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075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D6BCC2-0318-49B1-B955-1D6DC1606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B4FEED-97FF-48A3-B27B-98EB00B2E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21A3C2-9F63-422E-B837-9D0C4DE1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8B89-A660-4242-8CFB-E67AA3581246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4D2A01-30B9-4DE2-B3DF-8610D8EDF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FEA733-618A-48AF-8BD9-FB716944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8C25-6FB0-4255-ACF6-D00A6648A0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30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2B487A-E46E-4742-A270-A982DC41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E95D83-D5EC-405C-A9B0-87A070D8F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0F5CC7-A90D-42CF-AACD-1563619A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8B89-A660-4242-8CFB-E67AA3581246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FB443C-9902-4A12-BF06-C5A380A2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01A1F0-C5D6-4442-8389-F06257746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8C25-6FB0-4255-ACF6-D00A6648A0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17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A55B05B-F2F1-45C2-8579-232E89AEE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CBA552-ED8A-41BD-B5D0-769A4779A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DFC6AE-0AEE-4BEA-AB3D-5D7202B6B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8B89-A660-4242-8CFB-E67AA3581246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A1959D-A330-484B-B13A-F8416E18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F92044-8BCC-4803-9862-D3AB46B9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8C25-6FB0-4255-ACF6-D00A6648A0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68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63A816-45D6-47D1-B9D2-B249B8FD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F70398-8BC3-4DF6-B87D-3D0311A16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E8B879-6030-4E6F-8C16-22D0EFB2D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8B89-A660-4242-8CFB-E67AA3581246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AD70E3-02E3-424B-A715-34965536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928A92-2015-4940-8F9A-87094B14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8C25-6FB0-4255-ACF6-D00A6648A0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34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B4DB0-14E2-40AD-9715-BBFD2C2C5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C34DD6-00A2-4534-B484-C6EBC64D9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21E2B2-5530-4114-8D64-E8D85EFA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8B89-A660-4242-8CFB-E67AA3581246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74D705-EB00-4ABF-B17E-A2006A23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3C3B7B-D3D0-4D0C-BC70-F0771F98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8C25-6FB0-4255-ACF6-D00A6648A0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92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E2719F-DF65-4A4C-987A-420CC5E7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C9A910-B0A9-47FC-BAAA-F29891BF9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A4CDCC-C032-42BA-9676-55FC79DCD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E90C93-23CE-4C57-A56A-25BA2D88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8B89-A660-4242-8CFB-E67AA3581246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C537FB-5022-4EA5-8BEA-C393A646D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B94D7C-94A2-46CD-9915-99E65655F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8C25-6FB0-4255-ACF6-D00A6648A0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54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1259CE-9EDD-4FBF-8A1A-00957AFF0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CA0E60-8297-43CB-9D61-926B9829A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ED6DA47-91FC-4AB7-BC1B-92EAFCEFF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A050A01-DB7E-4B99-804B-B42E79AD3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8DBBB45-6CCB-47F8-8420-BB1EE7D17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560F1DE-9488-4A98-B083-6A759ECF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8B89-A660-4242-8CFB-E67AA3581246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DBBD808-5494-46FC-9140-47CAC97C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4FBF749-AEBF-44DE-8A4F-3D0DAAD2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8C25-6FB0-4255-ACF6-D00A6648A0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53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C4BFEF-41EE-441F-97DF-03C60EF4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1394813-6969-4F3C-B6F7-7601164C2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8B89-A660-4242-8CFB-E67AA3581246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B9150D-FCCB-4659-B7CA-E96A4B47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38DDCD9-CC0C-4D51-884C-00FB63F8C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8C25-6FB0-4255-ACF6-D00A6648A0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35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7EED4B4-DF77-4D90-8254-9031AD9A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8B89-A660-4242-8CFB-E67AA3581246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E4B58F-E754-4A4E-A137-8000A74E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B5005E-267A-4673-9566-08BC02CC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8C25-6FB0-4255-ACF6-D00A6648A0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4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9D92CB-1351-4AE5-8816-3E2FF07DC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80D9C2-5475-48A2-BA78-843D46A7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B68C42-31CF-424A-B0AC-7D2298205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E8FAE0-36B8-4EE0-9A59-B5F43384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8B89-A660-4242-8CFB-E67AA3581246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AB6F68-6D2A-47D4-B527-9DC001B7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593E80-8A51-4FE0-8864-31C45BAA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8C25-6FB0-4255-ACF6-D00A6648A0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55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AB1DA-5AE3-4B45-8079-79D58C25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EA7A20F-5D53-4AB0-9698-F5ECDFC8E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BBFB346-11B3-4471-A505-AFEF71752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944EEE9-5007-4211-849B-BC2685DA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8B89-A660-4242-8CFB-E67AA3581246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01CD74-B59B-4410-B5F1-8009C0AE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1271FC-E2FC-4DD6-A413-41E3ACFB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8C25-6FB0-4255-ACF6-D00A6648A0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16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0177D59-DC43-4496-A7E5-A5C3E2E6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C1D931-ED68-4127-A427-0C061E581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0637CF-857E-426D-BE6F-28DCF2801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18B89-A660-4242-8CFB-E67AA3581246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184F51-B0F0-4EF0-B90E-C51492DF6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ED2080-91FD-4BDB-8D60-5FB2ACC01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F8C25-6FB0-4255-ACF6-D00A6648A0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39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B8E28A-5A7C-4436-8C6A-03A130123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3C4D835-92FC-4A32-A526-75653D1EC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9FA79B9-1FBF-4285-8F9C-F572921BBA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3" t="4811" r="4738" b="3946"/>
          <a:stretch/>
        </p:blipFill>
        <p:spPr>
          <a:xfrm>
            <a:off x="4806778" y="2137718"/>
            <a:ext cx="2582563" cy="260727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8A03B2E-47D3-47BF-B20C-8DAEDC56F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425" y="2257425"/>
            <a:ext cx="2343150" cy="23431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299E72F-9CB9-49CA-A14D-1C61859C51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2" t="7846" r="8039" b="8035"/>
          <a:stretch/>
        </p:blipFill>
        <p:spPr>
          <a:xfrm>
            <a:off x="8976360" y="2321561"/>
            <a:ext cx="1971040" cy="197104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9935649-E7F0-4AAD-A896-C9E072193B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4" t="4613" r="6592" b="7933"/>
          <a:stretch/>
        </p:blipFill>
        <p:spPr>
          <a:xfrm>
            <a:off x="6868159" y="2367279"/>
            <a:ext cx="2090421" cy="208280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27110E0-579B-461D-BB0A-193C6FC2873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9925" b="81454" l="29672" r="70492">
                        <a14:foregroundMark x1="35328" y1="23684" x2="35328" y2="23684"/>
                        <a14:foregroundMark x1="37869" y1="24687" x2="49180" y2="23308"/>
                        <a14:foregroundMark x1="49180" y1="23308" x2="55902" y2="23684"/>
                        <a14:foregroundMark x1="60738" y1="23434" x2="65328" y2="25564"/>
                        <a14:foregroundMark x1="65328" y1="25564" x2="69262" y2="42732"/>
                        <a14:foregroundMark x1="69262" y1="42732" x2="67377" y2="67794"/>
                        <a14:foregroundMark x1="67377" y1="67794" x2="64836" y2="74812"/>
                        <a14:foregroundMark x1="64836" y1="74812" x2="60492" y2="78446"/>
                        <a14:foregroundMark x1="60492" y1="78446" x2="36721" y2="76942"/>
                        <a14:foregroundMark x1="36721" y1="76942" x2="31148" y2="71930"/>
                        <a14:foregroundMark x1="31148" y1="71930" x2="29836" y2="64160"/>
                        <a14:foregroundMark x1="29836" y1="64160" x2="30902" y2="31579"/>
                        <a14:foregroundMark x1="30902" y1="31579" x2="32951" y2="24812"/>
                        <a14:foregroundMark x1="32951" y1="24812" x2="49180" y2="20301"/>
                        <a14:foregroundMark x1="49180" y1="20301" x2="54672" y2="20050"/>
                        <a14:foregroundMark x1="54672" y1="20050" x2="61066" y2="23559"/>
                        <a14:foregroundMark x1="66393" y1="24311" x2="69590" y2="29449"/>
                        <a14:foregroundMark x1="69590" y1="29449" x2="69344" y2="74687"/>
                        <a14:foregroundMark x1="41393" y1="20677" x2="35410" y2="21554"/>
                        <a14:foregroundMark x1="35410" y1="21554" x2="31230" y2="25815"/>
                        <a14:foregroundMark x1="31230" y1="25815" x2="30738" y2="68546"/>
                        <a14:foregroundMark x1="30738" y1="68546" x2="31885" y2="75439"/>
                        <a14:foregroundMark x1="31885" y1="75439" x2="33279" y2="77569"/>
                        <a14:foregroundMark x1="29836" y1="58772" x2="29836" y2="52005"/>
                        <a14:foregroundMark x1="29836" y1="45238" x2="29836" y2="43860"/>
                        <a14:foregroundMark x1="35492" y1="63158" x2="42049" y2="59398"/>
                        <a14:foregroundMark x1="42049" y1="59398" x2="51066" y2="40100"/>
                        <a14:foregroundMark x1="51066" y1="40100" x2="61393" y2="36967"/>
                        <a14:foregroundMark x1="61393" y1="36967" x2="63607" y2="33960"/>
                        <a14:foregroundMark x1="58607" y1="36842" x2="58443" y2="25689"/>
                        <a14:foregroundMark x1="58443" y1="25689" x2="51230" y2="52632"/>
                        <a14:foregroundMark x1="51230" y1="52632" x2="50984" y2="68797"/>
                        <a14:foregroundMark x1="50984" y1="68797" x2="52951" y2="76065"/>
                        <a14:foregroundMark x1="52951" y1="76065" x2="48934" y2="81454"/>
                        <a14:foregroundMark x1="48934" y1="81454" x2="34344" y2="78070"/>
                        <a14:foregroundMark x1="61311" y1="68922" x2="63934" y2="62657"/>
                        <a14:foregroundMark x1="63934" y1="62657" x2="64344" y2="43108"/>
                        <a14:foregroundMark x1="64344" y1="43108" x2="61967" y2="34336"/>
                        <a14:foregroundMark x1="61967" y1="34336" x2="58115" y2="30075"/>
                        <a14:foregroundMark x1="58115" y1="30075" x2="37541" y2="29574"/>
                        <a14:foregroundMark x1="37541" y1="29574" x2="35738" y2="62782"/>
                        <a14:foregroundMark x1="35738" y1="62782" x2="38852" y2="69298"/>
                        <a14:foregroundMark x1="38852" y1="69298" x2="55492" y2="71178"/>
                        <a14:foregroundMark x1="55492" y1="71178" x2="60164" y2="70050"/>
                        <a14:foregroundMark x1="60164" y1="70050" x2="61230" y2="69298"/>
                        <a14:foregroundMark x1="54180" y1="41855" x2="58934" y2="47494"/>
                        <a14:foregroundMark x1="58934" y1="47494" x2="60820" y2="54135"/>
                        <a14:foregroundMark x1="60820" y1="54135" x2="60082" y2="61404"/>
                        <a14:foregroundMark x1="60082" y1="61404" x2="54426" y2="69424"/>
                        <a14:foregroundMark x1="54426" y1="69424" x2="48689" y2="69424"/>
                        <a14:foregroundMark x1="69426" y1="41228" x2="70492" y2="46241"/>
                        <a14:foregroundMark x1="64098" y1="63158" x2="61639" y2="70802"/>
                        <a14:foregroundMark x1="61639" y1="70802" x2="58197" y2="76316"/>
                        <a14:foregroundMark x1="58197" y1="76316" x2="48607" y2="75940"/>
                        <a14:foregroundMark x1="48607" y1="75940" x2="44098" y2="73810"/>
                        <a14:foregroundMark x1="44098" y1="73810" x2="41639" y2="44361"/>
                        <a14:foregroundMark x1="41639" y1="44361" x2="47213" y2="50752"/>
                        <a14:foregroundMark x1="47213" y1="50752" x2="47295" y2="57769"/>
                        <a14:foregroundMark x1="47295" y1="57769" x2="46475" y2="48496"/>
                        <a14:foregroundMark x1="46475" y1="48496" x2="46803" y2="56140"/>
                        <a14:foregroundMark x1="46803" y1="56140" x2="42377" y2="50000"/>
                        <a14:foregroundMark x1="42377" y1="50000" x2="43279" y2="39850"/>
                        <a14:foregroundMark x1="43279" y1="39850" x2="41639" y2="47243"/>
                        <a14:foregroundMark x1="41639" y1="47243" x2="37541" y2="41980"/>
                        <a14:foregroundMark x1="37541" y1="41980" x2="31639" y2="41604"/>
                        <a14:foregroundMark x1="31639" y1="41604" x2="37869" y2="39474"/>
                        <a14:foregroundMark x1="37869" y1="39474" x2="37295" y2="46491"/>
                        <a14:foregroundMark x1="37295" y1="46491" x2="36066" y2="37970"/>
                        <a14:foregroundMark x1="36066" y1="37970" x2="37295" y2="46366"/>
                        <a14:foregroundMark x1="37295" y1="46366" x2="37459" y2="38221"/>
                        <a14:foregroundMark x1="37459" y1="38221" x2="41967" y2="40476"/>
                        <a14:foregroundMark x1="41967" y1="40476" x2="38197" y2="36341"/>
                        <a14:foregroundMark x1="38197" y1="36341" x2="54672" y2="27694"/>
                        <a14:foregroundMark x1="54672" y1="27694" x2="45492" y2="29449"/>
                        <a14:foregroundMark x1="45492" y1="29449" x2="51803" y2="27193"/>
                        <a14:foregroundMark x1="51803" y1="27193" x2="47295" y2="28697"/>
                        <a14:foregroundMark x1="47295" y1="28697" x2="50410" y2="33960"/>
                        <a14:foregroundMark x1="50410" y1="33960" x2="45410" y2="39474"/>
                        <a14:foregroundMark x1="45410" y1="39474" x2="43443" y2="46491"/>
                        <a14:foregroundMark x1="43443" y1="46491" x2="49016" y2="42105"/>
                        <a14:foregroundMark x1="49016" y1="42105" x2="45574" y2="46867"/>
                        <a14:foregroundMark x1="45574" y1="46867" x2="55410" y2="37218"/>
                        <a14:foregroundMark x1="55410" y1="37218" x2="50410" y2="45489"/>
                        <a14:foregroundMark x1="50410" y1="45489" x2="54918" y2="42356"/>
                        <a14:foregroundMark x1="54918" y1="42356" x2="44672" y2="53383"/>
                        <a14:foregroundMark x1="44672" y1="53383" x2="49344" y2="51880"/>
                        <a14:foregroundMark x1="49344" y1="51880" x2="44918" y2="60401"/>
                        <a14:foregroundMark x1="44918" y1="60401" x2="59098" y2="49373"/>
                        <a14:foregroundMark x1="59098" y1="49373" x2="53033" y2="53634"/>
                        <a14:foregroundMark x1="53033" y1="53634" x2="58115" y2="46241"/>
                        <a14:foregroundMark x1="58115" y1="46241" x2="53033" y2="59649"/>
                        <a14:foregroundMark x1="53033" y1="59649" x2="49098" y2="64536"/>
                        <a14:foregroundMark x1="49098" y1="64536" x2="51967" y2="57268"/>
                        <a14:foregroundMark x1="51967" y1="57268" x2="46885" y2="51253"/>
                        <a14:foregroundMark x1="46885" y1="51253" x2="48443" y2="42857"/>
                        <a14:foregroundMark x1="48443" y1="42857" x2="54918" y2="53008"/>
                        <a14:foregroundMark x1="54918" y1="53008" x2="44426" y2="52005"/>
                        <a14:foregroundMark x1="44426" y1="52005" x2="47131" y2="48496"/>
                        <a14:foregroundMark x1="51311" y1="72306" x2="41148" y2="74060"/>
                        <a14:foregroundMark x1="41148" y1="74060" x2="46393" y2="71554"/>
                        <a14:foregroundMark x1="46393" y1="71554" x2="49016" y2="720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777" t="17568" r="28778" b="16969"/>
          <a:stretch/>
        </p:blipFill>
        <p:spPr>
          <a:xfrm>
            <a:off x="490901" y="1011213"/>
            <a:ext cx="4450234" cy="448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8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F0FBC8-2DBB-445A-A968-9070DB45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683E1B4-9C1E-4B3C-9581-0EE0DF1CF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8" t="5502" r="5472" b="5188"/>
          <a:stretch/>
        </p:blipFill>
        <p:spPr>
          <a:xfrm>
            <a:off x="2385060" y="1150619"/>
            <a:ext cx="3886200" cy="3886201"/>
          </a:xfr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9517CC9-A4B5-4DF6-8171-5BB4C8C755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3" t="4687" r="4687" b="4843"/>
          <a:stretch/>
        </p:blipFill>
        <p:spPr>
          <a:xfrm>
            <a:off x="3893820" y="1219200"/>
            <a:ext cx="4411980" cy="441198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1301AD8-8930-413B-B17D-6941A0A518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4" t="6094" r="6166" b="6172"/>
          <a:stretch/>
        </p:blipFill>
        <p:spPr>
          <a:xfrm>
            <a:off x="6096000" y="1759269"/>
            <a:ext cx="4277360" cy="427863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1038B17-8A70-4969-B62E-5AB6D98EA8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3" t="4687" r="4687" b="4843"/>
          <a:stretch/>
        </p:blipFill>
        <p:spPr>
          <a:xfrm>
            <a:off x="757080" y="1027906"/>
            <a:ext cx="4411980" cy="441198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EDD1F6F-1710-42AD-AD94-20D05AFC7C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28625"/>
            <a:ext cx="11430000" cy="600075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3793054-E296-41F2-BE2C-9332340B85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637" y="1290637"/>
            <a:ext cx="42767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0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F0FBC8-2DBB-445A-A968-9070DB45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BFC4019-A786-4F87-9CB6-8F7C8FC24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61" t="9879" r="27935" b="10033"/>
          <a:stretch/>
        </p:blipFill>
        <p:spPr>
          <a:xfrm>
            <a:off x="2720340" y="1452879"/>
            <a:ext cx="3556001" cy="3484881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803D3A3-7313-413E-B48F-2822B68F30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" t="1763" r="2889" b="4193"/>
          <a:stretch/>
        </p:blipFill>
        <p:spPr>
          <a:xfrm>
            <a:off x="693420" y="3270250"/>
            <a:ext cx="2026920" cy="201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A2FC5-D116-46FC-8B2C-57AA05E7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913E54-8581-44F1-912C-52E6E094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81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BA198D-9CED-4EA7-B203-84535A8D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8815AD-0D61-4297-9863-FD3892BCA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8745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17363F-3942-4C25-ABFD-465F299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B9A116-611D-4235-9CAC-D9F2BA0D2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971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2795</TotalTime>
  <Words>0</Words>
  <Application>Microsoft Office PowerPoint</Application>
  <PresentationFormat>寬螢幕</PresentationFormat>
  <Paragraphs>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糰 范</dc:creator>
  <cp:lastModifiedBy>糰 范</cp:lastModifiedBy>
  <cp:revision>4</cp:revision>
  <dcterms:created xsi:type="dcterms:W3CDTF">2020-04-30T17:03:21Z</dcterms:created>
  <dcterms:modified xsi:type="dcterms:W3CDTF">2020-05-02T15:39:21Z</dcterms:modified>
</cp:coreProperties>
</file>