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糰 范" userId="29e209c54ede1f5d" providerId="LiveId" clId="{78C1CCCB-0E0C-460D-B8E3-DD82A93B46DC}"/>
    <pc:docChg chg="addSld modSld">
      <pc:chgData name="糰 范" userId="29e209c54ede1f5d" providerId="LiveId" clId="{78C1CCCB-0E0C-460D-B8E3-DD82A93B46DC}" dt="2020-06-07T13:54:07.766" v="47" actId="1038"/>
      <pc:docMkLst>
        <pc:docMk/>
      </pc:docMkLst>
      <pc:sldChg chg="addSp modSp add">
        <pc:chgData name="糰 范" userId="29e209c54ede1f5d" providerId="LiveId" clId="{78C1CCCB-0E0C-460D-B8E3-DD82A93B46DC}" dt="2020-06-07T13:54:07.766" v="47" actId="1038"/>
        <pc:sldMkLst>
          <pc:docMk/>
          <pc:sldMk cId="2349560533" sldId="256"/>
        </pc:sldMkLst>
        <pc:picChg chg="add mod">
          <ac:chgData name="糰 范" userId="29e209c54ede1f5d" providerId="LiveId" clId="{78C1CCCB-0E0C-460D-B8E3-DD82A93B46DC}" dt="2020-06-07T13:49:33.942" v="8"/>
          <ac:picMkLst>
            <pc:docMk/>
            <pc:sldMk cId="2349560533" sldId="256"/>
            <ac:picMk id="5" creationId="{5027D35E-D15F-4DC3-B020-6DF311675C56}"/>
          </ac:picMkLst>
        </pc:picChg>
        <pc:picChg chg="add mod">
          <ac:chgData name="糰 范" userId="29e209c54ede1f5d" providerId="LiveId" clId="{78C1CCCB-0E0C-460D-B8E3-DD82A93B46DC}" dt="2020-06-07T13:54:07.766" v="47" actId="1038"/>
          <ac:picMkLst>
            <pc:docMk/>
            <pc:sldMk cId="2349560533" sldId="256"/>
            <ac:picMk id="6" creationId="{A8EA6475-F09B-452D-8E07-0096E3B6CE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E513A-F6A1-4ED5-BA00-69ABF7FED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FB6E6F-1B50-43B2-9454-50AD53F12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6EBC0E-574A-4F51-9AAB-E921301C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EFCA-1BE9-4C68-BD3A-5D13D298FE2B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98A936-C511-45ED-B091-3991A37B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DFCA27-C741-4BD8-8E80-E49C6D45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CE-DD7D-495A-8CCF-E5F012910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9B679-5477-49B6-942B-B15A8FB1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704B67-18F6-42B0-9E8B-14E846C35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E6ACC6-81ED-4E52-8366-0FAEF35E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EFCA-1BE9-4C68-BD3A-5D13D298FE2B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5E8F90-1592-446E-9EF4-56933696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C45631-3522-4EA5-B3F2-8D6748E7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CE-DD7D-495A-8CCF-E5F012910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5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70EE88-E2CF-4045-91E9-695A21432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1DD37D-DAFA-45EF-9D69-EFB08C730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2A7B9F-45FB-4D1F-8CBF-2D2D8F05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EFCA-1BE9-4C68-BD3A-5D13D298FE2B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3F6F80-E3E1-4CCC-B8F2-A7789548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26A7A7-A140-4DDF-811A-27E2BC14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CE-DD7D-495A-8CCF-E5F012910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24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0CF7C-D890-49F5-A44E-25391C9F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F25406-E0F9-4B7D-90AC-9CFC677DF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3F51A0-DF96-4E3A-A30E-5C851074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EFCA-1BE9-4C68-BD3A-5D13D298FE2B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7FFD12-69C6-4E21-8615-38AA4A8B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FF382F-1EE0-43DD-8AC8-CB693505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CE-DD7D-495A-8CCF-E5F012910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82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38A4F-1214-4466-9BC9-E57BBA1D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5618F3-B52B-493F-B748-00632605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616A8F-3798-4541-BE48-77DB5BD6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EFCA-1BE9-4C68-BD3A-5D13D298FE2B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7DAF14-1D24-4D02-BCC8-2444E5BE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5A3BC0-633D-4399-8EDD-B354352C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CE-DD7D-495A-8CCF-E5F012910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57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AB904-A829-4A46-BB10-4ACB650F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3637AF-BF15-44B3-A85E-39A4D6801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28B21D-2C6F-4D51-B5FC-2F717F750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EB718E-28F0-442B-8AC5-87BCF7E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EFCA-1BE9-4C68-BD3A-5D13D298FE2B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8921E0-48C9-4F4B-A7CD-A5812AD1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950566-4293-4DBB-9F4F-C5F3C220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CE-DD7D-495A-8CCF-E5F012910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91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B239B-41B6-40CE-B5B8-C35C90F4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9B81C5-11F6-45AF-A97F-EE635BFBC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8CA427-B0FA-48A5-B6EF-27AB3FF05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2889C61-294F-4B3B-8ED3-22E45EC6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8BCE20-9759-4571-B0CE-0445741C8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D28ABA3-39F9-4EAB-A1C2-9254B5B5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EFCA-1BE9-4C68-BD3A-5D13D298FE2B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581AA16-E46C-4BF1-A053-715D2803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FAE76A-CCA9-4C6B-B2C8-96646AEC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CE-DD7D-495A-8CCF-E5F012910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7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4D9FD-1817-4C72-A226-6FA57B94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AC20BC-EABD-49A7-B61F-6C496BED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EFCA-1BE9-4C68-BD3A-5D13D298FE2B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CA63CC-19E9-4AB6-8A4D-CC2B003E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25D5D9-E3E4-4CCA-88F6-4361B17C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CE-DD7D-495A-8CCF-E5F012910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89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EBEEB3-2A45-4193-BEEA-25735E57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EFCA-1BE9-4C68-BD3A-5D13D298FE2B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9F9505-AE0A-4F04-9F02-7B12E80E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3EC8ED-0ABB-4226-852C-136FF0C8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CE-DD7D-495A-8CCF-E5F012910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61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1D35A-4C33-48D0-8333-1039C80B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2510F-868C-403A-B07E-AAE2EBDA6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8391AA-BA59-4A23-B7F7-F9756787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F11D77-CAED-461D-9467-2C250226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EFCA-1BE9-4C68-BD3A-5D13D298FE2B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24905E-443A-423C-A3E3-4608F6B0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F4F6E7-BB6E-43E9-A728-7BCE60DB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CE-DD7D-495A-8CCF-E5F012910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98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56DF2-FCCF-4E2E-83E5-55FE3C4F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C52917-B3C7-472B-9FC2-8FF636DE9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3775B9-F698-424F-B54F-6F9DBA5DC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11DB8C-B05B-46CF-8E6F-8D08DBB2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EFCA-1BE9-4C68-BD3A-5D13D298FE2B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C449A2-549D-422A-81A3-4C95E8AF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4D39F6-894B-47A3-97B1-7AA44603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28CE-DD7D-495A-8CCF-E5F012910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8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E72F99D-B126-4EDD-A303-9850742B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3D7998-B56C-411E-BFC3-35115C79C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DBBE35-7E8F-4D14-AB2F-0877982E2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EFCA-1BE9-4C68-BD3A-5D13D298FE2B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6C123C-E8E7-4CDF-8C9C-5086FFD4B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EAFF08-1288-467F-B278-03E7690D7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28CE-DD7D-495A-8CCF-E5F012910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06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C306B-2B1A-4F5B-89BE-FEA476B17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74E6F0-8385-4A6E-92FD-121BF6168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27D35E-D15F-4DC3-B020-6DF311675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7" b="89827" l="5195" r="95455">
                        <a14:foregroundMark x1="5195" y1="52381" x2="5195" y2="52381"/>
                        <a14:foregroundMark x1="94372" y1="62121" x2="94372" y2="62121"/>
                        <a14:foregroundMark x1="92641" y1="62121" x2="92641" y2="62121"/>
                        <a14:foregroundMark x1="93939" y1="73377" x2="93939" y2="73377"/>
                        <a14:foregroundMark x1="95455" y1="29004" x2="94805" y2="64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607"/>
            <a:ext cx="4401164" cy="44011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8EA6475-F09B-452D-8E07-0096E3B6C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47" b="96602" l="3306" r="97980">
                        <a14:foregroundMark x1="41139" y1="26630" x2="41139" y2="26630"/>
                        <a14:foregroundMark x1="13958" y1="14509" x2="13958" y2="14509"/>
                        <a14:foregroundMark x1="19376" y1="5877" x2="10652" y2="14876"/>
                        <a14:foregroundMark x1="10652" y1="14876" x2="7713" y2="21947"/>
                        <a14:foregroundMark x1="7713" y1="21947" x2="7346" y2="75849"/>
                        <a14:foregroundMark x1="7346" y1="75849" x2="12580" y2="85399"/>
                        <a14:foregroundMark x1="12580" y1="85399" x2="43618" y2="93572"/>
                        <a14:foregroundMark x1="43618" y1="93572" x2="74472" y2="92011"/>
                        <a14:foregroundMark x1="74472" y1="92011" x2="83838" y2="87420"/>
                        <a14:foregroundMark x1="83838" y1="87420" x2="96602" y2="66483"/>
                        <a14:foregroundMark x1="96602" y1="66483" x2="99265" y2="55005"/>
                        <a14:foregroundMark x1="99265" y1="55005" x2="91185" y2="36823"/>
                        <a14:foregroundMark x1="91185" y1="36823" x2="88154" y2="20294"/>
                        <a14:foregroundMark x1="88154" y1="20294" x2="85124" y2="13958"/>
                        <a14:foregroundMark x1="85124" y1="13958" x2="21947" y2="6336"/>
                        <a14:foregroundMark x1="58861" y1="8448" x2="80992" y2="2296"/>
                        <a14:foregroundMark x1="80992" y1="2296" x2="95225" y2="16713"/>
                        <a14:foregroundMark x1="95225" y1="16713" x2="98347" y2="26171"/>
                        <a14:foregroundMark x1="98347" y1="26171" x2="90909" y2="55188"/>
                        <a14:foregroundMark x1="90909" y1="55188" x2="92746" y2="62351"/>
                        <a14:foregroundMark x1="92746" y1="62351" x2="92562" y2="73003"/>
                        <a14:foregroundMark x1="9275" y1="11203" x2="3949" y2="43802"/>
                        <a14:foregroundMark x1="3949" y1="43802" x2="5601" y2="57759"/>
                        <a14:foregroundMark x1="33150" y1="6979" x2="57300" y2="3949"/>
                        <a14:foregroundMark x1="57300" y1="3949" x2="81175" y2="5969"/>
                        <a14:foregroundMark x1="81175" y1="5969" x2="88522" y2="8815"/>
                        <a14:foregroundMark x1="88522" y1="8815" x2="95041" y2="17539"/>
                        <a14:foregroundMark x1="95041" y1="17539" x2="93939" y2="76584"/>
                        <a14:foregroundMark x1="93939" y1="76584" x2="85032" y2="88154"/>
                        <a14:foregroundMark x1="85032" y1="88154" x2="75023" y2="93113"/>
                        <a14:foregroundMark x1="75023" y1="93113" x2="24059" y2="95225"/>
                        <a14:foregroundMark x1="24059" y1="95225" x2="11019" y2="81359"/>
                        <a14:foregroundMark x1="11019" y1="81359" x2="5418" y2="65197"/>
                        <a14:foregroundMark x1="5418" y1="65197" x2="5326" y2="24518"/>
                        <a14:foregroundMark x1="5326" y1="24518" x2="7805" y2="14784"/>
                        <a14:foregroundMark x1="7805" y1="14784" x2="16988" y2="8448"/>
                        <a14:foregroundMark x1="16988" y1="8448" x2="41690" y2="3489"/>
                        <a14:foregroundMark x1="41690" y1="3489" x2="46924" y2="3489"/>
                        <a14:foregroundMark x1="18182" y1="2847" x2="13039" y2="12672"/>
                        <a14:foregroundMark x1="8173" y1="11478" x2="4408" y2="26171"/>
                        <a14:foregroundMark x1="13039" y1="7254" x2="8632" y2="8448"/>
                        <a14:foregroundMark x1="16804" y1="5142" x2="9366" y2="9091"/>
                        <a14:foregroundMark x1="9366" y1="9091" x2="7254" y2="16713"/>
                        <a14:foregroundMark x1="7254" y1="16713" x2="12672" y2="7071"/>
                        <a14:foregroundMark x1="12672" y1="7071" x2="184" y2="19192"/>
                        <a14:foregroundMark x1="184" y1="19192" x2="4040" y2="12764"/>
                        <a14:foregroundMark x1="4040" y1="12764" x2="12305" y2="8081"/>
                        <a14:foregroundMark x1="12305" y1="8081" x2="6795" y2="14876"/>
                        <a14:foregroundMark x1="6795" y1="14876" x2="10101" y2="5142"/>
                        <a14:foregroundMark x1="10101" y1="5142" x2="3949" y2="14141"/>
                        <a14:foregroundMark x1="3949" y1="14141" x2="2112" y2="23232"/>
                        <a14:foregroundMark x1="2112" y1="23232" x2="2755" y2="32507"/>
                        <a14:foregroundMark x1="2755" y1="32507" x2="4408" y2="22957"/>
                        <a14:foregroundMark x1="4408" y1="22957" x2="1653" y2="34803"/>
                        <a14:foregroundMark x1="1653" y1="34803" x2="3030" y2="27273"/>
                        <a14:foregroundMark x1="3030" y1="27273" x2="3306" y2="54821"/>
                        <a14:foregroundMark x1="3306" y1="54821" x2="4132" y2="53076"/>
                        <a14:foregroundMark x1="6979" y1="70156" x2="3673" y2="63177"/>
                        <a14:foregroundMark x1="3673" y1="63177" x2="1653" y2="72452"/>
                        <a14:foregroundMark x1="1653" y1="72452" x2="8907" y2="87144"/>
                        <a14:foregroundMark x1="8907" y1="87144" x2="32599" y2="89991"/>
                        <a14:foregroundMark x1="32599" y1="89991" x2="25712" y2="94490"/>
                        <a14:foregroundMark x1="25712" y1="94490" x2="36180" y2="92470"/>
                        <a14:foregroundMark x1="36180" y1="92470" x2="62718" y2="94949"/>
                        <a14:foregroundMark x1="62718" y1="94949" x2="77043" y2="93939"/>
                        <a14:foregroundMark x1="77043" y1="93939" x2="91919" y2="84940"/>
                        <a14:foregroundMark x1="91919" y1="84940" x2="95776" y2="67126"/>
                        <a14:foregroundMark x1="95776" y1="67126" x2="95868" y2="64096"/>
                        <a14:foregroundMark x1="95868" y1="66942" x2="95776" y2="84757"/>
                        <a14:foregroundMark x1="95776" y1="84757" x2="90909" y2="91552"/>
                        <a14:foregroundMark x1="90909" y1="91552" x2="75023" y2="95960"/>
                        <a14:foregroundMark x1="75023" y1="95960" x2="68503" y2="96143"/>
                        <a14:foregroundMark x1="73646" y1="56382" x2="70432" y2="65932"/>
                        <a14:foregroundMark x1="70432" y1="65932" x2="64463" y2="73462"/>
                        <a14:foregroundMark x1="64463" y1="73462" x2="50230" y2="77043"/>
                        <a14:foregroundMark x1="50230" y1="77043" x2="50230" y2="77227"/>
                        <a14:foregroundMark x1="34527" y1="73921" x2="25895" y2="58861"/>
                        <a14:foregroundMark x1="25895" y1="58861" x2="25161" y2="49036"/>
                        <a14:foregroundMark x1="25161" y1="49036" x2="27640" y2="42332"/>
                        <a14:foregroundMark x1="27640" y1="42332" x2="39118" y2="31864"/>
                        <a14:foregroundMark x1="39118" y1="31864" x2="45546" y2="28191"/>
                        <a14:foregroundMark x1="45546" y1="28191" x2="52617" y2="27089"/>
                        <a14:foregroundMark x1="52617" y1="27089" x2="52617" y2="27089"/>
                        <a14:foregroundMark x1="75758" y1="40680" x2="73370" y2="66391"/>
                        <a14:foregroundMark x1="73370" y1="66391" x2="69238" y2="72452"/>
                        <a14:foregroundMark x1="69238" y1="72452" x2="59504" y2="77227"/>
                        <a14:foregroundMark x1="59504" y1="77227" x2="43067" y2="76951"/>
                        <a14:foregroundMark x1="43067" y1="76951" x2="35078" y2="73095"/>
                        <a14:foregroundMark x1="35078" y1="73095" x2="30028" y2="67677"/>
                        <a14:foregroundMark x1="30028" y1="67677" x2="27089" y2="58219"/>
                        <a14:foregroundMark x1="27089" y1="58219" x2="28283" y2="38567"/>
                        <a14:foregroundMark x1="28283" y1="38567" x2="33701" y2="32231"/>
                        <a14:foregroundMark x1="33701" y1="32231" x2="50689" y2="23967"/>
                        <a14:foregroundMark x1="50689" y1="23967" x2="58861" y2="23875"/>
                        <a14:foregroundMark x1="58861" y1="23875" x2="67071" y2="26686"/>
                        <a14:foregroundMark x1="73964" y1="32620" x2="74288" y2="32966"/>
                        <a14:foregroundMark x1="74288" y1="32966" x2="76033" y2="63912"/>
                        <a14:foregroundMark x1="76033" y1="63912" x2="75758" y2="65289"/>
                        <a14:foregroundMark x1="66391" y1="22222" x2="36272" y2="22773"/>
                        <a14:foregroundMark x1="36272" y1="22773" x2="29568" y2="29201"/>
                        <a14:foregroundMark x1="29568" y1="29201" x2="22681" y2="53168"/>
                        <a14:foregroundMark x1="22681" y1="53168" x2="24518" y2="70248"/>
                        <a14:foregroundMark x1="24518" y1="70248" x2="30762" y2="76768"/>
                        <a14:foregroundMark x1="30762" y1="76768" x2="34343" y2="77410"/>
                        <a14:foregroundMark x1="50046" y1="50321" x2="57759" y2="52433"/>
                        <a14:foregroundMark x1="57759" y1="52433" x2="52801" y2="58127"/>
                        <a14:foregroundMark x1="52801" y1="58127" x2="44077" y2="51607"/>
                        <a14:foregroundMark x1="44077" y1="51607" x2="49311" y2="47750"/>
                        <a14:foregroundMark x1="52617" y1="45363" x2="58861" y2="50321"/>
                        <a14:foregroundMark x1="58861" y1="50321" x2="55188" y2="58219"/>
                        <a14:foregroundMark x1="55188" y1="58219" x2="47934" y2="59137"/>
                        <a14:foregroundMark x1="47934" y1="59137" x2="41598" y2="53903"/>
                        <a14:foregroundMark x1="41598" y1="53903" x2="41598" y2="46465"/>
                        <a14:foregroundMark x1="41598" y1="46465" x2="46648" y2="41139"/>
                        <a14:foregroundMark x1="46648" y1="41139" x2="54637" y2="40955"/>
                        <a14:foregroundMark x1="54637" y1="40955" x2="60698" y2="45271"/>
                        <a14:foregroundMark x1="60698" y1="45271" x2="59688" y2="52433"/>
                        <a14:foregroundMark x1="59688" y1="52433" x2="58402" y2="54270"/>
                        <a14:foregroundMark x1="86042" y1="6336" x2="93939" y2="10285"/>
                        <a14:foregroundMark x1="93939" y1="10285" x2="97980" y2="16713"/>
                        <a14:foregroundMark x1="97980" y1="16713" x2="97704" y2="49311"/>
                        <a14:foregroundMark x1="5785" y1="85124" x2="11938" y2="90450"/>
                        <a14:foregroundMark x1="11938" y1="90450" x2="32415" y2="94215"/>
                        <a14:foregroundMark x1="32415" y1="94215" x2="71993" y2="96419"/>
                        <a14:foregroundMark x1="70615" y1="97980" x2="18182" y2="96602"/>
                        <a14:foregroundMark x1="18182" y1="96602" x2="9734" y2="91185"/>
                        <a14:foregroundMark x1="76676" y1="44720" x2="75941" y2="67585"/>
                        <a14:backgroundMark x1="22130" y1="21947" x2="22130" y2="21947"/>
                        <a14:backgroundMark x1="4408" y1="6979" x2="4408" y2="6979"/>
                        <a14:backgroundMark x1="71534" y1="33242" x2="71074" y2="32966"/>
                        <a14:backgroundMark x1="70340" y1="30395" x2="69605" y2="29752"/>
                        <a14:backgroundMark x1="69605" y1="29752" x2="70340" y2="32966"/>
                        <a14:backgroundMark x1="71993" y1="29477" x2="72268" y2="29201"/>
                        <a14:backgroundMark x1="69421" y1="27089" x2="73186" y2="33058"/>
                        <a14:backgroundMark x1="73186" y1="33058" x2="73186" y2="33242"/>
                        <a14:backgroundMark x1="67309" y1="28283" x2="68687" y2="26905"/>
                        <a14:backgroundMark x1="71258" y1="28742" x2="68228" y2="26446"/>
                        <a14:backgroundMark x1="69605" y1="29477" x2="68044" y2="26171"/>
                        <a14:backgroundMark x1="71074" y1="28283" x2="68228" y2="26446"/>
                        <a14:backgroundMark x1="68320" y1="26722" x2="67309" y2="26997"/>
                        <a14:backgroundMark x1="68503" y1="26722" x2="67126" y2="26905"/>
                        <a14:backgroundMark x1="96511" y1="5142" x2="96511" y2="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4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6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糰 范</dc:creator>
  <cp:lastModifiedBy>糰 范</cp:lastModifiedBy>
  <cp:revision>1</cp:revision>
  <dcterms:created xsi:type="dcterms:W3CDTF">2020-06-07T13:49:15Z</dcterms:created>
  <dcterms:modified xsi:type="dcterms:W3CDTF">2020-06-07T13:54:23Z</dcterms:modified>
</cp:coreProperties>
</file>