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E948-97A8-F048-AE7B-DA0D6DF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E7BE-30F6-C94B-8C2A-7BF608A7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E30A-85F7-6844-BAB6-6C083C7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C27A-6F2E-0540-BFAD-13301FAC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6C2C-1365-E84F-B0BF-FAE40BF0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904-9040-CE44-AB39-166BEC8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0485-CFD1-144B-8D8A-AD19E04B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0B3C-BF60-1A45-BDBE-F323B3D1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559-D51A-DE46-830A-BE01CC50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8827-CECF-B841-A545-6DCC91B5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6449-29BE-D04E-86A7-BDEB4055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C9FB-D667-944C-B392-B9B6096E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8A9E-6E2A-E84E-BA20-CA596D9B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8FFB-A75D-C541-81F4-9C4A81B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8BFD-7972-D947-B877-2467628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A190-5604-1747-BAA3-6270F97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8B3C-AA42-4547-831E-4B971809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CDFD-ECCF-5F4A-A024-483C9939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EF85-5A64-9548-955D-056F1C20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0ED-D22F-EC47-A413-0288A97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4607-0C35-C945-A482-EEF73B84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FCFA-8736-E04C-8230-7873CBC2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1EEC-D4FD-CD41-891E-FA731EE8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6A3D-EEB4-A545-BED2-5806BD2C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8A8F-714C-9F43-B29E-6408B5B1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120-5EBC-324B-96D1-764EDA0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AE5D-040B-D948-AC14-4BB85A50A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F7C3-1FCB-4042-BC47-79E7E955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F3D3-1145-E646-BA80-1ECAB1C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BC7A-080C-A947-8030-BDBD974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ED29-D8B4-864A-ADAD-3FDED16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65C-9D53-E84F-B725-F2CD78D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50B-6EF5-4547-8C23-3155D466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3C76-0654-3B40-8C73-15B39E39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E9BE-DB85-6B48-B4CC-5D38CA0C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B91DC-6BF8-9548-B545-F0CF271D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E8F8A-CE25-9244-8F43-7C2A575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3AA93-6CB4-3D4D-AB01-1850BCE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02B0-C93D-5D49-A2C3-D403034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5A9-7828-6948-93FF-B658CA48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66A0-0B24-EA42-A716-9981BCBD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F4E9-31F5-8B40-948F-F648E1A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E670A-030B-4F44-8287-F60FD523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40B40-4BAA-704B-A9B4-C55B0434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15C9-95E4-C94B-8E66-330D7886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E0D2-5669-4F48-8A29-4BDEF011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4C55-0F9B-014B-B1C3-2EA7F3BB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E3BC-3991-7B4B-BFBB-EE3993ED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5E47-EC14-6E44-B691-111C362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BC7A-BEBA-AE42-B09C-5C84F8B7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4B9E-183B-C846-A68B-CB0186A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E69E-2144-1844-A5AC-D52C965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1A8B-D230-4546-8504-EA7747B3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FC86B-1127-8C49-8A48-A95706F6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84AFB-3194-F342-B92D-7CFED3F8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9852-6646-B743-BD36-D6999A9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F499-7CF2-4943-B5A2-4B84A956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83BD-6D49-E445-8FE7-6AD27C8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0801-EDDF-7740-B692-6F71D91C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1D63-4EBC-DE40-9CED-CDEF6BAD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3AA-DCFF-D347-A91B-D347FAF6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19D-5FC0-AE43-B301-8386B09B318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F5CE-A3DC-B84C-ADD0-16138525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4B7D-B2CF-A140-9494-1B32C798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0E0F-8177-3A46-925D-76643B59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da-developers.com/install-adb-windows-macos-linux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i2k/OWASP-Bay-Are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D53B-AC19-4C46-B306-BB5187EB5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for OWASP Bay Area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47436-467F-FA46-9497-1ED9EF13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if adb is installed and if the emulator can be found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Otherwise install ADB now for your platform: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https://www.xda-developers.com/install-adb-windows-macos-linux/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2F754-361C-0D42-8F52-3F392833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90" y="1825625"/>
            <a:ext cx="378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Checkout the </a:t>
            </a:r>
            <a:r>
              <a:rPr lang="en-US" sz="3600" dirty="0" err="1"/>
              <a:t>Github</a:t>
            </a:r>
            <a:r>
              <a:rPr lang="en-US" sz="3600" dirty="0"/>
              <a:t> repo for OWASP Bay Area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$ git clone </a:t>
            </a:r>
            <a:r>
              <a:rPr lang="en-US" dirty="0">
                <a:hlinkClick r:id="rId2"/>
              </a:rPr>
              <a:t>https://github.com/sushi2k/OWASP-Bay-Area/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cd OWASP-Bay-Area/android </a:t>
            </a:r>
          </a:p>
        </p:txBody>
      </p:sp>
    </p:spTree>
    <p:extLst>
      <p:ext uri="{BB962C8B-B14F-4D97-AF65-F5344CB8AC3E}">
        <p14:creationId xmlns:p14="http://schemas.microsoft.com/office/powerpoint/2010/main" val="315073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Execute the shell script create_root_emu7.0.sh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0B192-4380-D74D-99D4-48FBE069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34" y="1028748"/>
            <a:ext cx="7306578" cy="58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Close the Android Emulator and start it again. You have now root access when connecting via adb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053-73BF-C24F-92C0-D6D51597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32" y="2200538"/>
            <a:ext cx="6502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 Burp Suite and create a temporary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70F8-CE27-4646-AB68-DDD884B3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67" y="1447347"/>
            <a:ext cx="8264786" cy="51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427"/>
            <a:ext cx="1121036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if the Proxy Server from Burp is running on port 8080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C81AE-2ED0-1A44-B422-02F4743F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708150"/>
            <a:ext cx="4800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Configure the AVD to use Burp as Proxy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B3877-D59A-A84F-8393-96F5655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298307"/>
            <a:ext cx="9403462" cy="5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MobSF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https://github.com/MobSF/Mobile-Security-Framework-MobSF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Easiest is using docker:</a:t>
            </a:r>
          </a:p>
          <a:p>
            <a:pPr marL="0" indent="0">
              <a:buNone/>
            </a:pPr>
            <a:r>
              <a:rPr lang="en-SG" dirty="0"/>
              <a:t>$ docker pull </a:t>
            </a:r>
            <a:r>
              <a:rPr lang="en-SG" dirty="0" err="1"/>
              <a:t>opensecurity</a:t>
            </a:r>
            <a:r>
              <a:rPr lang="en-SG" dirty="0"/>
              <a:t>/mobile-security-framework-</a:t>
            </a:r>
            <a:r>
              <a:rPr lang="en-SG" dirty="0" err="1"/>
              <a:t>mobsf</a:t>
            </a: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$ docker run -it -p 8000:8000 </a:t>
            </a:r>
            <a:r>
              <a:rPr lang="en-SG" dirty="0" err="1"/>
              <a:t>opensecurity</a:t>
            </a:r>
            <a:r>
              <a:rPr lang="en-SG" dirty="0"/>
              <a:t>/</a:t>
            </a:r>
            <a:r>
              <a:rPr lang="en-SG" dirty="0" err="1"/>
              <a:t>mobile-security-framework-mobsf:latest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Open 127.0.0.1:8000 in your browser.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make sure you have JRE installed!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community edition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https://portswigger.net/burp/communitydownload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8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Android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https://developer.android.com/studio/install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27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AVD Manager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DCB43-9E3F-D545-8B85-9AFF98FB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4" y="1825625"/>
            <a:ext cx="11798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5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Nexus 5X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AE5DD-A836-8C41-A476-980FD85A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34" y="1581374"/>
            <a:ext cx="7783823" cy="52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Nougat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D2892-518E-5040-85F6-28CBCD9C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07" y="1426383"/>
            <a:ext cx="8002492" cy="53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2905C-F8DE-0D41-8A58-79DACE34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42" y="1451819"/>
            <a:ext cx="7789790" cy="52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new AVD (Might take a few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16496-7050-8A42-AEBA-27A816F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480"/>
            <a:ext cx="121920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219</Words>
  <Application>Microsoft Macintosh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Preparation for OWASP Bay Area Workshop</vt:lpstr>
      <vt:lpstr>Install MobSF </vt:lpstr>
      <vt:lpstr>Download Burp Suite</vt:lpstr>
      <vt:lpstr>Install Android Studio </vt:lpstr>
      <vt:lpstr>Open AVD Manager </vt:lpstr>
      <vt:lpstr>Select Nexus 5X</vt:lpstr>
      <vt:lpstr>Download Nougat </vt:lpstr>
      <vt:lpstr>Finish </vt:lpstr>
      <vt:lpstr>Start the new AVD (Might take a few minutes)</vt:lpstr>
      <vt:lpstr>Check if adb is installed and if the emulator can be found </vt:lpstr>
      <vt:lpstr>Checkout the Github repo for OWASP Bay Area Workshop</vt:lpstr>
      <vt:lpstr>Execute the shell script create_root_emu7.0.sh </vt:lpstr>
      <vt:lpstr>Close the Android Emulator and start it again. You have now root access when connecting via adb </vt:lpstr>
      <vt:lpstr>Start Burp Suite and create a temporary project </vt:lpstr>
      <vt:lpstr>Check if the Proxy Server from Burp is running on port 8080</vt:lpstr>
      <vt:lpstr>Configure the AVD to use Burp as Proxy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for OWASP Bay Area Workshop</dc:title>
  <dc:creator>Sven Schleier</dc:creator>
  <cp:lastModifiedBy>Sven Schleier</cp:lastModifiedBy>
  <cp:revision>7</cp:revision>
  <dcterms:created xsi:type="dcterms:W3CDTF">2018-09-24T05:53:44Z</dcterms:created>
  <dcterms:modified xsi:type="dcterms:W3CDTF">2018-09-24T23:22:46Z</dcterms:modified>
</cp:coreProperties>
</file>