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68" r:id="rId5"/>
    <p:sldId id="267" r:id="rId6"/>
    <p:sldId id="276" r:id="rId7"/>
    <p:sldId id="280" r:id="rId8"/>
    <p:sldId id="285" r:id="rId9"/>
    <p:sldId id="286" r:id="rId10"/>
    <p:sldId id="282" r:id="rId11"/>
    <p:sldId id="287" r:id="rId12"/>
    <p:sldId id="262" r:id="rId13"/>
    <p:sldId id="265" r:id="rId14"/>
    <p:sldId id="269" r:id="rId15"/>
    <p:sldId id="271" r:id="rId16"/>
    <p:sldId id="270" r:id="rId17"/>
    <p:sldId id="288" r:id="rId18"/>
    <p:sldId id="277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1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E948-97A8-F048-AE7B-DA0D6DF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E7BE-30F6-C94B-8C2A-7BF608A7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E30A-85F7-6844-BAB6-6C083C7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C27A-6F2E-0540-BFAD-13301FA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6C2C-1365-E84F-B0BF-FAE40BF0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904-9040-CE44-AB39-166BEC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0485-CFD1-144B-8D8A-AD19E04B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0B3C-BF60-1A45-BDBE-F323B3D1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559-D51A-DE46-830A-BE01CC50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8827-CECF-B841-A545-6DCC91B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6449-29BE-D04E-86A7-BDEB4055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C9FB-D667-944C-B392-B9B6096E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8A9E-6E2A-E84E-BA20-CA596D9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8FFB-A75D-C541-81F4-9C4A81B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BFD-7972-D947-B877-2467628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A190-5604-1747-BAA3-6270F97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8B3C-AA42-4547-831E-4B971809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CDFD-ECCF-5F4A-A024-483C993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EF85-5A64-9548-955D-056F1C2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0ED-D22F-EC47-A413-0288A97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4607-0C35-C945-A482-EEF73B84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FCFA-8736-E04C-8230-7873CBC2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1EEC-D4FD-CD41-891E-FA731EE8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6A3D-EEB4-A545-BED2-5806BD2C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8A8F-714C-9F43-B29E-6408B5B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120-5EBC-324B-96D1-764EDA0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AE5D-040B-D948-AC14-4BB85A50A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F7C3-1FCB-4042-BC47-79E7E955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F3D3-1145-E646-BA80-1ECAB1C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BC7A-080C-A947-8030-BDBD974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D29-D8B4-864A-ADAD-3FDED16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65C-9D53-E84F-B725-F2CD78D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50B-6EF5-4547-8C23-3155D466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3C76-0654-3B40-8C73-15B39E39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E9BE-DB85-6B48-B4CC-5D38CA0C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B91DC-6BF8-9548-B545-F0CF271D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E8F8A-CE25-9244-8F43-7C2A575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3AA93-6CB4-3D4D-AB01-1850BCE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02B0-C93D-5D49-A2C3-D403034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5A9-7828-6948-93FF-B658CA48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66A0-0B24-EA42-A716-9981BCB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F4E9-31F5-8B40-948F-F648E1A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670A-030B-4F44-8287-F60FD523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0B40-4BAA-704B-A9B4-C55B043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15C9-95E4-C94B-8E66-330D7886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E0D2-5669-4F48-8A29-4BDEF011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4C55-0F9B-014B-B1C3-2EA7F3BB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E3BC-3991-7B4B-BFBB-EE3993ED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5E47-EC14-6E44-B691-111C362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BC7A-BEBA-AE42-B09C-5C84F8B7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4B9E-183B-C846-A68B-CB0186A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E69E-2144-1844-A5AC-D52C965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A8B-D230-4546-8504-EA7747B3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C86B-1127-8C49-8A48-A95706F6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4AFB-3194-F342-B92D-7CFED3F8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9852-6646-B743-BD36-D6999A9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F499-7CF2-4943-B5A2-4B84A956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83BD-6D49-E445-8FE7-6AD27C8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0801-EDDF-7740-B692-6F71D91C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1D63-4EBC-DE40-9CED-CDEF6BAD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3AA-DCFF-D347-A91B-D347FAF6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19D-5FC0-AE43-B301-8386B09B318A}" type="datetimeFigureOut">
              <a:rPr lang="en-US" smtClean="0"/>
              <a:t>10/5/18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F5CE-A3DC-B84C-ADD0-16138525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4B7D-B2CF-A140-9494-1B32C798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0E0F-8177-3A46-925D-76643B59293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xda-developers.com/install-adb-windows-macos-linu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xb1988/dex2jar" TargetMode="External"/><Relationship Id="rId2" Type="http://schemas.openxmlformats.org/officeDocument/2006/relationships/hyperlink" Target="https://ibotpeaches.github.io/Apktool/inst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-mueller/apkx" TargetMode="External"/><Relationship Id="rId4" Type="http://schemas.openxmlformats.org/officeDocument/2006/relationships/hyperlink" Target="https://github.com/skylot/jad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hi2k/OWASP-Bay-Area/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sepost/objection/wiki/Installation#prerequisites" TargetMode="External"/><Relationship Id="rId2" Type="http://schemas.openxmlformats.org/officeDocument/2006/relationships/hyperlink" Target="https://github.com/sensepost/objection/wiki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nsepost/objection/wiki/Installation#virtual-install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D53B-AC19-4C46-B306-BB5187EB5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OWASP Bay Area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47436-467F-FA46-9497-1ED9EF13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2CD8-F5E5-DC41-B87F-F8DE0E56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49" y="1547949"/>
            <a:ext cx="6551521" cy="5310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5B2E1-FE6E-A44E-8F22-61F4DD0D7F88}"/>
              </a:ext>
            </a:extLst>
          </p:cNvPr>
          <p:cNvSpPr txBox="1"/>
          <p:nvPr/>
        </p:nvSpPr>
        <p:spPr>
          <a:xfrm>
            <a:off x="414592" y="1993217"/>
            <a:ext cx="493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Please make sure that the image for the AVD is downloaded.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Android Studio </a:t>
            </a:r>
          </a:p>
          <a:p>
            <a:pPr marL="342900" indent="-342900">
              <a:buAutoNum type="arabicPeriod"/>
            </a:pPr>
            <a:r>
              <a:rPr lang="en-US" dirty="0"/>
              <a:t>Go to Tools / AVD Manager</a:t>
            </a:r>
          </a:p>
          <a:p>
            <a:pPr marL="342900" indent="-342900">
              <a:buAutoNum type="arabicPeriod"/>
            </a:pPr>
            <a:r>
              <a:rPr lang="en-US" dirty="0"/>
              <a:t>Select 80x86 and click on Download</a:t>
            </a:r>
          </a:p>
          <a:p>
            <a:pPr marL="342900" indent="-342900">
              <a:buAutoNum type="arabicPeriod"/>
            </a:pPr>
            <a:r>
              <a:rPr lang="en-US" dirty="0"/>
              <a:t>The system image used by this AVD will now be downloaded, if it wasn’t downloaded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E95F-ADEE-7549-B7C7-67C99F1C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5" y="4327072"/>
            <a:ext cx="4876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5B2E1-FE6E-A44E-8F22-61F4DD0D7F88}"/>
              </a:ext>
            </a:extLst>
          </p:cNvPr>
          <p:cNvSpPr txBox="1"/>
          <p:nvPr/>
        </p:nvSpPr>
        <p:spPr>
          <a:xfrm>
            <a:off x="307793" y="1595739"/>
            <a:ext cx="507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we start our AVD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the Android SDK directory and go tools. There you will find the ‘emulator’ command. It’s located in: /Users/</a:t>
            </a:r>
            <a:r>
              <a:rPr lang="en-US" dirty="0" err="1"/>
              <a:t>sven</a:t>
            </a:r>
            <a:r>
              <a:rPr lang="en-US" dirty="0"/>
              <a:t>/Library/Android/</a:t>
            </a:r>
            <a:r>
              <a:rPr lang="en-US" dirty="0" err="1"/>
              <a:t>sdk</a:t>
            </a:r>
            <a:r>
              <a:rPr lang="en-US" dirty="0"/>
              <a:t>/tools (macOS)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Let’s start our emulator with two custom flags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case you get an error like this, set the ANDROID_SDK_ROOT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Let’s start the AVD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544D5-6DA7-3247-89BB-8C7DCC6E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76" y="2305401"/>
            <a:ext cx="7434984" cy="397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41869-FF0E-0D4C-A034-D361C180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76" y="3397586"/>
            <a:ext cx="6845077" cy="541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9BC54-E338-6E4E-9FC7-8ECA29692963}"/>
              </a:ext>
            </a:extLst>
          </p:cNvPr>
          <p:cNvSpPr txBox="1"/>
          <p:nvPr/>
        </p:nvSpPr>
        <p:spPr>
          <a:xfrm>
            <a:off x="661408" y="4699289"/>
            <a:ext cx="709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export ANDROID_SDK_ROOT=/Users/&lt;Username&gt;/Library/Android/</a:t>
            </a:r>
            <a:r>
              <a:rPr lang="en-SG" b="1" dirty="0" err="1"/>
              <a:t>sdk</a:t>
            </a:r>
            <a:r>
              <a:rPr lang="en-SG" b="1" dirty="0"/>
              <a:t> 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6243C-0889-6944-A9DC-7BB210D3159D}"/>
              </a:ext>
            </a:extLst>
          </p:cNvPr>
          <p:cNvSpPr txBox="1"/>
          <p:nvPr/>
        </p:nvSpPr>
        <p:spPr>
          <a:xfrm>
            <a:off x="666206" y="5603966"/>
            <a:ext cx="5712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emulator -</a:t>
            </a:r>
            <a:r>
              <a:rPr lang="en-US" dirty="0" err="1"/>
              <a:t>avd</a:t>
            </a:r>
            <a:r>
              <a:rPr lang="en-US" dirty="0"/>
              <a:t> 80x86 -writable-system -</a:t>
            </a:r>
            <a:r>
              <a:rPr lang="en-US" dirty="0" err="1"/>
              <a:t>selinux</a:t>
            </a:r>
            <a:r>
              <a:rPr lang="en-US" dirty="0"/>
              <a:t> permissive</a:t>
            </a:r>
          </a:p>
          <a:p>
            <a:endParaRPr lang="en-US" dirty="0"/>
          </a:p>
          <a:p>
            <a:r>
              <a:rPr lang="en-US" dirty="0"/>
              <a:t>We need to start it with both flags!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9B975A-F67A-CE41-AA49-16D716226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026"/>
          <a:stretch/>
        </p:blipFill>
        <p:spPr>
          <a:xfrm>
            <a:off x="6379052" y="5157723"/>
            <a:ext cx="6483582" cy="1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Check if adb is installed and if the emulator can be found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you can find </a:t>
            </a:r>
            <a:r>
              <a:rPr lang="en-US" dirty="0" err="1"/>
              <a:t>adb</a:t>
            </a:r>
            <a:r>
              <a:rPr lang="en-US" dirty="0"/>
              <a:t> in your $ANDROID_HOME/tools (e.g. on Mac OS X that can be </a:t>
            </a:r>
            <a:r>
              <a:rPr lang="nl-NL" dirty="0"/>
              <a:t>/Users/&lt;username&gt;/Library/Android/</a:t>
            </a:r>
            <a:r>
              <a:rPr lang="nl-NL" dirty="0" err="1"/>
              <a:t>sdk</a:t>
            </a:r>
            <a:r>
              <a:rPr lang="nl-NL" dirty="0"/>
              <a:t>/tools).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PATH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reachable</a:t>
            </a:r>
            <a:r>
              <a:rPr lang="nl-NL" dirty="0"/>
              <a:t> </a:t>
            </a:r>
            <a:r>
              <a:rPr lang="nl-NL" dirty="0" err="1"/>
              <a:t>everywhere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Still in trouble? Follow </a:t>
            </a:r>
            <a:r>
              <a:rPr lang="en-US"/>
              <a:t>the instructions here: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https://www.xda-developers.com/install-adb-windows-macos-linux/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F754-361C-0D42-8F52-3F392833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90" y="1825625"/>
            <a:ext cx="378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the root access on the emulator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053-73BF-C24F-92C0-D6D51597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32" y="2200538"/>
            <a:ext cx="650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Start Burp Suite and create a temporary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70F8-CE27-4646-AB68-DDD884B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67" y="1447347"/>
            <a:ext cx="8264786" cy="51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427"/>
            <a:ext cx="11210365" cy="1325563"/>
          </a:xfrm>
        </p:spPr>
        <p:txBody>
          <a:bodyPr>
            <a:normAutofit/>
          </a:bodyPr>
          <a:lstStyle/>
          <a:p>
            <a:r>
              <a:rPr lang="en-US" sz="3600"/>
              <a:t>Check if the Proxy Server from Burp is running on port 8080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C81AE-2ED0-1A44-B422-02F4743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708150"/>
            <a:ext cx="480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Configure the AVD to use Burp as Proxy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B3877-D59A-A84F-8393-96F5655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98307"/>
            <a:ext cx="9403462" cy="5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A5BE2-2C25-DF4B-A390-A96416A9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apktool</a:t>
            </a:r>
            <a:r>
              <a:rPr lang="en-US" dirty="0"/>
              <a:t> &amp; dex2jar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0E6BAD-EEEE-5D48-91D0-4F92C151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Apktool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https://ibotpeaches.github.io/Apktool/install/</a:t>
            </a:r>
            <a:endParaRPr lang="en-US" dirty="0"/>
          </a:p>
          <a:p>
            <a:r>
              <a:rPr lang="en-US" dirty="0"/>
              <a:t>Dex2jar: </a:t>
            </a:r>
            <a:r>
              <a:rPr lang="en-US" dirty="0">
                <a:hlinkClick r:id="rId3"/>
              </a:rPr>
              <a:t>https://github.com/pxb1988/dex2jar</a:t>
            </a:r>
            <a:endParaRPr lang="en-US" dirty="0"/>
          </a:p>
          <a:p>
            <a:r>
              <a:rPr lang="en-US" dirty="0" err="1"/>
              <a:t>Jadx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https://github.com/skylot/jadx</a:t>
            </a:r>
            <a:r>
              <a:rPr lang="en-US" dirty="0"/>
              <a:t> </a:t>
            </a:r>
          </a:p>
          <a:p>
            <a:r>
              <a:rPr lang="en-US" dirty="0" err="1"/>
              <a:t>apkx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https://github.com/b-mueller/apkx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OPTIONAL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not needed for the workshop but should be done if you want to explore HTTPS traffic with Burp!</a:t>
            </a:r>
          </a:p>
        </p:txBody>
      </p:sp>
    </p:spTree>
    <p:extLst>
      <p:ext uri="{BB962C8B-B14F-4D97-AF65-F5344CB8AC3E}">
        <p14:creationId xmlns:p14="http://schemas.microsoft.com/office/powerpoint/2010/main" val="182004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Open ”Proxy/Options” and click on Import/Export CA Certificate” and export it in der format. </a:t>
            </a:r>
          </a:p>
          <a:p>
            <a:pPr marL="0" indent="0">
              <a:buNone/>
            </a:pPr>
            <a:r>
              <a:rPr lang="en-US" sz="2000"/>
              <a:t>Save the file as “</a:t>
            </a:r>
            <a:r>
              <a:rPr lang="en-US" sz="2000" err="1"/>
              <a:t>burp.cer</a:t>
            </a:r>
            <a:r>
              <a:rPr lang="en-US" sz="2000"/>
              <a:t>” </a:t>
            </a:r>
            <a:r>
              <a:rPr lang="en-US" sz="2000" b="1"/>
              <a:t>(NOT DER!)</a:t>
            </a: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Next push this certificate to the Emulator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F747D-142A-1F45-BF48-1C9F7404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630"/>
            <a:ext cx="6785919" cy="2900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DFFAD-F730-BA41-AD44-F19335C7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33196"/>
            <a:ext cx="62357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5E2CF-EC72-B54A-B1E4-D632CD8D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151" y="2279900"/>
            <a:ext cx="5011486" cy="34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https://github.com/sushi2k/OWASP-Bay-Area/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note: </a:t>
            </a:r>
            <a:r>
              <a:rPr lang="en-US" dirty="0">
                <a:highlight>
                  <a:srgbClr val="FFFF00"/>
                </a:highlight>
              </a:rPr>
              <a:t>It’s around 5 GB!</a:t>
            </a:r>
          </a:p>
        </p:txBody>
      </p:sp>
    </p:spTree>
    <p:extLst>
      <p:ext uri="{BB962C8B-B14F-4D97-AF65-F5344CB8AC3E}">
        <p14:creationId xmlns:p14="http://schemas.microsoft.com/office/powerpoint/2010/main" val="96738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Next we need to import the CA into our </a:t>
            </a:r>
            <a:r>
              <a:rPr lang="en-US" sz="2000" dirty="0" err="1"/>
              <a:t>trustore</a:t>
            </a:r>
            <a:r>
              <a:rPr lang="en-US" sz="2000" dirty="0"/>
              <a:t> on the emulator: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D5B10-A785-D748-AC0E-12B3A2F0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216"/>
            <a:ext cx="1900508" cy="347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B4F20-FBFA-8541-980D-BD167C9E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16" y="2017216"/>
            <a:ext cx="2025994" cy="3513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584E4-EC04-1A4A-96D0-2E3767F84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18" y="2017216"/>
            <a:ext cx="1885701" cy="3513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B4A7E-B7D1-1142-8497-535E3178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585" y="1959519"/>
            <a:ext cx="2448526" cy="1078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925076-7D9D-8C4F-9F22-9CFE12E6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220" y="3394014"/>
            <a:ext cx="2335255" cy="1491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33C13-9B3B-9549-8FD5-769D8C7A3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585" y="5306993"/>
            <a:ext cx="2391890" cy="19638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44B89-B783-3E42-AEAB-43A290395405}"/>
              </a:ext>
            </a:extLst>
          </p:cNvPr>
          <p:cNvCxnSpPr/>
          <p:nvPr/>
        </p:nvCxnSpPr>
        <p:spPr>
          <a:xfrm>
            <a:off x="1900508" y="2581786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899E8-A3C2-0F47-8AC8-0953B02F588B}"/>
              </a:ext>
            </a:extLst>
          </p:cNvPr>
          <p:cNvCxnSpPr/>
          <p:nvPr/>
        </p:nvCxnSpPr>
        <p:spPr>
          <a:xfrm>
            <a:off x="7262357" y="2581786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4CD48-AFDB-FD4D-9C37-576B751A0DE3}"/>
              </a:ext>
            </a:extLst>
          </p:cNvPr>
          <p:cNvCxnSpPr/>
          <p:nvPr/>
        </p:nvCxnSpPr>
        <p:spPr>
          <a:xfrm>
            <a:off x="4536410" y="2663387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49E03-9F48-EF4E-8E70-8F5D5EDB9AD5}"/>
              </a:ext>
            </a:extLst>
          </p:cNvPr>
          <p:cNvCxnSpPr>
            <a:cxnSpLocks/>
          </p:cNvCxnSpPr>
          <p:nvPr/>
        </p:nvCxnSpPr>
        <p:spPr>
          <a:xfrm>
            <a:off x="9536855" y="2832910"/>
            <a:ext cx="0" cy="630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695553-176A-B24B-AC73-885292C0F93C}"/>
              </a:ext>
            </a:extLst>
          </p:cNvPr>
          <p:cNvCxnSpPr>
            <a:cxnSpLocks/>
          </p:cNvCxnSpPr>
          <p:nvPr/>
        </p:nvCxnSpPr>
        <p:spPr>
          <a:xfrm>
            <a:off x="9536855" y="4865996"/>
            <a:ext cx="0" cy="630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Next we need to import the CA into our </a:t>
            </a:r>
            <a:r>
              <a:rPr lang="en-US" sz="2000" dirty="0" err="1"/>
              <a:t>trustore</a:t>
            </a:r>
            <a:r>
              <a:rPr lang="en-US" sz="2000" dirty="0"/>
              <a:t> on the emulator: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2F41-58F9-6149-BFA0-35D8A90D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6553"/>
            <a:ext cx="2117497" cy="1907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BFD03-A9BA-7B40-853C-8F1E86DE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85" y="2025338"/>
            <a:ext cx="2259711" cy="335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DCB62-358B-1940-89B8-C08C5CAA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97" y="2025338"/>
            <a:ext cx="2528628" cy="345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4FE54-386A-DB43-917B-3E8FFE74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713" y="2058083"/>
            <a:ext cx="2421472" cy="33850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287F7-713D-A74D-B8B9-9C3B966D7AD7}"/>
              </a:ext>
            </a:extLst>
          </p:cNvPr>
          <p:cNvCxnSpPr>
            <a:cxnSpLocks/>
          </p:cNvCxnSpPr>
          <p:nvPr/>
        </p:nvCxnSpPr>
        <p:spPr>
          <a:xfrm>
            <a:off x="2116777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322D2-3A45-7144-B654-DCCB40A14A08}"/>
              </a:ext>
            </a:extLst>
          </p:cNvPr>
          <p:cNvCxnSpPr>
            <a:cxnSpLocks/>
          </p:cNvCxnSpPr>
          <p:nvPr/>
        </p:nvCxnSpPr>
        <p:spPr>
          <a:xfrm>
            <a:off x="4984296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734A4E-9A96-2D4D-8790-139A7E94EADB}"/>
              </a:ext>
            </a:extLst>
          </p:cNvPr>
          <p:cNvCxnSpPr>
            <a:cxnSpLocks/>
          </p:cNvCxnSpPr>
          <p:nvPr/>
        </p:nvCxnSpPr>
        <p:spPr>
          <a:xfrm>
            <a:off x="8604515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2CCF0-6EBC-3948-9EB4-63DFDFD518B8}"/>
              </a:ext>
            </a:extLst>
          </p:cNvPr>
          <p:cNvSpPr/>
          <p:nvPr/>
        </p:nvSpPr>
        <p:spPr>
          <a:xfrm>
            <a:off x="3575971" y="6007344"/>
            <a:ext cx="546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you are able to also intercept HTTPS traffic in Burp!</a:t>
            </a:r>
          </a:p>
        </p:txBody>
      </p:sp>
    </p:spTree>
    <p:extLst>
      <p:ext uri="{BB962C8B-B14F-4D97-AF65-F5344CB8AC3E}">
        <p14:creationId xmlns:p14="http://schemas.microsoft.com/office/powerpoint/2010/main" val="4884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MobSF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https://github.com/MobSF/Mobile-Security-Framework-MobSF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Easiest is using docker: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SG" dirty="0"/>
              <a:t>$ docker pull </a:t>
            </a:r>
            <a:r>
              <a:rPr lang="en-SG" dirty="0" err="1"/>
              <a:t>opensecurity</a:t>
            </a:r>
            <a:r>
              <a:rPr lang="en-SG" dirty="0"/>
              <a:t>/mobile-security-framework-</a:t>
            </a:r>
            <a:r>
              <a:rPr lang="en-SG" dirty="0" err="1"/>
              <a:t>mobsf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$ docker run -it -p 8000:8000 </a:t>
            </a:r>
            <a:r>
              <a:rPr lang="en-SG" dirty="0" err="1"/>
              <a:t>opensecurity</a:t>
            </a:r>
            <a:r>
              <a:rPr lang="en-SG" dirty="0"/>
              <a:t>/</a:t>
            </a:r>
            <a:r>
              <a:rPr lang="en-SG" dirty="0" err="1"/>
              <a:t>mobile-security-framework-mobsf:latest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127.0.0.1:8000 in your browser, you should be able to see now </a:t>
            </a:r>
            <a:r>
              <a:rPr lang="en-SG" dirty="0" err="1"/>
              <a:t>MobSF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make sure you have JRE (java 8!) installed!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community edition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https://portswigger.net/burp/communitydownload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8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Objection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Please install </a:t>
            </a:r>
            <a:r>
              <a:rPr lang="en-US" b="1" dirty="0"/>
              <a:t>objection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https://github.com/sensepost/objection/wiki/Installation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check the prerequisites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https://github.com/sensepost/objection/wiki/Installation#prerequisites</a:t>
            </a:r>
            <a:r>
              <a:rPr lang="en-US" dirty="0"/>
              <a:t> 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1" dirty="0"/>
              <a:t>Install objection in a virtual environment</a:t>
            </a:r>
            <a:r>
              <a:rPr lang="en-SG" dirty="0"/>
              <a:t>, then your local installation of Python and Pip is not changed</a:t>
            </a:r>
          </a:p>
          <a:p>
            <a:pPr marL="0" indent="0">
              <a:buNone/>
            </a:pPr>
            <a:r>
              <a:rPr lang="en-SG" dirty="0">
                <a:hlinkClick r:id="rId4"/>
              </a:rPr>
              <a:t>https://github.com/sensepost/objection/wiki/Installation#virtual-installation</a:t>
            </a:r>
            <a:r>
              <a:rPr lang="en-SG" dirty="0"/>
              <a:t>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https://developer.android.com/studio/install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use the </a:t>
            </a:r>
            <a:r>
              <a:rPr lang="en-US" dirty="0" err="1"/>
              <a:t>sdkmanager</a:t>
            </a:r>
            <a:r>
              <a:rPr lang="en-US" dirty="0"/>
              <a:t> to download the SDK and AVD for Android 7 (API level 24) for Android 8 (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 26), using an x86 image. (NOT X86-64!)</a:t>
            </a:r>
          </a:p>
        </p:txBody>
      </p:sp>
    </p:spTree>
    <p:extLst>
      <p:ext uri="{BB962C8B-B14F-4D97-AF65-F5344CB8AC3E}">
        <p14:creationId xmlns:p14="http://schemas.microsoft.com/office/powerpoint/2010/main" val="5919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into the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pPr marL="0" indent="0">
              <a:buNone/>
            </a:pPr>
            <a:r>
              <a:rPr lang="en-US" dirty="0"/>
              <a:t>$ cd OWASP-Bay-Area/android/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the android8.zip to your AVD folder and unzip it (macOS)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anroid8.zip /Users/&lt;your username&gt;/.android/</a:t>
            </a:r>
            <a:r>
              <a:rPr lang="en-US" dirty="0" err="1"/>
              <a:t>avd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unzip android8.zip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Windows the folder will be:</a:t>
            </a:r>
          </a:p>
          <a:p>
            <a:pPr marL="0" indent="0">
              <a:buNone/>
            </a:pPr>
            <a:r>
              <a:rPr lang="en-SG" dirty="0"/>
              <a:t>C:\Documents and Settings{your </a:t>
            </a:r>
            <a:r>
              <a:rPr lang="en-SG" b="1" dirty="0" err="1"/>
              <a:t>windows</a:t>
            </a:r>
            <a:r>
              <a:rPr lang="en-SG" dirty="0" err="1"/>
              <a:t>login</a:t>
            </a:r>
            <a:r>
              <a:rPr lang="en-SG" dirty="0"/>
              <a:t>}\.</a:t>
            </a:r>
            <a:r>
              <a:rPr lang="en-SG" b="1" dirty="0"/>
              <a:t>android</a:t>
            </a:r>
            <a:r>
              <a:rPr lang="en-SG" dirty="0"/>
              <a:t>\</a:t>
            </a:r>
            <a:r>
              <a:rPr lang="en-SG" b="1" dirty="0" err="1"/>
              <a:t>avd</a:t>
            </a:r>
            <a:r>
              <a:rPr lang="en-SG" dirty="0"/>
              <a:t>\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should look now like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AFA50-5F11-7749-B903-F8218F05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2750457"/>
            <a:ext cx="5791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you need to change the path in </a:t>
            </a:r>
            <a:r>
              <a:rPr lang="en-US" dirty="0" err="1"/>
              <a:t>config.ini</a:t>
            </a:r>
            <a:r>
              <a:rPr lang="en-US" dirty="0"/>
              <a:t> and 80x86.ini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9BDB8-3B8E-7445-82F4-D3421CC9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280"/>
            <a:ext cx="5186499" cy="443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68644-108A-7744-BFE0-9831CB6D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88" y="5321300"/>
            <a:ext cx="50038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883A6-B44C-B040-B46F-7B77A011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50" y="5186929"/>
            <a:ext cx="5003800" cy="153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9F004-C60C-5547-A1C5-897FE6922210}"/>
              </a:ext>
            </a:extLst>
          </p:cNvPr>
          <p:cNvSpPr txBox="1"/>
          <p:nvPr/>
        </p:nvSpPr>
        <p:spPr>
          <a:xfrm>
            <a:off x="6583680" y="4820194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path to your actual path on your machine: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B7472-A0A5-C34A-A54C-13C18721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03" y="3036089"/>
            <a:ext cx="5281385" cy="1649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05392-E9C9-D943-A84E-A0658CFEB177}"/>
              </a:ext>
            </a:extLst>
          </p:cNvPr>
          <p:cNvSpPr txBox="1"/>
          <p:nvPr/>
        </p:nvSpPr>
        <p:spPr>
          <a:xfrm>
            <a:off x="6512650" y="2483390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path to your actual path on your machine:</a:t>
            </a:r>
          </a:p>
        </p:txBody>
      </p:sp>
    </p:spTree>
    <p:extLst>
      <p:ext uri="{BB962C8B-B14F-4D97-AF65-F5344CB8AC3E}">
        <p14:creationId xmlns:p14="http://schemas.microsoft.com/office/powerpoint/2010/main" val="368636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806</Words>
  <Application>Microsoft Macintosh PowerPoint</Application>
  <PresentationFormat>Breedbeeld</PresentationFormat>
  <Paragraphs>134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Preparation for OWASP Bay Area Workshop</vt:lpstr>
      <vt:lpstr>Checkout our Github Repo</vt:lpstr>
      <vt:lpstr>Install MobSF </vt:lpstr>
      <vt:lpstr>Download Burp Suite</vt:lpstr>
      <vt:lpstr>Install Objection</vt:lpstr>
      <vt:lpstr>Install Android Studio </vt:lpstr>
      <vt:lpstr>Create AVD (Android Virtual Device)</vt:lpstr>
      <vt:lpstr>Create AVD (Android Virtual Device)</vt:lpstr>
      <vt:lpstr>Create AVD (Android Virtual Device)</vt:lpstr>
      <vt:lpstr>Create AVD (Android Virtual Device)</vt:lpstr>
      <vt:lpstr>Create AVD (Android Virtual Device)</vt:lpstr>
      <vt:lpstr>Check if adb is installed and if the emulator can be found </vt:lpstr>
      <vt:lpstr>Check the root access on the emulator </vt:lpstr>
      <vt:lpstr>Start Burp Suite and create a temporary project </vt:lpstr>
      <vt:lpstr>Check if the Proxy Server from Burp is running on port 8080</vt:lpstr>
      <vt:lpstr>Configure the AVD to use Burp as Proxy </vt:lpstr>
      <vt:lpstr>Install apktool &amp; dex2jar</vt:lpstr>
      <vt:lpstr>OPTIONAL PART</vt:lpstr>
      <vt:lpstr>Prepare the CA Certificate of Burp </vt:lpstr>
      <vt:lpstr>Prepare the CA Certificate of Burp </vt:lpstr>
      <vt:lpstr>Prepare the CA Certificate of Burp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OWASP Bay Area Workshop</dc:title>
  <dc:creator>Sven Schleier</dc:creator>
  <cp:lastModifiedBy>Jeroen Willemsen</cp:lastModifiedBy>
  <cp:revision>35</cp:revision>
  <dcterms:created xsi:type="dcterms:W3CDTF">2018-09-24T05:53:44Z</dcterms:created>
  <dcterms:modified xsi:type="dcterms:W3CDTF">2018-10-05T06:04:18Z</dcterms:modified>
</cp:coreProperties>
</file>