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9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7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4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4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2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4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4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3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Autonomous/user drone control with augmented reality implementation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3" y="4472895"/>
            <a:ext cx="3407229" cy="1144134"/>
          </a:xfrm>
        </p:spPr>
        <p:txBody>
          <a:bodyPr>
            <a:normAutofit/>
          </a:bodyPr>
          <a:lstStyle/>
          <a:p>
            <a:r>
              <a:rPr lang="en-GB" sz="3800" dirty="0" smtClean="0"/>
              <a:t>Bogdan </a:t>
            </a:r>
            <a:r>
              <a:rPr lang="en-GB" sz="3800" dirty="0" smtClean="0"/>
              <a:t>Stanciu</a:t>
            </a:r>
          </a:p>
          <a:p>
            <a:r>
              <a:rPr lang="en-GB" dirty="0" smtClean="0"/>
              <a:t>City University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26" y="2416629"/>
            <a:ext cx="10018713" cy="1752599"/>
          </a:xfrm>
        </p:spPr>
        <p:txBody>
          <a:bodyPr/>
          <a:lstStyle/>
          <a:p>
            <a:r>
              <a:rPr lang="en-GB" smtClean="0">
                <a:latin typeface="Calibri" panose="020F0502020204030204" pitchFamily="34" charset="0"/>
              </a:rPr>
              <a:t>Questions?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397" y="576942"/>
            <a:ext cx="10018713" cy="1752599"/>
          </a:xfrm>
        </p:spPr>
        <p:txBody>
          <a:bodyPr/>
          <a:lstStyle/>
          <a:p>
            <a:r>
              <a:rPr lang="en-GB" b="1" dirty="0" smtClean="0">
                <a:latin typeface="Calibri" panose="020F0502020204030204" pitchFamily="34" charset="0"/>
              </a:rPr>
              <a:t>Project Structure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235" y="2156326"/>
            <a:ext cx="4818518" cy="16774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1. </a:t>
            </a:r>
            <a:r>
              <a:rPr lang="en-GB" dirty="0" smtClean="0">
                <a:latin typeface="Calibri" panose="020F0502020204030204" pitchFamily="34" charset="0"/>
              </a:rPr>
              <a:t>Systems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4388" y="2754965"/>
            <a:ext cx="381726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2. </a:t>
            </a:r>
            <a:r>
              <a:rPr lang="en-GB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Game implementation</a:t>
            </a:r>
            <a:endParaRPr lang="en-GB" sz="2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7" y="3660520"/>
            <a:ext cx="3166084" cy="23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50" y="685800"/>
            <a:ext cx="10018713" cy="1273629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System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1925" y="3983830"/>
            <a:ext cx="6623452" cy="194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Achieved: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User drone control – </a:t>
            </a:r>
            <a:r>
              <a:rPr lang="en-GB" sz="2000" dirty="0" err="1" smtClean="0">
                <a:latin typeface="Calibri" panose="020F0502020204030204" pitchFamily="34" charset="0"/>
              </a:rPr>
              <a:t>cvDrone</a:t>
            </a:r>
            <a:r>
              <a:rPr lang="en-GB" sz="2000" dirty="0" smtClean="0">
                <a:latin typeface="Calibri" panose="020F0502020204030204" pitchFamily="34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Boundaries – </a:t>
            </a:r>
            <a:r>
              <a:rPr lang="en-GB" sz="2000" dirty="0" err="1" smtClean="0">
                <a:latin typeface="Calibri" panose="020F0502020204030204" pitchFamily="34" charset="0"/>
              </a:rPr>
              <a:t>O</a:t>
            </a:r>
            <a:r>
              <a:rPr lang="en-GB" sz="2000" dirty="0" err="1" smtClean="0">
                <a:latin typeface="Calibri" panose="020F0502020204030204" pitchFamily="34" charset="0"/>
              </a:rPr>
              <a:t>penCV</a:t>
            </a:r>
            <a:r>
              <a:rPr lang="en-GB" sz="2000" dirty="0">
                <a:latin typeface="Calibri" panose="020F0502020204030204" pitchFamily="34" charset="0"/>
              </a:rPr>
              <a:t>,</a:t>
            </a:r>
            <a:r>
              <a:rPr lang="en-GB" sz="2000" dirty="0" smtClean="0">
                <a:latin typeface="Calibri" panose="020F0502020204030204" pitchFamily="34" charset="0"/>
              </a:rPr>
              <a:t> </a:t>
            </a:r>
            <a:r>
              <a:rPr lang="en-GB" sz="2000" dirty="0" err="1" smtClean="0">
                <a:latin typeface="Calibri" panose="020F0502020204030204" pitchFamily="34" charset="0"/>
              </a:rPr>
              <a:t>ARma</a:t>
            </a:r>
            <a:r>
              <a:rPr lang="en-GB" sz="2000" dirty="0" smtClean="0">
                <a:latin typeface="Calibri" panose="020F0502020204030204" pitchFamily="34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Autonomous </a:t>
            </a:r>
            <a:r>
              <a:rPr lang="en-GB" sz="2000" dirty="0" smtClean="0">
                <a:latin typeface="Calibri" panose="020F0502020204030204" pitchFamily="34" charset="0"/>
              </a:rPr>
              <a:t>drone control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1925" y="2302329"/>
            <a:ext cx="6699652" cy="13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Initial aim: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Hex-Copter drones – still in development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System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1773" y="2623455"/>
            <a:ext cx="52795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</a:rPr>
              <a:t>Limitations: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Drone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Low res camera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Low Lightning conditions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FPS – network speed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Room and drone size – turbulences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alibri" panose="020F0502020204030204" pitchFamily="34" charset="0"/>
              </a:rPr>
              <a:t>Skips </a:t>
            </a:r>
            <a:r>
              <a:rPr lang="en-GB" dirty="0">
                <a:latin typeface="Calibri" panose="020F0502020204030204" pitchFamily="34" charset="0"/>
              </a:rPr>
              <a:t>frames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libri" panose="020F0502020204030204" pitchFamily="34" charset="0"/>
              </a:rPr>
              <a:t>Inability to recognise </a:t>
            </a:r>
            <a:r>
              <a:rPr lang="en-GB" dirty="0" smtClean="0">
                <a:latin typeface="Calibri" panose="020F0502020204030204" pitchFamily="34" charset="0"/>
              </a:rPr>
              <a:t>patterns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3</a:t>
            </a:r>
            <a:r>
              <a:rPr lang="en-GB" sz="2000" baseline="30000" dirty="0">
                <a:latin typeface="Calibri" panose="020F0502020204030204" pitchFamily="34" charset="0"/>
              </a:rPr>
              <a:t>rd</a:t>
            </a:r>
            <a:r>
              <a:rPr lang="en-GB" sz="2000" dirty="0">
                <a:latin typeface="Calibri" panose="020F0502020204030204" pitchFamily="34" charset="0"/>
              </a:rPr>
              <a:t> party dependencies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774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54" y="2471057"/>
            <a:ext cx="10018713" cy="1752599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Systems integration (drone) demo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58886" y="3820886"/>
            <a:ext cx="4833257" cy="277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Achieved:</a:t>
            </a:r>
            <a:endParaRPr lang="en-GB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/>
              <a:t>Augmented reality interaction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P</a:t>
            </a:r>
            <a:r>
              <a:rPr lang="en-GB" sz="1800" dirty="0" smtClean="0"/>
              <a:t>attern recognition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err="1" smtClean="0"/>
              <a:t>OpenCV</a:t>
            </a:r>
            <a:r>
              <a:rPr lang="en-GB" sz="1800" dirty="0" smtClean="0"/>
              <a:t> drawing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/>
              <a:t>Game logic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Sea rescue inspired </a:t>
            </a:r>
            <a:r>
              <a:rPr lang="en-GB" sz="1800" dirty="0" smtClean="0"/>
              <a:t>game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8886" y="2213792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Initial </a:t>
            </a:r>
            <a:r>
              <a:rPr lang="en-GB" sz="2400" dirty="0" smtClean="0"/>
              <a:t>aim: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Hex-Copter </a:t>
            </a:r>
            <a:r>
              <a:rPr lang="en-GB" sz="2400" dirty="0"/>
              <a:t>drones interactions – Augmented Reality </a:t>
            </a:r>
            <a:r>
              <a:rPr lang="en-GB" sz="2400" dirty="0" smtClean="0"/>
              <a:t>game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8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6850" y="2830284"/>
            <a:ext cx="71845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Limitations:</a:t>
            </a:r>
            <a:endParaRPr lang="en-GB" sz="24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Inability to use both cameras simultaneously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Low res vertical camera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libri" panose="020F0502020204030204" pitchFamily="34" charset="0"/>
              </a:rPr>
              <a:t>OpenCV</a:t>
            </a:r>
            <a:r>
              <a:rPr lang="en-GB" sz="2000" dirty="0">
                <a:latin typeface="Calibri" panose="020F0502020204030204" pitchFamily="34" charset="0"/>
              </a:rPr>
              <a:t> basic </a:t>
            </a:r>
            <a:r>
              <a:rPr lang="en-GB" sz="2000" dirty="0" smtClean="0">
                <a:latin typeface="Calibri" panose="020F0502020204030204" pitchFamily="34" charset="0"/>
              </a:rPr>
              <a:t>drawing</a:t>
            </a:r>
            <a:endParaRPr lang="en-GB" sz="20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Time 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Resources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Room dimensions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Financial constraints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1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4454" y="247105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 demo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4659992"/>
            <a:ext cx="4582886" cy="129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</a:rPr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</a:rPr>
              <a:t>Parrot </a:t>
            </a:r>
            <a:r>
              <a:rPr lang="en-GB" sz="2400" dirty="0" err="1" smtClean="0">
                <a:latin typeface="Calibri" panose="020F0502020204030204" pitchFamily="34" charset="0"/>
              </a:rPr>
              <a:t>AR.Drone</a:t>
            </a:r>
            <a:r>
              <a:rPr lang="en-GB" sz="2400" dirty="0" smtClean="0">
                <a:latin typeface="Calibri" panose="020F0502020204030204" pitchFamily="34" charset="0"/>
              </a:rPr>
              <a:t> 2.0 owners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30387" y="620485"/>
            <a:ext cx="8084910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Further development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3485" y="3331935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Project </a:t>
            </a:r>
            <a:r>
              <a:rPr lang="en-GB" dirty="0" err="1" smtClean="0">
                <a:latin typeface="Calibri" panose="020F0502020204030204" pitchFamily="34" charset="0"/>
              </a:rPr>
              <a:t>beneficieries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2072442"/>
            <a:ext cx="3692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Smoother drone controls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Better pattern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More advanced game</a:t>
            </a: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C0C0C0"/>
      </a:dk1>
      <a:lt1>
        <a:sysClr val="window" lastClr="191919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91</TotalTime>
  <Words>170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</vt:lpstr>
      <vt:lpstr>Parallax</vt:lpstr>
      <vt:lpstr>Autonomous/user drone control with augmented reality implementation</vt:lpstr>
      <vt:lpstr>Project Structure</vt:lpstr>
      <vt:lpstr>System integration (drone)</vt:lpstr>
      <vt:lpstr>PowerPoint Presentation</vt:lpstr>
      <vt:lpstr>Systems integration (drone) demo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Autonomous/user drone control with augmented reality implementation</dc:title>
  <dc:creator>Bogdan Stanciu</dc:creator>
  <cp:lastModifiedBy>Bogdan Stanciu</cp:lastModifiedBy>
  <cp:revision>20</cp:revision>
  <dcterms:created xsi:type="dcterms:W3CDTF">2014-04-10T22:22:29Z</dcterms:created>
  <dcterms:modified xsi:type="dcterms:W3CDTF">2014-04-11T08:46:00Z</dcterms:modified>
</cp:coreProperties>
</file>