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0" r:id="rId8"/>
    <p:sldId id="263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29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37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0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67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47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0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942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7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70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2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1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4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54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0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7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57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B4122F-7628-4130-9A5C-DA93D6BB1413}" type="datetimeFigureOut">
              <a:rPr lang="en-GB" smtClean="0"/>
              <a:t>11/04/2014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D42C58-1678-4949-B6D4-2DE64E256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4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30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Calibri" panose="020F0502020204030204" pitchFamily="34" charset="0"/>
              </a:rPr>
              <a:t>Autonomous/user drone control with augmented reality implementation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13" y="4472895"/>
            <a:ext cx="3407229" cy="1144134"/>
          </a:xfrm>
        </p:spPr>
        <p:txBody>
          <a:bodyPr>
            <a:normAutofit/>
          </a:bodyPr>
          <a:lstStyle/>
          <a:p>
            <a:r>
              <a:rPr lang="en-GB" sz="3800" dirty="0" smtClean="0"/>
              <a:t>Bogdan </a:t>
            </a:r>
            <a:r>
              <a:rPr lang="en-GB" sz="3800" dirty="0" smtClean="0"/>
              <a:t>Stanciu</a:t>
            </a:r>
          </a:p>
          <a:p>
            <a:r>
              <a:rPr lang="en-GB" dirty="0" smtClean="0"/>
              <a:t>City University London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581400" y="4659992"/>
            <a:ext cx="4582886" cy="129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</a:rPr>
              <a:t>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Calibri" panose="020F0502020204030204" pitchFamily="34" charset="0"/>
              </a:rPr>
              <a:t>Parrot </a:t>
            </a:r>
            <a:r>
              <a:rPr lang="en-GB" sz="2400" dirty="0" err="1" smtClean="0">
                <a:latin typeface="Calibri" panose="020F0502020204030204" pitchFamily="34" charset="0"/>
              </a:rPr>
              <a:t>AR.Drone</a:t>
            </a:r>
            <a:r>
              <a:rPr lang="en-GB" sz="2400" dirty="0" smtClean="0">
                <a:latin typeface="Calibri" panose="020F0502020204030204" pitchFamily="34" charset="0"/>
              </a:rPr>
              <a:t> 2.0 owners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830387" y="620485"/>
            <a:ext cx="8084910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Further development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3485" y="3331935"/>
            <a:ext cx="10018713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Project </a:t>
            </a:r>
            <a:r>
              <a:rPr lang="en-GB" dirty="0" err="1" smtClean="0">
                <a:latin typeface="Calibri" panose="020F0502020204030204" pitchFamily="34" charset="0"/>
              </a:rPr>
              <a:t>beneficieries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2072442"/>
            <a:ext cx="3692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</a:rPr>
              <a:t>Smoother drone controls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</a:rPr>
              <a:t>Better pattern recognition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anose="020F0502020204030204" pitchFamily="34" charset="0"/>
              </a:rPr>
              <a:t>More advanced game</a:t>
            </a:r>
          </a:p>
          <a:p>
            <a:endParaRPr lang="en-GB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426" y="2416629"/>
            <a:ext cx="10018713" cy="1752599"/>
          </a:xfrm>
        </p:spPr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Questions?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397" y="576942"/>
            <a:ext cx="10018713" cy="1752599"/>
          </a:xfrm>
        </p:spPr>
        <p:txBody>
          <a:bodyPr/>
          <a:lstStyle/>
          <a:p>
            <a:r>
              <a:rPr lang="en-GB" b="1" dirty="0" smtClean="0">
                <a:latin typeface="Calibri" panose="020F0502020204030204" pitchFamily="34" charset="0"/>
              </a:rPr>
              <a:t>Project Structure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327" y="2329541"/>
            <a:ext cx="4818518" cy="167740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1. </a:t>
            </a:r>
            <a:r>
              <a:rPr lang="en-GB" dirty="0" smtClean="0">
                <a:latin typeface="Calibri" panose="020F0502020204030204" pitchFamily="34" charset="0"/>
              </a:rPr>
              <a:t>Systems integration (drone)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4388" y="2754965"/>
            <a:ext cx="3817263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2. </a:t>
            </a:r>
            <a:r>
              <a:rPr lang="en-GB" sz="2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Game implementation</a:t>
            </a:r>
            <a:endParaRPr lang="en-GB" sz="2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77" y="3660520"/>
            <a:ext cx="3166084" cy="2382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00" y="3857467"/>
            <a:ext cx="3363678" cy="19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14197" y="0"/>
            <a:ext cx="10018713" cy="1752599"/>
          </a:xfrm>
        </p:spPr>
        <p:txBody>
          <a:bodyPr/>
          <a:lstStyle/>
          <a:p>
            <a:r>
              <a:rPr lang="en-GB" b="1" dirty="0" smtClean="0">
                <a:latin typeface="Calibri" panose="020F0502020204030204" pitchFamily="34" charset="0"/>
              </a:rPr>
              <a:t>Development</a:t>
            </a:r>
            <a:endParaRPr lang="en-GB" b="1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5437" y="4348425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 err="1" smtClean="0">
                <a:latin typeface="Calibri" panose="020F0502020204030204" pitchFamily="34" charset="0"/>
              </a:rPr>
              <a:t>GitHub</a:t>
            </a:r>
            <a:endParaRPr lang="en-GB" sz="20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2" t="9914" r="14170" b="45689"/>
          <a:stretch/>
        </p:blipFill>
        <p:spPr>
          <a:xfrm>
            <a:off x="4925855" y="2676716"/>
            <a:ext cx="5956073" cy="21009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5437" y="2476661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Planning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75" y="3412543"/>
            <a:ext cx="1252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 smtClean="0"/>
              <a:t>Testing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494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50" y="685800"/>
            <a:ext cx="10018713" cy="1273629"/>
          </a:xfrm>
        </p:spPr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System integration (drone)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61925" y="3983830"/>
            <a:ext cx="6623452" cy="1945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latin typeface="Calibri" panose="020F0502020204030204" pitchFamily="34" charset="0"/>
              </a:rPr>
              <a:t>Achieved:</a:t>
            </a:r>
            <a:endParaRPr lang="en-GB" sz="24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</a:rPr>
              <a:t>User drone control – </a:t>
            </a:r>
            <a:r>
              <a:rPr lang="en-GB" sz="2000" dirty="0" err="1" smtClean="0">
                <a:latin typeface="Calibri" panose="020F0502020204030204" pitchFamily="34" charset="0"/>
              </a:rPr>
              <a:t>cvDrone</a:t>
            </a:r>
            <a:r>
              <a:rPr lang="en-GB" sz="2000" dirty="0" smtClean="0">
                <a:latin typeface="Calibri" panose="020F0502020204030204" pitchFamily="34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</a:rPr>
              <a:t>Boundaries – </a:t>
            </a:r>
            <a:r>
              <a:rPr lang="en-GB" sz="2000" dirty="0" err="1" smtClean="0">
                <a:latin typeface="Calibri" panose="020F0502020204030204" pitchFamily="34" charset="0"/>
              </a:rPr>
              <a:t>O</a:t>
            </a:r>
            <a:r>
              <a:rPr lang="en-GB" sz="2000" dirty="0" err="1" smtClean="0">
                <a:latin typeface="Calibri" panose="020F0502020204030204" pitchFamily="34" charset="0"/>
              </a:rPr>
              <a:t>penCV</a:t>
            </a:r>
            <a:r>
              <a:rPr lang="en-GB" sz="2000" dirty="0">
                <a:latin typeface="Calibri" panose="020F0502020204030204" pitchFamily="34" charset="0"/>
              </a:rPr>
              <a:t>,</a:t>
            </a:r>
            <a:r>
              <a:rPr lang="en-GB" sz="2000" dirty="0" smtClean="0">
                <a:latin typeface="Calibri" panose="020F0502020204030204" pitchFamily="34" charset="0"/>
              </a:rPr>
              <a:t> </a:t>
            </a:r>
            <a:r>
              <a:rPr lang="en-GB" sz="2000" dirty="0" err="1" smtClean="0">
                <a:latin typeface="Calibri" panose="020F0502020204030204" pitchFamily="34" charset="0"/>
              </a:rPr>
              <a:t>ARma</a:t>
            </a:r>
            <a:r>
              <a:rPr lang="en-GB" sz="2000" dirty="0" smtClean="0">
                <a:latin typeface="Calibri" panose="020F0502020204030204" pitchFamily="34" charset="0"/>
              </a:rPr>
              <a:t>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Calibri" panose="020F0502020204030204" pitchFamily="34" charset="0"/>
              </a:rPr>
              <a:t>Autonomous </a:t>
            </a:r>
            <a:r>
              <a:rPr lang="en-GB" sz="2000" dirty="0" smtClean="0">
                <a:latin typeface="Calibri" panose="020F0502020204030204" pitchFamily="34" charset="0"/>
              </a:rPr>
              <a:t>drone control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961925" y="2302329"/>
            <a:ext cx="6699652" cy="133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>
                <a:latin typeface="Calibri" panose="020F0502020204030204" pitchFamily="34" charset="0"/>
              </a:rPr>
              <a:t>Initial aim:</a:t>
            </a:r>
            <a:endParaRPr lang="en-GB" sz="24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Hex-Copter drones – still in development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 smtClean="0">
              <a:latin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09397" y="674913"/>
            <a:ext cx="10018713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System integration (drone)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1773" y="2623455"/>
            <a:ext cx="52795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</a:rPr>
              <a:t>Limitations: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Drone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Low res camera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Low Lightning conditions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FPS – network speed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>
                <a:latin typeface="Calibri" panose="020F0502020204030204" pitchFamily="34" charset="0"/>
              </a:rPr>
              <a:t>Room and drone size – turbulences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dirty="0" smtClean="0">
                <a:latin typeface="Calibri" panose="020F0502020204030204" pitchFamily="34" charset="0"/>
              </a:rPr>
              <a:t>Skips </a:t>
            </a:r>
            <a:r>
              <a:rPr lang="en-GB" dirty="0">
                <a:latin typeface="Calibri" panose="020F0502020204030204" pitchFamily="34" charset="0"/>
              </a:rPr>
              <a:t>frames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Calibri" panose="020F0502020204030204" pitchFamily="34" charset="0"/>
              </a:rPr>
              <a:t>Inability to recognise </a:t>
            </a:r>
            <a:r>
              <a:rPr lang="en-GB" dirty="0" smtClean="0">
                <a:latin typeface="Calibri" panose="020F0502020204030204" pitchFamily="34" charset="0"/>
              </a:rPr>
              <a:t>patterns</a:t>
            </a:r>
            <a:endParaRPr lang="en-GB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GB" sz="20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3</a:t>
            </a:r>
            <a:r>
              <a:rPr lang="en-GB" sz="2000" baseline="30000" dirty="0">
                <a:latin typeface="Calibri" panose="020F0502020204030204" pitchFamily="34" charset="0"/>
              </a:rPr>
              <a:t>rd</a:t>
            </a:r>
            <a:r>
              <a:rPr lang="en-GB" sz="2000" dirty="0">
                <a:latin typeface="Calibri" panose="020F0502020204030204" pitchFamily="34" charset="0"/>
              </a:rPr>
              <a:t> party dependencies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774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54" y="2471057"/>
            <a:ext cx="10018713" cy="1752599"/>
          </a:xfrm>
        </p:spPr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Systems integration (drone) demo</a:t>
            </a:r>
            <a:endParaRPr lang="en-GB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58886" y="3820886"/>
            <a:ext cx="4833257" cy="277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smtClean="0"/>
              <a:t>Achieved:</a:t>
            </a:r>
            <a:endParaRPr lang="en-GB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/>
              <a:t>Augmented reality interaction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/>
              <a:t>P</a:t>
            </a:r>
            <a:r>
              <a:rPr lang="en-GB" sz="1800" dirty="0" smtClean="0"/>
              <a:t>attern recognition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err="1" smtClean="0"/>
              <a:t>OpenCV</a:t>
            </a:r>
            <a:r>
              <a:rPr lang="en-GB" sz="1800" dirty="0" smtClean="0"/>
              <a:t> drawing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smtClean="0"/>
              <a:t>Game logic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 smtClean="0"/>
              <a:t>Sea rescue inspired </a:t>
            </a:r>
            <a:r>
              <a:rPr lang="en-GB" sz="1800" dirty="0" smtClean="0"/>
              <a:t>game</a:t>
            </a:r>
            <a:endParaRPr lang="en-GB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09397" y="674913"/>
            <a:ext cx="10018713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Game implementation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8886" y="2213792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Initial </a:t>
            </a:r>
            <a:r>
              <a:rPr lang="en-GB" sz="2400" dirty="0" smtClean="0"/>
              <a:t>aim: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 smtClean="0"/>
              <a:t>Hex-Copter </a:t>
            </a:r>
            <a:r>
              <a:rPr lang="en-GB" sz="2400" dirty="0"/>
              <a:t>drones interactions – Augmented Reality </a:t>
            </a:r>
            <a:r>
              <a:rPr lang="en-GB" sz="2400" dirty="0" smtClean="0"/>
              <a:t>game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87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94454" y="247105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Game implementation demo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77" y="0"/>
            <a:ext cx="1839686" cy="18396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9397" y="674913"/>
            <a:ext cx="10018713" cy="12736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latin typeface="Calibri" panose="020F0502020204030204" pitchFamily="34" charset="0"/>
              </a:rPr>
              <a:t>Game implementation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6850" y="2830284"/>
            <a:ext cx="718457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alibri" panose="020F0502020204030204" pitchFamily="34" charset="0"/>
              </a:rPr>
              <a:t>Limitations:</a:t>
            </a:r>
            <a:endParaRPr lang="en-GB" sz="24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Inability to use both cameras simultaneously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</a:rPr>
              <a:t>Low res vertical camera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err="1">
                <a:latin typeface="Calibri" panose="020F0502020204030204" pitchFamily="34" charset="0"/>
              </a:rPr>
              <a:t>OpenCV</a:t>
            </a:r>
            <a:r>
              <a:rPr lang="en-GB" sz="2000" dirty="0">
                <a:latin typeface="Calibri" panose="020F0502020204030204" pitchFamily="34" charset="0"/>
              </a:rPr>
              <a:t> basic </a:t>
            </a:r>
            <a:r>
              <a:rPr lang="en-GB" sz="2000" dirty="0" smtClean="0">
                <a:latin typeface="Calibri" panose="020F0502020204030204" pitchFamily="34" charset="0"/>
              </a:rPr>
              <a:t>drawing</a:t>
            </a:r>
            <a:endParaRPr lang="en-GB" sz="2000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Time constraints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>
                <a:latin typeface="Calibri" panose="020F0502020204030204" pitchFamily="34" charset="0"/>
              </a:rPr>
              <a:t>Resources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</a:rPr>
              <a:t>Room dimensions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>
                <a:latin typeface="Calibri" panose="020F0502020204030204" pitchFamily="34" charset="0"/>
              </a:rPr>
              <a:t>Financial constraints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5105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C0C0C0"/>
      </a:dk1>
      <a:lt1>
        <a:sysClr val="window" lastClr="191919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180</TotalTime>
  <Words>174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Parallax</vt:lpstr>
      <vt:lpstr>Autonomous/user drone control with augmented reality implementation</vt:lpstr>
      <vt:lpstr>Project Structure</vt:lpstr>
      <vt:lpstr>Development</vt:lpstr>
      <vt:lpstr>System integration (drone)</vt:lpstr>
      <vt:lpstr>PowerPoint Presentation</vt:lpstr>
      <vt:lpstr>Systems integration (drone) demo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Autonomous/user drone control with augmented reality implementation</dc:title>
  <dc:creator>Bogdan Stanciu</dc:creator>
  <cp:lastModifiedBy>Bogdan Stanciu</cp:lastModifiedBy>
  <cp:revision>23</cp:revision>
  <dcterms:created xsi:type="dcterms:W3CDTF">2014-04-10T22:22:29Z</dcterms:created>
  <dcterms:modified xsi:type="dcterms:W3CDTF">2014-04-11T10:14:37Z</dcterms:modified>
</cp:coreProperties>
</file>