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D5E26-BB37-4A6F-9DF4-B22D6E1C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A1417-E5A2-437B-9DAF-828CC2B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CFBC-47F1-4C73-8DC1-E6FFC6C8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6CD7-8827-4397-BCE9-D7C5FB46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BF9D-040E-48EC-A097-D6755C25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9D6F-C7CA-4E53-97DA-026EE088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C2E08-A8AF-4679-BF34-9558AE1BF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64205-AB61-4013-AFD8-50E0490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A1B77-DDFB-477E-A17F-DB495921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58AAA-58C1-4E70-8ADF-93561B4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AF51A4-DE47-44C5-A36D-D2F3EC537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8C067-C7EA-4941-BCAC-8ED6BF16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10852-81A6-4C43-AA84-426B99DD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33229-A1C0-4BEB-B70E-A0F6F549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0BBC9-A379-410D-9DFE-61E01AE7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805FC-B877-4D6B-84A5-3BA04A2A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C0DAE-5F9D-4299-9B62-62632BD1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59025-0DF0-4BC3-A8B0-9853DB8E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DD0A-7921-4F69-BE0A-98C4C34E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A25F0-0CB1-42F2-9CF5-4B25742B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20D9-14A7-4DDF-BB00-EC9E42B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97A7E-4B6D-4FCB-B367-B5D1E588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E55F-A945-4B77-A74C-421EFCFC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E8A47-29FE-4741-9AFB-0B321F3C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03E6D-5232-42DC-9960-BB4AD63F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5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49C9-C0C2-4ED2-BC8F-C4874F30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89D37-83CE-4905-A7D1-B1031CE7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EBEA4-4DD8-4FAB-AA04-DD9A5AD0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76BE-D18F-42F1-B9BF-80534439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BB220-206C-4951-B0D2-874C1FC5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07975-1D60-4DB9-AF05-F72AD9F7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4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017F6-6AC0-4C65-8FDA-CD009275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EFB7E-D1B7-41E6-BC0C-FAFB864C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273B9-D7FD-48EF-B7A1-6A8E3FEF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B5903-6E8A-4D3F-B86F-896EBC6D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C6948-8B14-4A0C-858C-523336EA2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30172-B48E-40E3-BD3C-98C9971B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2A5E-8FC9-4F09-AF66-0AB4A1C6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1E672C-CF22-4922-8156-3AF943A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CD9E-FC57-499C-B28E-6E3C3135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C6A96-DE1C-4DE3-BAC4-6859D23A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6EB86-6361-4268-9D08-06E5B3E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D78FE-ECC6-4445-93DB-ACB37F97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9E241-9BF4-413D-A7F5-0DA8A8C8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C57E47-87A7-4A4E-8D13-932007A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B1BA1-E6D5-4992-AF0C-2ED813B0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5F024-8F3F-4F17-9FC3-09D2D51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47-C18F-41D9-A3AF-DE70C1A7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CC916-A6D6-4CFD-A02F-E7F5246B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E739-E5CF-490D-861F-6DA757BF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057AE-E9FD-499E-AB42-79EA7896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E139-79F5-44F5-B2D6-AA46183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8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33690-1738-4163-8039-81A78128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0CCB49-987E-4FA8-8E9E-B94F9BCE6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F682B-1709-43CF-A7CC-F8926592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23AE5-A8B0-437E-93F0-5CC09ED0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A07F6-56A0-4898-B4B6-78C3BC36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8692D-CACC-4BED-B735-7886D6FD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202F3-256B-4716-A13F-6BEC4850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2FE22-6E2B-4D97-ADEF-E34F0FBE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EB4C3-8449-45BD-A390-FB64ED59A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4288-A998-40F6-B7CD-56EB2ECEBA39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69BBB-AE73-4A43-84C5-DFC3B78C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77F4-5C4E-4E5C-9F8D-DE25B268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3D01-8280-4F72-9324-95B08DE66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9987A-06C4-4193-BF0D-A2CA89F587DE}"/>
              </a:ext>
            </a:extLst>
          </p:cNvPr>
          <p:cNvSpPr txBox="1"/>
          <p:nvPr/>
        </p:nvSpPr>
        <p:spPr>
          <a:xfrm>
            <a:off x="951095" y="110033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메인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F5D8E-00B3-4C6A-A9D8-EB0D76B8046B}"/>
              </a:ext>
            </a:extLst>
          </p:cNvPr>
          <p:cNvSpPr txBox="1"/>
          <p:nvPr/>
        </p:nvSpPr>
        <p:spPr>
          <a:xfrm>
            <a:off x="3774194" y="110033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기업</a:t>
            </a:r>
            <a:r>
              <a:rPr lang="en-US" altLang="ko-KR" sz="1100" dirty="0"/>
              <a:t>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9E017-6EF4-414D-9A94-FC485AF56E9E}"/>
              </a:ext>
            </a:extLst>
          </p:cNvPr>
          <p:cNvSpPr txBox="1"/>
          <p:nvPr/>
        </p:nvSpPr>
        <p:spPr>
          <a:xfrm>
            <a:off x="6597293" y="110033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계열사 </a:t>
            </a:r>
            <a:r>
              <a:rPr lang="en-US" altLang="ko-KR" sz="1100" dirty="0"/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703B3-F33D-440B-BE45-7B9D10008515}"/>
              </a:ext>
            </a:extLst>
          </p:cNvPr>
          <p:cNvSpPr txBox="1"/>
          <p:nvPr/>
        </p:nvSpPr>
        <p:spPr>
          <a:xfrm>
            <a:off x="9420392" y="1100333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채용 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0E143-52B8-46E2-AA06-37C2C5E9A584}"/>
              </a:ext>
            </a:extLst>
          </p:cNvPr>
          <p:cNvSpPr txBox="1"/>
          <p:nvPr/>
        </p:nvSpPr>
        <p:spPr>
          <a:xfrm>
            <a:off x="9420392" y="1441222"/>
            <a:ext cx="167788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과정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요구 </a:t>
            </a:r>
            <a:r>
              <a:rPr lang="ko-KR" altLang="en-US" sz="1100" dirty="0" err="1"/>
              <a:t>스팩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시험 일정</a:t>
            </a:r>
            <a:endParaRPr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C203A-7D3B-48AD-BFD8-0B65C61CEA9C}"/>
              </a:ext>
            </a:extLst>
          </p:cNvPr>
          <p:cNvSpPr txBox="1"/>
          <p:nvPr/>
        </p:nvSpPr>
        <p:spPr>
          <a:xfrm>
            <a:off x="951095" y="320779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63748-2E80-4E0D-ADDC-D5C32F9BEFA1}"/>
              </a:ext>
            </a:extLst>
          </p:cNvPr>
          <p:cNvSpPr txBox="1"/>
          <p:nvPr/>
        </p:nvSpPr>
        <p:spPr>
          <a:xfrm>
            <a:off x="3774194" y="320779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내 </a:t>
            </a:r>
            <a:r>
              <a:rPr lang="ko-KR" altLang="en-US" sz="1100" dirty="0" err="1"/>
              <a:t>스팩</a:t>
            </a:r>
            <a:r>
              <a:rPr lang="ko-KR" altLang="en-US" sz="1100" dirty="0"/>
              <a:t> 체크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D2289-AA5E-470A-A9F9-545673713795}"/>
              </a:ext>
            </a:extLst>
          </p:cNvPr>
          <p:cNvSpPr txBox="1"/>
          <p:nvPr/>
        </p:nvSpPr>
        <p:spPr>
          <a:xfrm>
            <a:off x="6597293" y="320779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지원 가능 기업 </a:t>
            </a:r>
            <a:r>
              <a:rPr lang="en-US" altLang="ko-KR" sz="1100" dirty="0"/>
              <a:t>List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78F4C-702F-478D-91DB-E1AB0DA239A1}"/>
              </a:ext>
            </a:extLst>
          </p:cNvPr>
          <p:cNvSpPr txBox="1"/>
          <p:nvPr/>
        </p:nvSpPr>
        <p:spPr>
          <a:xfrm>
            <a:off x="6597293" y="3557722"/>
            <a:ext cx="16778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추가로 준비했을 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지원 가능 기업 </a:t>
            </a:r>
            <a:r>
              <a:rPr lang="en-US" altLang="ko-KR" sz="1100" dirty="0"/>
              <a:t>List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50BCD-00BB-4FBD-88AF-E255836DB323}"/>
              </a:ext>
            </a:extLst>
          </p:cNvPr>
          <p:cNvSpPr txBox="1"/>
          <p:nvPr/>
        </p:nvSpPr>
        <p:spPr>
          <a:xfrm>
            <a:off x="951095" y="4283470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마이 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E2D29-0ABC-40B7-8ADD-2BCEB922DC13}"/>
              </a:ext>
            </a:extLst>
          </p:cNvPr>
          <p:cNvSpPr txBox="1"/>
          <p:nvPr/>
        </p:nvSpPr>
        <p:spPr>
          <a:xfrm>
            <a:off x="9420392" y="2244865"/>
            <a:ext cx="167788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dirty="0"/>
              <a:t>-</a:t>
            </a:r>
            <a:r>
              <a:rPr lang="ko-KR" altLang="en-US" sz="1100" dirty="0"/>
              <a:t> 유사 업종 기업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68C99-1857-4029-A445-F7E38B3F6646}"/>
              </a:ext>
            </a:extLst>
          </p:cNvPr>
          <p:cNvSpPr txBox="1"/>
          <p:nvPr/>
        </p:nvSpPr>
        <p:spPr>
          <a:xfrm>
            <a:off x="3774194" y="4283470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내 </a:t>
            </a:r>
            <a:r>
              <a:rPr lang="ko-KR" altLang="en-US" sz="1100" dirty="0" err="1"/>
              <a:t>스팩</a:t>
            </a:r>
            <a:r>
              <a:rPr lang="ko-KR" altLang="en-US" sz="1100" dirty="0"/>
              <a:t>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86D0A-9CB8-47E8-9580-FEBA099D565A}"/>
              </a:ext>
            </a:extLst>
          </p:cNvPr>
          <p:cNvSpPr txBox="1"/>
          <p:nvPr/>
        </p:nvSpPr>
        <p:spPr>
          <a:xfrm>
            <a:off x="3774194" y="4611944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전형 일정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9B52B-C9B5-4078-B669-B3631ECB7423}"/>
              </a:ext>
            </a:extLst>
          </p:cNvPr>
          <p:cNvSpPr txBox="1"/>
          <p:nvPr/>
        </p:nvSpPr>
        <p:spPr>
          <a:xfrm>
            <a:off x="6597293" y="4611944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알림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B20E8-51CC-40EB-AB3F-4F3E4E99D73E}"/>
              </a:ext>
            </a:extLst>
          </p:cNvPr>
          <p:cNvSpPr txBox="1"/>
          <p:nvPr/>
        </p:nvSpPr>
        <p:spPr>
          <a:xfrm>
            <a:off x="951095" y="5792674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커뮤니티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4A9FF-4B15-4421-BD58-0B29D9776CAC}"/>
              </a:ext>
            </a:extLst>
          </p:cNvPr>
          <p:cNvSpPr txBox="1"/>
          <p:nvPr/>
        </p:nvSpPr>
        <p:spPr>
          <a:xfrm>
            <a:off x="9420392" y="2540677"/>
            <a:ext cx="167788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dirty="0"/>
              <a:t>- Review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AA78C-1E0A-4164-80CC-580F07C3200E}"/>
              </a:ext>
            </a:extLst>
          </p:cNvPr>
          <p:cNvSpPr txBox="1"/>
          <p:nvPr/>
        </p:nvSpPr>
        <p:spPr>
          <a:xfrm>
            <a:off x="3774194" y="5792674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블라인드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4C9DF-0E46-4BB3-8818-1CFF28246851}"/>
              </a:ext>
            </a:extLst>
          </p:cNvPr>
          <p:cNvSpPr txBox="1"/>
          <p:nvPr/>
        </p:nvSpPr>
        <p:spPr>
          <a:xfrm>
            <a:off x="3774194" y="6163474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/>
              <a:t>채팅방</a:t>
            </a:r>
            <a:endParaRPr lang="ko-KR" altLang="en-US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EBAD62-396B-479F-948E-4C8D9F5A9A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28975" y="123113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C5AC58-9A43-4B2B-B34D-4F0A57EA7D23}"/>
              </a:ext>
            </a:extLst>
          </p:cNvPr>
          <p:cNvCxnSpPr/>
          <p:nvPr/>
        </p:nvCxnSpPr>
        <p:spPr>
          <a:xfrm>
            <a:off x="5452074" y="123113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530A6F-B487-4FAE-808B-CACE85C4FD13}"/>
              </a:ext>
            </a:extLst>
          </p:cNvPr>
          <p:cNvCxnSpPr/>
          <p:nvPr/>
        </p:nvCxnSpPr>
        <p:spPr>
          <a:xfrm>
            <a:off x="5452074" y="334441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773A9932-5CF9-44D2-AEAA-76AA79E17EC4}"/>
              </a:ext>
            </a:extLst>
          </p:cNvPr>
          <p:cNvSpPr/>
          <p:nvPr/>
        </p:nvSpPr>
        <p:spPr>
          <a:xfrm>
            <a:off x="5440237" y="5285465"/>
            <a:ext cx="1314782" cy="338139"/>
          </a:xfrm>
          <a:prstGeom prst="wedgeRectCallout">
            <a:avLst>
              <a:gd name="adj1" fmla="val -50249"/>
              <a:gd name="adj2" fmla="val 769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해시태그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분류 검색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3B75E7-BCC9-4471-87B3-D4847B28DFDA}"/>
              </a:ext>
            </a:extLst>
          </p:cNvPr>
          <p:cNvCxnSpPr/>
          <p:nvPr/>
        </p:nvCxnSpPr>
        <p:spPr>
          <a:xfrm>
            <a:off x="2628975" y="334441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275A75-6A44-401F-85AC-C008F3B45E40}"/>
              </a:ext>
            </a:extLst>
          </p:cNvPr>
          <p:cNvCxnSpPr/>
          <p:nvPr/>
        </p:nvCxnSpPr>
        <p:spPr>
          <a:xfrm>
            <a:off x="2628975" y="442009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56C598-55DA-4AE6-9A49-993106EA1D54}"/>
              </a:ext>
            </a:extLst>
          </p:cNvPr>
          <p:cNvCxnSpPr/>
          <p:nvPr/>
        </p:nvCxnSpPr>
        <p:spPr>
          <a:xfrm>
            <a:off x="8275173" y="123113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97B6792D-C72A-4429-95E1-3A75ED16064E}"/>
              </a:ext>
            </a:extLst>
          </p:cNvPr>
          <p:cNvSpPr/>
          <p:nvPr/>
        </p:nvSpPr>
        <p:spPr>
          <a:xfrm>
            <a:off x="5440237" y="6470143"/>
            <a:ext cx="1314782" cy="338139"/>
          </a:xfrm>
          <a:prstGeom prst="wedgeRectCallout">
            <a:avLst>
              <a:gd name="adj1" fmla="val -46385"/>
              <a:gd name="adj2" fmla="val -973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다중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채팅방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C41E5392-2583-4511-99F0-6D1E03E5654A}"/>
              </a:ext>
            </a:extLst>
          </p:cNvPr>
          <p:cNvSpPr/>
          <p:nvPr/>
        </p:nvSpPr>
        <p:spPr>
          <a:xfrm rot="10800000" flipV="1">
            <a:off x="5367292" y="751573"/>
            <a:ext cx="1314782" cy="304599"/>
          </a:xfrm>
          <a:prstGeom prst="wedgeRectCallout">
            <a:avLst>
              <a:gd name="adj1" fmla="val -50249"/>
              <a:gd name="adj2" fmla="val 769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열리는 형식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CE7AA-F7C6-4DBC-A83E-97B8A223C759}"/>
              </a:ext>
            </a:extLst>
          </p:cNvPr>
          <p:cNvSpPr txBox="1"/>
          <p:nvPr/>
        </p:nvSpPr>
        <p:spPr>
          <a:xfrm>
            <a:off x="9420392" y="3296112"/>
            <a:ext cx="16778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/>
              <a:t>종합 필요 </a:t>
            </a:r>
            <a:r>
              <a:rPr lang="ko-KR" altLang="en-US" sz="1100" dirty="0" err="1"/>
              <a:t>스팩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62C3AD4-7581-4774-AA1C-FAE8B25C75AA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8275173" y="1231137"/>
            <a:ext cx="1145219" cy="2195780"/>
          </a:xfrm>
          <a:prstGeom prst="bentConnector3">
            <a:avLst>
              <a:gd name="adj1" fmla="val 34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507378F8-245C-4482-8678-282908B01205}"/>
              </a:ext>
            </a:extLst>
          </p:cNvPr>
          <p:cNvSpPr/>
          <p:nvPr/>
        </p:nvSpPr>
        <p:spPr>
          <a:xfrm rot="10800000" flipV="1">
            <a:off x="8190391" y="751573"/>
            <a:ext cx="1314782" cy="304599"/>
          </a:xfrm>
          <a:prstGeom prst="wedgeRectCallout">
            <a:avLst>
              <a:gd name="adj1" fmla="val -50249"/>
              <a:gd name="adj2" fmla="val 769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기업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자세한 정보</a:t>
            </a: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CDF4FB4E-9BD2-4E59-8D0D-E4E033326B72}"/>
              </a:ext>
            </a:extLst>
          </p:cNvPr>
          <p:cNvSpPr/>
          <p:nvPr/>
        </p:nvSpPr>
        <p:spPr>
          <a:xfrm rot="10800000" flipV="1">
            <a:off x="8190391" y="2924688"/>
            <a:ext cx="1314782" cy="304599"/>
          </a:xfrm>
          <a:prstGeom prst="wedgeRectCallout">
            <a:avLst>
              <a:gd name="adj1" fmla="val -50249"/>
              <a:gd name="adj2" fmla="val 769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선택한 기업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C117BE8-E280-49ED-B891-B0E753B4194D}"/>
              </a:ext>
            </a:extLst>
          </p:cNvPr>
          <p:cNvCxnSpPr/>
          <p:nvPr/>
        </p:nvCxnSpPr>
        <p:spPr>
          <a:xfrm>
            <a:off x="5452074" y="4736337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10A7C61-E83E-460C-8E46-56F40312DFC5}"/>
              </a:ext>
            </a:extLst>
          </p:cNvPr>
          <p:cNvCxnSpPr/>
          <p:nvPr/>
        </p:nvCxnSpPr>
        <p:spPr>
          <a:xfrm>
            <a:off x="2628975" y="5913614"/>
            <a:ext cx="11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47E0D9-DD42-4E78-B506-BB835321FE91}"/>
              </a:ext>
            </a:extLst>
          </p:cNvPr>
          <p:cNvSpPr txBox="1"/>
          <p:nvPr/>
        </p:nvSpPr>
        <p:spPr>
          <a:xfrm>
            <a:off x="4500880" y="110093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 err="1"/>
              <a:t>취필준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209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39F0F7-8A5C-421E-A56A-2D1FE7866726}"/>
              </a:ext>
            </a:extLst>
          </p:cNvPr>
          <p:cNvSpPr txBox="1"/>
          <p:nvPr/>
        </p:nvSpPr>
        <p:spPr>
          <a:xfrm>
            <a:off x="1320800" y="751840"/>
            <a:ext cx="401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Maria DB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백앤드</a:t>
            </a:r>
            <a:endParaRPr lang="en-US" altLang="ko-KR" dirty="0"/>
          </a:p>
          <a:p>
            <a:r>
              <a:rPr lang="ko-KR" altLang="en-US" dirty="0"/>
              <a:t>스프링</a:t>
            </a:r>
            <a:endParaRPr lang="en-US" altLang="ko-KR" dirty="0"/>
          </a:p>
          <a:p>
            <a:r>
              <a:rPr lang="en-US" altLang="ko-KR" dirty="0"/>
              <a:t>Java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JAVASscript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17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9D8D6-2555-49E9-A535-BBB35FF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6864A-64F5-4ACF-AF7E-A1E18D34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73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정민</dc:creator>
  <cp:lastModifiedBy>이 정민</cp:lastModifiedBy>
  <cp:revision>6</cp:revision>
  <dcterms:created xsi:type="dcterms:W3CDTF">2019-08-10T07:50:01Z</dcterms:created>
  <dcterms:modified xsi:type="dcterms:W3CDTF">2019-08-10T09:44:32Z</dcterms:modified>
</cp:coreProperties>
</file>