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6B7B"/>
    <a:srgbClr val="930A1A"/>
    <a:srgbClr val="D4101E"/>
    <a:srgbClr val="89580B"/>
    <a:srgbClr val="D2870A"/>
    <a:srgbClr val="F13B48"/>
    <a:srgbClr val="F7AA2A"/>
    <a:srgbClr val="1681C5"/>
    <a:srgbClr val="333A42"/>
    <a:srgbClr val="475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24B70F-C72A-4F84-8AC8-7F9170619EEB}" v="1" dt="2019-04-01T06:45:28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66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c1704494-4287-482c-bcad-dea87aa30589" providerId="ADAL" clId="{FB24B70F-C72A-4F84-8AC8-7F9170619EEB}"/>
    <pc:docChg chg="modSld">
      <pc:chgData name=" " userId="c1704494-4287-482c-bcad-dea87aa30589" providerId="ADAL" clId="{FB24B70F-C72A-4F84-8AC8-7F9170619EEB}" dt="2019-04-01T06:45:28.033" v="0"/>
      <pc:docMkLst>
        <pc:docMk/>
      </pc:docMkLst>
      <pc:sldChg chg="delSp">
        <pc:chgData name=" " userId="c1704494-4287-482c-bcad-dea87aa30589" providerId="ADAL" clId="{FB24B70F-C72A-4F84-8AC8-7F9170619EEB}" dt="2019-04-01T06:45:28.033" v="0"/>
        <pc:sldMkLst>
          <pc:docMk/>
          <pc:sldMk cId="3007231192" sldId="256"/>
        </pc:sldMkLst>
        <pc:grpChg chg="del">
          <ac:chgData name=" " userId="c1704494-4287-482c-bcad-dea87aa30589" providerId="ADAL" clId="{FB24B70F-C72A-4F84-8AC8-7F9170619EEB}" dt="2019-04-01T06:45:28.033" v="0"/>
          <ac:grpSpMkLst>
            <pc:docMk/>
            <pc:sldMk cId="3007231192" sldId="256"/>
            <ac:grpSpMk id="216" creationId="{60300974-A0AA-49F2-9EAF-97481C3A1093}"/>
          </ac:grpSpMkLst>
        </pc:grpChg>
      </pc:sldChg>
    </pc:docChg>
  </pc:docChgLst>
  <pc:docChgLst>
    <pc:chgData name=" " userId="c1704494-4287-482c-bcad-dea87aa30589" providerId="ADAL" clId="{DEDBF801-E646-4251-92B4-147448D26B19}"/>
    <pc:docChg chg="undo redo custSel modSld">
      <pc:chgData name=" " userId="c1704494-4287-482c-bcad-dea87aa30589" providerId="ADAL" clId="{DEDBF801-E646-4251-92B4-147448D26B19}" dt="2019-03-28T08:13:02.680" v="1584" actId="1038"/>
      <pc:docMkLst>
        <pc:docMk/>
      </pc:docMkLst>
      <pc:sldChg chg="addSp delSp modSp">
        <pc:chgData name=" " userId="c1704494-4287-482c-bcad-dea87aa30589" providerId="ADAL" clId="{DEDBF801-E646-4251-92B4-147448D26B19}" dt="2019-03-28T08:13:02.680" v="1584" actId="1038"/>
        <pc:sldMkLst>
          <pc:docMk/>
          <pc:sldMk cId="3007231192" sldId="256"/>
        </pc:sldMkLst>
        <pc:spChg chg="mod topLvl">
          <ac:chgData name=" " userId="c1704494-4287-482c-bcad-dea87aa30589" providerId="ADAL" clId="{DEDBF801-E646-4251-92B4-147448D26B19}" dt="2019-03-27T08:46:57.263" v="1259" actId="1076"/>
          <ac:spMkLst>
            <pc:docMk/>
            <pc:sldMk cId="3007231192" sldId="256"/>
            <ac:spMk id="14" creationId="{0CEB4E8F-D2E3-4915-BBBD-FB1EB7C2B141}"/>
          </ac:spMkLst>
        </pc:spChg>
        <pc:spChg chg="mod topLvl">
          <ac:chgData name=" " userId="c1704494-4287-482c-bcad-dea87aa30589" providerId="ADAL" clId="{DEDBF801-E646-4251-92B4-147448D26B19}" dt="2019-03-27T08:39:10.816" v="1050" actId="164"/>
          <ac:spMkLst>
            <pc:docMk/>
            <pc:sldMk cId="3007231192" sldId="256"/>
            <ac:spMk id="15" creationId="{8E132284-E090-44EF-986B-9BA198020FC1}"/>
          </ac:spMkLst>
        </pc:spChg>
        <pc:spChg chg="mod topLvl">
          <ac:chgData name=" " userId="c1704494-4287-482c-bcad-dea87aa30589" providerId="ADAL" clId="{DEDBF801-E646-4251-92B4-147448D26B19}" dt="2019-03-27T08:39:10.816" v="1050" actId="164"/>
          <ac:spMkLst>
            <pc:docMk/>
            <pc:sldMk cId="3007231192" sldId="256"/>
            <ac:spMk id="16" creationId="{16B3B213-316E-4181-AD99-EA3B30C54B7F}"/>
          </ac:spMkLst>
        </pc:spChg>
        <pc:spChg chg="del mod topLvl">
          <ac:chgData name=" " userId="c1704494-4287-482c-bcad-dea87aa30589" providerId="ADAL" clId="{DEDBF801-E646-4251-92B4-147448D26B19}" dt="2019-03-27T08:08:35.895" v="629" actId="478"/>
          <ac:spMkLst>
            <pc:docMk/>
            <pc:sldMk cId="3007231192" sldId="256"/>
            <ac:spMk id="17" creationId="{3E1AAE09-B9F2-4A05-BFE4-3ED6FEEE8B1A}"/>
          </ac:spMkLst>
        </pc:spChg>
        <pc:spChg chg="del mod topLvl">
          <ac:chgData name=" " userId="c1704494-4287-482c-bcad-dea87aa30589" providerId="ADAL" clId="{DEDBF801-E646-4251-92B4-147448D26B19}" dt="2019-03-27T08:07:05.376" v="619" actId="478"/>
          <ac:spMkLst>
            <pc:docMk/>
            <pc:sldMk cId="3007231192" sldId="256"/>
            <ac:spMk id="18" creationId="{EEECE29F-0437-44C8-BAE1-2E1F33FA5FEC}"/>
          </ac:spMkLst>
        </pc:spChg>
        <pc:spChg chg="mod topLvl">
          <ac:chgData name=" " userId="c1704494-4287-482c-bcad-dea87aa30589" providerId="ADAL" clId="{DEDBF801-E646-4251-92B4-147448D26B19}" dt="2019-03-27T08:38:43.649" v="1045" actId="164"/>
          <ac:spMkLst>
            <pc:docMk/>
            <pc:sldMk cId="3007231192" sldId="256"/>
            <ac:spMk id="20" creationId="{AF44D05C-417E-495F-957D-64908AB3FE9C}"/>
          </ac:spMkLst>
        </pc:spChg>
        <pc:spChg chg="mod topLvl">
          <ac:chgData name=" " userId="c1704494-4287-482c-bcad-dea87aa30589" providerId="ADAL" clId="{DEDBF801-E646-4251-92B4-147448D26B19}" dt="2019-03-27T08:38:43.649" v="1045" actId="164"/>
          <ac:spMkLst>
            <pc:docMk/>
            <pc:sldMk cId="3007231192" sldId="256"/>
            <ac:spMk id="21" creationId="{78364C37-2A5D-46F6-89A0-EC1447B984B1}"/>
          </ac:spMkLst>
        </pc:spChg>
        <pc:spChg chg="mod topLvl">
          <ac:chgData name=" " userId="c1704494-4287-482c-bcad-dea87aa30589" providerId="ADAL" clId="{DEDBF801-E646-4251-92B4-147448D26B19}" dt="2019-03-27T08:50:41.038" v="1353" actId="164"/>
          <ac:spMkLst>
            <pc:docMk/>
            <pc:sldMk cId="3007231192" sldId="256"/>
            <ac:spMk id="23" creationId="{07DC7892-074E-4135-B219-0BBA7B0814EF}"/>
          </ac:spMkLst>
        </pc:spChg>
        <pc:spChg chg="mod topLvl">
          <ac:chgData name=" " userId="c1704494-4287-482c-bcad-dea87aa30589" providerId="ADAL" clId="{DEDBF801-E646-4251-92B4-147448D26B19}" dt="2019-03-27T09:00:38.011" v="1554" actId="113"/>
          <ac:spMkLst>
            <pc:docMk/>
            <pc:sldMk cId="3007231192" sldId="256"/>
            <ac:spMk id="24" creationId="{77E4AAC7-636B-4BA3-A48B-2E7CC6779D14}"/>
          </ac:spMkLst>
        </pc:spChg>
        <pc:spChg chg="del mod topLvl">
          <ac:chgData name=" " userId="c1704494-4287-482c-bcad-dea87aa30589" providerId="ADAL" clId="{DEDBF801-E646-4251-92B4-147448D26B19}" dt="2019-03-27T07:34:49.405" v="166" actId="478"/>
          <ac:spMkLst>
            <pc:docMk/>
            <pc:sldMk cId="3007231192" sldId="256"/>
            <ac:spMk id="37" creationId="{5A4531B5-2F24-4BA7-BEF9-CF6244DAD388}"/>
          </ac:spMkLst>
        </pc:spChg>
        <pc:spChg chg="del mod topLvl">
          <ac:chgData name=" " userId="c1704494-4287-482c-bcad-dea87aa30589" providerId="ADAL" clId="{DEDBF801-E646-4251-92B4-147448D26B19}" dt="2019-03-27T07:34:49.405" v="166" actId="478"/>
          <ac:spMkLst>
            <pc:docMk/>
            <pc:sldMk cId="3007231192" sldId="256"/>
            <ac:spMk id="38" creationId="{A416E288-A9D0-4F15-843C-DEBC7AE39549}"/>
          </ac:spMkLst>
        </pc:spChg>
        <pc:spChg chg="del mod topLvl">
          <ac:chgData name=" " userId="c1704494-4287-482c-bcad-dea87aa30589" providerId="ADAL" clId="{DEDBF801-E646-4251-92B4-147448D26B19}" dt="2019-03-27T07:34:49.405" v="166" actId="478"/>
          <ac:spMkLst>
            <pc:docMk/>
            <pc:sldMk cId="3007231192" sldId="256"/>
            <ac:spMk id="39" creationId="{6B0D1658-B456-4F64-BF5E-5A7B5FC17CF3}"/>
          </ac:spMkLst>
        </pc:spChg>
        <pc:spChg chg="del mod topLvl">
          <ac:chgData name=" " userId="c1704494-4287-482c-bcad-dea87aa30589" providerId="ADAL" clId="{DEDBF801-E646-4251-92B4-147448D26B19}" dt="2019-03-27T07:34:49.405" v="166" actId="478"/>
          <ac:spMkLst>
            <pc:docMk/>
            <pc:sldMk cId="3007231192" sldId="256"/>
            <ac:spMk id="40" creationId="{6A9130AA-3528-40FF-890C-FA51E0B19FAF}"/>
          </ac:spMkLst>
        </pc:spChg>
        <pc:spChg chg="del mod topLvl">
          <ac:chgData name=" " userId="c1704494-4287-482c-bcad-dea87aa30589" providerId="ADAL" clId="{DEDBF801-E646-4251-92B4-147448D26B19}" dt="2019-03-27T07:34:49.405" v="166" actId="478"/>
          <ac:spMkLst>
            <pc:docMk/>
            <pc:sldMk cId="3007231192" sldId="256"/>
            <ac:spMk id="41" creationId="{4A916492-EBEC-492A-A597-C168197D1F43}"/>
          </ac:spMkLst>
        </pc:spChg>
        <pc:spChg chg="del mod topLvl">
          <ac:chgData name=" " userId="c1704494-4287-482c-bcad-dea87aa30589" providerId="ADAL" clId="{DEDBF801-E646-4251-92B4-147448D26B19}" dt="2019-03-27T07:34:49.405" v="166" actId="478"/>
          <ac:spMkLst>
            <pc:docMk/>
            <pc:sldMk cId="3007231192" sldId="256"/>
            <ac:spMk id="42" creationId="{B9CCD207-E933-4029-9B9C-74658BEFD04D}"/>
          </ac:spMkLst>
        </pc:spChg>
        <pc:spChg chg="del mod topLvl">
          <ac:chgData name=" " userId="c1704494-4287-482c-bcad-dea87aa30589" providerId="ADAL" clId="{DEDBF801-E646-4251-92B4-147448D26B19}" dt="2019-03-27T07:34:49.405" v="166" actId="478"/>
          <ac:spMkLst>
            <pc:docMk/>
            <pc:sldMk cId="3007231192" sldId="256"/>
            <ac:spMk id="43" creationId="{A5A5B5EF-F4AE-4E68-BE1E-0FB585F27556}"/>
          </ac:spMkLst>
        </pc:spChg>
        <pc:spChg chg="del mod topLvl">
          <ac:chgData name=" " userId="c1704494-4287-482c-bcad-dea87aa30589" providerId="ADAL" clId="{DEDBF801-E646-4251-92B4-147448D26B19}" dt="2019-03-27T07:34:49.405" v="166" actId="478"/>
          <ac:spMkLst>
            <pc:docMk/>
            <pc:sldMk cId="3007231192" sldId="256"/>
            <ac:spMk id="44" creationId="{93321456-C973-49F0-BB38-3AF6B5F23F7D}"/>
          </ac:spMkLst>
        </pc:spChg>
        <pc:spChg chg="del mod topLvl">
          <ac:chgData name=" " userId="c1704494-4287-482c-bcad-dea87aa30589" providerId="ADAL" clId="{DEDBF801-E646-4251-92B4-147448D26B19}" dt="2019-03-27T07:34:49.405" v="166" actId="478"/>
          <ac:spMkLst>
            <pc:docMk/>
            <pc:sldMk cId="3007231192" sldId="256"/>
            <ac:spMk id="45" creationId="{DAA269B1-7832-4A4E-8B15-B09671BE55F4}"/>
          </ac:spMkLst>
        </pc:spChg>
        <pc:spChg chg="mod topLvl">
          <ac:chgData name=" " userId="c1704494-4287-482c-bcad-dea87aa30589" providerId="ADAL" clId="{DEDBF801-E646-4251-92B4-147448D26B19}" dt="2019-03-27T08:47:12.232" v="1263" actId="1076"/>
          <ac:spMkLst>
            <pc:docMk/>
            <pc:sldMk cId="3007231192" sldId="256"/>
            <ac:spMk id="52" creationId="{22978AAD-92B9-49B3-B2BE-BD679C0A1DB0}"/>
          </ac:spMkLst>
        </pc:spChg>
        <pc:spChg chg="mod topLvl">
          <ac:chgData name=" " userId="c1704494-4287-482c-bcad-dea87aa30589" providerId="ADAL" clId="{DEDBF801-E646-4251-92B4-147448D26B19}" dt="2019-03-27T08:39:15.152" v="1051" actId="164"/>
          <ac:spMkLst>
            <pc:docMk/>
            <pc:sldMk cId="3007231192" sldId="256"/>
            <ac:spMk id="53" creationId="{02B6298C-0814-4D47-956D-3EDC1A30B851}"/>
          </ac:spMkLst>
        </pc:spChg>
        <pc:spChg chg="mod topLvl">
          <ac:chgData name=" " userId="c1704494-4287-482c-bcad-dea87aa30589" providerId="ADAL" clId="{DEDBF801-E646-4251-92B4-147448D26B19}" dt="2019-03-27T08:39:15.152" v="1051" actId="164"/>
          <ac:spMkLst>
            <pc:docMk/>
            <pc:sldMk cId="3007231192" sldId="256"/>
            <ac:spMk id="54" creationId="{82CDCBAD-54BB-4B5F-9165-95E9425E3B97}"/>
          </ac:spMkLst>
        </pc:spChg>
        <pc:spChg chg="del mod topLvl">
          <ac:chgData name=" " userId="c1704494-4287-482c-bcad-dea87aa30589" providerId="ADAL" clId="{DEDBF801-E646-4251-92B4-147448D26B19}" dt="2019-03-27T08:11:34.461" v="642" actId="478"/>
          <ac:spMkLst>
            <pc:docMk/>
            <pc:sldMk cId="3007231192" sldId="256"/>
            <ac:spMk id="55" creationId="{62D55F28-ADF4-4C86-ADB3-8F7E6EDDB2FE}"/>
          </ac:spMkLst>
        </pc:spChg>
        <pc:spChg chg="del mod topLvl">
          <ac:chgData name=" " userId="c1704494-4287-482c-bcad-dea87aa30589" providerId="ADAL" clId="{DEDBF801-E646-4251-92B4-147448D26B19}" dt="2019-03-27T08:11:33.709" v="641" actId="478"/>
          <ac:spMkLst>
            <pc:docMk/>
            <pc:sldMk cId="3007231192" sldId="256"/>
            <ac:spMk id="56" creationId="{DC72FB6C-A195-4BB5-A200-D284EA6B5F8B}"/>
          </ac:spMkLst>
        </pc:spChg>
        <pc:spChg chg="mod topLvl">
          <ac:chgData name=" " userId="c1704494-4287-482c-bcad-dea87aa30589" providerId="ADAL" clId="{DEDBF801-E646-4251-92B4-147448D26B19}" dt="2019-03-27T08:38:41.905" v="1044" actId="164"/>
          <ac:spMkLst>
            <pc:docMk/>
            <pc:sldMk cId="3007231192" sldId="256"/>
            <ac:spMk id="57" creationId="{1D2F6E95-B582-42FC-9BD5-933C277F55EC}"/>
          </ac:spMkLst>
        </pc:spChg>
        <pc:spChg chg="mod topLvl">
          <ac:chgData name=" " userId="c1704494-4287-482c-bcad-dea87aa30589" providerId="ADAL" clId="{DEDBF801-E646-4251-92B4-147448D26B19}" dt="2019-03-27T08:38:41.905" v="1044" actId="164"/>
          <ac:spMkLst>
            <pc:docMk/>
            <pc:sldMk cId="3007231192" sldId="256"/>
            <ac:spMk id="58" creationId="{A8117744-ABF6-4F5B-8B59-DAB9455526EA}"/>
          </ac:spMkLst>
        </pc:spChg>
        <pc:spChg chg="mod topLvl">
          <ac:chgData name=" " userId="c1704494-4287-482c-bcad-dea87aa30589" providerId="ADAL" clId="{DEDBF801-E646-4251-92B4-147448D26B19}" dt="2019-03-27T08:50:41.038" v="1353" actId="164"/>
          <ac:spMkLst>
            <pc:docMk/>
            <pc:sldMk cId="3007231192" sldId="256"/>
            <ac:spMk id="59" creationId="{9B65DC79-D18C-41E9-9BA7-DBB4CBDAEE8A}"/>
          </ac:spMkLst>
        </pc:spChg>
        <pc:spChg chg="mod topLvl">
          <ac:chgData name=" " userId="c1704494-4287-482c-bcad-dea87aa30589" providerId="ADAL" clId="{DEDBF801-E646-4251-92B4-147448D26B19}" dt="2019-03-27T08:50:41.038" v="1353" actId="164"/>
          <ac:spMkLst>
            <pc:docMk/>
            <pc:sldMk cId="3007231192" sldId="256"/>
            <ac:spMk id="60" creationId="{63E878B0-7D73-4C49-9C48-A3570B7385AC}"/>
          </ac:spMkLst>
        </pc:spChg>
        <pc:spChg chg="mod topLvl">
          <ac:chgData name=" " userId="c1704494-4287-482c-bcad-dea87aa30589" providerId="ADAL" clId="{DEDBF801-E646-4251-92B4-147448D26B19}" dt="2019-03-27T08:47:25.308" v="1266" actId="1036"/>
          <ac:spMkLst>
            <pc:docMk/>
            <pc:sldMk cId="3007231192" sldId="256"/>
            <ac:spMk id="67" creationId="{B1A20BA9-03D9-44D4-A486-1B3BBE747B21}"/>
          </ac:spMkLst>
        </pc:spChg>
        <pc:spChg chg="mod topLvl">
          <ac:chgData name=" " userId="c1704494-4287-482c-bcad-dea87aa30589" providerId="ADAL" clId="{DEDBF801-E646-4251-92B4-147448D26B19}" dt="2019-03-27T08:39:18.169" v="1052" actId="164"/>
          <ac:spMkLst>
            <pc:docMk/>
            <pc:sldMk cId="3007231192" sldId="256"/>
            <ac:spMk id="68" creationId="{8A43FD54-2748-4EE9-A113-A34B8344638B}"/>
          </ac:spMkLst>
        </pc:spChg>
        <pc:spChg chg="mod topLvl">
          <ac:chgData name=" " userId="c1704494-4287-482c-bcad-dea87aa30589" providerId="ADAL" clId="{DEDBF801-E646-4251-92B4-147448D26B19}" dt="2019-03-27T08:39:18.169" v="1052" actId="164"/>
          <ac:spMkLst>
            <pc:docMk/>
            <pc:sldMk cId="3007231192" sldId="256"/>
            <ac:spMk id="69" creationId="{3D035469-F384-4A3C-9027-861189652A94}"/>
          </ac:spMkLst>
        </pc:spChg>
        <pc:spChg chg="del mod topLvl">
          <ac:chgData name=" " userId="c1704494-4287-482c-bcad-dea87aa30589" providerId="ADAL" clId="{DEDBF801-E646-4251-92B4-147448D26B19}" dt="2019-03-27T08:18:03.601" v="678" actId="478"/>
          <ac:spMkLst>
            <pc:docMk/>
            <pc:sldMk cId="3007231192" sldId="256"/>
            <ac:spMk id="70" creationId="{E2A2CA17-B26F-4FB9-9536-67A7897B727F}"/>
          </ac:spMkLst>
        </pc:spChg>
        <pc:spChg chg="del mod topLvl">
          <ac:chgData name=" " userId="c1704494-4287-482c-bcad-dea87aa30589" providerId="ADAL" clId="{DEDBF801-E646-4251-92B4-147448D26B19}" dt="2019-03-27T08:18:04.201" v="679" actId="478"/>
          <ac:spMkLst>
            <pc:docMk/>
            <pc:sldMk cId="3007231192" sldId="256"/>
            <ac:spMk id="71" creationId="{BB611B01-995F-441C-8EF7-9F47BECFF5FC}"/>
          </ac:spMkLst>
        </pc:spChg>
        <pc:spChg chg="mod topLvl">
          <ac:chgData name=" " userId="c1704494-4287-482c-bcad-dea87aa30589" providerId="ADAL" clId="{DEDBF801-E646-4251-92B4-147448D26B19}" dt="2019-03-27T08:38:39.473" v="1043" actId="164"/>
          <ac:spMkLst>
            <pc:docMk/>
            <pc:sldMk cId="3007231192" sldId="256"/>
            <ac:spMk id="72" creationId="{7D5E498D-FFCB-46E4-A2EB-494D18FAA8A0}"/>
          </ac:spMkLst>
        </pc:spChg>
        <pc:spChg chg="mod topLvl">
          <ac:chgData name=" " userId="c1704494-4287-482c-bcad-dea87aa30589" providerId="ADAL" clId="{DEDBF801-E646-4251-92B4-147448D26B19}" dt="2019-03-27T08:38:39.473" v="1043" actId="164"/>
          <ac:spMkLst>
            <pc:docMk/>
            <pc:sldMk cId="3007231192" sldId="256"/>
            <ac:spMk id="73" creationId="{A1C4823E-7612-4F6E-82DF-70CC7D94B163}"/>
          </ac:spMkLst>
        </pc:spChg>
        <pc:spChg chg="mod topLvl">
          <ac:chgData name=" " userId="c1704494-4287-482c-bcad-dea87aa30589" providerId="ADAL" clId="{DEDBF801-E646-4251-92B4-147448D26B19}" dt="2019-03-27T08:50:41.038" v="1353" actId="164"/>
          <ac:spMkLst>
            <pc:docMk/>
            <pc:sldMk cId="3007231192" sldId="256"/>
            <ac:spMk id="74" creationId="{A7E044E3-1B1C-4CC2-8CB6-D0622F9CAAC1}"/>
          </ac:spMkLst>
        </pc:spChg>
        <pc:spChg chg="mod topLvl">
          <ac:chgData name=" " userId="c1704494-4287-482c-bcad-dea87aa30589" providerId="ADAL" clId="{DEDBF801-E646-4251-92B4-147448D26B19}" dt="2019-03-27T09:00:38.011" v="1554" actId="113"/>
          <ac:spMkLst>
            <pc:docMk/>
            <pc:sldMk cId="3007231192" sldId="256"/>
            <ac:spMk id="75" creationId="{57518E7B-779A-4345-8A1D-CC24AA196105}"/>
          </ac:spMkLst>
        </pc:spChg>
        <pc:spChg chg="mod topLvl">
          <ac:chgData name=" " userId="c1704494-4287-482c-bcad-dea87aa30589" providerId="ADAL" clId="{DEDBF801-E646-4251-92B4-147448D26B19}" dt="2019-03-27T08:46:33.735" v="1257" actId="1076"/>
          <ac:spMkLst>
            <pc:docMk/>
            <pc:sldMk cId="3007231192" sldId="256"/>
            <ac:spMk id="82" creationId="{DA49524A-FE76-4E54-8AAD-497ADBDF1DA8}"/>
          </ac:spMkLst>
        </pc:spChg>
        <pc:spChg chg="mod topLvl">
          <ac:chgData name=" " userId="c1704494-4287-482c-bcad-dea87aa30589" providerId="ADAL" clId="{DEDBF801-E646-4251-92B4-147448D26B19}" dt="2019-03-27T08:39:07.017" v="1049" actId="164"/>
          <ac:spMkLst>
            <pc:docMk/>
            <pc:sldMk cId="3007231192" sldId="256"/>
            <ac:spMk id="83" creationId="{4EF8A70D-F8C7-46D0-913F-210B847C8254}"/>
          </ac:spMkLst>
        </pc:spChg>
        <pc:spChg chg="mod topLvl">
          <ac:chgData name=" " userId="c1704494-4287-482c-bcad-dea87aa30589" providerId="ADAL" clId="{DEDBF801-E646-4251-92B4-147448D26B19}" dt="2019-03-27T08:39:07.017" v="1049" actId="164"/>
          <ac:spMkLst>
            <pc:docMk/>
            <pc:sldMk cId="3007231192" sldId="256"/>
            <ac:spMk id="84" creationId="{4F4021AF-4B16-4801-A546-FC48F93E7745}"/>
          </ac:spMkLst>
        </pc:spChg>
        <pc:spChg chg="del mod topLvl">
          <ac:chgData name=" " userId="c1704494-4287-482c-bcad-dea87aa30589" providerId="ADAL" clId="{DEDBF801-E646-4251-92B4-147448D26B19}" dt="2019-03-27T08:18:02.674" v="677" actId="478"/>
          <ac:spMkLst>
            <pc:docMk/>
            <pc:sldMk cId="3007231192" sldId="256"/>
            <ac:spMk id="85" creationId="{5B7130D4-D696-4B8F-8ABA-906E7FA50B86}"/>
          </ac:spMkLst>
        </pc:spChg>
        <pc:spChg chg="del mod topLvl">
          <ac:chgData name=" " userId="c1704494-4287-482c-bcad-dea87aa30589" providerId="ADAL" clId="{DEDBF801-E646-4251-92B4-147448D26B19}" dt="2019-03-27T08:18:02" v="676" actId="478"/>
          <ac:spMkLst>
            <pc:docMk/>
            <pc:sldMk cId="3007231192" sldId="256"/>
            <ac:spMk id="86" creationId="{7F5B54DD-8125-48D1-80A0-81045E6FE226}"/>
          </ac:spMkLst>
        </pc:spChg>
        <pc:spChg chg="mod topLvl">
          <ac:chgData name=" " userId="c1704494-4287-482c-bcad-dea87aa30589" providerId="ADAL" clId="{DEDBF801-E646-4251-92B4-147448D26B19}" dt="2019-03-27T08:38:46.017" v="1046" actId="164"/>
          <ac:spMkLst>
            <pc:docMk/>
            <pc:sldMk cId="3007231192" sldId="256"/>
            <ac:spMk id="87" creationId="{931011D7-87A1-472D-B1B2-7CA5B3418D1E}"/>
          </ac:spMkLst>
        </pc:spChg>
        <pc:spChg chg="mod topLvl">
          <ac:chgData name=" " userId="c1704494-4287-482c-bcad-dea87aa30589" providerId="ADAL" clId="{DEDBF801-E646-4251-92B4-147448D26B19}" dt="2019-03-27T08:38:46.017" v="1046" actId="164"/>
          <ac:spMkLst>
            <pc:docMk/>
            <pc:sldMk cId="3007231192" sldId="256"/>
            <ac:spMk id="88" creationId="{49BE1504-90E6-42F4-A471-96D7C1FC3C49}"/>
          </ac:spMkLst>
        </pc:spChg>
        <pc:spChg chg="mod topLvl">
          <ac:chgData name=" " userId="c1704494-4287-482c-bcad-dea87aa30589" providerId="ADAL" clId="{DEDBF801-E646-4251-92B4-147448D26B19}" dt="2019-03-27T08:50:41.038" v="1353" actId="164"/>
          <ac:spMkLst>
            <pc:docMk/>
            <pc:sldMk cId="3007231192" sldId="256"/>
            <ac:spMk id="89" creationId="{A98784B2-9097-4292-ABD5-0FC903DCF9D0}"/>
          </ac:spMkLst>
        </pc:spChg>
        <pc:spChg chg="mod topLvl">
          <ac:chgData name=" " userId="c1704494-4287-482c-bcad-dea87aa30589" providerId="ADAL" clId="{DEDBF801-E646-4251-92B4-147448D26B19}" dt="2019-03-27T09:00:38.011" v="1554" actId="113"/>
          <ac:spMkLst>
            <pc:docMk/>
            <pc:sldMk cId="3007231192" sldId="256"/>
            <ac:spMk id="90" creationId="{EC10692E-D644-4D71-BEB6-E8139C378F1C}"/>
          </ac:spMkLst>
        </pc:spChg>
        <pc:spChg chg="add del mod">
          <ac:chgData name=" " userId="c1704494-4287-482c-bcad-dea87aa30589" providerId="ADAL" clId="{DEDBF801-E646-4251-92B4-147448D26B19}" dt="2019-03-27T08:59:20.164" v="1546" actId="478"/>
          <ac:spMkLst>
            <pc:docMk/>
            <pc:sldMk cId="3007231192" sldId="256"/>
            <ac:spMk id="108" creationId="{2D730FCB-AB9E-429C-AF59-A6312A928ECF}"/>
          </ac:spMkLst>
        </pc:spChg>
        <pc:spChg chg="add mod">
          <ac:chgData name=" " userId="c1704494-4287-482c-bcad-dea87aa30589" providerId="ADAL" clId="{DEDBF801-E646-4251-92B4-147448D26B19}" dt="2019-03-27T08:39:21.113" v="1053" actId="164"/>
          <ac:spMkLst>
            <pc:docMk/>
            <pc:sldMk cId="3007231192" sldId="256"/>
            <ac:spMk id="109" creationId="{AE7F2BC9-D42C-49F6-B3FD-0DBCB450A164}"/>
          </ac:spMkLst>
        </pc:spChg>
        <pc:spChg chg="add mod">
          <ac:chgData name=" " userId="c1704494-4287-482c-bcad-dea87aa30589" providerId="ADAL" clId="{DEDBF801-E646-4251-92B4-147448D26B19}" dt="2019-03-27T08:39:21.113" v="1053" actId="164"/>
          <ac:spMkLst>
            <pc:docMk/>
            <pc:sldMk cId="3007231192" sldId="256"/>
            <ac:spMk id="110" creationId="{39B28A1E-F3C1-4C16-A06B-DA6DDCAD0FA9}"/>
          </ac:spMkLst>
        </pc:spChg>
        <pc:spChg chg="add mod">
          <ac:chgData name=" " userId="c1704494-4287-482c-bcad-dea87aa30589" providerId="ADAL" clId="{DEDBF801-E646-4251-92B4-147448D26B19}" dt="2019-03-27T08:39:21.113" v="1053" actId="164"/>
          <ac:spMkLst>
            <pc:docMk/>
            <pc:sldMk cId="3007231192" sldId="256"/>
            <ac:spMk id="111" creationId="{A9857FAC-A605-450A-8A91-E5FC296CBF6B}"/>
          </ac:spMkLst>
        </pc:spChg>
        <pc:spChg chg="add del mod">
          <ac:chgData name=" " userId="c1704494-4287-482c-bcad-dea87aa30589" providerId="ADAL" clId="{DEDBF801-E646-4251-92B4-147448D26B19}" dt="2019-03-27T08:08:21.407" v="628" actId="478"/>
          <ac:spMkLst>
            <pc:docMk/>
            <pc:sldMk cId="3007231192" sldId="256"/>
            <ac:spMk id="112" creationId="{09893915-F483-49A2-B855-C46930284D67}"/>
          </ac:spMkLst>
        </pc:spChg>
        <pc:spChg chg="add mod ord">
          <ac:chgData name=" " userId="c1704494-4287-482c-bcad-dea87aa30589" providerId="ADAL" clId="{DEDBF801-E646-4251-92B4-147448D26B19}" dt="2019-03-27T09:02:11.585" v="1564" actId="1038"/>
          <ac:spMkLst>
            <pc:docMk/>
            <pc:sldMk cId="3007231192" sldId="256"/>
            <ac:spMk id="113" creationId="{6D0C7F89-DF24-4BAF-B2BE-6C089FF36054}"/>
          </ac:spMkLst>
        </pc:spChg>
        <pc:spChg chg="add mod">
          <ac:chgData name=" " userId="c1704494-4287-482c-bcad-dea87aa30589" providerId="ADAL" clId="{DEDBF801-E646-4251-92B4-147448D26B19}" dt="2019-03-27T09:02:11.585" v="1564" actId="1038"/>
          <ac:spMkLst>
            <pc:docMk/>
            <pc:sldMk cId="3007231192" sldId="256"/>
            <ac:spMk id="114" creationId="{187CF538-F701-415D-82B2-408CA066C1D7}"/>
          </ac:spMkLst>
        </pc:spChg>
        <pc:spChg chg="add mod">
          <ac:chgData name=" " userId="c1704494-4287-482c-bcad-dea87aa30589" providerId="ADAL" clId="{DEDBF801-E646-4251-92B4-147448D26B19}" dt="2019-03-28T08:13:02.680" v="1584" actId="1038"/>
          <ac:spMkLst>
            <pc:docMk/>
            <pc:sldMk cId="3007231192" sldId="256"/>
            <ac:spMk id="115" creationId="{91143C78-B945-43CB-8A97-27AFB563906B}"/>
          </ac:spMkLst>
        </pc:spChg>
        <pc:spChg chg="add mod">
          <ac:chgData name=" " userId="c1704494-4287-482c-bcad-dea87aa30589" providerId="ADAL" clId="{DEDBF801-E646-4251-92B4-147448D26B19}" dt="2019-03-27T08:58:28.814" v="1543" actId="207"/>
          <ac:spMkLst>
            <pc:docMk/>
            <pc:sldMk cId="3007231192" sldId="256"/>
            <ac:spMk id="116" creationId="{5804B50C-A6E5-493E-868B-5A04ECF47551}"/>
          </ac:spMkLst>
        </pc:spChg>
        <pc:spChg chg="add mod topLvl">
          <ac:chgData name=" " userId="c1704494-4287-482c-bcad-dea87aa30589" providerId="ADAL" clId="{DEDBF801-E646-4251-92B4-147448D26B19}" dt="2019-03-27T09:00:38.011" v="1554" actId="113"/>
          <ac:spMkLst>
            <pc:docMk/>
            <pc:sldMk cId="3007231192" sldId="256"/>
            <ac:spMk id="117" creationId="{4747D7A5-DCD3-4254-8689-C84492469C14}"/>
          </ac:spMkLst>
        </pc:spChg>
        <pc:spChg chg="add mod">
          <ac:chgData name=" " userId="c1704494-4287-482c-bcad-dea87aa30589" providerId="ADAL" clId="{DEDBF801-E646-4251-92B4-147448D26B19}" dt="2019-03-27T08:48:18.402" v="1281" actId="1037"/>
          <ac:spMkLst>
            <pc:docMk/>
            <pc:sldMk cId="3007231192" sldId="256"/>
            <ac:spMk id="158" creationId="{8F2BB687-AD35-46D8-95C5-C5F3F141476B}"/>
          </ac:spMkLst>
        </pc:spChg>
        <pc:spChg chg="add mod">
          <ac:chgData name=" " userId="c1704494-4287-482c-bcad-dea87aa30589" providerId="ADAL" clId="{DEDBF801-E646-4251-92B4-147448D26B19}" dt="2019-03-27T08:39:15.152" v="1051" actId="164"/>
          <ac:spMkLst>
            <pc:docMk/>
            <pc:sldMk cId="3007231192" sldId="256"/>
            <ac:spMk id="159" creationId="{E1B0731D-240E-44BE-B8D0-BB33824719E3}"/>
          </ac:spMkLst>
        </pc:spChg>
        <pc:spChg chg="add mod">
          <ac:chgData name=" " userId="c1704494-4287-482c-bcad-dea87aa30589" providerId="ADAL" clId="{DEDBF801-E646-4251-92B4-147448D26B19}" dt="2019-03-27T08:39:18.169" v="1052" actId="164"/>
          <ac:spMkLst>
            <pc:docMk/>
            <pc:sldMk cId="3007231192" sldId="256"/>
            <ac:spMk id="162" creationId="{992330C0-FD07-4781-88F5-B80A9E79915F}"/>
          </ac:spMkLst>
        </pc:spChg>
        <pc:spChg chg="add mod topLvl">
          <ac:chgData name=" " userId="c1704494-4287-482c-bcad-dea87aa30589" providerId="ADAL" clId="{DEDBF801-E646-4251-92B4-147448D26B19}" dt="2019-03-27T08:39:07.017" v="1049" actId="164"/>
          <ac:spMkLst>
            <pc:docMk/>
            <pc:sldMk cId="3007231192" sldId="256"/>
            <ac:spMk id="163" creationId="{76862603-1622-4356-AA32-A5477EDC5C28}"/>
          </ac:spMkLst>
        </pc:spChg>
        <pc:spChg chg="add del mod">
          <ac:chgData name=" " userId="c1704494-4287-482c-bcad-dea87aa30589" providerId="ADAL" clId="{DEDBF801-E646-4251-92B4-147448D26B19}" dt="2019-03-27T08:50:29.011" v="1352" actId="478"/>
          <ac:spMkLst>
            <pc:docMk/>
            <pc:sldMk cId="3007231192" sldId="256"/>
            <ac:spMk id="215" creationId="{A0307429-4F98-4F82-8C0C-7DDBF07CB515}"/>
          </ac:spMkLst>
        </pc:spChg>
        <pc:spChg chg="add mod">
          <ac:chgData name=" " userId="c1704494-4287-482c-bcad-dea87aa30589" providerId="ADAL" clId="{DEDBF801-E646-4251-92B4-147448D26B19}" dt="2019-03-27T09:01:36.408" v="1560" actId="1076"/>
          <ac:spMkLst>
            <pc:docMk/>
            <pc:sldMk cId="3007231192" sldId="256"/>
            <ac:spMk id="218" creationId="{396D589D-39F4-4F52-988D-DEB8D59F05A3}"/>
          </ac:spMkLst>
        </pc:spChg>
        <pc:spChg chg="add mod">
          <ac:chgData name=" " userId="c1704494-4287-482c-bcad-dea87aa30589" providerId="ADAL" clId="{DEDBF801-E646-4251-92B4-147448D26B19}" dt="2019-03-28T08:12:11.463" v="1574" actId="20577"/>
          <ac:spMkLst>
            <pc:docMk/>
            <pc:sldMk cId="3007231192" sldId="256"/>
            <ac:spMk id="219" creationId="{50BAA3A9-0FEC-4D13-A4F4-1BA7CCD2A1CA}"/>
          </ac:spMkLst>
        </pc:spChg>
        <pc:grpChg chg="add del mod">
          <ac:chgData name=" " userId="c1704494-4287-482c-bcad-dea87aa30589" providerId="ADAL" clId="{DEDBF801-E646-4251-92B4-147448D26B19}" dt="2019-03-27T07:37:32.404" v="378" actId="165"/>
          <ac:grpSpMkLst>
            <pc:docMk/>
            <pc:sldMk cId="3007231192" sldId="256"/>
            <ac:grpSpMk id="30" creationId="{388EEC76-9110-435F-B066-4DAA6BE638B8}"/>
          </ac:grpSpMkLst>
        </pc:grpChg>
        <pc:grpChg chg="add del mod">
          <ac:chgData name=" " userId="c1704494-4287-482c-bcad-dea87aa30589" providerId="ADAL" clId="{DEDBF801-E646-4251-92B4-147448D26B19}" dt="2019-03-27T07:29:16.670" v="56" actId="165"/>
          <ac:grpSpMkLst>
            <pc:docMk/>
            <pc:sldMk cId="3007231192" sldId="256"/>
            <ac:grpSpMk id="31" creationId="{9DF520EF-E6B2-411A-B6A5-EBC978C56900}"/>
          </ac:grpSpMkLst>
        </pc:grpChg>
        <pc:grpChg chg="add del mod">
          <ac:chgData name=" " userId="c1704494-4287-482c-bcad-dea87aa30589" providerId="ADAL" clId="{DEDBF801-E646-4251-92B4-147448D26B19}" dt="2019-03-27T07:37:32.404" v="378" actId="165"/>
          <ac:grpSpMkLst>
            <pc:docMk/>
            <pc:sldMk cId="3007231192" sldId="256"/>
            <ac:grpSpMk id="46" creationId="{1D891BDB-E267-4E54-A1ED-321F6A64F5C4}"/>
          </ac:grpSpMkLst>
        </pc:grpChg>
        <pc:grpChg chg="add del mod">
          <ac:chgData name=" " userId="c1704494-4287-482c-bcad-dea87aa30589" providerId="ADAL" clId="{DEDBF801-E646-4251-92B4-147448D26B19}" dt="2019-03-27T07:33:20.248" v="147" actId="165"/>
          <ac:grpSpMkLst>
            <pc:docMk/>
            <pc:sldMk cId="3007231192" sldId="256"/>
            <ac:grpSpMk id="61" creationId="{CDD3ACB9-94E8-434E-870E-AAD5B84041BB}"/>
          </ac:grpSpMkLst>
        </pc:grpChg>
        <pc:grpChg chg="add del mod">
          <ac:chgData name=" " userId="c1704494-4287-482c-bcad-dea87aa30589" providerId="ADAL" clId="{DEDBF801-E646-4251-92B4-147448D26B19}" dt="2019-03-27T07:37:27.785" v="377" actId="165"/>
          <ac:grpSpMkLst>
            <pc:docMk/>
            <pc:sldMk cId="3007231192" sldId="256"/>
            <ac:grpSpMk id="76" creationId="{8E592963-E9FC-47DF-A515-4293AC0959FD}"/>
          </ac:grpSpMkLst>
        </pc:grpChg>
        <pc:grpChg chg="add del mod">
          <ac:chgData name=" " userId="c1704494-4287-482c-bcad-dea87aa30589" providerId="ADAL" clId="{DEDBF801-E646-4251-92B4-147448D26B19}" dt="2019-03-27T07:37:32.404" v="378" actId="165"/>
          <ac:grpSpMkLst>
            <pc:docMk/>
            <pc:sldMk cId="3007231192" sldId="256"/>
            <ac:grpSpMk id="101" creationId="{C30936D3-6C91-4D9F-9C92-3603A6DB07CB}"/>
          </ac:grpSpMkLst>
        </pc:grpChg>
        <pc:grpChg chg="add del mod">
          <ac:chgData name=" " userId="c1704494-4287-482c-bcad-dea87aa30589" providerId="ADAL" clId="{DEDBF801-E646-4251-92B4-147448D26B19}" dt="2019-03-27T07:37:32.404" v="378" actId="165"/>
          <ac:grpSpMkLst>
            <pc:docMk/>
            <pc:sldMk cId="3007231192" sldId="256"/>
            <ac:grpSpMk id="103" creationId="{F51FBE62-1CA1-4E87-9AEA-62F11E7E82D0}"/>
          </ac:grpSpMkLst>
        </pc:grpChg>
        <pc:grpChg chg="add del mod">
          <ac:chgData name=" " userId="c1704494-4287-482c-bcad-dea87aa30589" providerId="ADAL" clId="{DEDBF801-E646-4251-92B4-147448D26B19}" dt="2019-03-27T08:35:22.999" v="1023" actId="165"/>
          <ac:grpSpMkLst>
            <pc:docMk/>
            <pc:sldMk cId="3007231192" sldId="256"/>
            <ac:grpSpMk id="160" creationId="{4963D287-81C1-414A-87AB-4E908EB3DD91}"/>
          </ac:grpSpMkLst>
        </pc:grpChg>
        <pc:grpChg chg="add mod topLvl">
          <ac:chgData name=" " userId="c1704494-4287-482c-bcad-dea87aa30589" providerId="ADAL" clId="{DEDBF801-E646-4251-92B4-147448D26B19}" dt="2019-03-27T08:40:18.736" v="1059" actId="164"/>
          <ac:grpSpMkLst>
            <pc:docMk/>
            <pc:sldMk cId="3007231192" sldId="256"/>
            <ac:grpSpMk id="161" creationId="{EECD648B-4B21-4FAB-9D03-A05991EC0B45}"/>
          </ac:grpSpMkLst>
        </pc:grpChg>
        <pc:grpChg chg="add del mod">
          <ac:chgData name=" " userId="c1704494-4287-482c-bcad-dea87aa30589" providerId="ADAL" clId="{DEDBF801-E646-4251-92B4-147448D26B19}" dt="2019-03-27T08:29:28.584" v="850" actId="478"/>
          <ac:grpSpMkLst>
            <pc:docMk/>
            <pc:sldMk cId="3007231192" sldId="256"/>
            <ac:grpSpMk id="164" creationId="{4BC7D010-47AE-466C-BC89-CD4425F03A5F}"/>
          </ac:grpSpMkLst>
        </pc:grpChg>
        <pc:grpChg chg="add del mod">
          <ac:chgData name=" " userId="c1704494-4287-482c-bcad-dea87aa30589" providerId="ADAL" clId="{DEDBF801-E646-4251-92B4-147448D26B19}" dt="2019-03-27T08:35:22.999" v="1023" actId="165"/>
          <ac:grpSpMkLst>
            <pc:docMk/>
            <pc:sldMk cId="3007231192" sldId="256"/>
            <ac:grpSpMk id="165" creationId="{CB449910-A1CF-4475-8F4C-BAB88C77FDFF}"/>
          </ac:grpSpMkLst>
        </pc:grpChg>
        <pc:grpChg chg="add del mod">
          <ac:chgData name=" " userId="c1704494-4287-482c-bcad-dea87aa30589" providerId="ADAL" clId="{DEDBF801-E646-4251-92B4-147448D26B19}" dt="2019-03-27T08:35:22.999" v="1023" actId="165"/>
          <ac:grpSpMkLst>
            <pc:docMk/>
            <pc:sldMk cId="3007231192" sldId="256"/>
            <ac:grpSpMk id="166" creationId="{EC24B58D-DBB4-43CB-995A-C98DD8C516BC}"/>
          </ac:grpSpMkLst>
        </pc:grpChg>
        <pc:grpChg chg="add mod topLvl">
          <ac:chgData name=" " userId="c1704494-4287-482c-bcad-dea87aa30589" providerId="ADAL" clId="{DEDBF801-E646-4251-92B4-147448D26B19}" dt="2019-03-27T08:38:51.766" v="1047" actId="408"/>
          <ac:grpSpMkLst>
            <pc:docMk/>
            <pc:sldMk cId="3007231192" sldId="256"/>
            <ac:grpSpMk id="167" creationId="{9BD7FDD1-5046-4F13-904F-85728D8C06A4}"/>
          </ac:grpSpMkLst>
        </pc:grpChg>
        <pc:grpChg chg="add del mod">
          <ac:chgData name=" " userId="c1704494-4287-482c-bcad-dea87aa30589" providerId="ADAL" clId="{DEDBF801-E646-4251-92B4-147448D26B19}" dt="2019-03-27T08:22:53.776" v="691" actId="165"/>
          <ac:grpSpMkLst>
            <pc:docMk/>
            <pc:sldMk cId="3007231192" sldId="256"/>
            <ac:grpSpMk id="168" creationId="{4287F303-7AD2-4F00-9293-816DBB1327DC}"/>
          </ac:grpSpMkLst>
        </pc:grpChg>
        <pc:grpChg chg="add del mod">
          <ac:chgData name=" " userId="c1704494-4287-482c-bcad-dea87aa30589" providerId="ADAL" clId="{DEDBF801-E646-4251-92B4-147448D26B19}" dt="2019-03-27T08:35:22.999" v="1023" actId="165"/>
          <ac:grpSpMkLst>
            <pc:docMk/>
            <pc:sldMk cId="3007231192" sldId="256"/>
            <ac:grpSpMk id="177" creationId="{B9277AE1-7792-450F-9C53-3F14E2A271C4}"/>
          </ac:grpSpMkLst>
        </pc:grpChg>
        <pc:grpChg chg="add mod topLvl">
          <ac:chgData name=" " userId="c1704494-4287-482c-bcad-dea87aa30589" providerId="ADAL" clId="{DEDBF801-E646-4251-92B4-147448D26B19}" dt="2019-03-27T08:38:46.017" v="1046" actId="164"/>
          <ac:grpSpMkLst>
            <pc:docMk/>
            <pc:sldMk cId="3007231192" sldId="256"/>
            <ac:grpSpMk id="178" creationId="{1CF368C5-74DF-4D6D-993A-BB2A04B6D025}"/>
          </ac:grpSpMkLst>
        </pc:grpChg>
        <pc:grpChg chg="add del mod">
          <ac:chgData name=" " userId="c1704494-4287-482c-bcad-dea87aa30589" providerId="ADAL" clId="{DEDBF801-E646-4251-92B4-147448D26B19}" dt="2019-03-27T08:35:22.999" v="1023" actId="165"/>
          <ac:grpSpMkLst>
            <pc:docMk/>
            <pc:sldMk cId="3007231192" sldId="256"/>
            <ac:grpSpMk id="179" creationId="{62A708B3-255B-4EFD-93B2-EB86A27017EC}"/>
          </ac:grpSpMkLst>
        </pc:grpChg>
        <pc:grpChg chg="add del mod">
          <ac:chgData name=" " userId="c1704494-4287-482c-bcad-dea87aa30589" providerId="ADAL" clId="{DEDBF801-E646-4251-92B4-147448D26B19}" dt="2019-03-27T08:35:22.999" v="1023" actId="165"/>
          <ac:grpSpMkLst>
            <pc:docMk/>
            <pc:sldMk cId="3007231192" sldId="256"/>
            <ac:grpSpMk id="180" creationId="{809B1338-F5CD-4C37-95A1-B9BCA6A951F6}"/>
          </ac:grpSpMkLst>
        </pc:grpChg>
        <pc:grpChg chg="add mod">
          <ac:chgData name=" " userId="c1704494-4287-482c-bcad-dea87aa30589" providerId="ADAL" clId="{DEDBF801-E646-4251-92B4-147448D26B19}" dt="2019-03-27T09:01:22.127" v="1555" actId="571"/>
          <ac:grpSpMkLst>
            <pc:docMk/>
            <pc:sldMk cId="3007231192" sldId="256"/>
            <ac:grpSpMk id="181" creationId="{6C2C8316-5B19-4218-886F-6A2FC65F5898}"/>
          </ac:grpSpMkLst>
        </pc:grpChg>
        <pc:grpChg chg="add mod">
          <ac:chgData name=" " userId="c1704494-4287-482c-bcad-dea87aa30589" providerId="ADAL" clId="{DEDBF801-E646-4251-92B4-147448D26B19}" dt="2019-03-27T08:50:41.038" v="1353" actId="164"/>
          <ac:grpSpMkLst>
            <pc:docMk/>
            <pc:sldMk cId="3007231192" sldId="256"/>
            <ac:grpSpMk id="182" creationId="{C547D176-A6DE-4E8B-8DF2-2D7A7A2B0B43}"/>
          </ac:grpSpMkLst>
        </pc:grpChg>
        <pc:grpChg chg="add mod">
          <ac:chgData name=" " userId="c1704494-4287-482c-bcad-dea87aa30589" providerId="ADAL" clId="{DEDBF801-E646-4251-92B4-147448D26B19}" dt="2019-03-27T08:50:41.038" v="1353" actId="164"/>
          <ac:grpSpMkLst>
            <pc:docMk/>
            <pc:sldMk cId="3007231192" sldId="256"/>
            <ac:grpSpMk id="183" creationId="{146741FE-C065-4557-9A21-1C427346CDD5}"/>
          </ac:grpSpMkLst>
        </pc:grpChg>
        <pc:grpChg chg="add mod">
          <ac:chgData name=" " userId="c1704494-4287-482c-bcad-dea87aa30589" providerId="ADAL" clId="{DEDBF801-E646-4251-92B4-147448D26B19}" dt="2019-03-27T08:50:41.038" v="1353" actId="164"/>
          <ac:grpSpMkLst>
            <pc:docMk/>
            <pc:sldMk cId="3007231192" sldId="256"/>
            <ac:grpSpMk id="184" creationId="{BE12DFFB-43EF-48A1-9C48-F61AA1F91F6E}"/>
          </ac:grpSpMkLst>
        </pc:grpChg>
        <pc:grpChg chg="add mod">
          <ac:chgData name=" " userId="c1704494-4287-482c-bcad-dea87aa30589" providerId="ADAL" clId="{DEDBF801-E646-4251-92B4-147448D26B19}" dt="2019-03-27T08:50:41.038" v="1353" actId="164"/>
          <ac:grpSpMkLst>
            <pc:docMk/>
            <pc:sldMk cId="3007231192" sldId="256"/>
            <ac:grpSpMk id="185" creationId="{46F3897D-6BC3-4D64-9F1B-0D8D204DF069}"/>
          </ac:grpSpMkLst>
        </pc:grpChg>
        <pc:grpChg chg="add mod">
          <ac:chgData name=" " userId="c1704494-4287-482c-bcad-dea87aa30589" providerId="ADAL" clId="{DEDBF801-E646-4251-92B4-147448D26B19}" dt="2019-03-27T08:50:41.038" v="1353" actId="164"/>
          <ac:grpSpMkLst>
            <pc:docMk/>
            <pc:sldMk cId="3007231192" sldId="256"/>
            <ac:grpSpMk id="186" creationId="{2B6E8C80-3653-4C6D-A342-8ABB126CFA5C}"/>
          </ac:grpSpMkLst>
        </pc:grpChg>
        <pc:grpChg chg="add mod">
          <ac:chgData name=" " userId="c1704494-4287-482c-bcad-dea87aa30589" providerId="ADAL" clId="{DEDBF801-E646-4251-92B4-147448D26B19}" dt="2019-03-27T08:50:41.038" v="1353" actId="164"/>
          <ac:grpSpMkLst>
            <pc:docMk/>
            <pc:sldMk cId="3007231192" sldId="256"/>
            <ac:grpSpMk id="187" creationId="{C8838685-164B-41E4-ACEA-D8192A5E67A4}"/>
          </ac:grpSpMkLst>
        </pc:grpChg>
        <pc:grpChg chg="add mod">
          <ac:chgData name=" " userId="c1704494-4287-482c-bcad-dea87aa30589" providerId="ADAL" clId="{DEDBF801-E646-4251-92B4-147448D26B19}" dt="2019-03-27T08:50:41.038" v="1353" actId="164"/>
          <ac:grpSpMkLst>
            <pc:docMk/>
            <pc:sldMk cId="3007231192" sldId="256"/>
            <ac:grpSpMk id="188" creationId="{A238AFF5-330F-44E5-9306-1CA34C41BD5D}"/>
          </ac:grpSpMkLst>
        </pc:grpChg>
        <pc:grpChg chg="add mod">
          <ac:chgData name=" " userId="c1704494-4287-482c-bcad-dea87aa30589" providerId="ADAL" clId="{DEDBF801-E646-4251-92B4-147448D26B19}" dt="2019-03-27T08:50:41.038" v="1353" actId="164"/>
          <ac:grpSpMkLst>
            <pc:docMk/>
            <pc:sldMk cId="3007231192" sldId="256"/>
            <ac:grpSpMk id="189" creationId="{65B5F262-85AD-46AE-B60B-74F2C31B74EC}"/>
          </ac:grpSpMkLst>
        </pc:grpChg>
        <pc:grpChg chg="add mod">
          <ac:chgData name=" " userId="c1704494-4287-482c-bcad-dea87aa30589" providerId="ADAL" clId="{DEDBF801-E646-4251-92B4-147448D26B19}" dt="2019-03-27T08:50:41.038" v="1353" actId="164"/>
          <ac:grpSpMkLst>
            <pc:docMk/>
            <pc:sldMk cId="3007231192" sldId="256"/>
            <ac:grpSpMk id="190" creationId="{4C60C02E-CFAC-4C8E-9FA1-D838AC66A499}"/>
          </ac:grpSpMkLst>
        </pc:grpChg>
        <pc:grpChg chg="add mod">
          <ac:chgData name=" " userId="c1704494-4287-482c-bcad-dea87aa30589" providerId="ADAL" clId="{DEDBF801-E646-4251-92B4-147448D26B19}" dt="2019-03-27T08:50:41.038" v="1353" actId="164"/>
          <ac:grpSpMkLst>
            <pc:docMk/>
            <pc:sldMk cId="3007231192" sldId="256"/>
            <ac:grpSpMk id="191" creationId="{65F5BE62-13F2-4110-979A-463B4AC6A393}"/>
          </ac:grpSpMkLst>
        </pc:grpChg>
        <pc:grpChg chg="add mod">
          <ac:chgData name=" " userId="c1704494-4287-482c-bcad-dea87aa30589" providerId="ADAL" clId="{DEDBF801-E646-4251-92B4-147448D26B19}" dt="2019-03-27T08:50:41.038" v="1353" actId="164"/>
          <ac:grpSpMkLst>
            <pc:docMk/>
            <pc:sldMk cId="3007231192" sldId="256"/>
            <ac:grpSpMk id="192" creationId="{0766B9AF-9ECA-4AB6-A714-F533F146D589}"/>
          </ac:grpSpMkLst>
        </pc:grpChg>
        <pc:grpChg chg="add mod">
          <ac:chgData name=" " userId="c1704494-4287-482c-bcad-dea87aa30589" providerId="ADAL" clId="{DEDBF801-E646-4251-92B4-147448D26B19}" dt="2019-03-27T08:41:04.485" v="1067" actId="164"/>
          <ac:grpSpMkLst>
            <pc:docMk/>
            <pc:sldMk cId="3007231192" sldId="256"/>
            <ac:grpSpMk id="193" creationId="{C458D320-260B-4DB6-81DF-56809F976230}"/>
          </ac:grpSpMkLst>
        </pc:grpChg>
        <pc:grpChg chg="add mod">
          <ac:chgData name=" " userId="c1704494-4287-482c-bcad-dea87aa30589" providerId="ADAL" clId="{DEDBF801-E646-4251-92B4-147448D26B19}" dt="2019-03-27T08:50:41.038" v="1353" actId="164"/>
          <ac:grpSpMkLst>
            <pc:docMk/>
            <pc:sldMk cId="3007231192" sldId="256"/>
            <ac:grpSpMk id="194" creationId="{5AE3AE2E-D0E6-4EAA-9AD8-E68104E600BD}"/>
          </ac:grpSpMkLst>
        </pc:grpChg>
        <pc:grpChg chg="add mod">
          <ac:chgData name=" " userId="c1704494-4287-482c-bcad-dea87aa30589" providerId="ADAL" clId="{DEDBF801-E646-4251-92B4-147448D26B19}" dt="2019-03-27T08:50:41.038" v="1353" actId="164"/>
          <ac:grpSpMkLst>
            <pc:docMk/>
            <pc:sldMk cId="3007231192" sldId="256"/>
            <ac:grpSpMk id="195" creationId="{9533E879-3F16-4E45-AEB9-5D5DDFCFB98B}"/>
          </ac:grpSpMkLst>
        </pc:grpChg>
        <pc:grpChg chg="add mod">
          <ac:chgData name=" " userId="c1704494-4287-482c-bcad-dea87aa30589" providerId="ADAL" clId="{DEDBF801-E646-4251-92B4-147448D26B19}" dt="2019-03-27T08:50:41.038" v="1353" actId="164"/>
          <ac:grpSpMkLst>
            <pc:docMk/>
            <pc:sldMk cId="3007231192" sldId="256"/>
            <ac:grpSpMk id="196" creationId="{00C68EFD-7D83-4110-8291-1DCB80102921}"/>
          </ac:grpSpMkLst>
        </pc:grpChg>
        <pc:grpChg chg="add mod">
          <ac:chgData name=" " userId="c1704494-4287-482c-bcad-dea87aa30589" providerId="ADAL" clId="{DEDBF801-E646-4251-92B4-147448D26B19}" dt="2019-03-27T09:01:22.127" v="1555" actId="571"/>
          <ac:grpSpMkLst>
            <pc:docMk/>
            <pc:sldMk cId="3007231192" sldId="256"/>
            <ac:grpSpMk id="216" creationId="{60300974-A0AA-49F2-9EAF-97481C3A1093}"/>
          </ac:grpSpMkLst>
        </pc:grpChg>
        <pc:picChg chg="del mod ord topLvl">
          <ac:chgData name=" " userId="c1704494-4287-482c-bcad-dea87aa30589" providerId="ADAL" clId="{DEDBF801-E646-4251-92B4-147448D26B19}" dt="2019-03-27T08:22:55.236" v="692" actId="478"/>
          <ac:picMkLst>
            <pc:docMk/>
            <pc:sldMk cId="3007231192" sldId="256"/>
            <ac:picMk id="5" creationId="{FF7972AA-A0B6-425F-8C60-622A8E6E2591}"/>
          </ac:picMkLst>
        </pc:picChg>
        <pc:picChg chg="add del mod ord">
          <ac:chgData name=" " userId="c1704494-4287-482c-bcad-dea87aa30589" providerId="ADAL" clId="{DEDBF801-E646-4251-92B4-147448D26B19}" dt="2019-03-27T08:27:26.785" v="826" actId="1038"/>
          <ac:picMkLst>
            <pc:docMk/>
            <pc:sldMk cId="3007231192" sldId="256"/>
            <ac:picMk id="119" creationId="{D725EBEC-5422-404F-9E82-E7D446CC264D}"/>
          </ac:picMkLst>
        </pc:picChg>
        <pc:picChg chg="add del mod ord">
          <ac:chgData name=" " userId="c1704494-4287-482c-bcad-dea87aa30589" providerId="ADAL" clId="{DEDBF801-E646-4251-92B4-147448D26B19}" dt="2019-03-27T07:54:14.783" v="481" actId="478"/>
          <ac:picMkLst>
            <pc:docMk/>
            <pc:sldMk cId="3007231192" sldId="256"/>
            <ac:picMk id="121" creationId="{1C43181D-3C6C-4CF7-A794-A79CACDA2CC1}"/>
          </ac:picMkLst>
        </pc:picChg>
        <pc:picChg chg="add mod ord topLvl">
          <ac:chgData name=" " userId="c1704494-4287-482c-bcad-dea87aa30589" providerId="ADAL" clId="{DEDBF801-E646-4251-92B4-147448D26B19}" dt="2019-03-27T09:02:11.585" v="1564" actId="1038"/>
          <ac:picMkLst>
            <pc:docMk/>
            <pc:sldMk cId="3007231192" sldId="256"/>
            <ac:picMk id="123" creationId="{BE341348-65A0-46C2-84AA-2104BEDFAAE6}"/>
          </ac:picMkLst>
        </pc:picChg>
        <pc:picChg chg="add mod ord">
          <ac:chgData name=" " userId="c1704494-4287-482c-bcad-dea87aa30589" providerId="ADAL" clId="{DEDBF801-E646-4251-92B4-147448D26B19}" dt="2019-03-27T08:20:34.395" v="689" actId="164"/>
          <ac:picMkLst>
            <pc:docMk/>
            <pc:sldMk cId="3007231192" sldId="256"/>
            <ac:picMk id="125" creationId="{D6448435-4DAA-41B4-8983-B7D29982D97E}"/>
          </ac:picMkLst>
        </pc:picChg>
        <pc:picChg chg="add mod ord">
          <ac:chgData name=" " userId="c1704494-4287-482c-bcad-dea87aa30589" providerId="ADAL" clId="{DEDBF801-E646-4251-92B4-147448D26B19}" dt="2019-03-27T08:20:34.395" v="689" actId="164"/>
          <ac:picMkLst>
            <pc:docMk/>
            <pc:sldMk cId="3007231192" sldId="256"/>
            <ac:picMk id="127" creationId="{4664B9F2-2FF5-474F-8BDE-0ADD189B9812}"/>
          </ac:picMkLst>
        </pc:picChg>
        <pc:picChg chg="add del mod ord">
          <ac:chgData name=" " userId="c1704494-4287-482c-bcad-dea87aa30589" providerId="ADAL" clId="{DEDBF801-E646-4251-92B4-147448D26B19}" dt="2019-03-27T07:54:35.831" v="485" actId="478"/>
          <ac:picMkLst>
            <pc:docMk/>
            <pc:sldMk cId="3007231192" sldId="256"/>
            <ac:picMk id="129" creationId="{C0F5F841-B3F6-4B3C-9306-5DBC62A0C465}"/>
          </ac:picMkLst>
        </pc:picChg>
        <pc:picChg chg="add del mod">
          <ac:chgData name=" " userId="c1704494-4287-482c-bcad-dea87aa30589" providerId="ADAL" clId="{DEDBF801-E646-4251-92B4-147448D26B19}" dt="2019-03-27T07:59:23.780" v="522" actId="478"/>
          <ac:picMkLst>
            <pc:docMk/>
            <pc:sldMk cId="3007231192" sldId="256"/>
            <ac:picMk id="131" creationId="{7E0B148B-4703-4512-9B0F-444DC422285E}"/>
          </ac:picMkLst>
        </pc:picChg>
        <pc:picChg chg="add mod ord topLvl">
          <ac:chgData name=" " userId="c1704494-4287-482c-bcad-dea87aa30589" providerId="ADAL" clId="{DEDBF801-E646-4251-92B4-147448D26B19}" dt="2019-03-27T08:38:41.905" v="1044" actId="164"/>
          <ac:picMkLst>
            <pc:docMk/>
            <pc:sldMk cId="3007231192" sldId="256"/>
            <ac:picMk id="133" creationId="{8707CB8E-4B9D-4A6B-8D51-E1BBDD66CA0D}"/>
          </ac:picMkLst>
        </pc:picChg>
        <pc:picChg chg="add del mod ord">
          <ac:chgData name=" " userId="c1704494-4287-482c-bcad-dea87aa30589" providerId="ADAL" clId="{DEDBF801-E646-4251-92B4-147448D26B19}" dt="2019-03-27T08:26:05.794" v="809" actId="478"/>
          <ac:picMkLst>
            <pc:docMk/>
            <pc:sldMk cId="3007231192" sldId="256"/>
            <ac:picMk id="135" creationId="{EAD58EC9-A877-44D7-96C3-069ADB7E9859}"/>
          </ac:picMkLst>
        </pc:picChg>
        <pc:picChg chg="add mod topLvl">
          <ac:chgData name=" " userId="c1704494-4287-482c-bcad-dea87aa30589" providerId="ADAL" clId="{DEDBF801-E646-4251-92B4-147448D26B19}" dt="2019-03-27T08:38:41.905" v="1044" actId="164"/>
          <ac:picMkLst>
            <pc:docMk/>
            <pc:sldMk cId="3007231192" sldId="256"/>
            <ac:picMk id="137" creationId="{A032FDDF-0CB1-4413-9AD1-2E07BFA34C69}"/>
          </ac:picMkLst>
        </pc:picChg>
        <pc:picChg chg="add del mod ord">
          <ac:chgData name=" " userId="c1704494-4287-482c-bcad-dea87aa30589" providerId="ADAL" clId="{DEDBF801-E646-4251-92B4-147448D26B19}" dt="2019-03-27T08:26:29.369" v="814" actId="478"/>
          <ac:picMkLst>
            <pc:docMk/>
            <pc:sldMk cId="3007231192" sldId="256"/>
            <ac:picMk id="139" creationId="{AEE8FE83-9F81-437A-8236-9C095D3B4ED4}"/>
          </ac:picMkLst>
        </pc:picChg>
        <pc:picChg chg="add mod ord topLvl">
          <ac:chgData name=" " userId="c1704494-4287-482c-bcad-dea87aa30589" providerId="ADAL" clId="{DEDBF801-E646-4251-92B4-147448D26B19}" dt="2019-03-27T08:38:39.473" v="1043" actId="164"/>
          <ac:picMkLst>
            <pc:docMk/>
            <pc:sldMk cId="3007231192" sldId="256"/>
            <ac:picMk id="141" creationId="{E561E9E6-BB05-49CE-9319-DFD1C85AB6D4}"/>
          </ac:picMkLst>
        </pc:picChg>
        <pc:picChg chg="add mod ord topLvl">
          <ac:chgData name=" " userId="c1704494-4287-482c-bcad-dea87aa30589" providerId="ADAL" clId="{DEDBF801-E646-4251-92B4-147448D26B19}" dt="2019-03-27T08:38:39.473" v="1043" actId="164"/>
          <ac:picMkLst>
            <pc:docMk/>
            <pc:sldMk cId="3007231192" sldId="256"/>
            <ac:picMk id="143" creationId="{3DA5C218-5F3A-418F-BDF2-974808D92347}"/>
          </ac:picMkLst>
        </pc:picChg>
        <pc:picChg chg="add del mod ord">
          <ac:chgData name=" " userId="c1704494-4287-482c-bcad-dea87aa30589" providerId="ADAL" clId="{DEDBF801-E646-4251-92B4-147448D26B19}" dt="2019-03-27T08:23:56.187" v="705" actId="478"/>
          <ac:picMkLst>
            <pc:docMk/>
            <pc:sldMk cId="3007231192" sldId="256"/>
            <ac:picMk id="145" creationId="{AC435F44-0CDA-4E9E-B560-1E22C189245D}"/>
          </ac:picMkLst>
        </pc:picChg>
        <pc:picChg chg="add mod topLvl">
          <ac:chgData name=" " userId="c1704494-4287-482c-bcad-dea87aa30589" providerId="ADAL" clId="{DEDBF801-E646-4251-92B4-147448D26B19}" dt="2019-03-27T08:38:41.905" v="1044" actId="164"/>
          <ac:picMkLst>
            <pc:docMk/>
            <pc:sldMk cId="3007231192" sldId="256"/>
            <ac:picMk id="147" creationId="{96B32A9E-AE93-407E-A45C-F8631F5BCF54}"/>
          </ac:picMkLst>
        </pc:picChg>
        <pc:picChg chg="add mod ord topLvl">
          <ac:chgData name=" " userId="c1704494-4287-482c-bcad-dea87aa30589" providerId="ADAL" clId="{DEDBF801-E646-4251-92B4-147448D26B19}" dt="2019-03-27T08:38:39.473" v="1043" actId="164"/>
          <ac:picMkLst>
            <pc:docMk/>
            <pc:sldMk cId="3007231192" sldId="256"/>
            <ac:picMk id="149" creationId="{F50AB2E5-97F4-41FD-9F1D-E4B608494078}"/>
          </ac:picMkLst>
        </pc:picChg>
        <pc:picChg chg="add mod topLvl">
          <ac:chgData name=" " userId="c1704494-4287-482c-bcad-dea87aa30589" providerId="ADAL" clId="{DEDBF801-E646-4251-92B4-147448D26B19}" dt="2019-03-27T08:38:41.905" v="1044" actId="164"/>
          <ac:picMkLst>
            <pc:docMk/>
            <pc:sldMk cId="3007231192" sldId="256"/>
            <ac:picMk id="151" creationId="{24AFFD25-572C-4C17-8B98-9B4FBED001AF}"/>
          </ac:picMkLst>
        </pc:picChg>
        <pc:picChg chg="add mod topLvl">
          <ac:chgData name=" " userId="c1704494-4287-482c-bcad-dea87aa30589" providerId="ADAL" clId="{DEDBF801-E646-4251-92B4-147448D26B19}" dt="2019-03-27T08:38:39.473" v="1043" actId="164"/>
          <ac:picMkLst>
            <pc:docMk/>
            <pc:sldMk cId="3007231192" sldId="256"/>
            <ac:picMk id="153" creationId="{0A1E4F5C-8780-4FBE-87DC-5C7FD954D955}"/>
          </ac:picMkLst>
        </pc:picChg>
        <pc:picChg chg="add mod topLvl">
          <ac:chgData name=" " userId="c1704494-4287-482c-bcad-dea87aa30589" providerId="ADAL" clId="{DEDBF801-E646-4251-92B4-147448D26B19}" dt="2019-03-27T08:31:12.247" v="867" actId="164"/>
          <ac:picMkLst>
            <pc:docMk/>
            <pc:sldMk cId="3007231192" sldId="256"/>
            <ac:picMk id="155" creationId="{13644C3C-46B3-47B6-BADD-73002962152F}"/>
          </ac:picMkLst>
        </pc:picChg>
        <pc:picChg chg="add del mod topLvl">
          <ac:chgData name=" " userId="c1704494-4287-482c-bcad-dea87aa30589" providerId="ADAL" clId="{DEDBF801-E646-4251-92B4-147448D26B19}" dt="2019-03-27T08:29:28.584" v="850" actId="478"/>
          <ac:picMkLst>
            <pc:docMk/>
            <pc:sldMk cId="3007231192" sldId="256"/>
            <ac:picMk id="157" creationId="{E8C80279-C19D-4C3D-9101-1A5B5245F648}"/>
          </ac:picMkLst>
        </pc:picChg>
        <pc:picChg chg="add del mod">
          <ac:chgData name=" " userId="c1704494-4287-482c-bcad-dea87aa30589" providerId="ADAL" clId="{DEDBF801-E646-4251-92B4-147448D26B19}" dt="2019-03-27T08:23:08.171" v="698" actId="478"/>
          <ac:picMkLst>
            <pc:docMk/>
            <pc:sldMk cId="3007231192" sldId="256"/>
            <ac:picMk id="170" creationId="{9FC192C9-BEE4-44EA-837D-146C1E77BCE4}"/>
          </ac:picMkLst>
        </pc:picChg>
        <pc:picChg chg="add mod">
          <ac:chgData name=" " userId="c1704494-4287-482c-bcad-dea87aa30589" providerId="ADAL" clId="{DEDBF801-E646-4251-92B4-147448D26B19}" dt="2019-03-27T08:31:12.247" v="867" actId="164"/>
          <ac:picMkLst>
            <pc:docMk/>
            <pc:sldMk cId="3007231192" sldId="256"/>
            <ac:picMk id="172" creationId="{A558C68C-2066-4DF8-A855-1D3192C850DC}"/>
          </ac:picMkLst>
        </pc:picChg>
        <pc:picChg chg="add mod topLvl">
          <ac:chgData name=" " userId="c1704494-4287-482c-bcad-dea87aa30589" providerId="ADAL" clId="{DEDBF801-E646-4251-92B4-147448D26B19}" dt="2019-03-27T08:38:43.649" v="1045" actId="164"/>
          <ac:picMkLst>
            <pc:docMk/>
            <pc:sldMk cId="3007231192" sldId="256"/>
            <ac:picMk id="174" creationId="{AEC11196-5871-4EB4-89C8-0388294367E1}"/>
          </ac:picMkLst>
        </pc:picChg>
        <pc:picChg chg="add mod topLvl">
          <ac:chgData name=" " userId="c1704494-4287-482c-bcad-dea87aa30589" providerId="ADAL" clId="{DEDBF801-E646-4251-92B4-147448D26B19}" dt="2019-03-27T09:02:11.585" v="1564" actId="1038"/>
          <ac:picMkLst>
            <pc:docMk/>
            <pc:sldMk cId="3007231192" sldId="256"/>
            <ac:picMk id="176" creationId="{C63D7093-4D03-4653-B28D-8A79E479EFCC}"/>
          </ac:picMkLst>
        </pc:picChg>
        <pc:picChg chg="add del">
          <ac:chgData name=" " userId="c1704494-4287-482c-bcad-dea87aa30589" providerId="ADAL" clId="{DEDBF801-E646-4251-92B4-147448D26B19}" dt="2019-03-27T08:45:21.038" v="1191"/>
          <ac:picMkLst>
            <pc:docMk/>
            <pc:sldMk cId="3007231192" sldId="256"/>
            <ac:picMk id="1026" creationId="{8B670E27-1097-48D0-B086-05AD591E61CE}"/>
          </ac:picMkLst>
        </pc:picChg>
        <pc:cxnChg chg="mod topLvl">
          <ac:chgData name=" " userId="c1704494-4287-482c-bcad-dea87aa30589" providerId="ADAL" clId="{DEDBF801-E646-4251-92B4-147448D26B19}" dt="2019-03-27T08:40:12.337" v="1058" actId="164"/>
          <ac:cxnSpMkLst>
            <pc:docMk/>
            <pc:sldMk cId="3007231192" sldId="256"/>
            <ac:cxnSpMk id="7" creationId="{365AB059-7BDD-4441-B780-E433C19618AE}"/>
          </ac:cxnSpMkLst>
        </pc:cxnChg>
        <pc:cxnChg chg="mod topLvl">
          <ac:chgData name=" " userId="c1704494-4287-482c-bcad-dea87aa30589" providerId="ADAL" clId="{DEDBF801-E646-4251-92B4-147448D26B19}" dt="2019-03-27T08:40:12.337" v="1058" actId="164"/>
          <ac:cxnSpMkLst>
            <pc:docMk/>
            <pc:sldMk cId="3007231192" sldId="256"/>
            <ac:cxnSpMk id="8" creationId="{A5CB78C5-EC13-4D39-891B-C93E96888751}"/>
          </ac:cxnSpMkLst>
        </pc:cxnChg>
        <pc:cxnChg chg="mod topLvl">
          <ac:chgData name=" " userId="c1704494-4287-482c-bcad-dea87aa30589" providerId="ADAL" clId="{DEDBF801-E646-4251-92B4-147448D26B19}" dt="2019-03-27T08:46:49.358" v="1258" actId="14100"/>
          <ac:cxnSpMkLst>
            <pc:docMk/>
            <pc:sldMk cId="3007231192" sldId="256"/>
            <ac:cxnSpMk id="11" creationId="{F01A1EA1-93FA-43A3-8F11-27C48C1B177E}"/>
          </ac:cxnSpMkLst>
        </pc:cxnChg>
        <pc:cxnChg chg="mod topLvl">
          <ac:chgData name=" " userId="c1704494-4287-482c-bcad-dea87aa30589" providerId="ADAL" clId="{DEDBF801-E646-4251-92B4-147448D26B19}" dt="2019-03-27T08:40:12.337" v="1058" actId="164"/>
          <ac:cxnSpMkLst>
            <pc:docMk/>
            <pc:sldMk cId="3007231192" sldId="256"/>
            <ac:cxnSpMk id="12" creationId="{F74CC626-5B84-496C-8BF3-EE57916D27BA}"/>
          </ac:cxnSpMkLst>
        </pc:cxnChg>
        <pc:cxnChg chg="mod topLvl">
          <ac:chgData name=" " userId="c1704494-4287-482c-bcad-dea87aa30589" providerId="ADAL" clId="{DEDBF801-E646-4251-92B4-147448D26B19}" dt="2019-03-27T08:40:12.337" v="1058" actId="164"/>
          <ac:cxnSpMkLst>
            <pc:docMk/>
            <pc:sldMk cId="3007231192" sldId="256"/>
            <ac:cxnSpMk id="19" creationId="{2271A4DB-71B2-4ECD-9E37-E3208CE16D00}"/>
          </ac:cxnSpMkLst>
        </pc:cxnChg>
        <pc:cxnChg chg="del mod topLvl">
          <ac:chgData name=" " userId="c1704494-4287-482c-bcad-dea87aa30589" providerId="ADAL" clId="{DEDBF801-E646-4251-92B4-147448D26B19}" dt="2019-03-27T07:34:49.405" v="166" actId="478"/>
          <ac:cxnSpMkLst>
            <pc:docMk/>
            <pc:sldMk cId="3007231192" sldId="256"/>
            <ac:cxnSpMk id="32" creationId="{DFD5CEAC-93F2-423F-AE5B-97565290933C}"/>
          </ac:cxnSpMkLst>
        </pc:cxnChg>
        <pc:cxnChg chg="del mod topLvl">
          <ac:chgData name=" " userId="c1704494-4287-482c-bcad-dea87aa30589" providerId="ADAL" clId="{DEDBF801-E646-4251-92B4-147448D26B19}" dt="2019-03-27T07:34:49.405" v="166" actId="478"/>
          <ac:cxnSpMkLst>
            <pc:docMk/>
            <pc:sldMk cId="3007231192" sldId="256"/>
            <ac:cxnSpMk id="33" creationId="{B9AFCE6E-1FED-41D2-A97B-63ECD9CE3E88}"/>
          </ac:cxnSpMkLst>
        </pc:cxnChg>
        <pc:cxnChg chg="del mod topLvl">
          <ac:chgData name=" " userId="c1704494-4287-482c-bcad-dea87aa30589" providerId="ADAL" clId="{DEDBF801-E646-4251-92B4-147448D26B19}" dt="2019-03-27T07:34:49.405" v="166" actId="478"/>
          <ac:cxnSpMkLst>
            <pc:docMk/>
            <pc:sldMk cId="3007231192" sldId="256"/>
            <ac:cxnSpMk id="34" creationId="{AD47DB0F-DC22-4696-A31F-60871D9A5773}"/>
          </ac:cxnSpMkLst>
        </pc:cxnChg>
        <pc:cxnChg chg="del mod topLvl">
          <ac:chgData name=" " userId="c1704494-4287-482c-bcad-dea87aa30589" providerId="ADAL" clId="{DEDBF801-E646-4251-92B4-147448D26B19}" dt="2019-03-27T07:34:49.405" v="166" actId="478"/>
          <ac:cxnSpMkLst>
            <pc:docMk/>
            <pc:sldMk cId="3007231192" sldId="256"/>
            <ac:cxnSpMk id="35" creationId="{14D7C63E-0595-459F-8FE7-42A382DAE3FB}"/>
          </ac:cxnSpMkLst>
        </pc:cxnChg>
        <pc:cxnChg chg="del mod topLvl">
          <ac:chgData name=" " userId="c1704494-4287-482c-bcad-dea87aa30589" providerId="ADAL" clId="{DEDBF801-E646-4251-92B4-147448D26B19}" dt="2019-03-27T07:34:49.405" v="166" actId="478"/>
          <ac:cxnSpMkLst>
            <pc:docMk/>
            <pc:sldMk cId="3007231192" sldId="256"/>
            <ac:cxnSpMk id="36" creationId="{D77AA50A-076F-4632-ABC4-3321502E36A6}"/>
          </ac:cxnSpMkLst>
        </pc:cxnChg>
        <pc:cxnChg chg="mod topLvl">
          <ac:chgData name=" " userId="c1704494-4287-482c-bcad-dea87aa30589" providerId="ADAL" clId="{DEDBF801-E646-4251-92B4-147448D26B19}" dt="2019-03-27T08:40:02.329" v="1057" actId="164"/>
          <ac:cxnSpMkLst>
            <pc:docMk/>
            <pc:sldMk cId="3007231192" sldId="256"/>
            <ac:cxnSpMk id="47" creationId="{43D622BD-E1E8-4DE0-86F9-F19B3DA9C679}"/>
          </ac:cxnSpMkLst>
        </pc:cxnChg>
        <pc:cxnChg chg="mod topLvl">
          <ac:chgData name=" " userId="c1704494-4287-482c-bcad-dea87aa30589" providerId="ADAL" clId="{DEDBF801-E646-4251-92B4-147448D26B19}" dt="2019-03-27T08:40:02.329" v="1057" actId="164"/>
          <ac:cxnSpMkLst>
            <pc:docMk/>
            <pc:sldMk cId="3007231192" sldId="256"/>
            <ac:cxnSpMk id="48" creationId="{C29CE430-0613-43C1-8AB5-D52887E0AAAC}"/>
          </ac:cxnSpMkLst>
        </pc:cxnChg>
        <pc:cxnChg chg="mod topLvl">
          <ac:chgData name=" " userId="c1704494-4287-482c-bcad-dea87aa30589" providerId="ADAL" clId="{DEDBF801-E646-4251-92B4-147448D26B19}" dt="2019-03-27T08:40:02.329" v="1057" actId="164"/>
          <ac:cxnSpMkLst>
            <pc:docMk/>
            <pc:sldMk cId="3007231192" sldId="256"/>
            <ac:cxnSpMk id="49" creationId="{609A00C5-327A-4CA7-8B5D-193A31C251EE}"/>
          </ac:cxnSpMkLst>
        </pc:cxnChg>
        <pc:cxnChg chg="mod topLvl">
          <ac:chgData name=" " userId="c1704494-4287-482c-bcad-dea87aa30589" providerId="ADAL" clId="{DEDBF801-E646-4251-92B4-147448D26B19}" dt="2019-03-27T08:47:07.795" v="1262" actId="14100"/>
          <ac:cxnSpMkLst>
            <pc:docMk/>
            <pc:sldMk cId="3007231192" sldId="256"/>
            <ac:cxnSpMk id="50" creationId="{FC5268A4-1AB7-4727-A11D-04857AF53067}"/>
          </ac:cxnSpMkLst>
        </pc:cxnChg>
        <pc:cxnChg chg="mod topLvl">
          <ac:chgData name=" " userId="c1704494-4287-482c-bcad-dea87aa30589" providerId="ADAL" clId="{DEDBF801-E646-4251-92B4-147448D26B19}" dt="2019-03-27T08:40:02.329" v="1057" actId="164"/>
          <ac:cxnSpMkLst>
            <pc:docMk/>
            <pc:sldMk cId="3007231192" sldId="256"/>
            <ac:cxnSpMk id="51" creationId="{8811DCE1-C934-4027-A7BD-18107EE81764}"/>
          </ac:cxnSpMkLst>
        </pc:cxnChg>
        <pc:cxnChg chg="mod topLvl">
          <ac:chgData name=" " userId="c1704494-4287-482c-bcad-dea87aa30589" providerId="ADAL" clId="{DEDBF801-E646-4251-92B4-147448D26B19}" dt="2019-03-27T08:39:55.248" v="1056" actId="164"/>
          <ac:cxnSpMkLst>
            <pc:docMk/>
            <pc:sldMk cId="3007231192" sldId="256"/>
            <ac:cxnSpMk id="62" creationId="{D90316A2-D485-4060-99A4-00C2721FAA3E}"/>
          </ac:cxnSpMkLst>
        </pc:cxnChg>
        <pc:cxnChg chg="mod topLvl">
          <ac:chgData name=" " userId="c1704494-4287-482c-bcad-dea87aa30589" providerId="ADAL" clId="{DEDBF801-E646-4251-92B4-147448D26B19}" dt="2019-03-27T08:39:55.248" v="1056" actId="164"/>
          <ac:cxnSpMkLst>
            <pc:docMk/>
            <pc:sldMk cId="3007231192" sldId="256"/>
            <ac:cxnSpMk id="63" creationId="{EE81660F-D39B-4B50-9C04-9215929ED591}"/>
          </ac:cxnSpMkLst>
        </pc:cxnChg>
        <pc:cxnChg chg="mod topLvl">
          <ac:chgData name=" " userId="c1704494-4287-482c-bcad-dea87aa30589" providerId="ADAL" clId="{DEDBF801-E646-4251-92B4-147448D26B19}" dt="2019-03-27T08:47:17.583" v="1264" actId="14100"/>
          <ac:cxnSpMkLst>
            <pc:docMk/>
            <pc:sldMk cId="3007231192" sldId="256"/>
            <ac:cxnSpMk id="64" creationId="{FEEF28BE-BAC3-4013-A409-0A192C328050}"/>
          </ac:cxnSpMkLst>
        </pc:cxnChg>
        <pc:cxnChg chg="mod topLvl">
          <ac:chgData name=" " userId="c1704494-4287-482c-bcad-dea87aa30589" providerId="ADAL" clId="{DEDBF801-E646-4251-92B4-147448D26B19}" dt="2019-03-27T08:39:55.248" v="1056" actId="164"/>
          <ac:cxnSpMkLst>
            <pc:docMk/>
            <pc:sldMk cId="3007231192" sldId="256"/>
            <ac:cxnSpMk id="65" creationId="{5CC8886C-E10D-4C8C-ADD8-B2E6A6D8A1E8}"/>
          </ac:cxnSpMkLst>
        </pc:cxnChg>
        <pc:cxnChg chg="mod topLvl">
          <ac:chgData name=" " userId="c1704494-4287-482c-bcad-dea87aa30589" providerId="ADAL" clId="{DEDBF801-E646-4251-92B4-147448D26B19}" dt="2019-03-27T08:39:55.248" v="1056" actId="164"/>
          <ac:cxnSpMkLst>
            <pc:docMk/>
            <pc:sldMk cId="3007231192" sldId="256"/>
            <ac:cxnSpMk id="66" creationId="{01D3EA70-58C7-4E4C-8F5D-AA695A6616C2}"/>
          </ac:cxnSpMkLst>
        </pc:cxnChg>
        <pc:cxnChg chg="mod topLvl">
          <ac:chgData name=" " userId="c1704494-4287-482c-bcad-dea87aa30589" providerId="ADAL" clId="{DEDBF801-E646-4251-92B4-147448D26B19}" dt="2019-03-27T08:40:18.736" v="1059" actId="164"/>
          <ac:cxnSpMkLst>
            <pc:docMk/>
            <pc:sldMk cId="3007231192" sldId="256"/>
            <ac:cxnSpMk id="77" creationId="{CA1807D9-09AF-43F9-ACA2-AD3995C2151F}"/>
          </ac:cxnSpMkLst>
        </pc:cxnChg>
        <pc:cxnChg chg="mod topLvl">
          <ac:chgData name=" " userId="c1704494-4287-482c-bcad-dea87aa30589" providerId="ADAL" clId="{DEDBF801-E646-4251-92B4-147448D26B19}" dt="2019-03-27T08:17:07.044" v="668" actId="208"/>
          <ac:cxnSpMkLst>
            <pc:docMk/>
            <pc:sldMk cId="3007231192" sldId="256"/>
            <ac:cxnSpMk id="78" creationId="{E61D8251-968C-4130-8C71-34B0FF3BB53D}"/>
          </ac:cxnSpMkLst>
        </pc:cxnChg>
        <pc:cxnChg chg="mod topLvl">
          <ac:chgData name=" " userId="c1704494-4287-482c-bcad-dea87aa30589" providerId="ADAL" clId="{DEDBF801-E646-4251-92B4-147448D26B19}" dt="2019-03-27T08:17:07.044" v="668" actId="208"/>
          <ac:cxnSpMkLst>
            <pc:docMk/>
            <pc:sldMk cId="3007231192" sldId="256"/>
            <ac:cxnSpMk id="79" creationId="{019BBDDE-8243-4E75-BC4E-0DF91AF854E6}"/>
          </ac:cxnSpMkLst>
        </pc:cxnChg>
        <pc:cxnChg chg="mod topLvl">
          <ac:chgData name=" " userId="c1704494-4287-482c-bcad-dea87aa30589" providerId="ADAL" clId="{DEDBF801-E646-4251-92B4-147448D26B19}" dt="2019-03-27T08:46:23.891" v="1256" actId="14100"/>
          <ac:cxnSpMkLst>
            <pc:docMk/>
            <pc:sldMk cId="3007231192" sldId="256"/>
            <ac:cxnSpMk id="80" creationId="{01E81361-A72C-444D-B0FC-DACD84D9CAA1}"/>
          </ac:cxnSpMkLst>
        </pc:cxnChg>
        <pc:cxnChg chg="mod topLvl">
          <ac:chgData name=" " userId="c1704494-4287-482c-bcad-dea87aa30589" providerId="ADAL" clId="{DEDBF801-E646-4251-92B4-147448D26B19}" dt="2019-03-27T08:40:18.736" v="1059" actId="164"/>
          <ac:cxnSpMkLst>
            <pc:docMk/>
            <pc:sldMk cId="3007231192" sldId="256"/>
            <ac:cxnSpMk id="81" creationId="{C22B97E8-82CA-40B9-AEB6-30E55CF2DF4D}"/>
          </ac:cxnSpMkLst>
        </pc:cxnChg>
        <pc:cxnChg chg="add mod">
          <ac:chgData name=" " userId="c1704494-4287-482c-bcad-dea87aa30589" providerId="ADAL" clId="{DEDBF801-E646-4251-92B4-147448D26B19}" dt="2019-03-27T08:39:49.673" v="1055" actId="164"/>
          <ac:cxnSpMkLst>
            <pc:docMk/>
            <pc:sldMk cId="3007231192" sldId="256"/>
            <ac:cxnSpMk id="102" creationId="{170F54BF-F46C-41F2-BC1C-A1928113B03C}"/>
          </ac:cxnSpMkLst>
        </pc:cxnChg>
        <pc:cxnChg chg="add del mod topLvl">
          <ac:chgData name=" " userId="c1704494-4287-482c-bcad-dea87aa30589" providerId="ADAL" clId="{DEDBF801-E646-4251-92B4-147448D26B19}" dt="2019-03-27T08:59:18.571" v="1545" actId="478"/>
          <ac:cxnSpMkLst>
            <pc:docMk/>
            <pc:sldMk cId="3007231192" sldId="256"/>
            <ac:cxnSpMk id="104" creationId="{F33793AD-1744-41BB-AC97-4758ACDDA1C3}"/>
          </ac:cxnSpMkLst>
        </pc:cxnChg>
        <pc:cxnChg chg="del mod topLvl">
          <ac:chgData name=" " userId="c1704494-4287-482c-bcad-dea87aa30589" providerId="ADAL" clId="{DEDBF801-E646-4251-92B4-147448D26B19}" dt="2019-03-27T08:59:17.051" v="1544" actId="478"/>
          <ac:cxnSpMkLst>
            <pc:docMk/>
            <pc:sldMk cId="3007231192" sldId="256"/>
            <ac:cxnSpMk id="105" creationId="{D7CFB361-6D65-446F-9E69-D07068BE6B00}"/>
          </ac:cxnSpMkLst>
        </pc:cxnChg>
        <pc:cxnChg chg="del mod topLvl">
          <ac:chgData name=" " userId="c1704494-4287-482c-bcad-dea87aa30589" providerId="ADAL" clId="{DEDBF801-E646-4251-92B4-147448D26B19}" dt="2019-03-27T08:59:21.947" v="1547" actId="478"/>
          <ac:cxnSpMkLst>
            <pc:docMk/>
            <pc:sldMk cId="3007231192" sldId="256"/>
            <ac:cxnSpMk id="106" creationId="{E2CC3D71-B18B-4EEF-ABE2-77F0A802AE46}"/>
          </ac:cxnSpMkLst>
        </pc:cxnChg>
        <pc:cxnChg chg="add mod">
          <ac:chgData name=" " userId="c1704494-4287-482c-bcad-dea87aa30589" providerId="ADAL" clId="{DEDBF801-E646-4251-92B4-147448D26B19}" dt="2019-03-27T08:39:49.673" v="1055" actId="164"/>
          <ac:cxnSpMkLst>
            <pc:docMk/>
            <pc:sldMk cId="3007231192" sldId="256"/>
            <ac:cxnSpMk id="107" creationId="{947F3D9F-021F-402D-B335-36D903430C74}"/>
          </ac:cxnSpMkLst>
        </pc:cxnChg>
        <pc:cxnChg chg="add del mod">
          <ac:chgData name=" " userId="c1704494-4287-482c-bcad-dea87aa30589" providerId="ADAL" clId="{DEDBF801-E646-4251-92B4-147448D26B19}" dt="2019-03-27T08:43:50.389" v="1180" actId="478"/>
          <ac:cxnSpMkLst>
            <pc:docMk/>
            <pc:sldMk cId="3007231192" sldId="256"/>
            <ac:cxnSpMk id="198" creationId="{40F138ED-4A8A-4026-A5A4-CA45588F733E}"/>
          </ac:cxnSpMkLst>
        </pc:cxnChg>
        <pc:cxnChg chg="add del mod">
          <ac:chgData name=" " userId="c1704494-4287-482c-bcad-dea87aa30589" providerId="ADAL" clId="{DEDBF801-E646-4251-92B4-147448D26B19}" dt="2019-03-27T08:46:08.804" v="1254" actId="478"/>
          <ac:cxnSpMkLst>
            <pc:docMk/>
            <pc:sldMk cId="3007231192" sldId="256"/>
            <ac:cxnSpMk id="204" creationId="{03306C38-7F2C-4895-ADD0-EA3401CB060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4D45D-C366-49ED-94E5-8AC8ED375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70256B-40CF-4F01-8F5A-20881D3F6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9D068-F8EE-4CF3-A950-55997EF0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3BEE-388F-4088-AA3F-9EBFEBF0AFB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A8EC9-CB2B-41FC-9B3E-F40E18EE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2A6ABA-0EBB-499D-98B8-DE9722A0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E189-FF70-4537-AD7A-3822D483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47629-57BE-4761-8B00-22B15F9D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DD0B05-1F60-47E5-A2F1-0CC85A38A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AC991-2672-4DBD-B2E7-E354E891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3BEE-388F-4088-AA3F-9EBFEBF0AFB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952A6-7745-4393-9114-A7AD51875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913F5-DC16-4CB7-96A2-FF748B15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E189-FF70-4537-AD7A-3822D483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0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187978-1330-4730-BE81-F2790C84B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226A23-4B77-4B16-B025-EE931B43D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BC8E4-F4C6-4B69-86D9-0A1CB55A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3BEE-388F-4088-AA3F-9EBFEBF0AFB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6523B-F069-4CAE-8B50-6914DAE1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850A04-A2C9-4E3A-B315-F9E24AEC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E189-FF70-4537-AD7A-3822D483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6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B69F4-6E56-49AA-B5F4-044C175AA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41233-75CD-46DA-9C0C-68292D988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DFF575-F97A-425D-B3A2-5DD550F29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3BEE-388F-4088-AA3F-9EBFEBF0AFB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C4909-7164-4333-966D-B22A229F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3E24E-80FC-4A3C-9715-E1851862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E189-FF70-4537-AD7A-3822D483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0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9C7EE-4194-49FD-8AF0-5C74806F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FC482A-7866-49D7-A444-84EFAD54E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473328-4D1F-4A27-9FA9-B62504F2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3BEE-388F-4088-AA3F-9EBFEBF0AFB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463D8-4A3F-46D6-888D-77F0FC83C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C9958-545D-4EA8-BFBF-C2026FC5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E189-FF70-4537-AD7A-3822D483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8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DF86A-5225-4136-926F-61964280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F97FF8-CC9D-46A5-BE24-3A2D40BDE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9147CC-53B1-4DA3-9A13-A5317A26A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CACA6D-ABEB-47B7-B059-ED94F079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3BEE-388F-4088-AA3F-9EBFEBF0AFB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8967E9-4E0F-4C43-9CA9-21DD5228E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BDF94-B6B9-441F-9E91-1ABB7638B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E189-FF70-4537-AD7A-3822D483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6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67D78-5A22-42B1-82EA-4D406F8C8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2E6032-26DB-40BF-979E-32290BDAC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0CB11B-12D0-42BB-8F3F-2D5DFEC3D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A8B5B3-DD9C-43FC-8028-E6D882AD5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36CFC0-CE93-4745-A1AD-8BB807D1C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61DB4F-6F47-43C9-8697-E22D986F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3BEE-388F-4088-AA3F-9EBFEBF0AFB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BE356E-D657-45FE-8131-77EBE8B7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0A9A88-211C-40C7-9C23-327B1670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E189-FF70-4537-AD7A-3822D483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1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AEBBE-BFC0-4898-87A6-272A6E91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E5FB00-4DB7-4C44-98DC-71DBE502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3BEE-388F-4088-AA3F-9EBFEBF0AFB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76B4A-67AD-4F55-858C-E1AC32F3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548ACB-E1DD-438F-BAEE-84A62861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E189-FF70-4537-AD7A-3822D483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5D1907-0D29-43E4-A2EC-2DE8E9A0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3BEE-388F-4088-AA3F-9EBFEBF0AFB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52B3B6-3AD1-4AF0-B7FB-0DEAE784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569926-7760-4974-964A-439B70A4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E189-FF70-4537-AD7A-3822D483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7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F2081-49F2-4B9E-B563-4FDD4E9A2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F77AD8-DF6E-4275-9DA1-72BF10B4D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F1C53C-E9CD-4308-9544-A9D77FD96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0DF8BE-384E-49A4-B03E-8AEE70BC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3BEE-388F-4088-AA3F-9EBFEBF0AFB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734EE9-934D-4933-829A-447357CD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99F635-DA99-4A83-B507-C4F1E64E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E189-FF70-4537-AD7A-3822D483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0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17AC3-B931-4BC9-A70A-851851023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DA690C-9557-4DBA-BAF4-9E93945E1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27CCD2-0EFC-4A80-8BCD-44328936D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E03764-9D9C-4D0E-BF68-DA129DC8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3BEE-388F-4088-AA3F-9EBFEBF0AFB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AEAD3E-34A9-499C-B093-687CB3536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E664E8-827C-46EA-BA63-0DF7A2718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E189-FF70-4537-AD7A-3822D483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7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CDAA9A-30A2-4E06-B282-6B7489614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C22EE5-4EAC-41F5-9155-FF398FBD1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C28F5-3FE1-4B2F-9B13-6379B2B67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13BEE-388F-4088-AA3F-9EBFEBF0AFB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D6668-DA7B-4197-92FD-1CFAB6463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D4139-697A-40EC-B38F-6C6EEE87F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DE189-FF70-4537-AD7A-3822D483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7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23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 BG</dc:creator>
  <cp:lastModifiedBy>Y BG</cp:lastModifiedBy>
  <cp:revision>3</cp:revision>
  <dcterms:created xsi:type="dcterms:W3CDTF">2019-03-27T07:11:32Z</dcterms:created>
  <dcterms:modified xsi:type="dcterms:W3CDTF">2019-04-01T06:45:36Z</dcterms:modified>
</cp:coreProperties>
</file>