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B7B"/>
    <a:srgbClr val="930A1A"/>
    <a:srgbClr val="D4101E"/>
    <a:srgbClr val="89580B"/>
    <a:srgbClr val="D2870A"/>
    <a:srgbClr val="F13B48"/>
    <a:srgbClr val="F7AA2A"/>
    <a:srgbClr val="1681C5"/>
    <a:srgbClr val="333A42"/>
    <a:srgbClr val="475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DBF801-E646-4251-92B4-147448D26B19}" v="1604" dt="2019-03-28T08:13:02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61" autoAdjust="0"/>
    <p:restoredTop sz="94660"/>
  </p:normalViewPr>
  <p:slideViewPr>
    <p:cSldViewPr snapToGrid="0">
      <p:cViewPr>
        <p:scale>
          <a:sx n="66" d="100"/>
          <a:sy n="66" d="100"/>
        </p:scale>
        <p:origin x="305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1704494-4287-482c-bcad-dea87aa30589" providerId="ADAL" clId="{DEDBF801-E646-4251-92B4-147448D26B19}"/>
    <pc:docChg chg="undo redo custSel modSld">
      <pc:chgData name=" " userId="c1704494-4287-482c-bcad-dea87aa30589" providerId="ADAL" clId="{DEDBF801-E646-4251-92B4-147448D26B19}" dt="2019-03-28T08:13:02.680" v="1584" actId="1038"/>
      <pc:docMkLst>
        <pc:docMk/>
      </pc:docMkLst>
      <pc:sldChg chg="addSp delSp modSp">
        <pc:chgData name=" " userId="c1704494-4287-482c-bcad-dea87aa30589" providerId="ADAL" clId="{DEDBF801-E646-4251-92B4-147448D26B19}" dt="2019-03-28T08:13:02.680" v="1584" actId="1038"/>
        <pc:sldMkLst>
          <pc:docMk/>
          <pc:sldMk cId="3007231192" sldId="256"/>
        </pc:sldMkLst>
        <pc:spChg chg="mod topLvl">
          <ac:chgData name=" " userId="c1704494-4287-482c-bcad-dea87aa30589" providerId="ADAL" clId="{DEDBF801-E646-4251-92B4-147448D26B19}" dt="2019-03-27T08:46:57.263" v="1259" actId="1076"/>
          <ac:spMkLst>
            <pc:docMk/>
            <pc:sldMk cId="3007231192" sldId="256"/>
            <ac:spMk id="14" creationId="{0CEB4E8F-D2E3-4915-BBBD-FB1EB7C2B141}"/>
          </ac:spMkLst>
        </pc:spChg>
        <pc:spChg chg="mod topLvl">
          <ac:chgData name=" " userId="c1704494-4287-482c-bcad-dea87aa30589" providerId="ADAL" clId="{DEDBF801-E646-4251-92B4-147448D26B19}" dt="2019-03-27T08:39:10.816" v="1050" actId="164"/>
          <ac:spMkLst>
            <pc:docMk/>
            <pc:sldMk cId="3007231192" sldId="256"/>
            <ac:spMk id="15" creationId="{8E132284-E090-44EF-986B-9BA198020FC1}"/>
          </ac:spMkLst>
        </pc:spChg>
        <pc:spChg chg="mod topLvl">
          <ac:chgData name=" " userId="c1704494-4287-482c-bcad-dea87aa30589" providerId="ADAL" clId="{DEDBF801-E646-4251-92B4-147448D26B19}" dt="2019-03-27T08:39:10.816" v="1050" actId="164"/>
          <ac:spMkLst>
            <pc:docMk/>
            <pc:sldMk cId="3007231192" sldId="256"/>
            <ac:spMk id="16" creationId="{16B3B213-316E-4181-AD99-EA3B30C54B7F}"/>
          </ac:spMkLst>
        </pc:spChg>
        <pc:spChg chg="del mod topLvl">
          <ac:chgData name=" " userId="c1704494-4287-482c-bcad-dea87aa30589" providerId="ADAL" clId="{DEDBF801-E646-4251-92B4-147448D26B19}" dt="2019-03-27T08:08:35.895" v="629" actId="478"/>
          <ac:spMkLst>
            <pc:docMk/>
            <pc:sldMk cId="3007231192" sldId="256"/>
            <ac:spMk id="17" creationId="{3E1AAE09-B9F2-4A05-BFE4-3ED6FEEE8B1A}"/>
          </ac:spMkLst>
        </pc:spChg>
        <pc:spChg chg="del mod topLvl">
          <ac:chgData name=" " userId="c1704494-4287-482c-bcad-dea87aa30589" providerId="ADAL" clId="{DEDBF801-E646-4251-92B4-147448D26B19}" dt="2019-03-27T08:07:05.376" v="619" actId="478"/>
          <ac:spMkLst>
            <pc:docMk/>
            <pc:sldMk cId="3007231192" sldId="256"/>
            <ac:spMk id="18" creationId="{EEECE29F-0437-44C8-BAE1-2E1F33FA5FEC}"/>
          </ac:spMkLst>
        </pc:spChg>
        <pc:spChg chg="mod topLvl">
          <ac:chgData name=" " userId="c1704494-4287-482c-bcad-dea87aa30589" providerId="ADAL" clId="{DEDBF801-E646-4251-92B4-147448D26B19}" dt="2019-03-27T08:38:43.649" v="1045" actId="164"/>
          <ac:spMkLst>
            <pc:docMk/>
            <pc:sldMk cId="3007231192" sldId="256"/>
            <ac:spMk id="20" creationId="{AF44D05C-417E-495F-957D-64908AB3FE9C}"/>
          </ac:spMkLst>
        </pc:spChg>
        <pc:spChg chg="mod topLvl">
          <ac:chgData name=" " userId="c1704494-4287-482c-bcad-dea87aa30589" providerId="ADAL" clId="{DEDBF801-E646-4251-92B4-147448D26B19}" dt="2019-03-27T08:38:43.649" v="1045" actId="164"/>
          <ac:spMkLst>
            <pc:docMk/>
            <pc:sldMk cId="3007231192" sldId="256"/>
            <ac:spMk id="21" creationId="{78364C37-2A5D-46F6-89A0-EC1447B984B1}"/>
          </ac:spMkLst>
        </pc:spChg>
        <pc:spChg chg="mod topLvl">
          <ac:chgData name=" " userId="c1704494-4287-482c-bcad-dea87aa30589" providerId="ADAL" clId="{DEDBF801-E646-4251-92B4-147448D26B19}" dt="2019-03-27T08:50:41.038" v="1353" actId="164"/>
          <ac:spMkLst>
            <pc:docMk/>
            <pc:sldMk cId="3007231192" sldId="256"/>
            <ac:spMk id="23" creationId="{07DC7892-074E-4135-B219-0BBA7B0814EF}"/>
          </ac:spMkLst>
        </pc:spChg>
        <pc:spChg chg="mod topLvl">
          <ac:chgData name=" " userId="c1704494-4287-482c-bcad-dea87aa30589" providerId="ADAL" clId="{DEDBF801-E646-4251-92B4-147448D26B19}" dt="2019-03-27T09:00:38.011" v="1554" actId="113"/>
          <ac:spMkLst>
            <pc:docMk/>
            <pc:sldMk cId="3007231192" sldId="256"/>
            <ac:spMk id="24" creationId="{77E4AAC7-636B-4BA3-A48B-2E7CC6779D14}"/>
          </ac:spMkLst>
        </pc:spChg>
        <pc:spChg chg="del mod topLvl">
          <ac:chgData name=" " userId="c1704494-4287-482c-bcad-dea87aa30589" providerId="ADAL" clId="{DEDBF801-E646-4251-92B4-147448D26B19}" dt="2019-03-27T07:34:49.405" v="166" actId="478"/>
          <ac:spMkLst>
            <pc:docMk/>
            <pc:sldMk cId="3007231192" sldId="256"/>
            <ac:spMk id="37" creationId="{5A4531B5-2F24-4BA7-BEF9-CF6244DAD388}"/>
          </ac:spMkLst>
        </pc:spChg>
        <pc:spChg chg="del mod topLvl">
          <ac:chgData name=" " userId="c1704494-4287-482c-bcad-dea87aa30589" providerId="ADAL" clId="{DEDBF801-E646-4251-92B4-147448D26B19}" dt="2019-03-27T07:34:49.405" v="166" actId="478"/>
          <ac:spMkLst>
            <pc:docMk/>
            <pc:sldMk cId="3007231192" sldId="256"/>
            <ac:spMk id="38" creationId="{A416E288-A9D0-4F15-843C-DEBC7AE39549}"/>
          </ac:spMkLst>
        </pc:spChg>
        <pc:spChg chg="del mod topLvl">
          <ac:chgData name=" " userId="c1704494-4287-482c-bcad-dea87aa30589" providerId="ADAL" clId="{DEDBF801-E646-4251-92B4-147448D26B19}" dt="2019-03-27T07:34:49.405" v="166" actId="478"/>
          <ac:spMkLst>
            <pc:docMk/>
            <pc:sldMk cId="3007231192" sldId="256"/>
            <ac:spMk id="39" creationId="{6B0D1658-B456-4F64-BF5E-5A7B5FC17CF3}"/>
          </ac:spMkLst>
        </pc:spChg>
        <pc:spChg chg="del mod topLvl">
          <ac:chgData name=" " userId="c1704494-4287-482c-bcad-dea87aa30589" providerId="ADAL" clId="{DEDBF801-E646-4251-92B4-147448D26B19}" dt="2019-03-27T07:34:49.405" v="166" actId="478"/>
          <ac:spMkLst>
            <pc:docMk/>
            <pc:sldMk cId="3007231192" sldId="256"/>
            <ac:spMk id="40" creationId="{6A9130AA-3528-40FF-890C-FA51E0B19FAF}"/>
          </ac:spMkLst>
        </pc:spChg>
        <pc:spChg chg="del mod topLvl">
          <ac:chgData name=" " userId="c1704494-4287-482c-bcad-dea87aa30589" providerId="ADAL" clId="{DEDBF801-E646-4251-92B4-147448D26B19}" dt="2019-03-27T07:34:49.405" v="166" actId="478"/>
          <ac:spMkLst>
            <pc:docMk/>
            <pc:sldMk cId="3007231192" sldId="256"/>
            <ac:spMk id="41" creationId="{4A916492-EBEC-492A-A597-C168197D1F43}"/>
          </ac:spMkLst>
        </pc:spChg>
        <pc:spChg chg="del mod topLvl">
          <ac:chgData name=" " userId="c1704494-4287-482c-bcad-dea87aa30589" providerId="ADAL" clId="{DEDBF801-E646-4251-92B4-147448D26B19}" dt="2019-03-27T07:34:49.405" v="166" actId="478"/>
          <ac:spMkLst>
            <pc:docMk/>
            <pc:sldMk cId="3007231192" sldId="256"/>
            <ac:spMk id="42" creationId="{B9CCD207-E933-4029-9B9C-74658BEFD04D}"/>
          </ac:spMkLst>
        </pc:spChg>
        <pc:spChg chg="del mod topLvl">
          <ac:chgData name=" " userId="c1704494-4287-482c-bcad-dea87aa30589" providerId="ADAL" clId="{DEDBF801-E646-4251-92B4-147448D26B19}" dt="2019-03-27T07:34:49.405" v="166" actId="478"/>
          <ac:spMkLst>
            <pc:docMk/>
            <pc:sldMk cId="3007231192" sldId="256"/>
            <ac:spMk id="43" creationId="{A5A5B5EF-F4AE-4E68-BE1E-0FB585F27556}"/>
          </ac:spMkLst>
        </pc:spChg>
        <pc:spChg chg="del mod topLvl">
          <ac:chgData name=" " userId="c1704494-4287-482c-bcad-dea87aa30589" providerId="ADAL" clId="{DEDBF801-E646-4251-92B4-147448D26B19}" dt="2019-03-27T07:34:49.405" v="166" actId="478"/>
          <ac:spMkLst>
            <pc:docMk/>
            <pc:sldMk cId="3007231192" sldId="256"/>
            <ac:spMk id="44" creationId="{93321456-C973-49F0-BB38-3AF6B5F23F7D}"/>
          </ac:spMkLst>
        </pc:spChg>
        <pc:spChg chg="del mod topLvl">
          <ac:chgData name=" " userId="c1704494-4287-482c-bcad-dea87aa30589" providerId="ADAL" clId="{DEDBF801-E646-4251-92B4-147448D26B19}" dt="2019-03-27T07:34:49.405" v="166" actId="478"/>
          <ac:spMkLst>
            <pc:docMk/>
            <pc:sldMk cId="3007231192" sldId="256"/>
            <ac:spMk id="45" creationId="{DAA269B1-7832-4A4E-8B15-B09671BE55F4}"/>
          </ac:spMkLst>
        </pc:spChg>
        <pc:spChg chg="mod topLvl">
          <ac:chgData name=" " userId="c1704494-4287-482c-bcad-dea87aa30589" providerId="ADAL" clId="{DEDBF801-E646-4251-92B4-147448D26B19}" dt="2019-03-27T08:47:12.232" v="1263" actId="1076"/>
          <ac:spMkLst>
            <pc:docMk/>
            <pc:sldMk cId="3007231192" sldId="256"/>
            <ac:spMk id="52" creationId="{22978AAD-92B9-49B3-B2BE-BD679C0A1DB0}"/>
          </ac:spMkLst>
        </pc:spChg>
        <pc:spChg chg="mod topLvl">
          <ac:chgData name=" " userId="c1704494-4287-482c-bcad-dea87aa30589" providerId="ADAL" clId="{DEDBF801-E646-4251-92B4-147448D26B19}" dt="2019-03-27T08:39:15.152" v="1051" actId="164"/>
          <ac:spMkLst>
            <pc:docMk/>
            <pc:sldMk cId="3007231192" sldId="256"/>
            <ac:spMk id="53" creationId="{02B6298C-0814-4D47-956D-3EDC1A30B851}"/>
          </ac:spMkLst>
        </pc:spChg>
        <pc:spChg chg="mod topLvl">
          <ac:chgData name=" " userId="c1704494-4287-482c-bcad-dea87aa30589" providerId="ADAL" clId="{DEDBF801-E646-4251-92B4-147448D26B19}" dt="2019-03-27T08:39:15.152" v="1051" actId="164"/>
          <ac:spMkLst>
            <pc:docMk/>
            <pc:sldMk cId="3007231192" sldId="256"/>
            <ac:spMk id="54" creationId="{82CDCBAD-54BB-4B5F-9165-95E9425E3B97}"/>
          </ac:spMkLst>
        </pc:spChg>
        <pc:spChg chg="del mod topLvl">
          <ac:chgData name=" " userId="c1704494-4287-482c-bcad-dea87aa30589" providerId="ADAL" clId="{DEDBF801-E646-4251-92B4-147448D26B19}" dt="2019-03-27T08:11:34.461" v="642" actId="478"/>
          <ac:spMkLst>
            <pc:docMk/>
            <pc:sldMk cId="3007231192" sldId="256"/>
            <ac:spMk id="55" creationId="{62D55F28-ADF4-4C86-ADB3-8F7E6EDDB2FE}"/>
          </ac:spMkLst>
        </pc:spChg>
        <pc:spChg chg="del mod topLvl">
          <ac:chgData name=" " userId="c1704494-4287-482c-bcad-dea87aa30589" providerId="ADAL" clId="{DEDBF801-E646-4251-92B4-147448D26B19}" dt="2019-03-27T08:11:33.709" v="641" actId="478"/>
          <ac:spMkLst>
            <pc:docMk/>
            <pc:sldMk cId="3007231192" sldId="256"/>
            <ac:spMk id="56" creationId="{DC72FB6C-A195-4BB5-A200-D284EA6B5F8B}"/>
          </ac:spMkLst>
        </pc:spChg>
        <pc:spChg chg="mod topLvl">
          <ac:chgData name=" " userId="c1704494-4287-482c-bcad-dea87aa30589" providerId="ADAL" clId="{DEDBF801-E646-4251-92B4-147448D26B19}" dt="2019-03-27T08:38:41.905" v="1044" actId="164"/>
          <ac:spMkLst>
            <pc:docMk/>
            <pc:sldMk cId="3007231192" sldId="256"/>
            <ac:spMk id="57" creationId="{1D2F6E95-B582-42FC-9BD5-933C277F55EC}"/>
          </ac:spMkLst>
        </pc:spChg>
        <pc:spChg chg="mod topLvl">
          <ac:chgData name=" " userId="c1704494-4287-482c-bcad-dea87aa30589" providerId="ADAL" clId="{DEDBF801-E646-4251-92B4-147448D26B19}" dt="2019-03-27T08:38:41.905" v="1044" actId="164"/>
          <ac:spMkLst>
            <pc:docMk/>
            <pc:sldMk cId="3007231192" sldId="256"/>
            <ac:spMk id="58" creationId="{A8117744-ABF6-4F5B-8B59-DAB9455526EA}"/>
          </ac:spMkLst>
        </pc:spChg>
        <pc:spChg chg="mod topLvl">
          <ac:chgData name=" " userId="c1704494-4287-482c-bcad-dea87aa30589" providerId="ADAL" clId="{DEDBF801-E646-4251-92B4-147448D26B19}" dt="2019-03-27T08:50:41.038" v="1353" actId="164"/>
          <ac:spMkLst>
            <pc:docMk/>
            <pc:sldMk cId="3007231192" sldId="256"/>
            <ac:spMk id="59" creationId="{9B65DC79-D18C-41E9-9BA7-DBB4CBDAEE8A}"/>
          </ac:spMkLst>
        </pc:spChg>
        <pc:spChg chg="mod topLvl">
          <ac:chgData name=" " userId="c1704494-4287-482c-bcad-dea87aa30589" providerId="ADAL" clId="{DEDBF801-E646-4251-92B4-147448D26B19}" dt="2019-03-27T08:50:41.038" v="1353" actId="164"/>
          <ac:spMkLst>
            <pc:docMk/>
            <pc:sldMk cId="3007231192" sldId="256"/>
            <ac:spMk id="60" creationId="{63E878B0-7D73-4C49-9C48-A3570B7385AC}"/>
          </ac:spMkLst>
        </pc:spChg>
        <pc:spChg chg="mod topLvl">
          <ac:chgData name=" " userId="c1704494-4287-482c-bcad-dea87aa30589" providerId="ADAL" clId="{DEDBF801-E646-4251-92B4-147448D26B19}" dt="2019-03-27T08:47:25.308" v="1266" actId="1036"/>
          <ac:spMkLst>
            <pc:docMk/>
            <pc:sldMk cId="3007231192" sldId="256"/>
            <ac:spMk id="67" creationId="{B1A20BA9-03D9-44D4-A486-1B3BBE747B21}"/>
          </ac:spMkLst>
        </pc:spChg>
        <pc:spChg chg="mod topLvl">
          <ac:chgData name=" " userId="c1704494-4287-482c-bcad-dea87aa30589" providerId="ADAL" clId="{DEDBF801-E646-4251-92B4-147448D26B19}" dt="2019-03-27T08:39:18.169" v="1052" actId="164"/>
          <ac:spMkLst>
            <pc:docMk/>
            <pc:sldMk cId="3007231192" sldId="256"/>
            <ac:spMk id="68" creationId="{8A43FD54-2748-4EE9-A113-A34B8344638B}"/>
          </ac:spMkLst>
        </pc:spChg>
        <pc:spChg chg="mod topLvl">
          <ac:chgData name=" " userId="c1704494-4287-482c-bcad-dea87aa30589" providerId="ADAL" clId="{DEDBF801-E646-4251-92B4-147448D26B19}" dt="2019-03-27T08:39:18.169" v="1052" actId="164"/>
          <ac:spMkLst>
            <pc:docMk/>
            <pc:sldMk cId="3007231192" sldId="256"/>
            <ac:spMk id="69" creationId="{3D035469-F384-4A3C-9027-861189652A94}"/>
          </ac:spMkLst>
        </pc:spChg>
        <pc:spChg chg="del mod topLvl">
          <ac:chgData name=" " userId="c1704494-4287-482c-bcad-dea87aa30589" providerId="ADAL" clId="{DEDBF801-E646-4251-92B4-147448D26B19}" dt="2019-03-27T08:18:03.601" v="678" actId="478"/>
          <ac:spMkLst>
            <pc:docMk/>
            <pc:sldMk cId="3007231192" sldId="256"/>
            <ac:spMk id="70" creationId="{E2A2CA17-B26F-4FB9-9536-67A7897B727F}"/>
          </ac:spMkLst>
        </pc:spChg>
        <pc:spChg chg="del mod topLvl">
          <ac:chgData name=" " userId="c1704494-4287-482c-bcad-dea87aa30589" providerId="ADAL" clId="{DEDBF801-E646-4251-92B4-147448D26B19}" dt="2019-03-27T08:18:04.201" v="679" actId="478"/>
          <ac:spMkLst>
            <pc:docMk/>
            <pc:sldMk cId="3007231192" sldId="256"/>
            <ac:spMk id="71" creationId="{BB611B01-995F-441C-8EF7-9F47BECFF5FC}"/>
          </ac:spMkLst>
        </pc:spChg>
        <pc:spChg chg="mod topLvl">
          <ac:chgData name=" " userId="c1704494-4287-482c-bcad-dea87aa30589" providerId="ADAL" clId="{DEDBF801-E646-4251-92B4-147448D26B19}" dt="2019-03-27T08:38:39.473" v="1043" actId="164"/>
          <ac:spMkLst>
            <pc:docMk/>
            <pc:sldMk cId="3007231192" sldId="256"/>
            <ac:spMk id="72" creationId="{7D5E498D-FFCB-46E4-A2EB-494D18FAA8A0}"/>
          </ac:spMkLst>
        </pc:spChg>
        <pc:spChg chg="mod topLvl">
          <ac:chgData name=" " userId="c1704494-4287-482c-bcad-dea87aa30589" providerId="ADAL" clId="{DEDBF801-E646-4251-92B4-147448D26B19}" dt="2019-03-27T08:38:39.473" v="1043" actId="164"/>
          <ac:spMkLst>
            <pc:docMk/>
            <pc:sldMk cId="3007231192" sldId="256"/>
            <ac:spMk id="73" creationId="{A1C4823E-7612-4F6E-82DF-70CC7D94B163}"/>
          </ac:spMkLst>
        </pc:spChg>
        <pc:spChg chg="mod topLvl">
          <ac:chgData name=" " userId="c1704494-4287-482c-bcad-dea87aa30589" providerId="ADAL" clId="{DEDBF801-E646-4251-92B4-147448D26B19}" dt="2019-03-27T08:50:41.038" v="1353" actId="164"/>
          <ac:spMkLst>
            <pc:docMk/>
            <pc:sldMk cId="3007231192" sldId="256"/>
            <ac:spMk id="74" creationId="{A7E044E3-1B1C-4CC2-8CB6-D0622F9CAAC1}"/>
          </ac:spMkLst>
        </pc:spChg>
        <pc:spChg chg="mod topLvl">
          <ac:chgData name=" " userId="c1704494-4287-482c-bcad-dea87aa30589" providerId="ADAL" clId="{DEDBF801-E646-4251-92B4-147448D26B19}" dt="2019-03-27T09:00:38.011" v="1554" actId="113"/>
          <ac:spMkLst>
            <pc:docMk/>
            <pc:sldMk cId="3007231192" sldId="256"/>
            <ac:spMk id="75" creationId="{57518E7B-779A-4345-8A1D-CC24AA196105}"/>
          </ac:spMkLst>
        </pc:spChg>
        <pc:spChg chg="mod topLvl">
          <ac:chgData name=" " userId="c1704494-4287-482c-bcad-dea87aa30589" providerId="ADAL" clId="{DEDBF801-E646-4251-92B4-147448D26B19}" dt="2019-03-27T08:46:33.735" v="1257" actId="1076"/>
          <ac:spMkLst>
            <pc:docMk/>
            <pc:sldMk cId="3007231192" sldId="256"/>
            <ac:spMk id="82" creationId="{DA49524A-FE76-4E54-8AAD-497ADBDF1DA8}"/>
          </ac:spMkLst>
        </pc:spChg>
        <pc:spChg chg="mod topLvl">
          <ac:chgData name=" " userId="c1704494-4287-482c-bcad-dea87aa30589" providerId="ADAL" clId="{DEDBF801-E646-4251-92B4-147448D26B19}" dt="2019-03-27T08:39:07.017" v="1049" actId="164"/>
          <ac:spMkLst>
            <pc:docMk/>
            <pc:sldMk cId="3007231192" sldId="256"/>
            <ac:spMk id="83" creationId="{4EF8A70D-F8C7-46D0-913F-210B847C8254}"/>
          </ac:spMkLst>
        </pc:spChg>
        <pc:spChg chg="mod topLvl">
          <ac:chgData name=" " userId="c1704494-4287-482c-bcad-dea87aa30589" providerId="ADAL" clId="{DEDBF801-E646-4251-92B4-147448D26B19}" dt="2019-03-27T08:39:07.017" v="1049" actId="164"/>
          <ac:spMkLst>
            <pc:docMk/>
            <pc:sldMk cId="3007231192" sldId="256"/>
            <ac:spMk id="84" creationId="{4F4021AF-4B16-4801-A546-FC48F93E7745}"/>
          </ac:spMkLst>
        </pc:spChg>
        <pc:spChg chg="del mod topLvl">
          <ac:chgData name=" " userId="c1704494-4287-482c-bcad-dea87aa30589" providerId="ADAL" clId="{DEDBF801-E646-4251-92B4-147448D26B19}" dt="2019-03-27T08:18:02.674" v="677" actId="478"/>
          <ac:spMkLst>
            <pc:docMk/>
            <pc:sldMk cId="3007231192" sldId="256"/>
            <ac:spMk id="85" creationId="{5B7130D4-D696-4B8F-8ABA-906E7FA50B86}"/>
          </ac:spMkLst>
        </pc:spChg>
        <pc:spChg chg="del mod topLvl">
          <ac:chgData name=" " userId="c1704494-4287-482c-bcad-dea87aa30589" providerId="ADAL" clId="{DEDBF801-E646-4251-92B4-147448D26B19}" dt="2019-03-27T08:18:02" v="676" actId="478"/>
          <ac:spMkLst>
            <pc:docMk/>
            <pc:sldMk cId="3007231192" sldId="256"/>
            <ac:spMk id="86" creationId="{7F5B54DD-8125-48D1-80A0-81045E6FE226}"/>
          </ac:spMkLst>
        </pc:spChg>
        <pc:spChg chg="mod topLvl">
          <ac:chgData name=" " userId="c1704494-4287-482c-bcad-dea87aa30589" providerId="ADAL" clId="{DEDBF801-E646-4251-92B4-147448D26B19}" dt="2019-03-27T08:38:46.017" v="1046" actId="164"/>
          <ac:spMkLst>
            <pc:docMk/>
            <pc:sldMk cId="3007231192" sldId="256"/>
            <ac:spMk id="87" creationId="{931011D7-87A1-472D-B1B2-7CA5B3418D1E}"/>
          </ac:spMkLst>
        </pc:spChg>
        <pc:spChg chg="mod topLvl">
          <ac:chgData name=" " userId="c1704494-4287-482c-bcad-dea87aa30589" providerId="ADAL" clId="{DEDBF801-E646-4251-92B4-147448D26B19}" dt="2019-03-27T08:38:46.017" v="1046" actId="164"/>
          <ac:spMkLst>
            <pc:docMk/>
            <pc:sldMk cId="3007231192" sldId="256"/>
            <ac:spMk id="88" creationId="{49BE1504-90E6-42F4-A471-96D7C1FC3C49}"/>
          </ac:spMkLst>
        </pc:spChg>
        <pc:spChg chg="mod topLvl">
          <ac:chgData name=" " userId="c1704494-4287-482c-bcad-dea87aa30589" providerId="ADAL" clId="{DEDBF801-E646-4251-92B4-147448D26B19}" dt="2019-03-27T08:50:41.038" v="1353" actId="164"/>
          <ac:spMkLst>
            <pc:docMk/>
            <pc:sldMk cId="3007231192" sldId="256"/>
            <ac:spMk id="89" creationId="{A98784B2-9097-4292-ABD5-0FC903DCF9D0}"/>
          </ac:spMkLst>
        </pc:spChg>
        <pc:spChg chg="mod topLvl">
          <ac:chgData name=" " userId="c1704494-4287-482c-bcad-dea87aa30589" providerId="ADAL" clId="{DEDBF801-E646-4251-92B4-147448D26B19}" dt="2019-03-27T09:00:38.011" v="1554" actId="113"/>
          <ac:spMkLst>
            <pc:docMk/>
            <pc:sldMk cId="3007231192" sldId="256"/>
            <ac:spMk id="90" creationId="{EC10692E-D644-4D71-BEB6-E8139C378F1C}"/>
          </ac:spMkLst>
        </pc:spChg>
        <pc:spChg chg="add del mod">
          <ac:chgData name=" " userId="c1704494-4287-482c-bcad-dea87aa30589" providerId="ADAL" clId="{DEDBF801-E646-4251-92B4-147448D26B19}" dt="2019-03-27T08:59:20.164" v="1546" actId="478"/>
          <ac:spMkLst>
            <pc:docMk/>
            <pc:sldMk cId="3007231192" sldId="256"/>
            <ac:spMk id="108" creationId="{2D730FCB-AB9E-429C-AF59-A6312A928ECF}"/>
          </ac:spMkLst>
        </pc:spChg>
        <pc:spChg chg="add mod">
          <ac:chgData name=" " userId="c1704494-4287-482c-bcad-dea87aa30589" providerId="ADAL" clId="{DEDBF801-E646-4251-92B4-147448D26B19}" dt="2019-03-27T08:39:21.113" v="1053" actId="164"/>
          <ac:spMkLst>
            <pc:docMk/>
            <pc:sldMk cId="3007231192" sldId="256"/>
            <ac:spMk id="109" creationId="{AE7F2BC9-D42C-49F6-B3FD-0DBCB450A164}"/>
          </ac:spMkLst>
        </pc:spChg>
        <pc:spChg chg="add mod">
          <ac:chgData name=" " userId="c1704494-4287-482c-bcad-dea87aa30589" providerId="ADAL" clId="{DEDBF801-E646-4251-92B4-147448D26B19}" dt="2019-03-27T08:39:21.113" v="1053" actId="164"/>
          <ac:spMkLst>
            <pc:docMk/>
            <pc:sldMk cId="3007231192" sldId="256"/>
            <ac:spMk id="110" creationId="{39B28A1E-F3C1-4C16-A06B-DA6DDCAD0FA9}"/>
          </ac:spMkLst>
        </pc:spChg>
        <pc:spChg chg="add mod">
          <ac:chgData name=" " userId="c1704494-4287-482c-bcad-dea87aa30589" providerId="ADAL" clId="{DEDBF801-E646-4251-92B4-147448D26B19}" dt="2019-03-27T08:39:21.113" v="1053" actId="164"/>
          <ac:spMkLst>
            <pc:docMk/>
            <pc:sldMk cId="3007231192" sldId="256"/>
            <ac:spMk id="111" creationId="{A9857FAC-A605-450A-8A91-E5FC296CBF6B}"/>
          </ac:spMkLst>
        </pc:spChg>
        <pc:spChg chg="add del mod">
          <ac:chgData name=" " userId="c1704494-4287-482c-bcad-dea87aa30589" providerId="ADAL" clId="{DEDBF801-E646-4251-92B4-147448D26B19}" dt="2019-03-27T08:08:21.407" v="628" actId="478"/>
          <ac:spMkLst>
            <pc:docMk/>
            <pc:sldMk cId="3007231192" sldId="256"/>
            <ac:spMk id="112" creationId="{09893915-F483-49A2-B855-C46930284D67}"/>
          </ac:spMkLst>
        </pc:spChg>
        <pc:spChg chg="add mod ord">
          <ac:chgData name=" " userId="c1704494-4287-482c-bcad-dea87aa30589" providerId="ADAL" clId="{DEDBF801-E646-4251-92B4-147448D26B19}" dt="2019-03-27T09:02:11.585" v="1564" actId="1038"/>
          <ac:spMkLst>
            <pc:docMk/>
            <pc:sldMk cId="3007231192" sldId="256"/>
            <ac:spMk id="113" creationId="{6D0C7F89-DF24-4BAF-B2BE-6C089FF36054}"/>
          </ac:spMkLst>
        </pc:spChg>
        <pc:spChg chg="add mod">
          <ac:chgData name=" " userId="c1704494-4287-482c-bcad-dea87aa30589" providerId="ADAL" clId="{DEDBF801-E646-4251-92B4-147448D26B19}" dt="2019-03-27T09:02:11.585" v="1564" actId="1038"/>
          <ac:spMkLst>
            <pc:docMk/>
            <pc:sldMk cId="3007231192" sldId="256"/>
            <ac:spMk id="114" creationId="{187CF538-F701-415D-82B2-408CA066C1D7}"/>
          </ac:spMkLst>
        </pc:spChg>
        <pc:spChg chg="add mod">
          <ac:chgData name=" " userId="c1704494-4287-482c-bcad-dea87aa30589" providerId="ADAL" clId="{DEDBF801-E646-4251-92B4-147448D26B19}" dt="2019-03-28T08:13:02.680" v="1584" actId="1038"/>
          <ac:spMkLst>
            <pc:docMk/>
            <pc:sldMk cId="3007231192" sldId="256"/>
            <ac:spMk id="115" creationId="{91143C78-B945-43CB-8A97-27AFB563906B}"/>
          </ac:spMkLst>
        </pc:spChg>
        <pc:spChg chg="add mod">
          <ac:chgData name=" " userId="c1704494-4287-482c-bcad-dea87aa30589" providerId="ADAL" clId="{DEDBF801-E646-4251-92B4-147448D26B19}" dt="2019-03-27T08:58:28.814" v="1543" actId="207"/>
          <ac:spMkLst>
            <pc:docMk/>
            <pc:sldMk cId="3007231192" sldId="256"/>
            <ac:spMk id="116" creationId="{5804B50C-A6E5-493E-868B-5A04ECF47551}"/>
          </ac:spMkLst>
        </pc:spChg>
        <pc:spChg chg="add mod topLvl">
          <ac:chgData name=" " userId="c1704494-4287-482c-bcad-dea87aa30589" providerId="ADAL" clId="{DEDBF801-E646-4251-92B4-147448D26B19}" dt="2019-03-27T09:00:38.011" v="1554" actId="113"/>
          <ac:spMkLst>
            <pc:docMk/>
            <pc:sldMk cId="3007231192" sldId="256"/>
            <ac:spMk id="117" creationId="{4747D7A5-DCD3-4254-8689-C84492469C14}"/>
          </ac:spMkLst>
        </pc:spChg>
        <pc:spChg chg="add mod">
          <ac:chgData name=" " userId="c1704494-4287-482c-bcad-dea87aa30589" providerId="ADAL" clId="{DEDBF801-E646-4251-92B4-147448D26B19}" dt="2019-03-27T08:48:18.402" v="1281" actId="1037"/>
          <ac:spMkLst>
            <pc:docMk/>
            <pc:sldMk cId="3007231192" sldId="256"/>
            <ac:spMk id="158" creationId="{8F2BB687-AD35-46D8-95C5-C5F3F141476B}"/>
          </ac:spMkLst>
        </pc:spChg>
        <pc:spChg chg="add mod">
          <ac:chgData name=" " userId="c1704494-4287-482c-bcad-dea87aa30589" providerId="ADAL" clId="{DEDBF801-E646-4251-92B4-147448D26B19}" dt="2019-03-27T08:39:15.152" v="1051" actId="164"/>
          <ac:spMkLst>
            <pc:docMk/>
            <pc:sldMk cId="3007231192" sldId="256"/>
            <ac:spMk id="159" creationId="{E1B0731D-240E-44BE-B8D0-BB33824719E3}"/>
          </ac:spMkLst>
        </pc:spChg>
        <pc:spChg chg="add mod">
          <ac:chgData name=" " userId="c1704494-4287-482c-bcad-dea87aa30589" providerId="ADAL" clId="{DEDBF801-E646-4251-92B4-147448D26B19}" dt="2019-03-27T08:39:18.169" v="1052" actId="164"/>
          <ac:spMkLst>
            <pc:docMk/>
            <pc:sldMk cId="3007231192" sldId="256"/>
            <ac:spMk id="162" creationId="{992330C0-FD07-4781-88F5-B80A9E79915F}"/>
          </ac:spMkLst>
        </pc:spChg>
        <pc:spChg chg="add mod topLvl">
          <ac:chgData name=" " userId="c1704494-4287-482c-bcad-dea87aa30589" providerId="ADAL" clId="{DEDBF801-E646-4251-92B4-147448D26B19}" dt="2019-03-27T08:39:07.017" v="1049" actId="164"/>
          <ac:spMkLst>
            <pc:docMk/>
            <pc:sldMk cId="3007231192" sldId="256"/>
            <ac:spMk id="163" creationId="{76862603-1622-4356-AA32-A5477EDC5C28}"/>
          </ac:spMkLst>
        </pc:spChg>
        <pc:spChg chg="add del mod">
          <ac:chgData name=" " userId="c1704494-4287-482c-bcad-dea87aa30589" providerId="ADAL" clId="{DEDBF801-E646-4251-92B4-147448D26B19}" dt="2019-03-27T08:50:29.011" v="1352" actId="478"/>
          <ac:spMkLst>
            <pc:docMk/>
            <pc:sldMk cId="3007231192" sldId="256"/>
            <ac:spMk id="215" creationId="{A0307429-4F98-4F82-8C0C-7DDBF07CB515}"/>
          </ac:spMkLst>
        </pc:spChg>
        <pc:spChg chg="add mod">
          <ac:chgData name=" " userId="c1704494-4287-482c-bcad-dea87aa30589" providerId="ADAL" clId="{DEDBF801-E646-4251-92B4-147448D26B19}" dt="2019-03-27T09:01:36.408" v="1560" actId="1076"/>
          <ac:spMkLst>
            <pc:docMk/>
            <pc:sldMk cId="3007231192" sldId="256"/>
            <ac:spMk id="218" creationId="{396D589D-39F4-4F52-988D-DEB8D59F05A3}"/>
          </ac:spMkLst>
        </pc:spChg>
        <pc:spChg chg="add mod">
          <ac:chgData name=" " userId="c1704494-4287-482c-bcad-dea87aa30589" providerId="ADAL" clId="{DEDBF801-E646-4251-92B4-147448D26B19}" dt="2019-03-28T08:12:11.463" v="1574" actId="20577"/>
          <ac:spMkLst>
            <pc:docMk/>
            <pc:sldMk cId="3007231192" sldId="256"/>
            <ac:spMk id="219" creationId="{50BAA3A9-0FEC-4D13-A4F4-1BA7CCD2A1CA}"/>
          </ac:spMkLst>
        </pc:spChg>
        <pc:grpChg chg="add del mod">
          <ac:chgData name=" " userId="c1704494-4287-482c-bcad-dea87aa30589" providerId="ADAL" clId="{DEDBF801-E646-4251-92B4-147448D26B19}" dt="2019-03-27T07:37:32.404" v="378" actId="165"/>
          <ac:grpSpMkLst>
            <pc:docMk/>
            <pc:sldMk cId="3007231192" sldId="256"/>
            <ac:grpSpMk id="30" creationId="{388EEC76-9110-435F-B066-4DAA6BE638B8}"/>
          </ac:grpSpMkLst>
        </pc:grpChg>
        <pc:grpChg chg="add del mod">
          <ac:chgData name=" " userId="c1704494-4287-482c-bcad-dea87aa30589" providerId="ADAL" clId="{DEDBF801-E646-4251-92B4-147448D26B19}" dt="2019-03-27T07:29:16.670" v="56" actId="165"/>
          <ac:grpSpMkLst>
            <pc:docMk/>
            <pc:sldMk cId="3007231192" sldId="256"/>
            <ac:grpSpMk id="31" creationId="{9DF520EF-E6B2-411A-B6A5-EBC978C56900}"/>
          </ac:grpSpMkLst>
        </pc:grpChg>
        <pc:grpChg chg="add del mod">
          <ac:chgData name=" " userId="c1704494-4287-482c-bcad-dea87aa30589" providerId="ADAL" clId="{DEDBF801-E646-4251-92B4-147448D26B19}" dt="2019-03-27T07:37:32.404" v="378" actId="165"/>
          <ac:grpSpMkLst>
            <pc:docMk/>
            <pc:sldMk cId="3007231192" sldId="256"/>
            <ac:grpSpMk id="46" creationId="{1D891BDB-E267-4E54-A1ED-321F6A64F5C4}"/>
          </ac:grpSpMkLst>
        </pc:grpChg>
        <pc:grpChg chg="add del mod">
          <ac:chgData name=" " userId="c1704494-4287-482c-bcad-dea87aa30589" providerId="ADAL" clId="{DEDBF801-E646-4251-92B4-147448D26B19}" dt="2019-03-27T07:33:20.248" v="147" actId="165"/>
          <ac:grpSpMkLst>
            <pc:docMk/>
            <pc:sldMk cId="3007231192" sldId="256"/>
            <ac:grpSpMk id="61" creationId="{CDD3ACB9-94E8-434E-870E-AAD5B84041BB}"/>
          </ac:grpSpMkLst>
        </pc:grpChg>
        <pc:grpChg chg="add del mod">
          <ac:chgData name=" " userId="c1704494-4287-482c-bcad-dea87aa30589" providerId="ADAL" clId="{DEDBF801-E646-4251-92B4-147448D26B19}" dt="2019-03-27T07:37:27.785" v="377" actId="165"/>
          <ac:grpSpMkLst>
            <pc:docMk/>
            <pc:sldMk cId="3007231192" sldId="256"/>
            <ac:grpSpMk id="76" creationId="{8E592963-E9FC-47DF-A515-4293AC0959FD}"/>
          </ac:grpSpMkLst>
        </pc:grpChg>
        <pc:grpChg chg="add del mod">
          <ac:chgData name=" " userId="c1704494-4287-482c-bcad-dea87aa30589" providerId="ADAL" clId="{DEDBF801-E646-4251-92B4-147448D26B19}" dt="2019-03-27T07:37:32.404" v="378" actId="165"/>
          <ac:grpSpMkLst>
            <pc:docMk/>
            <pc:sldMk cId="3007231192" sldId="256"/>
            <ac:grpSpMk id="101" creationId="{C30936D3-6C91-4D9F-9C92-3603A6DB07CB}"/>
          </ac:grpSpMkLst>
        </pc:grpChg>
        <pc:grpChg chg="add del mod">
          <ac:chgData name=" " userId="c1704494-4287-482c-bcad-dea87aa30589" providerId="ADAL" clId="{DEDBF801-E646-4251-92B4-147448D26B19}" dt="2019-03-27T07:37:32.404" v="378" actId="165"/>
          <ac:grpSpMkLst>
            <pc:docMk/>
            <pc:sldMk cId="3007231192" sldId="256"/>
            <ac:grpSpMk id="103" creationId="{F51FBE62-1CA1-4E87-9AEA-62F11E7E82D0}"/>
          </ac:grpSpMkLst>
        </pc:grpChg>
        <pc:grpChg chg="add del mod">
          <ac:chgData name=" " userId="c1704494-4287-482c-bcad-dea87aa30589" providerId="ADAL" clId="{DEDBF801-E646-4251-92B4-147448D26B19}" dt="2019-03-27T08:35:22.999" v="1023" actId="165"/>
          <ac:grpSpMkLst>
            <pc:docMk/>
            <pc:sldMk cId="3007231192" sldId="256"/>
            <ac:grpSpMk id="160" creationId="{4963D287-81C1-414A-87AB-4E908EB3DD91}"/>
          </ac:grpSpMkLst>
        </pc:grpChg>
        <pc:grpChg chg="add mod topLvl">
          <ac:chgData name=" " userId="c1704494-4287-482c-bcad-dea87aa30589" providerId="ADAL" clId="{DEDBF801-E646-4251-92B4-147448D26B19}" dt="2019-03-27T08:40:18.736" v="1059" actId="164"/>
          <ac:grpSpMkLst>
            <pc:docMk/>
            <pc:sldMk cId="3007231192" sldId="256"/>
            <ac:grpSpMk id="161" creationId="{EECD648B-4B21-4FAB-9D03-A05991EC0B45}"/>
          </ac:grpSpMkLst>
        </pc:grpChg>
        <pc:grpChg chg="add del mod">
          <ac:chgData name=" " userId="c1704494-4287-482c-bcad-dea87aa30589" providerId="ADAL" clId="{DEDBF801-E646-4251-92B4-147448D26B19}" dt="2019-03-27T08:29:28.584" v="850" actId="478"/>
          <ac:grpSpMkLst>
            <pc:docMk/>
            <pc:sldMk cId="3007231192" sldId="256"/>
            <ac:grpSpMk id="164" creationId="{4BC7D010-47AE-466C-BC89-CD4425F03A5F}"/>
          </ac:grpSpMkLst>
        </pc:grpChg>
        <pc:grpChg chg="add del mod">
          <ac:chgData name=" " userId="c1704494-4287-482c-bcad-dea87aa30589" providerId="ADAL" clId="{DEDBF801-E646-4251-92B4-147448D26B19}" dt="2019-03-27T08:35:22.999" v="1023" actId="165"/>
          <ac:grpSpMkLst>
            <pc:docMk/>
            <pc:sldMk cId="3007231192" sldId="256"/>
            <ac:grpSpMk id="165" creationId="{CB449910-A1CF-4475-8F4C-BAB88C77FDFF}"/>
          </ac:grpSpMkLst>
        </pc:grpChg>
        <pc:grpChg chg="add del mod">
          <ac:chgData name=" " userId="c1704494-4287-482c-bcad-dea87aa30589" providerId="ADAL" clId="{DEDBF801-E646-4251-92B4-147448D26B19}" dt="2019-03-27T08:35:22.999" v="1023" actId="165"/>
          <ac:grpSpMkLst>
            <pc:docMk/>
            <pc:sldMk cId="3007231192" sldId="256"/>
            <ac:grpSpMk id="166" creationId="{EC24B58D-DBB4-43CB-995A-C98DD8C516BC}"/>
          </ac:grpSpMkLst>
        </pc:grpChg>
        <pc:grpChg chg="add mod topLvl">
          <ac:chgData name=" " userId="c1704494-4287-482c-bcad-dea87aa30589" providerId="ADAL" clId="{DEDBF801-E646-4251-92B4-147448D26B19}" dt="2019-03-27T08:38:51.766" v="1047" actId="408"/>
          <ac:grpSpMkLst>
            <pc:docMk/>
            <pc:sldMk cId="3007231192" sldId="256"/>
            <ac:grpSpMk id="167" creationId="{9BD7FDD1-5046-4F13-904F-85728D8C06A4}"/>
          </ac:grpSpMkLst>
        </pc:grpChg>
        <pc:grpChg chg="add del mod">
          <ac:chgData name=" " userId="c1704494-4287-482c-bcad-dea87aa30589" providerId="ADAL" clId="{DEDBF801-E646-4251-92B4-147448D26B19}" dt="2019-03-27T08:22:53.776" v="691" actId="165"/>
          <ac:grpSpMkLst>
            <pc:docMk/>
            <pc:sldMk cId="3007231192" sldId="256"/>
            <ac:grpSpMk id="168" creationId="{4287F303-7AD2-4F00-9293-816DBB1327DC}"/>
          </ac:grpSpMkLst>
        </pc:grpChg>
        <pc:grpChg chg="add del mod">
          <ac:chgData name=" " userId="c1704494-4287-482c-bcad-dea87aa30589" providerId="ADAL" clId="{DEDBF801-E646-4251-92B4-147448D26B19}" dt="2019-03-27T08:35:22.999" v="1023" actId="165"/>
          <ac:grpSpMkLst>
            <pc:docMk/>
            <pc:sldMk cId="3007231192" sldId="256"/>
            <ac:grpSpMk id="177" creationId="{B9277AE1-7792-450F-9C53-3F14E2A271C4}"/>
          </ac:grpSpMkLst>
        </pc:grpChg>
        <pc:grpChg chg="add mod topLvl">
          <ac:chgData name=" " userId="c1704494-4287-482c-bcad-dea87aa30589" providerId="ADAL" clId="{DEDBF801-E646-4251-92B4-147448D26B19}" dt="2019-03-27T08:38:46.017" v="1046" actId="164"/>
          <ac:grpSpMkLst>
            <pc:docMk/>
            <pc:sldMk cId="3007231192" sldId="256"/>
            <ac:grpSpMk id="178" creationId="{1CF368C5-74DF-4D6D-993A-BB2A04B6D025}"/>
          </ac:grpSpMkLst>
        </pc:grpChg>
        <pc:grpChg chg="add del mod">
          <ac:chgData name=" " userId="c1704494-4287-482c-bcad-dea87aa30589" providerId="ADAL" clId="{DEDBF801-E646-4251-92B4-147448D26B19}" dt="2019-03-27T08:35:22.999" v="1023" actId="165"/>
          <ac:grpSpMkLst>
            <pc:docMk/>
            <pc:sldMk cId="3007231192" sldId="256"/>
            <ac:grpSpMk id="179" creationId="{62A708B3-255B-4EFD-93B2-EB86A27017EC}"/>
          </ac:grpSpMkLst>
        </pc:grpChg>
        <pc:grpChg chg="add del mod">
          <ac:chgData name=" " userId="c1704494-4287-482c-bcad-dea87aa30589" providerId="ADAL" clId="{DEDBF801-E646-4251-92B4-147448D26B19}" dt="2019-03-27T08:35:22.999" v="1023" actId="165"/>
          <ac:grpSpMkLst>
            <pc:docMk/>
            <pc:sldMk cId="3007231192" sldId="256"/>
            <ac:grpSpMk id="180" creationId="{809B1338-F5CD-4C37-95A1-B9BCA6A951F6}"/>
          </ac:grpSpMkLst>
        </pc:grpChg>
        <pc:grpChg chg="add mod">
          <ac:chgData name=" " userId="c1704494-4287-482c-bcad-dea87aa30589" providerId="ADAL" clId="{DEDBF801-E646-4251-92B4-147448D26B19}" dt="2019-03-27T09:01:22.127" v="1555" actId="571"/>
          <ac:grpSpMkLst>
            <pc:docMk/>
            <pc:sldMk cId="3007231192" sldId="256"/>
            <ac:grpSpMk id="181" creationId="{6C2C8316-5B19-4218-886F-6A2FC65F5898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82" creationId="{C547D176-A6DE-4E8B-8DF2-2D7A7A2B0B43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83" creationId="{146741FE-C065-4557-9A21-1C427346CDD5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84" creationId="{BE12DFFB-43EF-48A1-9C48-F61AA1F91F6E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85" creationId="{46F3897D-6BC3-4D64-9F1B-0D8D204DF069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86" creationId="{2B6E8C80-3653-4C6D-A342-8ABB126CFA5C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87" creationId="{C8838685-164B-41E4-ACEA-D8192A5E67A4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88" creationId="{A238AFF5-330F-44E5-9306-1CA34C41BD5D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89" creationId="{65B5F262-85AD-46AE-B60B-74F2C31B74EC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90" creationId="{4C60C02E-CFAC-4C8E-9FA1-D838AC66A499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91" creationId="{65F5BE62-13F2-4110-979A-463B4AC6A393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92" creationId="{0766B9AF-9ECA-4AB6-A714-F533F146D589}"/>
          </ac:grpSpMkLst>
        </pc:grpChg>
        <pc:grpChg chg="add mod">
          <ac:chgData name=" " userId="c1704494-4287-482c-bcad-dea87aa30589" providerId="ADAL" clId="{DEDBF801-E646-4251-92B4-147448D26B19}" dt="2019-03-27T08:41:04.485" v="1067" actId="164"/>
          <ac:grpSpMkLst>
            <pc:docMk/>
            <pc:sldMk cId="3007231192" sldId="256"/>
            <ac:grpSpMk id="193" creationId="{C458D320-260B-4DB6-81DF-56809F976230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94" creationId="{5AE3AE2E-D0E6-4EAA-9AD8-E68104E600BD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95" creationId="{9533E879-3F16-4E45-AEB9-5D5DDFCFB98B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96" creationId="{00C68EFD-7D83-4110-8291-1DCB80102921}"/>
          </ac:grpSpMkLst>
        </pc:grpChg>
        <pc:grpChg chg="add mod">
          <ac:chgData name=" " userId="c1704494-4287-482c-bcad-dea87aa30589" providerId="ADAL" clId="{DEDBF801-E646-4251-92B4-147448D26B19}" dt="2019-03-27T09:01:22.127" v="1555" actId="571"/>
          <ac:grpSpMkLst>
            <pc:docMk/>
            <pc:sldMk cId="3007231192" sldId="256"/>
            <ac:grpSpMk id="216" creationId="{60300974-A0AA-49F2-9EAF-97481C3A1093}"/>
          </ac:grpSpMkLst>
        </pc:grpChg>
        <pc:picChg chg="del mod ord topLvl">
          <ac:chgData name=" " userId="c1704494-4287-482c-bcad-dea87aa30589" providerId="ADAL" clId="{DEDBF801-E646-4251-92B4-147448D26B19}" dt="2019-03-27T08:22:55.236" v="692" actId="478"/>
          <ac:picMkLst>
            <pc:docMk/>
            <pc:sldMk cId="3007231192" sldId="256"/>
            <ac:picMk id="5" creationId="{FF7972AA-A0B6-425F-8C60-622A8E6E2591}"/>
          </ac:picMkLst>
        </pc:picChg>
        <pc:picChg chg="add del mod ord">
          <ac:chgData name=" " userId="c1704494-4287-482c-bcad-dea87aa30589" providerId="ADAL" clId="{DEDBF801-E646-4251-92B4-147448D26B19}" dt="2019-03-27T08:27:26.785" v="826" actId="1038"/>
          <ac:picMkLst>
            <pc:docMk/>
            <pc:sldMk cId="3007231192" sldId="256"/>
            <ac:picMk id="119" creationId="{D725EBEC-5422-404F-9E82-E7D446CC264D}"/>
          </ac:picMkLst>
        </pc:picChg>
        <pc:picChg chg="add del mod ord">
          <ac:chgData name=" " userId="c1704494-4287-482c-bcad-dea87aa30589" providerId="ADAL" clId="{DEDBF801-E646-4251-92B4-147448D26B19}" dt="2019-03-27T07:54:14.783" v="481" actId="478"/>
          <ac:picMkLst>
            <pc:docMk/>
            <pc:sldMk cId="3007231192" sldId="256"/>
            <ac:picMk id="121" creationId="{1C43181D-3C6C-4CF7-A794-A79CACDA2CC1}"/>
          </ac:picMkLst>
        </pc:picChg>
        <pc:picChg chg="add mod ord topLvl">
          <ac:chgData name=" " userId="c1704494-4287-482c-bcad-dea87aa30589" providerId="ADAL" clId="{DEDBF801-E646-4251-92B4-147448D26B19}" dt="2019-03-27T09:02:11.585" v="1564" actId="1038"/>
          <ac:picMkLst>
            <pc:docMk/>
            <pc:sldMk cId="3007231192" sldId="256"/>
            <ac:picMk id="123" creationId="{BE341348-65A0-46C2-84AA-2104BEDFAAE6}"/>
          </ac:picMkLst>
        </pc:picChg>
        <pc:picChg chg="add mod ord">
          <ac:chgData name=" " userId="c1704494-4287-482c-bcad-dea87aa30589" providerId="ADAL" clId="{DEDBF801-E646-4251-92B4-147448D26B19}" dt="2019-03-27T08:20:34.395" v="689" actId="164"/>
          <ac:picMkLst>
            <pc:docMk/>
            <pc:sldMk cId="3007231192" sldId="256"/>
            <ac:picMk id="125" creationId="{D6448435-4DAA-41B4-8983-B7D29982D97E}"/>
          </ac:picMkLst>
        </pc:picChg>
        <pc:picChg chg="add mod ord">
          <ac:chgData name=" " userId="c1704494-4287-482c-bcad-dea87aa30589" providerId="ADAL" clId="{DEDBF801-E646-4251-92B4-147448D26B19}" dt="2019-03-27T08:20:34.395" v="689" actId="164"/>
          <ac:picMkLst>
            <pc:docMk/>
            <pc:sldMk cId="3007231192" sldId="256"/>
            <ac:picMk id="127" creationId="{4664B9F2-2FF5-474F-8BDE-0ADD189B9812}"/>
          </ac:picMkLst>
        </pc:picChg>
        <pc:picChg chg="add del mod ord">
          <ac:chgData name=" " userId="c1704494-4287-482c-bcad-dea87aa30589" providerId="ADAL" clId="{DEDBF801-E646-4251-92B4-147448D26B19}" dt="2019-03-27T07:54:35.831" v="485" actId="478"/>
          <ac:picMkLst>
            <pc:docMk/>
            <pc:sldMk cId="3007231192" sldId="256"/>
            <ac:picMk id="129" creationId="{C0F5F841-B3F6-4B3C-9306-5DBC62A0C465}"/>
          </ac:picMkLst>
        </pc:picChg>
        <pc:picChg chg="add del mod">
          <ac:chgData name=" " userId="c1704494-4287-482c-bcad-dea87aa30589" providerId="ADAL" clId="{DEDBF801-E646-4251-92B4-147448D26B19}" dt="2019-03-27T07:59:23.780" v="522" actId="478"/>
          <ac:picMkLst>
            <pc:docMk/>
            <pc:sldMk cId="3007231192" sldId="256"/>
            <ac:picMk id="131" creationId="{7E0B148B-4703-4512-9B0F-444DC422285E}"/>
          </ac:picMkLst>
        </pc:picChg>
        <pc:picChg chg="add mod ord topLvl">
          <ac:chgData name=" " userId="c1704494-4287-482c-bcad-dea87aa30589" providerId="ADAL" clId="{DEDBF801-E646-4251-92B4-147448D26B19}" dt="2019-03-27T08:38:41.905" v="1044" actId="164"/>
          <ac:picMkLst>
            <pc:docMk/>
            <pc:sldMk cId="3007231192" sldId="256"/>
            <ac:picMk id="133" creationId="{8707CB8E-4B9D-4A6B-8D51-E1BBDD66CA0D}"/>
          </ac:picMkLst>
        </pc:picChg>
        <pc:picChg chg="add del mod ord">
          <ac:chgData name=" " userId="c1704494-4287-482c-bcad-dea87aa30589" providerId="ADAL" clId="{DEDBF801-E646-4251-92B4-147448D26B19}" dt="2019-03-27T08:26:05.794" v="809" actId="478"/>
          <ac:picMkLst>
            <pc:docMk/>
            <pc:sldMk cId="3007231192" sldId="256"/>
            <ac:picMk id="135" creationId="{EAD58EC9-A877-44D7-96C3-069ADB7E9859}"/>
          </ac:picMkLst>
        </pc:picChg>
        <pc:picChg chg="add mod topLvl">
          <ac:chgData name=" " userId="c1704494-4287-482c-bcad-dea87aa30589" providerId="ADAL" clId="{DEDBF801-E646-4251-92B4-147448D26B19}" dt="2019-03-27T08:38:41.905" v="1044" actId="164"/>
          <ac:picMkLst>
            <pc:docMk/>
            <pc:sldMk cId="3007231192" sldId="256"/>
            <ac:picMk id="137" creationId="{A032FDDF-0CB1-4413-9AD1-2E07BFA34C69}"/>
          </ac:picMkLst>
        </pc:picChg>
        <pc:picChg chg="add del mod ord">
          <ac:chgData name=" " userId="c1704494-4287-482c-bcad-dea87aa30589" providerId="ADAL" clId="{DEDBF801-E646-4251-92B4-147448D26B19}" dt="2019-03-27T08:26:29.369" v="814" actId="478"/>
          <ac:picMkLst>
            <pc:docMk/>
            <pc:sldMk cId="3007231192" sldId="256"/>
            <ac:picMk id="139" creationId="{AEE8FE83-9F81-437A-8236-9C095D3B4ED4}"/>
          </ac:picMkLst>
        </pc:picChg>
        <pc:picChg chg="add mod ord topLvl">
          <ac:chgData name=" " userId="c1704494-4287-482c-bcad-dea87aa30589" providerId="ADAL" clId="{DEDBF801-E646-4251-92B4-147448D26B19}" dt="2019-03-27T08:38:39.473" v="1043" actId="164"/>
          <ac:picMkLst>
            <pc:docMk/>
            <pc:sldMk cId="3007231192" sldId="256"/>
            <ac:picMk id="141" creationId="{E561E9E6-BB05-49CE-9319-DFD1C85AB6D4}"/>
          </ac:picMkLst>
        </pc:picChg>
        <pc:picChg chg="add mod ord topLvl">
          <ac:chgData name=" " userId="c1704494-4287-482c-bcad-dea87aa30589" providerId="ADAL" clId="{DEDBF801-E646-4251-92B4-147448D26B19}" dt="2019-03-27T08:38:39.473" v="1043" actId="164"/>
          <ac:picMkLst>
            <pc:docMk/>
            <pc:sldMk cId="3007231192" sldId="256"/>
            <ac:picMk id="143" creationId="{3DA5C218-5F3A-418F-BDF2-974808D92347}"/>
          </ac:picMkLst>
        </pc:picChg>
        <pc:picChg chg="add del mod ord">
          <ac:chgData name=" " userId="c1704494-4287-482c-bcad-dea87aa30589" providerId="ADAL" clId="{DEDBF801-E646-4251-92B4-147448D26B19}" dt="2019-03-27T08:23:56.187" v="705" actId="478"/>
          <ac:picMkLst>
            <pc:docMk/>
            <pc:sldMk cId="3007231192" sldId="256"/>
            <ac:picMk id="145" creationId="{AC435F44-0CDA-4E9E-B560-1E22C189245D}"/>
          </ac:picMkLst>
        </pc:picChg>
        <pc:picChg chg="add mod topLvl">
          <ac:chgData name=" " userId="c1704494-4287-482c-bcad-dea87aa30589" providerId="ADAL" clId="{DEDBF801-E646-4251-92B4-147448D26B19}" dt="2019-03-27T08:38:41.905" v="1044" actId="164"/>
          <ac:picMkLst>
            <pc:docMk/>
            <pc:sldMk cId="3007231192" sldId="256"/>
            <ac:picMk id="147" creationId="{96B32A9E-AE93-407E-A45C-F8631F5BCF54}"/>
          </ac:picMkLst>
        </pc:picChg>
        <pc:picChg chg="add mod ord topLvl">
          <ac:chgData name=" " userId="c1704494-4287-482c-bcad-dea87aa30589" providerId="ADAL" clId="{DEDBF801-E646-4251-92B4-147448D26B19}" dt="2019-03-27T08:38:39.473" v="1043" actId="164"/>
          <ac:picMkLst>
            <pc:docMk/>
            <pc:sldMk cId="3007231192" sldId="256"/>
            <ac:picMk id="149" creationId="{F50AB2E5-97F4-41FD-9F1D-E4B608494078}"/>
          </ac:picMkLst>
        </pc:picChg>
        <pc:picChg chg="add mod topLvl">
          <ac:chgData name=" " userId="c1704494-4287-482c-bcad-dea87aa30589" providerId="ADAL" clId="{DEDBF801-E646-4251-92B4-147448D26B19}" dt="2019-03-27T08:38:41.905" v="1044" actId="164"/>
          <ac:picMkLst>
            <pc:docMk/>
            <pc:sldMk cId="3007231192" sldId="256"/>
            <ac:picMk id="151" creationId="{24AFFD25-572C-4C17-8B98-9B4FBED001AF}"/>
          </ac:picMkLst>
        </pc:picChg>
        <pc:picChg chg="add mod topLvl">
          <ac:chgData name=" " userId="c1704494-4287-482c-bcad-dea87aa30589" providerId="ADAL" clId="{DEDBF801-E646-4251-92B4-147448D26B19}" dt="2019-03-27T08:38:39.473" v="1043" actId="164"/>
          <ac:picMkLst>
            <pc:docMk/>
            <pc:sldMk cId="3007231192" sldId="256"/>
            <ac:picMk id="153" creationId="{0A1E4F5C-8780-4FBE-87DC-5C7FD954D955}"/>
          </ac:picMkLst>
        </pc:picChg>
        <pc:picChg chg="add mod topLvl">
          <ac:chgData name=" " userId="c1704494-4287-482c-bcad-dea87aa30589" providerId="ADAL" clId="{DEDBF801-E646-4251-92B4-147448D26B19}" dt="2019-03-27T08:31:12.247" v="867" actId="164"/>
          <ac:picMkLst>
            <pc:docMk/>
            <pc:sldMk cId="3007231192" sldId="256"/>
            <ac:picMk id="155" creationId="{13644C3C-46B3-47B6-BADD-73002962152F}"/>
          </ac:picMkLst>
        </pc:picChg>
        <pc:picChg chg="add del mod topLvl">
          <ac:chgData name=" " userId="c1704494-4287-482c-bcad-dea87aa30589" providerId="ADAL" clId="{DEDBF801-E646-4251-92B4-147448D26B19}" dt="2019-03-27T08:29:28.584" v="850" actId="478"/>
          <ac:picMkLst>
            <pc:docMk/>
            <pc:sldMk cId="3007231192" sldId="256"/>
            <ac:picMk id="157" creationId="{E8C80279-C19D-4C3D-9101-1A5B5245F648}"/>
          </ac:picMkLst>
        </pc:picChg>
        <pc:picChg chg="add del mod">
          <ac:chgData name=" " userId="c1704494-4287-482c-bcad-dea87aa30589" providerId="ADAL" clId="{DEDBF801-E646-4251-92B4-147448D26B19}" dt="2019-03-27T08:23:08.171" v="698" actId="478"/>
          <ac:picMkLst>
            <pc:docMk/>
            <pc:sldMk cId="3007231192" sldId="256"/>
            <ac:picMk id="170" creationId="{9FC192C9-BEE4-44EA-837D-146C1E77BCE4}"/>
          </ac:picMkLst>
        </pc:picChg>
        <pc:picChg chg="add mod">
          <ac:chgData name=" " userId="c1704494-4287-482c-bcad-dea87aa30589" providerId="ADAL" clId="{DEDBF801-E646-4251-92B4-147448D26B19}" dt="2019-03-27T08:31:12.247" v="867" actId="164"/>
          <ac:picMkLst>
            <pc:docMk/>
            <pc:sldMk cId="3007231192" sldId="256"/>
            <ac:picMk id="172" creationId="{A558C68C-2066-4DF8-A855-1D3192C850DC}"/>
          </ac:picMkLst>
        </pc:picChg>
        <pc:picChg chg="add mod topLvl">
          <ac:chgData name=" " userId="c1704494-4287-482c-bcad-dea87aa30589" providerId="ADAL" clId="{DEDBF801-E646-4251-92B4-147448D26B19}" dt="2019-03-27T08:38:43.649" v="1045" actId="164"/>
          <ac:picMkLst>
            <pc:docMk/>
            <pc:sldMk cId="3007231192" sldId="256"/>
            <ac:picMk id="174" creationId="{AEC11196-5871-4EB4-89C8-0388294367E1}"/>
          </ac:picMkLst>
        </pc:picChg>
        <pc:picChg chg="add mod topLvl">
          <ac:chgData name=" " userId="c1704494-4287-482c-bcad-dea87aa30589" providerId="ADAL" clId="{DEDBF801-E646-4251-92B4-147448D26B19}" dt="2019-03-27T09:02:11.585" v="1564" actId="1038"/>
          <ac:picMkLst>
            <pc:docMk/>
            <pc:sldMk cId="3007231192" sldId="256"/>
            <ac:picMk id="176" creationId="{C63D7093-4D03-4653-B28D-8A79E479EFCC}"/>
          </ac:picMkLst>
        </pc:picChg>
        <pc:picChg chg="add del">
          <ac:chgData name=" " userId="c1704494-4287-482c-bcad-dea87aa30589" providerId="ADAL" clId="{DEDBF801-E646-4251-92B4-147448D26B19}" dt="2019-03-27T08:45:21.038" v="1191"/>
          <ac:picMkLst>
            <pc:docMk/>
            <pc:sldMk cId="3007231192" sldId="256"/>
            <ac:picMk id="1026" creationId="{8B670E27-1097-48D0-B086-05AD591E61CE}"/>
          </ac:picMkLst>
        </pc:picChg>
        <pc:cxnChg chg="mod topLvl">
          <ac:chgData name=" " userId="c1704494-4287-482c-bcad-dea87aa30589" providerId="ADAL" clId="{DEDBF801-E646-4251-92B4-147448D26B19}" dt="2019-03-27T08:40:12.337" v="1058" actId="164"/>
          <ac:cxnSpMkLst>
            <pc:docMk/>
            <pc:sldMk cId="3007231192" sldId="256"/>
            <ac:cxnSpMk id="7" creationId="{365AB059-7BDD-4441-B780-E433C19618AE}"/>
          </ac:cxnSpMkLst>
        </pc:cxnChg>
        <pc:cxnChg chg="mod topLvl">
          <ac:chgData name=" " userId="c1704494-4287-482c-bcad-dea87aa30589" providerId="ADAL" clId="{DEDBF801-E646-4251-92B4-147448D26B19}" dt="2019-03-27T08:40:12.337" v="1058" actId="164"/>
          <ac:cxnSpMkLst>
            <pc:docMk/>
            <pc:sldMk cId="3007231192" sldId="256"/>
            <ac:cxnSpMk id="8" creationId="{A5CB78C5-EC13-4D39-891B-C93E96888751}"/>
          </ac:cxnSpMkLst>
        </pc:cxnChg>
        <pc:cxnChg chg="mod topLvl">
          <ac:chgData name=" " userId="c1704494-4287-482c-bcad-dea87aa30589" providerId="ADAL" clId="{DEDBF801-E646-4251-92B4-147448D26B19}" dt="2019-03-27T08:46:49.358" v="1258" actId="14100"/>
          <ac:cxnSpMkLst>
            <pc:docMk/>
            <pc:sldMk cId="3007231192" sldId="256"/>
            <ac:cxnSpMk id="11" creationId="{F01A1EA1-93FA-43A3-8F11-27C48C1B177E}"/>
          </ac:cxnSpMkLst>
        </pc:cxnChg>
        <pc:cxnChg chg="mod topLvl">
          <ac:chgData name=" " userId="c1704494-4287-482c-bcad-dea87aa30589" providerId="ADAL" clId="{DEDBF801-E646-4251-92B4-147448D26B19}" dt="2019-03-27T08:40:12.337" v="1058" actId="164"/>
          <ac:cxnSpMkLst>
            <pc:docMk/>
            <pc:sldMk cId="3007231192" sldId="256"/>
            <ac:cxnSpMk id="12" creationId="{F74CC626-5B84-496C-8BF3-EE57916D27BA}"/>
          </ac:cxnSpMkLst>
        </pc:cxnChg>
        <pc:cxnChg chg="mod topLvl">
          <ac:chgData name=" " userId="c1704494-4287-482c-bcad-dea87aa30589" providerId="ADAL" clId="{DEDBF801-E646-4251-92B4-147448D26B19}" dt="2019-03-27T08:40:12.337" v="1058" actId="164"/>
          <ac:cxnSpMkLst>
            <pc:docMk/>
            <pc:sldMk cId="3007231192" sldId="256"/>
            <ac:cxnSpMk id="19" creationId="{2271A4DB-71B2-4ECD-9E37-E3208CE16D00}"/>
          </ac:cxnSpMkLst>
        </pc:cxnChg>
        <pc:cxnChg chg="del mod topLvl">
          <ac:chgData name=" " userId="c1704494-4287-482c-bcad-dea87aa30589" providerId="ADAL" clId="{DEDBF801-E646-4251-92B4-147448D26B19}" dt="2019-03-27T07:34:49.405" v="166" actId="478"/>
          <ac:cxnSpMkLst>
            <pc:docMk/>
            <pc:sldMk cId="3007231192" sldId="256"/>
            <ac:cxnSpMk id="32" creationId="{DFD5CEAC-93F2-423F-AE5B-97565290933C}"/>
          </ac:cxnSpMkLst>
        </pc:cxnChg>
        <pc:cxnChg chg="del mod topLvl">
          <ac:chgData name=" " userId="c1704494-4287-482c-bcad-dea87aa30589" providerId="ADAL" clId="{DEDBF801-E646-4251-92B4-147448D26B19}" dt="2019-03-27T07:34:49.405" v="166" actId="478"/>
          <ac:cxnSpMkLst>
            <pc:docMk/>
            <pc:sldMk cId="3007231192" sldId="256"/>
            <ac:cxnSpMk id="33" creationId="{B9AFCE6E-1FED-41D2-A97B-63ECD9CE3E88}"/>
          </ac:cxnSpMkLst>
        </pc:cxnChg>
        <pc:cxnChg chg="del mod topLvl">
          <ac:chgData name=" " userId="c1704494-4287-482c-bcad-dea87aa30589" providerId="ADAL" clId="{DEDBF801-E646-4251-92B4-147448D26B19}" dt="2019-03-27T07:34:49.405" v="166" actId="478"/>
          <ac:cxnSpMkLst>
            <pc:docMk/>
            <pc:sldMk cId="3007231192" sldId="256"/>
            <ac:cxnSpMk id="34" creationId="{AD47DB0F-DC22-4696-A31F-60871D9A5773}"/>
          </ac:cxnSpMkLst>
        </pc:cxnChg>
        <pc:cxnChg chg="del mod topLvl">
          <ac:chgData name=" " userId="c1704494-4287-482c-bcad-dea87aa30589" providerId="ADAL" clId="{DEDBF801-E646-4251-92B4-147448D26B19}" dt="2019-03-27T07:34:49.405" v="166" actId="478"/>
          <ac:cxnSpMkLst>
            <pc:docMk/>
            <pc:sldMk cId="3007231192" sldId="256"/>
            <ac:cxnSpMk id="35" creationId="{14D7C63E-0595-459F-8FE7-42A382DAE3FB}"/>
          </ac:cxnSpMkLst>
        </pc:cxnChg>
        <pc:cxnChg chg="del mod topLvl">
          <ac:chgData name=" " userId="c1704494-4287-482c-bcad-dea87aa30589" providerId="ADAL" clId="{DEDBF801-E646-4251-92B4-147448D26B19}" dt="2019-03-27T07:34:49.405" v="166" actId="478"/>
          <ac:cxnSpMkLst>
            <pc:docMk/>
            <pc:sldMk cId="3007231192" sldId="256"/>
            <ac:cxnSpMk id="36" creationId="{D77AA50A-076F-4632-ABC4-3321502E36A6}"/>
          </ac:cxnSpMkLst>
        </pc:cxnChg>
        <pc:cxnChg chg="mod topLvl">
          <ac:chgData name=" " userId="c1704494-4287-482c-bcad-dea87aa30589" providerId="ADAL" clId="{DEDBF801-E646-4251-92B4-147448D26B19}" dt="2019-03-27T08:40:02.329" v="1057" actId="164"/>
          <ac:cxnSpMkLst>
            <pc:docMk/>
            <pc:sldMk cId="3007231192" sldId="256"/>
            <ac:cxnSpMk id="47" creationId="{43D622BD-E1E8-4DE0-86F9-F19B3DA9C679}"/>
          </ac:cxnSpMkLst>
        </pc:cxnChg>
        <pc:cxnChg chg="mod topLvl">
          <ac:chgData name=" " userId="c1704494-4287-482c-bcad-dea87aa30589" providerId="ADAL" clId="{DEDBF801-E646-4251-92B4-147448D26B19}" dt="2019-03-27T08:40:02.329" v="1057" actId="164"/>
          <ac:cxnSpMkLst>
            <pc:docMk/>
            <pc:sldMk cId="3007231192" sldId="256"/>
            <ac:cxnSpMk id="48" creationId="{C29CE430-0613-43C1-8AB5-D52887E0AAAC}"/>
          </ac:cxnSpMkLst>
        </pc:cxnChg>
        <pc:cxnChg chg="mod topLvl">
          <ac:chgData name=" " userId="c1704494-4287-482c-bcad-dea87aa30589" providerId="ADAL" clId="{DEDBF801-E646-4251-92B4-147448D26B19}" dt="2019-03-27T08:40:02.329" v="1057" actId="164"/>
          <ac:cxnSpMkLst>
            <pc:docMk/>
            <pc:sldMk cId="3007231192" sldId="256"/>
            <ac:cxnSpMk id="49" creationId="{609A00C5-327A-4CA7-8B5D-193A31C251EE}"/>
          </ac:cxnSpMkLst>
        </pc:cxnChg>
        <pc:cxnChg chg="mod topLvl">
          <ac:chgData name=" " userId="c1704494-4287-482c-bcad-dea87aa30589" providerId="ADAL" clId="{DEDBF801-E646-4251-92B4-147448D26B19}" dt="2019-03-27T08:47:07.795" v="1262" actId="14100"/>
          <ac:cxnSpMkLst>
            <pc:docMk/>
            <pc:sldMk cId="3007231192" sldId="256"/>
            <ac:cxnSpMk id="50" creationId="{FC5268A4-1AB7-4727-A11D-04857AF53067}"/>
          </ac:cxnSpMkLst>
        </pc:cxnChg>
        <pc:cxnChg chg="mod topLvl">
          <ac:chgData name=" " userId="c1704494-4287-482c-bcad-dea87aa30589" providerId="ADAL" clId="{DEDBF801-E646-4251-92B4-147448D26B19}" dt="2019-03-27T08:40:02.329" v="1057" actId="164"/>
          <ac:cxnSpMkLst>
            <pc:docMk/>
            <pc:sldMk cId="3007231192" sldId="256"/>
            <ac:cxnSpMk id="51" creationId="{8811DCE1-C934-4027-A7BD-18107EE81764}"/>
          </ac:cxnSpMkLst>
        </pc:cxnChg>
        <pc:cxnChg chg="mod topLvl">
          <ac:chgData name=" " userId="c1704494-4287-482c-bcad-dea87aa30589" providerId="ADAL" clId="{DEDBF801-E646-4251-92B4-147448D26B19}" dt="2019-03-27T08:39:55.248" v="1056" actId="164"/>
          <ac:cxnSpMkLst>
            <pc:docMk/>
            <pc:sldMk cId="3007231192" sldId="256"/>
            <ac:cxnSpMk id="62" creationId="{D90316A2-D485-4060-99A4-00C2721FAA3E}"/>
          </ac:cxnSpMkLst>
        </pc:cxnChg>
        <pc:cxnChg chg="mod topLvl">
          <ac:chgData name=" " userId="c1704494-4287-482c-bcad-dea87aa30589" providerId="ADAL" clId="{DEDBF801-E646-4251-92B4-147448D26B19}" dt="2019-03-27T08:39:55.248" v="1056" actId="164"/>
          <ac:cxnSpMkLst>
            <pc:docMk/>
            <pc:sldMk cId="3007231192" sldId="256"/>
            <ac:cxnSpMk id="63" creationId="{EE81660F-D39B-4B50-9C04-9215929ED591}"/>
          </ac:cxnSpMkLst>
        </pc:cxnChg>
        <pc:cxnChg chg="mod topLvl">
          <ac:chgData name=" " userId="c1704494-4287-482c-bcad-dea87aa30589" providerId="ADAL" clId="{DEDBF801-E646-4251-92B4-147448D26B19}" dt="2019-03-27T08:47:17.583" v="1264" actId="14100"/>
          <ac:cxnSpMkLst>
            <pc:docMk/>
            <pc:sldMk cId="3007231192" sldId="256"/>
            <ac:cxnSpMk id="64" creationId="{FEEF28BE-BAC3-4013-A409-0A192C328050}"/>
          </ac:cxnSpMkLst>
        </pc:cxnChg>
        <pc:cxnChg chg="mod topLvl">
          <ac:chgData name=" " userId="c1704494-4287-482c-bcad-dea87aa30589" providerId="ADAL" clId="{DEDBF801-E646-4251-92B4-147448D26B19}" dt="2019-03-27T08:39:55.248" v="1056" actId="164"/>
          <ac:cxnSpMkLst>
            <pc:docMk/>
            <pc:sldMk cId="3007231192" sldId="256"/>
            <ac:cxnSpMk id="65" creationId="{5CC8886C-E10D-4C8C-ADD8-B2E6A6D8A1E8}"/>
          </ac:cxnSpMkLst>
        </pc:cxnChg>
        <pc:cxnChg chg="mod topLvl">
          <ac:chgData name=" " userId="c1704494-4287-482c-bcad-dea87aa30589" providerId="ADAL" clId="{DEDBF801-E646-4251-92B4-147448D26B19}" dt="2019-03-27T08:39:55.248" v="1056" actId="164"/>
          <ac:cxnSpMkLst>
            <pc:docMk/>
            <pc:sldMk cId="3007231192" sldId="256"/>
            <ac:cxnSpMk id="66" creationId="{01D3EA70-58C7-4E4C-8F5D-AA695A6616C2}"/>
          </ac:cxnSpMkLst>
        </pc:cxnChg>
        <pc:cxnChg chg="mod topLvl">
          <ac:chgData name=" " userId="c1704494-4287-482c-bcad-dea87aa30589" providerId="ADAL" clId="{DEDBF801-E646-4251-92B4-147448D26B19}" dt="2019-03-27T08:40:18.736" v="1059" actId="164"/>
          <ac:cxnSpMkLst>
            <pc:docMk/>
            <pc:sldMk cId="3007231192" sldId="256"/>
            <ac:cxnSpMk id="77" creationId="{CA1807D9-09AF-43F9-ACA2-AD3995C2151F}"/>
          </ac:cxnSpMkLst>
        </pc:cxnChg>
        <pc:cxnChg chg="mod topLvl">
          <ac:chgData name=" " userId="c1704494-4287-482c-bcad-dea87aa30589" providerId="ADAL" clId="{DEDBF801-E646-4251-92B4-147448D26B19}" dt="2019-03-27T08:17:07.044" v="668" actId="208"/>
          <ac:cxnSpMkLst>
            <pc:docMk/>
            <pc:sldMk cId="3007231192" sldId="256"/>
            <ac:cxnSpMk id="78" creationId="{E61D8251-968C-4130-8C71-34B0FF3BB53D}"/>
          </ac:cxnSpMkLst>
        </pc:cxnChg>
        <pc:cxnChg chg="mod topLvl">
          <ac:chgData name=" " userId="c1704494-4287-482c-bcad-dea87aa30589" providerId="ADAL" clId="{DEDBF801-E646-4251-92B4-147448D26B19}" dt="2019-03-27T08:17:07.044" v="668" actId="208"/>
          <ac:cxnSpMkLst>
            <pc:docMk/>
            <pc:sldMk cId="3007231192" sldId="256"/>
            <ac:cxnSpMk id="79" creationId="{019BBDDE-8243-4E75-BC4E-0DF91AF854E6}"/>
          </ac:cxnSpMkLst>
        </pc:cxnChg>
        <pc:cxnChg chg="mod topLvl">
          <ac:chgData name=" " userId="c1704494-4287-482c-bcad-dea87aa30589" providerId="ADAL" clId="{DEDBF801-E646-4251-92B4-147448D26B19}" dt="2019-03-27T08:46:23.891" v="1256" actId="14100"/>
          <ac:cxnSpMkLst>
            <pc:docMk/>
            <pc:sldMk cId="3007231192" sldId="256"/>
            <ac:cxnSpMk id="80" creationId="{01E81361-A72C-444D-B0FC-DACD84D9CAA1}"/>
          </ac:cxnSpMkLst>
        </pc:cxnChg>
        <pc:cxnChg chg="mod topLvl">
          <ac:chgData name=" " userId="c1704494-4287-482c-bcad-dea87aa30589" providerId="ADAL" clId="{DEDBF801-E646-4251-92B4-147448D26B19}" dt="2019-03-27T08:40:18.736" v="1059" actId="164"/>
          <ac:cxnSpMkLst>
            <pc:docMk/>
            <pc:sldMk cId="3007231192" sldId="256"/>
            <ac:cxnSpMk id="81" creationId="{C22B97E8-82CA-40B9-AEB6-30E55CF2DF4D}"/>
          </ac:cxnSpMkLst>
        </pc:cxnChg>
        <pc:cxnChg chg="add mod">
          <ac:chgData name=" " userId="c1704494-4287-482c-bcad-dea87aa30589" providerId="ADAL" clId="{DEDBF801-E646-4251-92B4-147448D26B19}" dt="2019-03-27T08:39:49.673" v="1055" actId="164"/>
          <ac:cxnSpMkLst>
            <pc:docMk/>
            <pc:sldMk cId="3007231192" sldId="256"/>
            <ac:cxnSpMk id="102" creationId="{170F54BF-F46C-41F2-BC1C-A1928113B03C}"/>
          </ac:cxnSpMkLst>
        </pc:cxnChg>
        <pc:cxnChg chg="add del mod topLvl">
          <ac:chgData name=" " userId="c1704494-4287-482c-bcad-dea87aa30589" providerId="ADAL" clId="{DEDBF801-E646-4251-92B4-147448D26B19}" dt="2019-03-27T08:59:18.571" v="1545" actId="478"/>
          <ac:cxnSpMkLst>
            <pc:docMk/>
            <pc:sldMk cId="3007231192" sldId="256"/>
            <ac:cxnSpMk id="104" creationId="{F33793AD-1744-41BB-AC97-4758ACDDA1C3}"/>
          </ac:cxnSpMkLst>
        </pc:cxnChg>
        <pc:cxnChg chg="del mod topLvl">
          <ac:chgData name=" " userId="c1704494-4287-482c-bcad-dea87aa30589" providerId="ADAL" clId="{DEDBF801-E646-4251-92B4-147448D26B19}" dt="2019-03-27T08:59:17.051" v="1544" actId="478"/>
          <ac:cxnSpMkLst>
            <pc:docMk/>
            <pc:sldMk cId="3007231192" sldId="256"/>
            <ac:cxnSpMk id="105" creationId="{D7CFB361-6D65-446F-9E69-D07068BE6B00}"/>
          </ac:cxnSpMkLst>
        </pc:cxnChg>
        <pc:cxnChg chg="del mod topLvl">
          <ac:chgData name=" " userId="c1704494-4287-482c-bcad-dea87aa30589" providerId="ADAL" clId="{DEDBF801-E646-4251-92B4-147448D26B19}" dt="2019-03-27T08:59:21.947" v="1547" actId="478"/>
          <ac:cxnSpMkLst>
            <pc:docMk/>
            <pc:sldMk cId="3007231192" sldId="256"/>
            <ac:cxnSpMk id="106" creationId="{E2CC3D71-B18B-4EEF-ABE2-77F0A802AE46}"/>
          </ac:cxnSpMkLst>
        </pc:cxnChg>
        <pc:cxnChg chg="add mod">
          <ac:chgData name=" " userId="c1704494-4287-482c-bcad-dea87aa30589" providerId="ADAL" clId="{DEDBF801-E646-4251-92B4-147448D26B19}" dt="2019-03-27T08:39:49.673" v="1055" actId="164"/>
          <ac:cxnSpMkLst>
            <pc:docMk/>
            <pc:sldMk cId="3007231192" sldId="256"/>
            <ac:cxnSpMk id="107" creationId="{947F3D9F-021F-402D-B335-36D903430C74}"/>
          </ac:cxnSpMkLst>
        </pc:cxnChg>
        <pc:cxnChg chg="add del mod">
          <ac:chgData name=" " userId="c1704494-4287-482c-bcad-dea87aa30589" providerId="ADAL" clId="{DEDBF801-E646-4251-92B4-147448D26B19}" dt="2019-03-27T08:43:50.389" v="1180" actId="478"/>
          <ac:cxnSpMkLst>
            <pc:docMk/>
            <pc:sldMk cId="3007231192" sldId="256"/>
            <ac:cxnSpMk id="198" creationId="{40F138ED-4A8A-4026-A5A4-CA45588F733E}"/>
          </ac:cxnSpMkLst>
        </pc:cxnChg>
        <pc:cxnChg chg="add del mod">
          <ac:chgData name=" " userId="c1704494-4287-482c-bcad-dea87aa30589" providerId="ADAL" clId="{DEDBF801-E646-4251-92B4-147448D26B19}" dt="2019-03-27T08:46:08.804" v="1254" actId="478"/>
          <ac:cxnSpMkLst>
            <pc:docMk/>
            <pc:sldMk cId="3007231192" sldId="256"/>
            <ac:cxnSpMk id="204" creationId="{03306C38-7F2C-4895-ADD0-EA3401CB060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4D45D-C366-49ED-94E5-8AC8ED375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70256B-40CF-4F01-8F5A-20881D3F6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9D068-F8EE-4CF3-A950-55997EF0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A8EC9-CB2B-41FC-9B3E-F40E18EE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A6ABA-0EBB-499D-98B8-DE9722A0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47629-57BE-4761-8B00-22B15F9D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DD0B05-1F60-47E5-A2F1-0CC85A38A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AC991-2672-4DBD-B2E7-E354E891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952A6-7745-4393-9114-A7AD5187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913F5-DC16-4CB7-96A2-FF748B15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0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187978-1330-4730-BE81-F2790C84B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26A23-4B77-4B16-B025-EE931B43D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BC8E4-F4C6-4B69-86D9-0A1CB55A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6523B-F069-4CAE-8B50-6914DAE1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50A04-A2C9-4E3A-B315-F9E24AEC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B69F4-6E56-49AA-B5F4-044C175A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41233-75CD-46DA-9C0C-68292D98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FF575-F97A-425D-B3A2-5DD550F2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C4909-7164-4333-966D-B22A229F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3E24E-80FC-4A3C-9715-E1851862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0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9C7EE-4194-49FD-8AF0-5C74806F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C482A-7866-49D7-A444-84EFAD54E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73328-4D1F-4A27-9FA9-B62504F2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463D8-4A3F-46D6-888D-77F0FC83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C9958-545D-4EA8-BFBF-C2026FC5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DF86A-5225-4136-926F-61964280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97FF8-CC9D-46A5-BE24-3A2D40BDE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9147CC-53B1-4DA3-9A13-A5317A26A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ACA6D-ABEB-47B7-B059-ED94F079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967E9-4E0F-4C43-9CA9-21DD5228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BDF94-B6B9-441F-9E91-1ABB7638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67D78-5A22-42B1-82EA-4D406F8C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2E6032-26DB-40BF-979E-32290BDAC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CB11B-12D0-42BB-8F3F-2D5DFEC3D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A8B5B3-DD9C-43FC-8028-E6D882AD5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36CFC0-CE93-4745-A1AD-8BB807D1C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61DB4F-6F47-43C9-8697-E22D986F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BE356E-D657-45FE-8131-77EBE8B7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0A9A88-211C-40C7-9C23-327B1670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AEBBE-BFC0-4898-87A6-272A6E91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E5FB00-4DB7-4C44-98DC-71DBE502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76B4A-67AD-4F55-858C-E1AC32F3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548ACB-E1DD-438F-BAEE-84A62861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5D1907-0D29-43E4-A2EC-2DE8E9A0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52B3B6-3AD1-4AF0-B7FB-0DEAE784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69926-7760-4974-964A-439B70A4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7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F2081-49F2-4B9E-B563-4FDD4E9A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77AD8-DF6E-4275-9DA1-72BF10B4D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1C53C-E9CD-4308-9544-A9D77FD96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DF8BE-384E-49A4-B03E-8AEE70BC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34EE9-934D-4933-829A-447357CD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99F635-DA99-4A83-B507-C4F1E64E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17AC3-B931-4BC9-A70A-85185102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DA690C-9557-4DBA-BAF4-9E93945E1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27CCD2-0EFC-4A80-8BCD-44328936D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03764-9D9C-4D0E-BF68-DA129DC8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EAD3E-34A9-499C-B093-687CB353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664E8-827C-46EA-BA63-0DF7A271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7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CDAA9A-30A2-4E06-B282-6B748961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C22EE5-4EAC-41F5-9155-FF398FBD1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C28F5-3FE1-4B2F-9B13-6379B2B67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3BEE-388F-4088-AA3F-9EBFEBF0AFBF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D6668-DA7B-4197-92FD-1CFAB6463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D4139-697A-40EC-B38F-6C6EEE87F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7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60300974-A0AA-49F2-9EAF-97481C3A1093}"/>
              </a:ext>
            </a:extLst>
          </p:cNvPr>
          <p:cNvGrpSpPr/>
          <p:nvPr/>
        </p:nvGrpSpPr>
        <p:grpSpPr>
          <a:xfrm>
            <a:off x="255342" y="1949770"/>
            <a:ext cx="11608576" cy="4514527"/>
            <a:chOff x="255342" y="1949770"/>
            <a:chExt cx="11608576" cy="4514527"/>
          </a:xfrm>
        </p:grpSpPr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5AE3AE2E-D0E6-4EAA-9AD8-E68104E600BD}"/>
                </a:ext>
              </a:extLst>
            </p:cNvPr>
            <p:cNvGrpSpPr/>
            <p:nvPr/>
          </p:nvGrpSpPr>
          <p:grpSpPr>
            <a:xfrm>
              <a:off x="2797801" y="1962331"/>
              <a:ext cx="1803062" cy="2595584"/>
              <a:chOff x="2709712" y="1962330"/>
              <a:chExt cx="1803062" cy="2595584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271A4DB-71B2-4ECD-9E37-E3208CE16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4748" y="4150175"/>
                <a:ext cx="0" cy="407739"/>
              </a:xfrm>
              <a:prstGeom prst="line">
                <a:avLst/>
              </a:prstGeom>
              <a:ln>
                <a:solidFill>
                  <a:srgbClr val="8FBE5E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65AB059-7BDD-4441-B780-E433C1961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9712" y="2041885"/>
                <a:ext cx="0" cy="1402223"/>
              </a:xfrm>
              <a:prstGeom prst="line">
                <a:avLst/>
              </a:prstGeom>
              <a:ln>
                <a:solidFill>
                  <a:srgbClr val="8FBE5E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5CB78C5-EC13-4D39-891B-C93E968887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09712" y="3444108"/>
                <a:ext cx="895036" cy="0"/>
              </a:xfrm>
              <a:prstGeom prst="line">
                <a:avLst/>
              </a:prstGeom>
              <a:ln>
                <a:solidFill>
                  <a:srgbClr val="8FBE5E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01A1EA1-93FA-43A3-8F11-27C48C1B17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09712" y="2041885"/>
                <a:ext cx="1765007" cy="0"/>
              </a:xfrm>
              <a:prstGeom prst="line">
                <a:avLst/>
              </a:prstGeom>
              <a:ln>
                <a:solidFill>
                  <a:srgbClr val="8FBE5E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74CC626-5B84-496C-8BF3-EE57916D2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4748" y="3444108"/>
                <a:ext cx="0" cy="407739"/>
              </a:xfrm>
              <a:prstGeom prst="line">
                <a:avLst/>
              </a:prstGeom>
              <a:ln>
                <a:solidFill>
                  <a:srgbClr val="8FBE5E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CEB4E8F-D2E3-4915-BBBD-FB1EB7C2B141}"/>
                  </a:ext>
                </a:extLst>
              </p:cNvPr>
              <p:cNvSpPr/>
              <p:nvPr/>
            </p:nvSpPr>
            <p:spPr>
              <a:xfrm>
                <a:off x="4353664" y="1962330"/>
                <a:ext cx="159110" cy="159110"/>
              </a:xfrm>
              <a:prstGeom prst="ellipse">
                <a:avLst/>
              </a:prstGeom>
              <a:solidFill>
                <a:srgbClr val="8ABE50"/>
              </a:solidFill>
              <a:ln>
                <a:solidFill>
                  <a:srgbClr val="8FBE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DC7892-074E-4135-B219-0BBA7B0814EF}"/>
                </a:ext>
              </a:extLst>
            </p:cNvPr>
            <p:cNvSpPr txBox="1"/>
            <p:nvPr/>
          </p:nvSpPr>
          <p:spPr>
            <a:xfrm>
              <a:off x="2571677" y="6054615"/>
              <a:ext cx="19342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6C983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대학 팀프로젝트</a:t>
              </a:r>
              <a:endParaRPr lang="en-US" altLang="ko-KR" b="1" dirty="0">
                <a:solidFill>
                  <a:srgbClr val="6C983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E4AAC7-636B-4BA3-A48B-2E7CC6779D14}"/>
                </a:ext>
              </a:extLst>
            </p:cNvPr>
            <p:cNvSpPr txBox="1"/>
            <p:nvPr/>
          </p:nvSpPr>
          <p:spPr>
            <a:xfrm>
              <a:off x="2896732" y="2289906"/>
              <a:ext cx="184724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취향저격</a:t>
              </a:r>
              <a:endPara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JNU</a:t>
              </a: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hair</a:t>
              </a:r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00C68EFD-7D83-4110-8291-1DCB80102921}"/>
                </a:ext>
              </a:extLst>
            </p:cNvPr>
            <p:cNvGrpSpPr/>
            <p:nvPr/>
          </p:nvGrpSpPr>
          <p:grpSpPr>
            <a:xfrm>
              <a:off x="5156258" y="1949770"/>
              <a:ext cx="1860076" cy="2595587"/>
              <a:chOff x="5170074" y="1748174"/>
              <a:chExt cx="1860076" cy="2595587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FC5268A4-1AB7-4727-A11D-04857AF53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0074" y="1827732"/>
                <a:ext cx="1804942" cy="0"/>
              </a:xfrm>
              <a:prstGeom prst="line">
                <a:avLst/>
              </a:prstGeom>
              <a:ln>
                <a:solidFill>
                  <a:srgbClr val="5A6B7B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C458D320-260B-4DB6-81DF-56809F976230}"/>
                  </a:ext>
                </a:extLst>
              </p:cNvPr>
              <p:cNvGrpSpPr/>
              <p:nvPr/>
            </p:nvGrpSpPr>
            <p:grpSpPr>
              <a:xfrm flipH="1">
                <a:off x="5176061" y="1748174"/>
                <a:ext cx="1854089" cy="2595587"/>
                <a:chOff x="4986972" y="1962968"/>
                <a:chExt cx="1854089" cy="2595587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43D622BD-E1E8-4DE0-86F9-F19B3DA9C6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12" y="4150816"/>
                  <a:ext cx="0" cy="407739"/>
                </a:xfrm>
                <a:prstGeom prst="line">
                  <a:avLst/>
                </a:prstGeom>
                <a:ln>
                  <a:solidFill>
                    <a:srgbClr val="5A6B7B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C29CE430-0613-43C1-8AB5-D52887E0AA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41061" y="2043707"/>
                  <a:ext cx="0" cy="1402223"/>
                </a:xfrm>
                <a:prstGeom prst="line">
                  <a:avLst/>
                </a:prstGeom>
                <a:ln>
                  <a:solidFill>
                    <a:srgbClr val="5A6B7B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609A00C5-327A-4CA7-8B5D-193A31C25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6025" y="3445930"/>
                  <a:ext cx="895036" cy="0"/>
                </a:xfrm>
                <a:prstGeom prst="line">
                  <a:avLst/>
                </a:prstGeom>
                <a:ln>
                  <a:solidFill>
                    <a:srgbClr val="5A6B7B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8811DCE1-C934-4027-A7BD-18107EE817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12" y="3444749"/>
                  <a:ext cx="0" cy="407739"/>
                </a:xfrm>
                <a:prstGeom prst="line">
                  <a:avLst/>
                </a:prstGeom>
                <a:ln>
                  <a:solidFill>
                    <a:srgbClr val="5A6B7B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22978AAD-92B9-49B3-B2BE-BD679C0A1DB0}"/>
                    </a:ext>
                  </a:extLst>
                </p:cNvPr>
                <p:cNvSpPr/>
                <p:nvPr/>
              </p:nvSpPr>
              <p:spPr>
                <a:xfrm>
                  <a:off x="4986972" y="1962968"/>
                  <a:ext cx="159110" cy="159110"/>
                </a:xfrm>
                <a:prstGeom prst="ellipse">
                  <a:avLst/>
                </a:prstGeom>
                <a:solidFill>
                  <a:srgbClr val="5A6B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A6B7B"/>
                    </a:solidFill>
                  </a:endParaRPr>
                </a:p>
              </p:txBody>
            </p:sp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B65DC79-D18C-41E9-9BA7-DBB4CBDAEE8A}"/>
                </a:ext>
              </a:extLst>
            </p:cNvPr>
            <p:cNvSpPr txBox="1"/>
            <p:nvPr/>
          </p:nvSpPr>
          <p:spPr>
            <a:xfrm>
              <a:off x="4882768" y="6055449"/>
              <a:ext cx="207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5A6B7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개인 프로젝트</a:t>
              </a:r>
              <a:endParaRPr lang="en-US" altLang="ko-KR" b="1" dirty="0">
                <a:solidFill>
                  <a:srgbClr val="5A6B7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E878B0-7D73-4C49-9C48-A3570B7385AC}"/>
                </a:ext>
              </a:extLst>
            </p:cNvPr>
            <p:cNvSpPr txBox="1"/>
            <p:nvPr/>
          </p:nvSpPr>
          <p:spPr>
            <a:xfrm>
              <a:off x="5283686" y="2238511"/>
              <a:ext cx="1847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solidFill>
                  <a:srgbClr val="6C983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0766B9AF-9ECA-4AB6-A714-F533F146D589}"/>
                </a:ext>
              </a:extLst>
            </p:cNvPr>
            <p:cNvGrpSpPr/>
            <p:nvPr/>
          </p:nvGrpSpPr>
          <p:grpSpPr>
            <a:xfrm>
              <a:off x="7498162" y="1967859"/>
              <a:ext cx="1811434" cy="2590055"/>
              <a:chOff x="7460062" y="1967859"/>
              <a:chExt cx="1811434" cy="2590055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D90316A2-D485-4060-99A4-00C2721FAA3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50720" y="3444108"/>
                <a:ext cx="0" cy="407739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EE81660F-D39B-4B50-9C04-9215929ED59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7460062" y="2044202"/>
                <a:ext cx="0" cy="1402223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FEEF28BE-BAC3-4013-A409-0A192C328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0062" y="2044202"/>
                <a:ext cx="1796586" cy="0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5CC8886C-E10D-4C8C-ADD8-B2E6A6D8A1E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460062" y="3446425"/>
                <a:ext cx="895036" cy="0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1D3EA70-58C7-4E4C-8F5D-AA695A6616C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50720" y="4150175"/>
                <a:ext cx="0" cy="407739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B1A20BA9-03D9-44D4-A486-1B3BBE747B21}"/>
                  </a:ext>
                </a:extLst>
              </p:cNvPr>
              <p:cNvSpPr/>
              <p:nvPr/>
            </p:nvSpPr>
            <p:spPr>
              <a:xfrm rot="10800000">
                <a:off x="9112386" y="1967859"/>
                <a:ext cx="159110" cy="159110"/>
              </a:xfrm>
              <a:prstGeom prst="ellipse">
                <a:avLst/>
              </a:prstGeom>
              <a:solidFill>
                <a:srgbClr val="F7A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E044E3-1B1C-4CC2-8CB6-D0622F9CAAC1}"/>
                </a:ext>
              </a:extLst>
            </p:cNvPr>
            <p:cNvSpPr txBox="1"/>
            <p:nvPr/>
          </p:nvSpPr>
          <p:spPr>
            <a:xfrm>
              <a:off x="7338031" y="6056283"/>
              <a:ext cx="193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7AA2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개인 프로젝트</a:t>
              </a:r>
              <a:endParaRPr lang="en-US" altLang="ko-KR" b="1" dirty="0">
                <a:solidFill>
                  <a:srgbClr val="F7AA2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18E7B-779A-4345-8A1D-CC24AA196105}"/>
                </a:ext>
              </a:extLst>
            </p:cNvPr>
            <p:cNvSpPr txBox="1"/>
            <p:nvPr/>
          </p:nvSpPr>
          <p:spPr>
            <a:xfrm>
              <a:off x="7609932" y="2282015"/>
              <a:ext cx="18472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고래고래</a:t>
              </a:r>
              <a:endPara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포트폴리오</a:t>
              </a:r>
              <a:endPara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747D7A5-DCD3-4254-8689-C84492469C14}"/>
                </a:ext>
              </a:extLst>
            </p:cNvPr>
            <p:cNvSpPr txBox="1"/>
            <p:nvPr/>
          </p:nvSpPr>
          <p:spPr>
            <a:xfrm>
              <a:off x="5274162" y="2290202"/>
              <a:ext cx="1847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dirty="0" err="1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AllDownloader</a:t>
              </a:r>
              <a:endPara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65F5BE62-13F2-4110-979A-463B4AC6A393}"/>
                </a:ext>
              </a:extLst>
            </p:cNvPr>
            <p:cNvGrpSpPr/>
            <p:nvPr/>
          </p:nvGrpSpPr>
          <p:grpSpPr>
            <a:xfrm>
              <a:off x="10765349" y="3431551"/>
              <a:ext cx="0" cy="1113806"/>
              <a:chOff x="10663489" y="3444108"/>
              <a:chExt cx="0" cy="1113806"/>
            </a:xfrm>
          </p:grpSpPr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170F54BF-F46C-41F2-BC1C-A1928113B0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663489" y="3444108"/>
                <a:ext cx="0" cy="407739"/>
              </a:xfrm>
              <a:prstGeom prst="line">
                <a:avLst/>
              </a:prstGeom>
              <a:ln>
                <a:solidFill>
                  <a:srgbClr val="1681C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947F3D9F-021F-402D-B335-36D903430C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663489" y="4150175"/>
                <a:ext cx="0" cy="407739"/>
              </a:xfrm>
              <a:prstGeom prst="line">
                <a:avLst/>
              </a:prstGeom>
              <a:ln>
                <a:solidFill>
                  <a:srgbClr val="1681C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4C60C02E-CFAC-4C8E-9FA1-D838AC66A499}"/>
                </a:ext>
              </a:extLst>
            </p:cNvPr>
            <p:cNvGrpSpPr/>
            <p:nvPr/>
          </p:nvGrpSpPr>
          <p:grpSpPr>
            <a:xfrm>
              <a:off x="9725865" y="3731966"/>
              <a:ext cx="2078456" cy="487292"/>
              <a:chOff x="9624265" y="3757366"/>
              <a:chExt cx="2078456" cy="487292"/>
            </a:xfrm>
          </p:grpSpPr>
          <p:sp>
            <p:nvSpPr>
              <p:cNvPr id="109" name="화살표: 갈매기형 수장 108">
                <a:extLst>
                  <a:ext uri="{FF2B5EF4-FFF2-40B4-BE49-F238E27FC236}">
                    <a16:creationId xmlns:a16="http://schemas.microsoft.com/office/drawing/2014/main" id="{AE7F2BC9-D42C-49F6-B3FD-0DBCB450A164}"/>
                  </a:ext>
                </a:extLst>
              </p:cNvPr>
              <p:cNvSpPr/>
              <p:nvPr/>
            </p:nvSpPr>
            <p:spPr>
              <a:xfrm>
                <a:off x="9624265" y="3851846"/>
                <a:ext cx="2078456" cy="298329"/>
              </a:xfrm>
              <a:prstGeom prst="chevron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39B28A1E-F3C1-4C16-A06B-DA6DDCAD0FA9}"/>
                  </a:ext>
                </a:extLst>
              </p:cNvPr>
              <p:cNvSpPr/>
              <p:nvPr/>
            </p:nvSpPr>
            <p:spPr>
              <a:xfrm rot="10800000">
                <a:off x="10419848" y="3757366"/>
                <a:ext cx="487292" cy="487292"/>
              </a:xfrm>
              <a:prstGeom prst="ellipse">
                <a:avLst/>
              </a:prstGeom>
              <a:solidFill>
                <a:srgbClr val="1681C5"/>
              </a:solidFill>
              <a:ln>
                <a:solidFill>
                  <a:srgbClr val="40A3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A9857FAC-A605-450A-8A91-E5FC296CBF6B}"/>
                  </a:ext>
                </a:extLst>
              </p:cNvPr>
              <p:cNvSpPr/>
              <p:nvPr/>
            </p:nvSpPr>
            <p:spPr>
              <a:xfrm rot="10800000">
                <a:off x="10517085" y="3851846"/>
                <a:ext cx="318218" cy="318218"/>
              </a:xfrm>
              <a:prstGeom prst="ellipse">
                <a:avLst/>
              </a:prstGeom>
              <a:solidFill>
                <a:srgbClr val="0D53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1143C78-B945-43CB-8A97-27AFB563906B}"/>
                </a:ext>
              </a:extLst>
            </p:cNvPr>
            <p:cNvSpPr txBox="1"/>
            <p:nvPr/>
          </p:nvSpPr>
          <p:spPr>
            <a:xfrm>
              <a:off x="9794262" y="6094965"/>
              <a:ext cx="19342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1681C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최근 관심 분야</a:t>
              </a:r>
              <a:endParaRPr lang="en-US" altLang="ko-KR" b="1" dirty="0">
                <a:solidFill>
                  <a:srgbClr val="1681C5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804B50C-A6E5-493E-868B-5A04ECF47551}"/>
                </a:ext>
              </a:extLst>
            </p:cNvPr>
            <p:cNvSpPr txBox="1"/>
            <p:nvPr/>
          </p:nvSpPr>
          <p:spPr>
            <a:xfrm>
              <a:off x="10016676" y="2282015"/>
              <a:ext cx="1847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146741FE-C065-4557-9A21-1C427346CDD5}"/>
                </a:ext>
              </a:extLst>
            </p:cNvPr>
            <p:cNvGrpSpPr/>
            <p:nvPr/>
          </p:nvGrpSpPr>
          <p:grpSpPr>
            <a:xfrm>
              <a:off x="4994518" y="4526774"/>
              <a:ext cx="1934260" cy="1322666"/>
              <a:chOff x="4992732" y="4526774"/>
              <a:chExt cx="1934260" cy="1322666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1D2F6E95-B582-42FC-9BD5-933C277F55EC}"/>
                  </a:ext>
                </a:extLst>
              </p:cNvPr>
              <p:cNvSpPr/>
              <p:nvPr/>
            </p:nvSpPr>
            <p:spPr>
              <a:xfrm>
                <a:off x="4992732" y="4526774"/>
                <a:ext cx="1934260" cy="1322666"/>
              </a:xfrm>
              <a:prstGeom prst="roundRect">
                <a:avLst/>
              </a:prstGeom>
              <a:solidFill>
                <a:srgbClr val="5A6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A6B7B"/>
                  </a:solidFill>
                </a:endParaRP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A8117744-ABF6-4F5B-8B59-DAB9455526EA}"/>
                  </a:ext>
                </a:extLst>
              </p:cNvPr>
              <p:cNvSpPr/>
              <p:nvPr/>
            </p:nvSpPr>
            <p:spPr>
              <a:xfrm>
                <a:off x="5058518" y="4591412"/>
                <a:ext cx="1793791" cy="119339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A032FDDF-0CB1-4413-9AD1-2E07BFA34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7310" y="4712124"/>
                <a:ext cx="324597" cy="394385"/>
              </a:xfrm>
              <a:prstGeom prst="rect">
                <a:avLst/>
              </a:prstGeom>
            </p:spPr>
          </p:pic>
          <p:pic>
            <p:nvPicPr>
              <p:cNvPr id="147" name="그림 146">
                <a:extLst>
                  <a:ext uri="{FF2B5EF4-FFF2-40B4-BE49-F238E27FC236}">
                    <a16:creationId xmlns:a16="http://schemas.microsoft.com/office/drawing/2014/main" id="{96B32A9E-AE93-407E-A45C-F8631F5BC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0261" y="5228829"/>
                <a:ext cx="1058203" cy="408363"/>
              </a:xfrm>
              <a:prstGeom prst="rect">
                <a:avLst/>
              </a:prstGeom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24AFFD25-572C-4C17-8B98-9B4FBED00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8388" y="4814500"/>
                <a:ext cx="1003980" cy="240328"/>
              </a:xfrm>
              <a:prstGeom prst="rect">
                <a:avLst/>
              </a:prstGeom>
            </p:spPr>
          </p:pic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id="{8707CB8E-4B9D-4A6B-8D51-E1BBDD66C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276" y="5223201"/>
                <a:ext cx="375255" cy="391204"/>
              </a:xfrm>
              <a:prstGeom prst="rect">
                <a:avLst/>
              </a:prstGeom>
            </p:spPr>
          </p:pic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C547D176-A6DE-4E8B-8DF2-2D7A7A2B0B43}"/>
                </a:ext>
              </a:extLst>
            </p:cNvPr>
            <p:cNvGrpSpPr/>
            <p:nvPr/>
          </p:nvGrpSpPr>
          <p:grpSpPr>
            <a:xfrm>
              <a:off x="7360488" y="4530026"/>
              <a:ext cx="1934260" cy="1322666"/>
              <a:chOff x="7357895" y="4530026"/>
              <a:chExt cx="1934260" cy="1322666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7D5E498D-FFCB-46E4-A2EB-494D18FAA8A0}"/>
                  </a:ext>
                </a:extLst>
              </p:cNvPr>
              <p:cNvSpPr/>
              <p:nvPr/>
            </p:nvSpPr>
            <p:spPr>
              <a:xfrm rot="10800000">
                <a:off x="7357895" y="4530026"/>
                <a:ext cx="1934260" cy="1322666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A1C4823E-7612-4F6E-82DF-70CC7D94B163}"/>
                  </a:ext>
                </a:extLst>
              </p:cNvPr>
              <p:cNvSpPr/>
              <p:nvPr/>
            </p:nvSpPr>
            <p:spPr>
              <a:xfrm rot="10800000">
                <a:off x="7432578" y="4594664"/>
                <a:ext cx="1793791" cy="119339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E561E9E6-BB05-49CE-9319-DFD1C85AB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5473" y="5201112"/>
                <a:ext cx="405103" cy="405102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3DA5C218-5F3A-418F-BDF2-974808D92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1922" y="4755106"/>
                <a:ext cx="331254" cy="360528"/>
              </a:xfrm>
              <a:prstGeom prst="rect">
                <a:avLst/>
              </a:prstGeom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F50AB2E5-97F4-41FD-9F1D-E4B608494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2102" y="4741866"/>
                <a:ext cx="1173551" cy="401397"/>
              </a:xfrm>
              <a:prstGeom prst="rect">
                <a:avLst/>
              </a:prstGeom>
            </p:spPr>
          </p:pic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id="{0A1E4F5C-8780-4FBE-87DC-5C7FD954D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4447" y="5195484"/>
                <a:ext cx="984160" cy="49208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C8838685-164B-41E4-ACEA-D8192A5E67A4}"/>
                </a:ext>
              </a:extLst>
            </p:cNvPr>
            <p:cNvGrpSpPr/>
            <p:nvPr/>
          </p:nvGrpSpPr>
          <p:grpSpPr>
            <a:xfrm>
              <a:off x="2645198" y="3731964"/>
              <a:ext cx="2078456" cy="487292"/>
              <a:chOff x="2565516" y="3757364"/>
              <a:chExt cx="2078456" cy="487292"/>
            </a:xfrm>
          </p:grpSpPr>
          <p:sp>
            <p:nvSpPr>
              <p:cNvPr id="15" name="화살표: 갈매기형 수장 14">
                <a:extLst>
                  <a:ext uri="{FF2B5EF4-FFF2-40B4-BE49-F238E27FC236}">
                    <a16:creationId xmlns:a16="http://schemas.microsoft.com/office/drawing/2014/main" id="{8E132284-E090-44EF-986B-9BA198020FC1}"/>
                  </a:ext>
                </a:extLst>
              </p:cNvPr>
              <p:cNvSpPr/>
              <p:nvPr/>
            </p:nvSpPr>
            <p:spPr>
              <a:xfrm>
                <a:off x="2565516" y="3851846"/>
                <a:ext cx="2078456" cy="298329"/>
              </a:xfrm>
              <a:prstGeom prst="chevron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16B3B213-316E-4181-AD99-EA3B30C54B7F}"/>
                  </a:ext>
                </a:extLst>
              </p:cNvPr>
              <p:cNvSpPr/>
              <p:nvPr/>
            </p:nvSpPr>
            <p:spPr>
              <a:xfrm>
                <a:off x="3361097" y="3757364"/>
                <a:ext cx="487292" cy="487292"/>
              </a:xfrm>
              <a:prstGeom prst="ellipse">
                <a:avLst/>
              </a:prstGeom>
              <a:solidFill>
                <a:srgbClr val="6C9839"/>
              </a:solidFill>
              <a:ln>
                <a:solidFill>
                  <a:srgbClr val="8FBE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8F2BB687-AD35-46D8-95C5-C5F3F141476B}"/>
                  </a:ext>
                </a:extLst>
              </p:cNvPr>
              <p:cNvSpPr/>
              <p:nvPr/>
            </p:nvSpPr>
            <p:spPr>
              <a:xfrm rot="10800000">
                <a:off x="3444686" y="3847032"/>
                <a:ext cx="318218" cy="318218"/>
              </a:xfrm>
              <a:prstGeom prst="ellipse">
                <a:avLst/>
              </a:prstGeom>
              <a:solidFill>
                <a:srgbClr val="4263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A238AFF5-330F-44E5-9306-1CA34C41BD5D}"/>
                </a:ext>
              </a:extLst>
            </p:cNvPr>
            <p:cNvGrpSpPr/>
            <p:nvPr/>
          </p:nvGrpSpPr>
          <p:grpSpPr>
            <a:xfrm>
              <a:off x="4996954" y="3732605"/>
              <a:ext cx="2078456" cy="487292"/>
              <a:chOff x="4912780" y="3758005"/>
              <a:chExt cx="2078456" cy="487292"/>
            </a:xfrm>
          </p:grpSpPr>
          <p:sp>
            <p:nvSpPr>
              <p:cNvPr id="53" name="화살표: 갈매기형 수장 52">
                <a:extLst>
                  <a:ext uri="{FF2B5EF4-FFF2-40B4-BE49-F238E27FC236}">
                    <a16:creationId xmlns:a16="http://schemas.microsoft.com/office/drawing/2014/main" id="{02B6298C-0814-4D47-956D-3EDC1A30B851}"/>
                  </a:ext>
                </a:extLst>
              </p:cNvPr>
              <p:cNvSpPr/>
              <p:nvPr/>
            </p:nvSpPr>
            <p:spPr>
              <a:xfrm>
                <a:off x="4912780" y="3852487"/>
                <a:ext cx="2078456" cy="298329"/>
              </a:xfrm>
              <a:prstGeom prst="chevron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82CDCBAD-54BB-4B5F-9165-95E9425E3B97}"/>
                  </a:ext>
                </a:extLst>
              </p:cNvPr>
              <p:cNvSpPr/>
              <p:nvPr/>
            </p:nvSpPr>
            <p:spPr>
              <a:xfrm>
                <a:off x="5708361" y="3758005"/>
                <a:ext cx="487292" cy="487292"/>
              </a:xfrm>
              <a:prstGeom prst="ellipse">
                <a:avLst/>
              </a:prstGeom>
              <a:solidFill>
                <a:srgbClr val="475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E1B0731D-240E-44BE-B8D0-BB33824719E3}"/>
                  </a:ext>
                </a:extLst>
              </p:cNvPr>
              <p:cNvSpPr/>
              <p:nvPr/>
            </p:nvSpPr>
            <p:spPr>
              <a:xfrm rot="10800000">
                <a:off x="5795173" y="3850575"/>
                <a:ext cx="318218" cy="318218"/>
              </a:xfrm>
              <a:prstGeom prst="ellipse">
                <a:avLst/>
              </a:prstGeom>
              <a:solidFill>
                <a:srgbClr val="333A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5B5F262-85AD-46AE-B60B-74F2C31B74EC}"/>
                </a:ext>
              </a:extLst>
            </p:cNvPr>
            <p:cNvGrpSpPr/>
            <p:nvPr/>
          </p:nvGrpSpPr>
          <p:grpSpPr>
            <a:xfrm>
              <a:off x="7348710" y="3731966"/>
              <a:ext cx="2078456" cy="487292"/>
              <a:chOff x="7311496" y="3757366"/>
              <a:chExt cx="2078456" cy="487292"/>
            </a:xfrm>
          </p:grpSpPr>
          <p:sp>
            <p:nvSpPr>
              <p:cNvPr id="68" name="화살표: 갈매기형 수장 67">
                <a:extLst>
                  <a:ext uri="{FF2B5EF4-FFF2-40B4-BE49-F238E27FC236}">
                    <a16:creationId xmlns:a16="http://schemas.microsoft.com/office/drawing/2014/main" id="{8A43FD54-2748-4EE9-A113-A34B8344638B}"/>
                  </a:ext>
                </a:extLst>
              </p:cNvPr>
              <p:cNvSpPr/>
              <p:nvPr/>
            </p:nvSpPr>
            <p:spPr>
              <a:xfrm>
                <a:off x="7311496" y="3851846"/>
                <a:ext cx="2078456" cy="298329"/>
              </a:xfrm>
              <a:prstGeom prst="chevron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3D035469-F384-4A3C-9027-861189652A94}"/>
                  </a:ext>
                </a:extLst>
              </p:cNvPr>
              <p:cNvSpPr/>
              <p:nvPr/>
            </p:nvSpPr>
            <p:spPr>
              <a:xfrm rot="10800000">
                <a:off x="8107079" y="3757366"/>
                <a:ext cx="487292" cy="487292"/>
              </a:xfrm>
              <a:prstGeom prst="ellipse">
                <a:avLst/>
              </a:prstGeom>
              <a:solidFill>
                <a:srgbClr val="D287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992330C0-FD07-4781-88F5-B80A9E79915F}"/>
                  </a:ext>
                </a:extLst>
              </p:cNvPr>
              <p:cNvSpPr/>
              <p:nvPr/>
            </p:nvSpPr>
            <p:spPr>
              <a:xfrm rot="10800000">
                <a:off x="8197538" y="3850575"/>
                <a:ext cx="318218" cy="318218"/>
              </a:xfrm>
              <a:prstGeom prst="ellipse">
                <a:avLst/>
              </a:prstGeom>
              <a:solidFill>
                <a:srgbClr val="8958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9533E879-3F16-4E45-AEB9-5D5DDFCFB98B}"/>
                </a:ext>
              </a:extLst>
            </p:cNvPr>
            <p:cNvGrpSpPr/>
            <p:nvPr/>
          </p:nvGrpSpPr>
          <p:grpSpPr>
            <a:xfrm flipH="1">
              <a:off x="403953" y="1972220"/>
              <a:ext cx="1899025" cy="2594697"/>
              <a:chOff x="298247" y="1935329"/>
              <a:chExt cx="1899025" cy="2594697"/>
            </a:xfrm>
          </p:grpSpPr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CA1807D9-09AF-43F9-ACA2-AD3995C21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7274" y="4122287"/>
                <a:ext cx="0" cy="407739"/>
              </a:xfrm>
              <a:prstGeom prst="line">
                <a:avLst/>
              </a:prstGeom>
              <a:ln>
                <a:solidFill>
                  <a:srgbClr val="F13B48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EECD648B-4B21-4FAB-9D03-A05991EC0B45}"/>
                  </a:ext>
                </a:extLst>
              </p:cNvPr>
              <p:cNvGrpSpPr/>
              <p:nvPr/>
            </p:nvGrpSpPr>
            <p:grpSpPr>
              <a:xfrm flipH="1">
                <a:off x="406379" y="2023267"/>
                <a:ext cx="1790893" cy="1402223"/>
                <a:chOff x="9912552" y="2039624"/>
                <a:chExt cx="1790893" cy="1402223"/>
              </a:xfrm>
            </p:grpSpPr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E61D8251-968C-4130-8C71-34B0FF3BB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912552" y="2039624"/>
                  <a:ext cx="0" cy="1402223"/>
                </a:xfrm>
                <a:prstGeom prst="line">
                  <a:avLst/>
                </a:prstGeom>
                <a:ln>
                  <a:solidFill>
                    <a:srgbClr val="F13B48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019BBDDE-8243-4E75-BC4E-0DF91AF85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12552" y="3441847"/>
                  <a:ext cx="895036" cy="0"/>
                </a:xfrm>
                <a:prstGeom prst="line">
                  <a:avLst/>
                </a:prstGeom>
                <a:ln>
                  <a:solidFill>
                    <a:srgbClr val="F13B48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01E81361-A72C-444D-B0FC-DACD84D9C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12552" y="2039624"/>
                  <a:ext cx="1790893" cy="0"/>
                </a:xfrm>
                <a:prstGeom prst="line">
                  <a:avLst/>
                </a:prstGeom>
                <a:ln>
                  <a:solidFill>
                    <a:srgbClr val="F13B48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C22B97E8-82CA-40B9-AEB6-30E55CF2D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7274" y="3416220"/>
                <a:ext cx="0" cy="407739"/>
              </a:xfrm>
              <a:prstGeom prst="line">
                <a:avLst/>
              </a:prstGeom>
              <a:ln>
                <a:solidFill>
                  <a:srgbClr val="F13B48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DA49524A-FE76-4E54-8AAD-497ADBDF1DA8}"/>
                  </a:ext>
                </a:extLst>
              </p:cNvPr>
              <p:cNvSpPr/>
              <p:nvPr/>
            </p:nvSpPr>
            <p:spPr>
              <a:xfrm>
                <a:off x="298247" y="1935329"/>
                <a:ext cx="159110" cy="159110"/>
              </a:xfrm>
              <a:prstGeom prst="ellipse">
                <a:avLst/>
              </a:prstGeom>
              <a:solidFill>
                <a:srgbClr val="F1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98784B2-9097-4292-ABD5-0FC903DCF9D0}"/>
                </a:ext>
              </a:extLst>
            </p:cNvPr>
            <p:cNvSpPr txBox="1"/>
            <p:nvPr/>
          </p:nvSpPr>
          <p:spPr>
            <a:xfrm>
              <a:off x="260586" y="6057117"/>
              <a:ext cx="193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13B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대학 팀프로젝트</a:t>
              </a:r>
              <a:endParaRPr lang="en-US" altLang="ko-KR" b="1" dirty="0">
                <a:solidFill>
                  <a:srgbClr val="F13B48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C10692E-D644-4D71-BEB6-E8139C378F1C}"/>
                </a:ext>
              </a:extLst>
            </p:cNvPr>
            <p:cNvSpPr txBox="1"/>
            <p:nvPr/>
          </p:nvSpPr>
          <p:spPr>
            <a:xfrm>
              <a:off x="537847" y="2289311"/>
              <a:ext cx="18472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줌 인코더</a:t>
              </a:r>
              <a:endPara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소스코드</a:t>
              </a:r>
              <a:r>
                <a:rPr lang="en-US" altLang="ko-KR" dirty="0" err="1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toPDF</a:t>
              </a:r>
              <a:endPara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2B6E8C80-3653-4C6D-A342-8ABB126CFA5C}"/>
                </a:ext>
              </a:extLst>
            </p:cNvPr>
            <p:cNvGrpSpPr/>
            <p:nvPr/>
          </p:nvGrpSpPr>
          <p:grpSpPr>
            <a:xfrm>
              <a:off x="255342" y="3729476"/>
              <a:ext cx="2078456" cy="487292"/>
              <a:chOff x="268042" y="3729476"/>
              <a:chExt cx="2078456" cy="487292"/>
            </a:xfrm>
          </p:grpSpPr>
          <p:sp>
            <p:nvSpPr>
              <p:cNvPr id="83" name="화살표: 갈매기형 수장 82">
                <a:extLst>
                  <a:ext uri="{FF2B5EF4-FFF2-40B4-BE49-F238E27FC236}">
                    <a16:creationId xmlns:a16="http://schemas.microsoft.com/office/drawing/2014/main" id="{4EF8A70D-F8C7-46D0-913F-210B847C8254}"/>
                  </a:ext>
                </a:extLst>
              </p:cNvPr>
              <p:cNvSpPr/>
              <p:nvPr/>
            </p:nvSpPr>
            <p:spPr>
              <a:xfrm>
                <a:off x="268042" y="3823958"/>
                <a:ext cx="2078456" cy="298329"/>
              </a:xfrm>
              <a:prstGeom prst="chevron">
                <a:avLst/>
              </a:prstGeom>
              <a:solidFill>
                <a:srgbClr val="F13B48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4F4021AF-4B16-4801-A546-FC48F93E7745}"/>
                  </a:ext>
                </a:extLst>
              </p:cNvPr>
              <p:cNvSpPr/>
              <p:nvPr/>
            </p:nvSpPr>
            <p:spPr>
              <a:xfrm>
                <a:off x="1063623" y="3729476"/>
                <a:ext cx="487292" cy="487292"/>
              </a:xfrm>
              <a:prstGeom prst="ellipse">
                <a:avLst/>
              </a:prstGeom>
              <a:solidFill>
                <a:srgbClr val="D410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76862603-1622-4356-AA32-A5477EDC5C28}"/>
                  </a:ext>
                </a:extLst>
              </p:cNvPr>
              <p:cNvSpPr/>
              <p:nvPr/>
            </p:nvSpPr>
            <p:spPr>
              <a:xfrm rot="10800000">
                <a:off x="1155827" y="3824948"/>
                <a:ext cx="318218" cy="318218"/>
              </a:xfrm>
              <a:prstGeom prst="ellipse">
                <a:avLst/>
              </a:prstGeom>
              <a:solidFill>
                <a:srgbClr val="930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46F3897D-6BC3-4D64-9F1B-0D8D204DF069}"/>
                </a:ext>
              </a:extLst>
            </p:cNvPr>
            <p:cNvGrpSpPr/>
            <p:nvPr/>
          </p:nvGrpSpPr>
          <p:grpSpPr>
            <a:xfrm>
              <a:off x="262578" y="4530026"/>
              <a:ext cx="1934260" cy="1322666"/>
              <a:chOff x="262578" y="4530026"/>
              <a:chExt cx="1934260" cy="132266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931011D7-87A1-472D-B1B2-7CA5B3418D1E}"/>
                  </a:ext>
                </a:extLst>
              </p:cNvPr>
              <p:cNvSpPr/>
              <p:nvPr/>
            </p:nvSpPr>
            <p:spPr>
              <a:xfrm>
                <a:off x="262578" y="4530026"/>
                <a:ext cx="1934260" cy="1322666"/>
              </a:xfrm>
              <a:prstGeom prst="roundRect">
                <a:avLst/>
              </a:prstGeom>
              <a:solidFill>
                <a:srgbClr val="F1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49BE1504-90E6-42F4-A471-96D7C1FC3C49}"/>
                  </a:ext>
                </a:extLst>
              </p:cNvPr>
              <p:cNvSpPr/>
              <p:nvPr/>
            </p:nvSpPr>
            <p:spPr>
              <a:xfrm>
                <a:off x="328364" y="4594664"/>
                <a:ext cx="1793791" cy="119339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1CF368C5-74DF-4D6D-993A-BB2A04B6D025}"/>
                  </a:ext>
                </a:extLst>
              </p:cNvPr>
              <p:cNvGrpSpPr/>
              <p:nvPr/>
            </p:nvGrpSpPr>
            <p:grpSpPr>
              <a:xfrm>
                <a:off x="339702" y="4771075"/>
                <a:ext cx="1582135" cy="872271"/>
                <a:chOff x="474663" y="4758600"/>
                <a:chExt cx="1582135" cy="872271"/>
              </a:xfrm>
            </p:grpSpPr>
            <p:pic>
              <p:nvPicPr>
                <p:cNvPr id="155" name="그림 154">
                  <a:extLst>
                    <a:ext uri="{FF2B5EF4-FFF2-40B4-BE49-F238E27FC236}">
                      <a16:creationId xmlns:a16="http://schemas.microsoft.com/office/drawing/2014/main" id="{13644C3C-46B3-47B6-BADD-7300296215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663" y="4929511"/>
                  <a:ext cx="1297754" cy="70136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72" name="그림 171">
                  <a:extLst>
                    <a:ext uri="{FF2B5EF4-FFF2-40B4-BE49-F238E27FC236}">
                      <a16:creationId xmlns:a16="http://schemas.microsoft.com/office/drawing/2014/main" id="{A558C68C-2066-4DF8-A855-1D3192C850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3010" y="4758600"/>
                  <a:ext cx="383788" cy="33731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BE12DFFB-43EF-48A1-9C48-F61AA1F91F6E}"/>
                </a:ext>
              </a:extLst>
            </p:cNvPr>
            <p:cNvGrpSpPr/>
            <p:nvPr/>
          </p:nvGrpSpPr>
          <p:grpSpPr>
            <a:xfrm>
              <a:off x="2628548" y="4523470"/>
              <a:ext cx="1934260" cy="1322666"/>
              <a:chOff x="2626412" y="4523470"/>
              <a:chExt cx="1934260" cy="1322666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AF44D05C-417E-495F-957D-64908AB3FE9C}"/>
                  </a:ext>
                </a:extLst>
              </p:cNvPr>
              <p:cNvSpPr/>
              <p:nvPr/>
            </p:nvSpPr>
            <p:spPr>
              <a:xfrm>
                <a:off x="2626412" y="4523470"/>
                <a:ext cx="1934260" cy="1322666"/>
              </a:xfrm>
              <a:prstGeom prst="roundRect">
                <a:avLst/>
              </a:prstGeom>
              <a:solidFill>
                <a:srgbClr val="8FBE5E"/>
              </a:solidFill>
              <a:ln>
                <a:solidFill>
                  <a:srgbClr val="8FBE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78364C37-2A5D-46F6-89A0-EC1447B984B1}"/>
                  </a:ext>
                </a:extLst>
              </p:cNvPr>
              <p:cNvSpPr/>
              <p:nvPr/>
            </p:nvSpPr>
            <p:spPr>
              <a:xfrm>
                <a:off x="2692198" y="4588108"/>
                <a:ext cx="1793791" cy="11933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8FBE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9BD7FDD1-5046-4F13-904F-85728D8C06A4}"/>
                  </a:ext>
                </a:extLst>
              </p:cNvPr>
              <p:cNvGrpSpPr/>
              <p:nvPr/>
            </p:nvGrpSpPr>
            <p:grpSpPr>
              <a:xfrm>
                <a:off x="2835570" y="4712124"/>
                <a:ext cx="1493516" cy="1053088"/>
                <a:chOff x="2925105" y="2288846"/>
                <a:chExt cx="1493516" cy="1053088"/>
              </a:xfrm>
            </p:grpSpPr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D725EBEC-5422-404F-9E82-E7D446CC2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506" y="2288846"/>
                  <a:ext cx="314115" cy="37026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5" name="그림 124">
                  <a:extLst>
                    <a:ext uri="{FF2B5EF4-FFF2-40B4-BE49-F238E27FC236}">
                      <a16:creationId xmlns:a16="http://schemas.microsoft.com/office/drawing/2014/main" id="{D6448435-4DAA-41B4-8983-B7D29982D9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9779" y="2786304"/>
                  <a:ext cx="56064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7" name="그림 126">
                  <a:extLst>
                    <a:ext uri="{FF2B5EF4-FFF2-40B4-BE49-F238E27FC236}">
                      <a16:creationId xmlns:a16="http://schemas.microsoft.com/office/drawing/2014/main" id="{4664B9F2-2FF5-474F-8BDE-0ADD189B98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5105" y="2690748"/>
                  <a:ext cx="557480" cy="6511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74" name="그림 173">
                <a:extLst>
                  <a:ext uri="{FF2B5EF4-FFF2-40B4-BE49-F238E27FC236}">
                    <a16:creationId xmlns:a16="http://schemas.microsoft.com/office/drawing/2014/main" id="{AEC11196-5871-4EB4-89C8-0388294367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6342" y="4805292"/>
                <a:ext cx="824868" cy="402768"/>
              </a:xfrm>
              <a:prstGeom prst="rect">
                <a:avLst/>
              </a:prstGeom>
            </p:spPr>
          </p:pic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6C2C8316-5B19-4218-886F-6A2FC65F5898}"/>
                </a:ext>
              </a:extLst>
            </p:cNvPr>
            <p:cNvGrpSpPr/>
            <p:nvPr/>
          </p:nvGrpSpPr>
          <p:grpSpPr>
            <a:xfrm>
              <a:off x="9792244" y="2102462"/>
              <a:ext cx="1934883" cy="3750230"/>
              <a:chOff x="9792244" y="2102462"/>
              <a:chExt cx="1934883" cy="375023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6D0C7F89-DF24-4BAF-B2BE-6C089FF36054}"/>
                  </a:ext>
                </a:extLst>
              </p:cNvPr>
              <p:cNvSpPr/>
              <p:nvPr/>
            </p:nvSpPr>
            <p:spPr>
              <a:xfrm rot="10800000">
                <a:off x="9792867" y="4530026"/>
                <a:ext cx="1934260" cy="1322666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187CF538-F701-415D-82B2-408CA066C1D7}"/>
                  </a:ext>
                </a:extLst>
              </p:cNvPr>
              <p:cNvSpPr/>
              <p:nvPr/>
            </p:nvSpPr>
            <p:spPr>
              <a:xfrm rot="10800000">
                <a:off x="9867550" y="4594664"/>
                <a:ext cx="1793791" cy="11933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0A3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3" name="그림 122">
                <a:extLst>
                  <a:ext uri="{FF2B5EF4-FFF2-40B4-BE49-F238E27FC236}">
                    <a16:creationId xmlns:a16="http://schemas.microsoft.com/office/drawing/2014/main" id="{BE341348-65A0-46C2-84AA-2104BEDF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97781" y="4911485"/>
                <a:ext cx="957821" cy="595978"/>
              </a:xfrm>
              <a:prstGeom prst="rect">
                <a:avLst/>
              </a:prstGeom>
            </p:spPr>
          </p:pic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id="{C63D7093-4D03-4653-B28D-8A79E479E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66845" y="4913249"/>
                <a:ext cx="584166" cy="584166"/>
              </a:xfrm>
              <a:prstGeom prst="rect">
                <a:avLst/>
              </a:prstGeom>
            </p:spPr>
          </p:pic>
          <p:sp>
            <p:nvSpPr>
              <p:cNvPr id="218" name="사각형: 둥근 모서리 217">
                <a:extLst>
                  <a:ext uri="{FF2B5EF4-FFF2-40B4-BE49-F238E27FC236}">
                    <a16:creationId xmlns:a16="http://schemas.microsoft.com/office/drawing/2014/main" id="{396D589D-39F4-4F52-988D-DEB8D59F05A3}"/>
                  </a:ext>
                </a:extLst>
              </p:cNvPr>
              <p:cNvSpPr/>
              <p:nvPr/>
            </p:nvSpPr>
            <p:spPr>
              <a:xfrm rot="10800000">
                <a:off x="9792244" y="2102462"/>
                <a:ext cx="1934260" cy="1322666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50BAA3A9-0FEC-4D13-A4F4-1BA7CCD2A1CA}"/>
                  </a:ext>
                </a:extLst>
              </p:cNvPr>
              <p:cNvSpPr/>
              <p:nvPr/>
            </p:nvSpPr>
            <p:spPr>
              <a:xfrm rot="10800000">
                <a:off x="9866927" y="2167100"/>
                <a:ext cx="1793791" cy="11933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0A3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723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 BG</dc:creator>
  <cp:lastModifiedBy>Y BG</cp:lastModifiedBy>
  <cp:revision>3</cp:revision>
  <dcterms:created xsi:type="dcterms:W3CDTF">2019-03-27T07:11:32Z</dcterms:created>
  <dcterms:modified xsi:type="dcterms:W3CDTF">2019-03-28T08:13:09Z</dcterms:modified>
</cp:coreProperties>
</file>