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46B5-85F2-403A-B223-F998B51B0614}" type="datetimeFigureOut">
              <a:rPr lang="hu-HU" smtClean="0"/>
              <a:t>2021. 11. 30.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2079-D94E-423C-841A-19C884718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03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46B5-85F2-403A-B223-F998B51B0614}" type="datetimeFigureOut">
              <a:rPr lang="hu-HU" smtClean="0"/>
              <a:t>2021. 11. 30.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2079-D94E-423C-841A-19C884718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50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46B5-85F2-403A-B223-F998B51B0614}" type="datetimeFigureOut">
              <a:rPr lang="hu-HU" smtClean="0"/>
              <a:t>2021. 11. 30.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2079-D94E-423C-841A-19C884718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9346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46B5-85F2-403A-B223-F998B51B0614}" type="datetimeFigureOut">
              <a:rPr lang="hu-HU" smtClean="0"/>
              <a:t>2021. 11. 30.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2079-D94E-423C-841A-19C884718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3033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46B5-85F2-403A-B223-F998B51B0614}" type="datetimeFigureOut">
              <a:rPr lang="hu-HU" smtClean="0"/>
              <a:t>2021. 11. 30.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2079-D94E-423C-841A-19C884718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00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46B5-85F2-403A-B223-F998B51B0614}" type="datetimeFigureOut">
              <a:rPr lang="hu-HU" smtClean="0"/>
              <a:t>2021. 11. 30.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2079-D94E-423C-841A-19C884718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953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46B5-85F2-403A-B223-F998B51B0614}" type="datetimeFigureOut">
              <a:rPr lang="hu-HU" smtClean="0"/>
              <a:t>2021. 11. 30.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2079-D94E-423C-841A-19C884718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24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46B5-85F2-403A-B223-F998B51B0614}" type="datetimeFigureOut">
              <a:rPr lang="hu-HU" smtClean="0"/>
              <a:t>2021. 11. 30.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2079-D94E-423C-841A-19C884718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044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46B5-85F2-403A-B223-F998B51B0614}" type="datetimeFigureOut">
              <a:rPr lang="hu-HU" smtClean="0"/>
              <a:t>2021. 11. 30.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2079-D94E-423C-841A-19C884718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929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46B5-85F2-403A-B223-F998B51B0614}" type="datetimeFigureOut">
              <a:rPr lang="hu-HU" smtClean="0"/>
              <a:t>2021. 11. 30.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2079-D94E-423C-841A-19C884718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414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46B5-85F2-403A-B223-F998B51B0614}" type="datetimeFigureOut">
              <a:rPr lang="hu-HU" smtClean="0"/>
              <a:t>2021. 11. 30.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2079-D94E-423C-841A-19C884718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458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46B5-85F2-403A-B223-F998B51B0614}" type="datetimeFigureOut">
              <a:rPr lang="hu-HU" smtClean="0"/>
              <a:t>2021. 11. 30.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2079-D94E-423C-841A-19C884718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867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46B5-85F2-403A-B223-F998B51B0614}" type="datetimeFigureOut">
              <a:rPr lang="hu-HU" smtClean="0"/>
              <a:t>2021. 11. 30.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2079-D94E-423C-841A-19C884718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74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C6946B5-85F2-403A-B223-F998B51B0614}" type="datetimeFigureOut">
              <a:rPr lang="hu-HU" smtClean="0"/>
              <a:t>2021. 11. 30.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9142079-D94E-423C-841A-19C884718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675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C6946B5-85F2-403A-B223-F998B51B0614}" type="datetimeFigureOut">
              <a:rPr lang="hu-HU" smtClean="0"/>
              <a:t>2021. 11. 30.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9142079-D94E-423C-841A-19C884718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789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77467A-7DFE-4653-AB9E-8E4F64879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dirty="0"/>
              <a:t>Python </a:t>
            </a:r>
            <a:r>
              <a:rPr lang="en-US" dirty="0" err="1"/>
              <a:t>számpiramis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7F03824-3EEA-4FFA-8814-CE599B8B9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800"/>
              <a:t>Készítette: Kovácsházi Ádám</a:t>
            </a:r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98349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20D33E-0738-411F-BAF4-CBAF20A0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Probléma</a:t>
            </a:r>
            <a:r>
              <a:rPr lang="en-US" dirty="0"/>
              <a:t> </a:t>
            </a:r>
            <a:r>
              <a:rPr lang="en-US" dirty="0" err="1"/>
              <a:t>analízis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950A5D-037B-4E62-A390-136739BAA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A </a:t>
            </a:r>
            <a:r>
              <a:rPr lang="en-US" sz="1600" dirty="0" err="1"/>
              <a:t>feladat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volt, </a:t>
            </a:r>
            <a:r>
              <a:rPr lang="en-US" sz="1600" dirty="0" err="1"/>
              <a:t>hogy</a:t>
            </a:r>
            <a:r>
              <a:rPr lang="en-US" sz="1600" dirty="0"/>
              <a:t> </a:t>
            </a:r>
            <a:r>
              <a:rPr lang="en-US" sz="1600" dirty="0" err="1"/>
              <a:t>számláló</a:t>
            </a:r>
            <a:r>
              <a:rPr lang="en-US" sz="1600" dirty="0"/>
              <a:t> </a:t>
            </a:r>
            <a:r>
              <a:rPr lang="en-US" sz="1600" dirty="0" err="1"/>
              <a:t>ciklus</a:t>
            </a:r>
            <a:r>
              <a:rPr lang="en-US" sz="1600" dirty="0"/>
              <a:t>(for) </a:t>
            </a:r>
            <a:r>
              <a:rPr lang="en-US" sz="1600" dirty="0" err="1"/>
              <a:t>segítségével</a:t>
            </a:r>
            <a:r>
              <a:rPr lang="en-US" sz="1600" dirty="0"/>
              <a:t> </a:t>
            </a:r>
            <a:r>
              <a:rPr lang="en-US" sz="1600" dirty="0" err="1"/>
              <a:t>készítsünk</a:t>
            </a:r>
            <a:r>
              <a:rPr lang="en-US" sz="1600" dirty="0"/>
              <a:t>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számpiramis</a:t>
            </a:r>
            <a:r>
              <a:rPr lang="en-US" sz="1600" dirty="0"/>
              <a:t>, mint </a:t>
            </a:r>
            <a:r>
              <a:rPr lang="en-US" sz="1600" dirty="0" err="1"/>
              <a:t>amelyet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ábrán</a:t>
            </a:r>
            <a:r>
              <a:rPr lang="en-US" sz="1600" dirty="0"/>
              <a:t> is </a:t>
            </a:r>
            <a:r>
              <a:rPr lang="en-US" sz="1600" dirty="0" err="1"/>
              <a:t>láthatunk</a:t>
            </a:r>
            <a:r>
              <a:rPr lang="en-US" sz="1600" dirty="0"/>
              <a:t>.</a:t>
            </a:r>
          </a:p>
          <a:p>
            <a:r>
              <a:rPr lang="en-US" sz="1600" dirty="0"/>
              <a:t>A for </a:t>
            </a:r>
            <a:r>
              <a:rPr lang="en-US" sz="1600" dirty="0" err="1"/>
              <a:t>cikluson</a:t>
            </a:r>
            <a:r>
              <a:rPr lang="en-US" sz="1600" dirty="0"/>
              <a:t> </a:t>
            </a:r>
            <a:r>
              <a:rPr lang="en-US" sz="1600" dirty="0" err="1"/>
              <a:t>kívül</a:t>
            </a:r>
            <a:r>
              <a:rPr lang="en-US" sz="1600" dirty="0"/>
              <a:t>, </a:t>
            </a:r>
            <a:r>
              <a:rPr lang="en-US" sz="1600" dirty="0" err="1"/>
              <a:t>én</a:t>
            </a:r>
            <a:r>
              <a:rPr lang="en-US" sz="1600" dirty="0"/>
              <a:t> </a:t>
            </a:r>
            <a:r>
              <a:rPr lang="en-US" sz="1600" dirty="0" err="1"/>
              <a:t>még</a:t>
            </a:r>
            <a:r>
              <a:rPr lang="en-US" sz="1600" dirty="0"/>
              <a:t> </a:t>
            </a:r>
            <a:r>
              <a:rPr lang="en-US" sz="1600" dirty="0" err="1"/>
              <a:t>egy</a:t>
            </a:r>
            <a:r>
              <a:rPr lang="en-US" sz="1600" dirty="0"/>
              <a:t> </a:t>
            </a:r>
            <a:r>
              <a:rPr lang="en-US" sz="1600" dirty="0" err="1"/>
              <a:t>előtesztelő</a:t>
            </a:r>
            <a:r>
              <a:rPr lang="en-US" sz="1600" dirty="0"/>
              <a:t>(while) </a:t>
            </a:r>
            <a:r>
              <a:rPr lang="en-US" sz="1600" dirty="0" err="1"/>
              <a:t>ckiklussal</a:t>
            </a:r>
            <a:r>
              <a:rPr lang="en-US" sz="1600" dirty="0"/>
              <a:t> </a:t>
            </a:r>
            <a:r>
              <a:rPr lang="en-US" sz="1600" dirty="0" err="1"/>
              <a:t>egészítettem</a:t>
            </a:r>
            <a:r>
              <a:rPr lang="en-US" sz="1600" dirty="0"/>
              <a:t> ki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elkészített</a:t>
            </a:r>
            <a:r>
              <a:rPr lang="en-US" sz="1600" dirty="0"/>
              <a:t> </a:t>
            </a:r>
            <a:r>
              <a:rPr lang="en-US" sz="1600" dirty="0" err="1"/>
              <a:t>feladatomat</a:t>
            </a:r>
            <a:r>
              <a:rPr lang="en-US" sz="1600" dirty="0"/>
              <a:t>.</a:t>
            </a:r>
            <a:endParaRPr lang="hu-HU" sz="1600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D13776D-4665-41C3-BA55-28174799C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49" y="3028092"/>
            <a:ext cx="6277349" cy="250481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53799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17DD6C-7CD6-466F-A30D-86D5BE1A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megoldása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E5C01A-88D1-4C4B-B278-20D745FE5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600" dirty="0"/>
              <a:t>A külső </a:t>
            </a:r>
            <a:r>
              <a:rPr lang="hu-HU" sz="1600" i="1" dirty="0" err="1"/>
              <a:t>for</a:t>
            </a:r>
            <a:r>
              <a:rPr lang="hu-HU" sz="1600" dirty="0"/>
              <a:t> ciklus minden egyes soron végigmegy.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K</a:t>
            </a:r>
            <a:r>
              <a:rPr lang="hu-HU" sz="1600" dirty="0"/>
              <a:t>ét </a:t>
            </a:r>
            <a:r>
              <a:rPr lang="en-US" sz="1600" dirty="0" err="1"/>
              <a:t>változót</a:t>
            </a:r>
            <a:r>
              <a:rPr lang="hu-HU" sz="1600" dirty="0"/>
              <a:t> használunk </a:t>
            </a:r>
            <a:r>
              <a:rPr lang="en-US" sz="1600" i="1" dirty="0"/>
              <a:t>(</a:t>
            </a:r>
            <a:r>
              <a:rPr lang="en-US" sz="1600" i="1" dirty="0" err="1"/>
              <a:t>szamlalo</a:t>
            </a:r>
            <a:r>
              <a:rPr lang="hu-HU" sz="1600" i="1" dirty="0"/>
              <a:t> és </a:t>
            </a:r>
            <a:r>
              <a:rPr lang="en-US" sz="1600" i="1" dirty="0"/>
              <a:t>szamlalo1)</a:t>
            </a:r>
            <a:r>
              <a:rPr lang="hu-HU" sz="1600" i="1" dirty="0"/>
              <a:t> </a:t>
            </a:r>
            <a:r>
              <a:rPr lang="hu-HU" sz="1600" dirty="0"/>
              <a:t>a szóközök és a számok </a:t>
            </a:r>
            <a:r>
              <a:rPr lang="en-US" sz="1600" dirty="0" err="1"/>
              <a:t>kiírására</a:t>
            </a:r>
            <a:r>
              <a:rPr lang="hu-HU" sz="1600" dirty="0"/>
              <a:t>.</a:t>
            </a:r>
          </a:p>
          <a:p>
            <a:pPr>
              <a:lnSpc>
                <a:spcPct val="90000"/>
              </a:lnSpc>
            </a:pPr>
            <a:r>
              <a:rPr lang="hu-HU" sz="1600" dirty="0"/>
              <a:t>A belső </a:t>
            </a:r>
            <a:r>
              <a:rPr lang="hu-HU" sz="1600" i="1" dirty="0" err="1"/>
              <a:t>for</a:t>
            </a:r>
            <a:r>
              <a:rPr lang="hu-HU" sz="1600" dirty="0"/>
              <a:t> ciklus a szükséges szóközöket a </a:t>
            </a:r>
            <a:r>
              <a:rPr lang="hu-HU" sz="1600" i="1" dirty="0"/>
              <a:t>(</a:t>
            </a:r>
            <a:r>
              <a:rPr lang="en-US" sz="1600" i="1" dirty="0" err="1"/>
              <a:t>sorok</a:t>
            </a:r>
            <a:r>
              <a:rPr lang="hu-HU" sz="1600" i="1" dirty="0"/>
              <a:t>-i)+1 </a:t>
            </a:r>
            <a:r>
              <a:rPr lang="hu-HU" sz="1600" dirty="0"/>
              <a:t>képlet segítségével </a:t>
            </a:r>
            <a:r>
              <a:rPr lang="en-US" sz="1600" dirty="0" err="1"/>
              <a:t>írja</a:t>
            </a:r>
            <a:r>
              <a:rPr lang="hu-HU" sz="1600" dirty="0"/>
              <a:t> ki, ahol a </a:t>
            </a:r>
            <a:r>
              <a:rPr lang="en-US" sz="1600" i="1" dirty="0" err="1"/>
              <a:t>sorok</a:t>
            </a:r>
            <a:r>
              <a:rPr lang="hu-HU" sz="1600" dirty="0"/>
              <a:t> a sorok teljes száma, </a:t>
            </a:r>
            <a:r>
              <a:rPr lang="hu-HU" sz="1600" i="1" dirty="0"/>
              <a:t>i</a:t>
            </a:r>
            <a:r>
              <a:rPr lang="hu-HU" sz="1600" dirty="0"/>
              <a:t> pedig az aktuális sorszám.</a:t>
            </a:r>
          </a:p>
          <a:p>
            <a:pPr>
              <a:lnSpc>
                <a:spcPct val="90000"/>
              </a:lnSpc>
            </a:pPr>
            <a:r>
              <a:rPr lang="hu-HU" sz="1600" dirty="0"/>
              <a:t>A </a:t>
            </a:r>
            <a:r>
              <a:rPr lang="hu-HU" sz="1600" i="1" dirty="0" err="1"/>
              <a:t>while</a:t>
            </a:r>
            <a:r>
              <a:rPr lang="hu-HU" sz="1600" dirty="0"/>
              <a:t> ciklus kiírja a számokat, ahol </a:t>
            </a:r>
            <a:r>
              <a:rPr lang="hu-HU" sz="1600" i="1" dirty="0"/>
              <a:t>2 * i - 1 </a:t>
            </a:r>
            <a:r>
              <a:rPr lang="en-US" sz="1600" dirty="0"/>
              <a:t>ki</a:t>
            </a:r>
            <a:r>
              <a:rPr lang="hu-HU" sz="1600" dirty="0"/>
              <a:t>adja az egyes sorokban lévő elemek számát.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950EA8C-F62A-4E87-AEB3-03550AC2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693985"/>
            <a:ext cx="6277349" cy="31543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75386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90C26F-2990-4A3F-89D4-0494E2C3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Tesztelt</a:t>
            </a:r>
            <a:r>
              <a:rPr lang="en-US" dirty="0"/>
              <a:t> </a:t>
            </a:r>
            <a:r>
              <a:rPr lang="en-US" dirty="0" err="1"/>
              <a:t>számok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D22CFE-7C11-4820-B234-EF7ABDEA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52" y="3703126"/>
            <a:ext cx="3238952" cy="79068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DA6684C-DCBC-441D-9F54-4B475595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33" y="3612625"/>
            <a:ext cx="3124636" cy="97168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7655574-6D7D-47D0-8C24-E960835FE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444" y="3550704"/>
            <a:ext cx="3381847" cy="109552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A63828BF-A55F-41B4-AD84-13C00DA43A19}"/>
              </a:ext>
            </a:extLst>
          </p:cNvPr>
          <p:cNvSpPr txBox="1"/>
          <p:nvPr/>
        </p:nvSpPr>
        <p:spPr>
          <a:xfrm>
            <a:off x="842513" y="3116845"/>
            <a:ext cx="2622430" cy="37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0F96E43-5ACC-4138-9599-3644EF6AE354}"/>
              </a:ext>
            </a:extLst>
          </p:cNvPr>
          <p:cNvSpPr txBox="1"/>
          <p:nvPr/>
        </p:nvSpPr>
        <p:spPr>
          <a:xfrm>
            <a:off x="4969988" y="3122762"/>
            <a:ext cx="167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98A5FDE-4AAB-4BDA-9903-094C22BEBB06}"/>
              </a:ext>
            </a:extLst>
          </p:cNvPr>
          <p:cNvSpPr txBox="1"/>
          <p:nvPr/>
        </p:nvSpPr>
        <p:spPr>
          <a:xfrm>
            <a:off x="8571604" y="3116845"/>
            <a:ext cx="167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8989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2505BCA-5772-4E68-9D4D-C47E96F4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923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Köszönöm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dirty="0" err="1">
                <a:solidFill>
                  <a:schemeClr val="tx1"/>
                </a:solidFill>
              </a:rPr>
              <a:t>figyelmet</a:t>
            </a:r>
            <a:r>
              <a:rPr lang="en-US" sz="54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7519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23</TotalTime>
  <Words>141</Words>
  <Application>Microsoft Office PowerPoint</Application>
  <PresentationFormat>Szélesvásznú</PresentationFormat>
  <Paragraphs>15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Jegyezhető</vt:lpstr>
      <vt:lpstr>Python számpiramis</vt:lpstr>
      <vt:lpstr>Probléma analízis</vt:lpstr>
      <vt:lpstr>A feladat megoldása</vt:lpstr>
      <vt:lpstr>Tesztelt számok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számpiramis</dc:title>
  <dc:creator>Kovacsh3@sulid.hu</dc:creator>
  <cp:lastModifiedBy>Kovacsh3@sulid.hu</cp:lastModifiedBy>
  <cp:revision>4</cp:revision>
  <dcterms:created xsi:type="dcterms:W3CDTF">2021-11-30T16:19:21Z</dcterms:created>
  <dcterms:modified xsi:type="dcterms:W3CDTF">2021-11-30T16:42:30Z</dcterms:modified>
</cp:coreProperties>
</file>