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0FB2A-E034-435E-B379-198908D35065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1545A9-DF73-4C64-A513-EAB464FC4FBA}">
      <dgm:prSet/>
      <dgm:spPr/>
      <dgm:t>
        <a:bodyPr/>
        <a:lstStyle/>
        <a:p>
          <a:r>
            <a:rPr lang="en-US"/>
            <a:t>A függvényeket, egy külön fileba(fuggvenyTabla.py) raktam ki, majd a főprogramba (main.py) importáltam be őket.</a:t>
          </a:r>
        </a:p>
      </dgm:t>
    </dgm:pt>
    <dgm:pt modelId="{48E6939B-B844-42A0-9949-168609FFC00C}" type="parTrans" cxnId="{BAC81E7B-B460-4D9E-9087-378908876190}">
      <dgm:prSet/>
      <dgm:spPr/>
      <dgm:t>
        <a:bodyPr/>
        <a:lstStyle/>
        <a:p>
          <a:endParaRPr lang="en-US"/>
        </a:p>
      </dgm:t>
    </dgm:pt>
    <dgm:pt modelId="{A1A5A668-6CF4-4A53-823F-2D7693759076}" type="sibTrans" cxnId="{BAC81E7B-B460-4D9E-9087-378908876190}">
      <dgm:prSet/>
      <dgm:spPr/>
      <dgm:t>
        <a:bodyPr/>
        <a:lstStyle/>
        <a:p>
          <a:endParaRPr lang="en-US"/>
        </a:p>
      </dgm:t>
    </dgm:pt>
    <dgm:pt modelId="{EA07F6CC-3A5B-4E28-986C-5C9D1B17A6A4}">
      <dgm:prSet/>
      <dgm:spPr/>
      <dgm:t>
        <a:bodyPr/>
        <a:lstStyle/>
        <a:p>
          <a:r>
            <a:rPr lang="en-US"/>
            <a:t>Először elkészítettem a RegEx-et használó függvényeket, majd a többi függvény következett</a:t>
          </a:r>
        </a:p>
      </dgm:t>
    </dgm:pt>
    <dgm:pt modelId="{821D523B-C250-487F-8467-681EE81E816F}" type="parTrans" cxnId="{83B50526-0246-47E1-B790-75F16CEDDEF5}">
      <dgm:prSet/>
      <dgm:spPr/>
      <dgm:t>
        <a:bodyPr/>
        <a:lstStyle/>
        <a:p>
          <a:endParaRPr lang="en-US"/>
        </a:p>
      </dgm:t>
    </dgm:pt>
    <dgm:pt modelId="{4AECD977-8A1D-40C9-9A83-F1013B905785}" type="sibTrans" cxnId="{83B50526-0246-47E1-B790-75F16CEDDEF5}">
      <dgm:prSet/>
      <dgm:spPr/>
      <dgm:t>
        <a:bodyPr/>
        <a:lstStyle/>
        <a:p>
          <a:endParaRPr lang="en-US"/>
        </a:p>
      </dgm:t>
    </dgm:pt>
    <dgm:pt modelId="{EB0F3924-AA2E-42D8-A672-2315C5DB61E1}">
      <dgm:prSet/>
      <dgm:spPr/>
      <dgm:t>
        <a:bodyPr/>
        <a:lstStyle/>
        <a:p>
          <a:r>
            <a:rPr lang="en-US"/>
            <a:t>Ezek után a főprogramom megírása következett</a:t>
          </a:r>
        </a:p>
      </dgm:t>
    </dgm:pt>
    <dgm:pt modelId="{509F9EA9-2E28-467D-8F0B-1E278E74C0C5}" type="parTrans" cxnId="{41126B24-FC8B-4E3A-99B0-77632FC746CA}">
      <dgm:prSet/>
      <dgm:spPr/>
      <dgm:t>
        <a:bodyPr/>
        <a:lstStyle/>
        <a:p>
          <a:endParaRPr lang="en-US"/>
        </a:p>
      </dgm:t>
    </dgm:pt>
    <dgm:pt modelId="{1C37125C-54FC-4931-B9E0-057412676ABE}" type="sibTrans" cxnId="{41126B24-FC8B-4E3A-99B0-77632FC746CA}">
      <dgm:prSet/>
      <dgm:spPr/>
      <dgm:t>
        <a:bodyPr/>
        <a:lstStyle/>
        <a:p>
          <a:endParaRPr lang="en-US"/>
        </a:p>
      </dgm:t>
    </dgm:pt>
    <dgm:pt modelId="{BDC41B30-E6C0-443B-B167-718A61DDE8F4}" type="pres">
      <dgm:prSet presAssocID="{EEA0FB2A-E034-435E-B379-198908D35065}" presName="Name0" presStyleCnt="0">
        <dgm:presLayoutVars>
          <dgm:dir/>
          <dgm:animLvl val="lvl"/>
          <dgm:resizeHandles val="exact"/>
        </dgm:presLayoutVars>
      </dgm:prSet>
      <dgm:spPr/>
    </dgm:pt>
    <dgm:pt modelId="{9399BD54-563F-4062-8D25-2E0E19285C56}" type="pres">
      <dgm:prSet presAssocID="{D31545A9-DF73-4C64-A513-EAB464FC4FBA}" presName="linNode" presStyleCnt="0"/>
      <dgm:spPr/>
    </dgm:pt>
    <dgm:pt modelId="{5E9367B5-E792-4AE3-AEBE-16B735086FCE}" type="pres">
      <dgm:prSet presAssocID="{D31545A9-DF73-4C64-A513-EAB464FC4FB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7277A64-BA62-4924-AEA2-1FE091EA257A}" type="pres">
      <dgm:prSet presAssocID="{A1A5A668-6CF4-4A53-823F-2D7693759076}" presName="sp" presStyleCnt="0"/>
      <dgm:spPr/>
    </dgm:pt>
    <dgm:pt modelId="{1616401F-1078-4BE2-8695-218E867B1E57}" type="pres">
      <dgm:prSet presAssocID="{EA07F6CC-3A5B-4E28-986C-5C9D1B17A6A4}" presName="linNode" presStyleCnt="0"/>
      <dgm:spPr/>
    </dgm:pt>
    <dgm:pt modelId="{0EB77C09-C60A-42CD-943C-1918E31F74FA}" type="pres">
      <dgm:prSet presAssocID="{EA07F6CC-3A5B-4E28-986C-5C9D1B17A6A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E650C5E-8EAA-4BC9-8634-4B75AEB96C52}" type="pres">
      <dgm:prSet presAssocID="{4AECD977-8A1D-40C9-9A83-F1013B905785}" presName="sp" presStyleCnt="0"/>
      <dgm:spPr/>
    </dgm:pt>
    <dgm:pt modelId="{0C022B82-C48E-48AA-937A-615345AF69F8}" type="pres">
      <dgm:prSet presAssocID="{EB0F3924-AA2E-42D8-A672-2315C5DB61E1}" presName="linNode" presStyleCnt="0"/>
      <dgm:spPr/>
    </dgm:pt>
    <dgm:pt modelId="{4AF2D580-1312-4131-9030-079A112F3AF7}" type="pres">
      <dgm:prSet presAssocID="{EB0F3924-AA2E-42D8-A672-2315C5DB61E1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1126B24-FC8B-4E3A-99B0-77632FC746CA}" srcId="{EEA0FB2A-E034-435E-B379-198908D35065}" destId="{EB0F3924-AA2E-42D8-A672-2315C5DB61E1}" srcOrd="2" destOrd="0" parTransId="{509F9EA9-2E28-467D-8F0B-1E278E74C0C5}" sibTransId="{1C37125C-54FC-4931-B9E0-057412676ABE}"/>
    <dgm:cxn modelId="{83B50526-0246-47E1-B790-75F16CEDDEF5}" srcId="{EEA0FB2A-E034-435E-B379-198908D35065}" destId="{EA07F6CC-3A5B-4E28-986C-5C9D1B17A6A4}" srcOrd="1" destOrd="0" parTransId="{821D523B-C250-487F-8467-681EE81E816F}" sibTransId="{4AECD977-8A1D-40C9-9A83-F1013B905785}"/>
    <dgm:cxn modelId="{D6FD0D4D-EC34-4E19-A12B-4DA7A2E6F5EB}" type="presOf" srcId="{EA07F6CC-3A5B-4E28-986C-5C9D1B17A6A4}" destId="{0EB77C09-C60A-42CD-943C-1918E31F74FA}" srcOrd="0" destOrd="0" presId="urn:microsoft.com/office/officeart/2005/8/layout/vList5"/>
    <dgm:cxn modelId="{255D6656-6F59-4343-8381-020BD5B00373}" type="presOf" srcId="{D31545A9-DF73-4C64-A513-EAB464FC4FBA}" destId="{5E9367B5-E792-4AE3-AEBE-16B735086FCE}" srcOrd="0" destOrd="0" presId="urn:microsoft.com/office/officeart/2005/8/layout/vList5"/>
    <dgm:cxn modelId="{BAC81E7B-B460-4D9E-9087-378908876190}" srcId="{EEA0FB2A-E034-435E-B379-198908D35065}" destId="{D31545A9-DF73-4C64-A513-EAB464FC4FBA}" srcOrd="0" destOrd="0" parTransId="{48E6939B-B844-42A0-9949-168609FFC00C}" sibTransId="{A1A5A668-6CF4-4A53-823F-2D7693759076}"/>
    <dgm:cxn modelId="{9E86DAB6-4B31-4C2E-B186-EF3492086F2F}" type="presOf" srcId="{EB0F3924-AA2E-42D8-A672-2315C5DB61E1}" destId="{4AF2D580-1312-4131-9030-079A112F3AF7}" srcOrd="0" destOrd="0" presId="urn:microsoft.com/office/officeart/2005/8/layout/vList5"/>
    <dgm:cxn modelId="{586056F5-FB53-4557-AB2F-BBA939E3F8EA}" type="presOf" srcId="{EEA0FB2A-E034-435E-B379-198908D35065}" destId="{BDC41B30-E6C0-443B-B167-718A61DDE8F4}" srcOrd="0" destOrd="0" presId="urn:microsoft.com/office/officeart/2005/8/layout/vList5"/>
    <dgm:cxn modelId="{014C2E46-688A-476C-A36F-869C016162C1}" type="presParOf" srcId="{BDC41B30-E6C0-443B-B167-718A61DDE8F4}" destId="{9399BD54-563F-4062-8D25-2E0E19285C56}" srcOrd="0" destOrd="0" presId="urn:microsoft.com/office/officeart/2005/8/layout/vList5"/>
    <dgm:cxn modelId="{EAA790CD-F351-4A8A-BE2A-D7D61411E059}" type="presParOf" srcId="{9399BD54-563F-4062-8D25-2E0E19285C56}" destId="{5E9367B5-E792-4AE3-AEBE-16B735086FCE}" srcOrd="0" destOrd="0" presId="urn:microsoft.com/office/officeart/2005/8/layout/vList5"/>
    <dgm:cxn modelId="{AD3A3A08-F0E5-4074-BF20-9121408B911C}" type="presParOf" srcId="{BDC41B30-E6C0-443B-B167-718A61DDE8F4}" destId="{97277A64-BA62-4924-AEA2-1FE091EA257A}" srcOrd="1" destOrd="0" presId="urn:microsoft.com/office/officeart/2005/8/layout/vList5"/>
    <dgm:cxn modelId="{560F3D4F-105D-4054-8DF8-C0737001F534}" type="presParOf" srcId="{BDC41B30-E6C0-443B-B167-718A61DDE8F4}" destId="{1616401F-1078-4BE2-8695-218E867B1E57}" srcOrd="2" destOrd="0" presId="urn:microsoft.com/office/officeart/2005/8/layout/vList5"/>
    <dgm:cxn modelId="{36BA7BB4-1F28-4911-82A2-EB5340055036}" type="presParOf" srcId="{1616401F-1078-4BE2-8695-218E867B1E57}" destId="{0EB77C09-C60A-42CD-943C-1918E31F74FA}" srcOrd="0" destOrd="0" presId="urn:microsoft.com/office/officeart/2005/8/layout/vList5"/>
    <dgm:cxn modelId="{75B2A82F-0CF6-42FC-B30D-D31AE96C722C}" type="presParOf" srcId="{BDC41B30-E6C0-443B-B167-718A61DDE8F4}" destId="{EE650C5E-8EAA-4BC9-8634-4B75AEB96C52}" srcOrd="3" destOrd="0" presId="urn:microsoft.com/office/officeart/2005/8/layout/vList5"/>
    <dgm:cxn modelId="{BF8874BE-DE00-467B-A343-A411C6A9B177}" type="presParOf" srcId="{BDC41B30-E6C0-443B-B167-718A61DDE8F4}" destId="{0C022B82-C48E-48AA-937A-615345AF69F8}" srcOrd="4" destOrd="0" presId="urn:microsoft.com/office/officeart/2005/8/layout/vList5"/>
    <dgm:cxn modelId="{49843863-ACFB-4B3F-95A6-BE55E9798032}" type="presParOf" srcId="{0C022B82-C48E-48AA-937A-615345AF69F8}" destId="{4AF2D580-1312-4131-9030-079A112F3AF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367B5-E792-4AE3-AEBE-16B735086FCE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függvényeket, egy külön fileba(fuggvenyTabla.py) raktam ki, majd a főprogramba (main.py) importáltam be őket.</a:t>
          </a:r>
        </a:p>
      </dsp:txBody>
      <dsp:txXfrm>
        <a:off x="3433446" y="70578"/>
        <a:ext cx="3648708" cy="1265378"/>
      </dsp:txXfrm>
    </dsp:sp>
    <dsp:sp modelId="{0EB77C09-C60A-42CD-943C-1918E31F74FA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Először elkészítettem a RegEx-et használó függvényeket, majd a többi függvény következett</a:t>
          </a:r>
        </a:p>
      </dsp:txBody>
      <dsp:txXfrm>
        <a:off x="3433446" y="1542979"/>
        <a:ext cx="3648708" cy="1265378"/>
      </dsp:txXfrm>
    </dsp:sp>
    <dsp:sp modelId="{4AF2D580-1312-4131-9030-079A112F3AF7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Ezek után a főprogramom megírása következett</a:t>
          </a:r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0EC50F-255A-42D3-B3A2-20E2CC37B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8D37CF-D65D-4952-B5DC-E2E77DF67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0D9293-644B-4FA8-A16D-481C8D2A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CFDA23-A410-4C40-B623-48E804FF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EFA0D1-3FE2-4C0A-B50D-59B515A9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58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2A1583-B172-49B5-B63E-3E98728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AF0311-A8DF-47CB-9AFD-6AB48D55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B14F0B-7EE7-4ECE-AF97-07F3E59C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0E57F4-CEF7-41B1-B42D-20465573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0AC69C-EC0B-448E-89A2-C0CE39E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804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5789248-75E2-4F57-89A6-50A7F206B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9E4D18E-0F8D-40EB-9A2C-7FB2C29A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B3BD67-1C74-4EB5-BD48-5747C949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31886F-80D1-4493-B2E2-B1EC9AE1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6DA235-F988-4994-9AB4-114C0D68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020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3ACF05-3602-43FE-A76E-151B6D3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8BC575-8934-4D32-94E8-F36D121C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17956D-5F6B-461B-B631-23D9602E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79D3F9-6A6D-4101-B1BB-58E19338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2CB518-0D0D-41FF-9B03-741EB934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3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F3BDCE-DF26-4463-A99A-28FC40E9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B4E3272-549C-4138-9D39-B04037CB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5608E7-3D2D-4CED-989E-C5EBF39A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B0E3A3-5907-4AA1-81FF-3A7124B5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CBAB8D-957C-48B1-A46B-CCD27AA6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92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2169B-4C06-487B-8AED-FA96751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4A4B74-B62E-47FC-8166-EDDC7A6F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384DC4-8DAD-4D02-963D-5126248DE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C64DD67-5926-4123-BB20-354D20E6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438803-9C4D-42BC-A619-9AA3CC3F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A9EAA0-63C9-49F4-AC18-6EC0F4DE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39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5328E1-2123-46B6-94C4-4E862A6A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D1A19-9031-43E2-A37E-4DBCDE82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CB099E-553F-4578-8994-7AD0C59FD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7905E2F-ABA9-4346-8019-FD2A81037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E081760-0E01-4039-8E8E-0A69C0BB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3350E11-F765-45E5-89C1-5F335B3F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F9F3FCB-B2D5-45A2-8495-3CF0578E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A4EAABB-EF69-435E-BCC1-AB22BBD6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926788-D6A6-477E-8AAF-9285B8BE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A3EFA33-3EEF-42FB-80D6-86BBB599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157328-CABC-4231-B336-A3710581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CD15FBF-E8BA-4BEE-99DC-8E0572D9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296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DA8A49A-3086-4B03-9A18-327EC706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27B725F-044C-4AAE-8796-BB459E40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3DBB6A-4A64-4CC4-B5F8-E4A7E25F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61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BA0C75-07BE-4BAA-AE49-3551DA11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B539CD-BBC3-4681-AE36-D8B0902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1117DE-327E-4A1B-9652-50AD112A1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929F7A-1F07-49BD-AFD4-911B1926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91BB5F-4DF5-4A7C-9C20-DA099554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A232E5-981D-4B36-9CA8-4C269A75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1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42FBB4-7533-4692-A5CD-64C82DE5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C9568AA-01FD-4317-8243-8ABD5DDC5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E398423-B4B8-4742-9D72-4AC575355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301636-AD78-431E-AF4D-0E762F36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30E575-959F-467A-BC56-7471618E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1A413C-9D27-423C-94EC-86EA0967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69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0621981-FB76-4854-BEE1-743F330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E2780E-A81E-480C-BF68-BC6FE8C6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E1AC23-5BBB-4D45-8B99-BDD4C3B4D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C859-2B7D-426A-93A8-EA97373ADC0B}" type="datetimeFigureOut">
              <a:rPr lang="hu-HU" smtClean="0"/>
              <a:t>2022. 01. 13.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AD7AB4-43C0-46E0-87F9-E7078A713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EC98C9-A1A7-47B0-B4CC-B304A123E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7AF4-2D41-479D-9B05-BC6601902F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929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unit-testing-with-python-73611261962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monitor, képernyő, képernyőkép látható&#10;&#10;Automatikusan generált leírás">
            <a:extLst>
              <a:ext uri="{FF2B5EF4-FFF2-40B4-BE49-F238E27FC236}">
                <a16:creationId xmlns:a16="http://schemas.microsoft.com/office/drawing/2014/main" id="{FFC70F97-E980-4A00-B26D-1AEC60B6D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98" t="9091" r="2578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00E49D-AF59-4FAD-B7E4-D53C128D0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/>
              <a:t>IKT – 3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06CE33-EDF0-4E27-97BC-43A14B8BF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Készítette: Kovácsházi Ádám 10.B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D1EB6FB-F66A-407A-B5DA-5516829DFA43}"/>
              </a:ext>
            </a:extLst>
          </p:cNvPr>
          <p:cNvSpPr txBox="1"/>
          <p:nvPr/>
        </p:nvSpPr>
        <p:spPr>
          <a:xfrm>
            <a:off x="4300852" y="6284865"/>
            <a:ext cx="73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7646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106A701-BBC5-46DD-BFC7-5D7B4870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feladat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993D54-990D-44AF-800D-FC2B9B6F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err="1"/>
              <a:t>feladatom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volt,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készítsek</a:t>
            </a:r>
            <a:r>
              <a:rPr lang="en-US" sz="2400" dirty="0"/>
              <a:t> </a:t>
            </a:r>
            <a:r>
              <a:rPr lang="en-US" sz="2400" dirty="0" err="1"/>
              <a:t>egy</a:t>
            </a:r>
            <a:r>
              <a:rPr lang="en-US" sz="2400" dirty="0"/>
              <a:t> </a:t>
            </a:r>
            <a:r>
              <a:rPr lang="en-US" sz="2400" dirty="0" err="1"/>
              <a:t>olyan</a:t>
            </a:r>
            <a:r>
              <a:rPr lang="en-US" sz="2400" dirty="0"/>
              <a:t> </a:t>
            </a:r>
            <a:r>
              <a:rPr lang="en-US" sz="2400" dirty="0" err="1"/>
              <a:t>konzolos</a:t>
            </a:r>
            <a:r>
              <a:rPr lang="en-US" sz="2400" dirty="0"/>
              <a:t> Python </a:t>
            </a:r>
            <a:r>
              <a:rPr lang="en-US" sz="2400" dirty="0" err="1"/>
              <a:t>programot</a:t>
            </a:r>
            <a:r>
              <a:rPr lang="en-US" sz="2400" dirty="0"/>
              <a:t> </a:t>
            </a:r>
            <a:r>
              <a:rPr lang="en-US" sz="2400" dirty="0" err="1"/>
              <a:t>RegEx</a:t>
            </a:r>
            <a:r>
              <a:rPr lang="en-US" sz="2400" dirty="0"/>
              <a:t> </a:t>
            </a:r>
            <a:r>
              <a:rPr lang="en-US" sz="2400" dirty="0" err="1"/>
              <a:t>függvény</a:t>
            </a:r>
            <a:r>
              <a:rPr lang="en-US" sz="2400" dirty="0"/>
              <a:t> </a:t>
            </a:r>
            <a:r>
              <a:rPr lang="en-US" sz="2400" dirty="0" err="1"/>
              <a:t>segítségével</a:t>
            </a:r>
            <a:r>
              <a:rPr lang="en-US" sz="2400" dirty="0"/>
              <a:t>, </a:t>
            </a:r>
            <a:r>
              <a:rPr lang="en-US" sz="2400" dirty="0" err="1"/>
              <a:t>amely</a:t>
            </a:r>
            <a:r>
              <a:rPr lang="en-US" sz="2400" dirty="0"/>
              <a:t> </a:t>
            </a:r>
            <a:r>
              <a:rPr lang="en-US" sz="2400" dirty="0" err="1"/>
              <a:t>bekér</a:t>
            </a:r>
            <a:r>
              <a:rPr lang="en-US" sz="2400" dirty="0"/>
              <a:t> a </a:t>
            </a:r>
            <a:r>
              <a:rPr lang="en-US" sz="2400" dirty="0" err="1"/>
              <a:t>felhasználótól</a:t>
            </a:r>
            <a:r>
              <a:rPr lang="en-US" sz="2400" dirty="0"/>
              <a:t> </a:t>
            </a:r>
            <a:r>
              <a:rPr lang="en-US" sz="2400" dirty="0" err="1"/>
              <a:t>egy</a:t>
            </a:r>
            <a:r>
              <a:rPr lang="en-US" sz="2400" dirty="0"/>
              <a:t> E-mail </a:t>
            </a:r>
            <a:r>
              <a:rPr lang="en-US" sz="2400" dirty="0" err="1"/>
              <a:t>címet</a:t>
            </a:r>
            <a:r>
              <a:rPr lang="en-US" sz="2400" dirty="0"/>
              <a:t>, </a:t>
            </a:r>
            <a:r>
              <a:rPr lang="en-US" sz="2400" dirty="0" err="1"/>
              <a:t>illetve</a:t>
            </a:r>
            <a:r>
              <a:rPr lang="en-US" sz="2400" dirty="0"/>
              <a:t> </a:t>
            </a:r>
            <a:r>
              <a:rPr lang="en-US" sz="2400" dirty="0" err="1"/>
              <a:t>egy</a:t>
            </a:r>
            <a:r>
              <a:rPr lang="en-US" sz="2400" dirty="0"/>
              <a:t> </a:t>
            </a:r>
            <a:r>
              <a:rPr lang="en-US" sz="2400" dirty="0" err="1"/>
              <a:t>jelszót</a:t>
            </a:r>
            <a:r>
              <a:rPr lang="en-US" sz="2400" dirty="0"/>
              <a:t>, </a:t>
            </a:r>
            <a:r>
              <a:rPr lang="en-US" sz="2400" dirty="0" err="1"/>
              <a:t>majd</a:t>
            </a:r>
            <a:r>
              <a:rPr lang="en-US" sz="2400" dirty="0"/>
              <a:t> </a:t>
            </a:r>
            <a:r>
              <a:rPr lang="en-US" sz="2400" dirty="0" err="1"/>
              <a:t>egy</a:t>
            </a:r>
            <a:r>
              <a:rPr lang="en-US" sz="2400" dirty="0"/>
              <a:t> </a:t>
            </a:r>
            <a:r>
              <a:rPr lang="en-US" sz="2400" dirty="0" err="1"/>
              <a:t>adatbázis</a:t>
            </a:r>
            <a:r>
              <a:rPr lang="en-US" sz="2400" dirty="0"/>
              <a:t> </a:t>
            </a:r>
            <a:r>
              <a:rPr lang="en-US" sz="2400" dirty="0" err="1"/>
              <a:t>alapján</a:t>
            </a:r>
            <a:r>
              <a:rPr lang="en-US" sz="2400" dirty="0"/>
              <a:t> </a:t>
            </a:r>
            <a:r>
              <a:rPr lang="en-US" sz="2400" dirty="0" err="1"/>
              <a:t>ellenőrzi</a:t>
            </a:r>
            <a:r>
              <a:rPr lang="en-US" sz="2400" dirty="0"/>
              <a:t>, </a:t>
            </a:r>
            <a:r>
              <a:rPr lang="en-US" sz="2400" dirty="0" err="1"/>
              <a:t>hogy</a:t>
            </a:r>
            <a:r>
              <a:rPr lang="en-US" sz="2400" dirty="0"/>
              <a:t> a </a:t>
            </a:r>
            <a:r>
              <a:rPr lang="en-US" sz="2400" dirty="0" err="1"/>
              <a:t>megadott</a:t>
            </a:r>
            <a:r>
              <a:rPr lang="en-US" sz="2400" dirty="0"/>
              <a:t> </a:t>
            </a:r>
            <a:r>
              <a:rPr lang="en-US" sz="2400" dirty="0" err="1"/>
              <a:t>adatok</a:t>
            </a:r>
            <a:r>
              <a:rPr lang="en-US" sz="2400" dirty="0"/>
              <a:t> </a:t>
            </a:r>
            <a:r>
              <a:rPr lang="en-US" sz="2400" dirty="0" err="1"/>
              <a:t>szerepelnek</a:t>
            </a:r>
            <a:r>
              <a:rPr lang="en-US" sz="2400" dirty="0"/>
              <a:t>-e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adatbázisban</a:t>
            </a:r>
            <a:r>
              <a:rPr lang="en-US" sz="2400" dirty="0"/>
              <a:t>. Ha </a:t>
            </a:r>
            <a:r>
              <a:rPr lang="en-US" sz="2400" dirty="0" err="1"/>
              <a:t>igen</a:t>
            </a:r>
            <a:r>
              <a:rPr lang="en-US" sz="2400" dirty="0"/>
              <a:t>, </a:t>
            </a:r>
            <a:r>
              <a:rPr lang="en-US" sz="2400" dirty="0" err="1"/>
              <a:t>akkor</a:t>
            </a:r>
            <a:r>
              <a:rPr lang="en-US" sz="2400" dirty="0"/>
              <a:t> a </a:t>
            </a:r>
            <a:r>
              <a:rPr lang="en-US" sz="2400" dirty="0" err="1"/>
              <a:t>belépés</a:t>
            </a:r>
            <a:r>
              <a:rPr lang="en-US" sz="2400" dirty="0"/>
              <a:t> </a:t>
            </a:r>
            <a:r>
              <a:rPr lang="en-US" sz="2400" dirty="0" err="1"/>
              <a:t>sikeres</a:t>
            </a:r>
            <a:r>
              <a:rPr lang="en-US" sz="2400" dirty="0"/>
              <a:t> </a:t>
            </a:r>
            <a:r>
              <a:rPr lang="en-US" sz="2400" dirty="0" err="1"/>
              <a:t>lesz</a:t>
            </a:r>
            <a:r>
              <a:rPr lang="en-US" sz="2400" dirty="0"/>
              <a:t>. Ha </a:t>
            </a:r>
            <a:r>
              <a:rPr lang="en-US" sz="2400" dirty="0" err="1"/>
              <a:t>viszont</a:t>
            </a:r>
            <a:r>
              <a:rPr lang="en-US" sz="2400" dirty="0"/>
              <a:t> </a:t>
            </a:r>
            <a:r>
              <a:rPr lang="en-US" sz="2400" dirty="0" err="1"/>
              <a:t>nem</a:t>
            </a:r>
            <a:r>
              <a:rPr lang="en-US" sz="2400" dirty="0"/>
              <a:t>, </a:t>
            </a:r>
            <a:r>
              <a:rPr lang="en-US" sz="2400" dirty="0" err="1"/>
              <a:t>akkor</a:t>
            </a:r>
            <a:r>
              <a:rPr lang="en-US" sz="2400" dirty="0"/>
              <a:t> </a:t>
            </a:r>
            <a:r>
              <a:rPr lang="en-US" sz="2400" dirty="0" err="1"/>
              <a:t>megtagadjuk</a:t>
            </a:r>
            <a:r>
              <a:rPr lang="en-US" sz="2400" dirty="0"/>
              <a:t> a </a:t>
            </a:r>
            <a:r>
              <a:rPr lang="en-US" sz="2400" dirty="0" err="1"/>
              <a:t>felhasználó</a:t>
            </a:r>
            <a:r>
              <a:rPr lang="en-US" sz="2400" dirty="0"/>
              <a:t> </a:t>
            </a:r>
            <a:r>
              <a:rPr lang="en-US" sz="2400" dirty="0" err="1"/>
              <a:t>belépését</a:t>
            </a:r>
            <a:r>
              <a:rPr lang="en-US" sz="2400" dirty="0"/>
              <a:t> a </a:t>
            </a:r>
            <a:r>
              <a:rPr lang="en-US" sz="2400" dirty="0" err="1"/>
              <a:t>rendszerbe</a:t>
            </a:r>
            <a:r>
              <a:rPr lang="en-US" sz="2400" dirty="0"/>
              <a:t>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12003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0F9B3-D1E1-43C7-9C17-4C0D3A932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53BD0EA-0E49-433A-87E5-4665755D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Megoldási lépések</a:t>
            </a:r>
            <a:endParaRPr lang="hu-HU">
              <a:solidFill>
                <a:srgbClr val="FFFFFF"/>
              </a:solidFill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139D56E-BC99-42FF-9940-0866BE9A6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4998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7348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436203A-E7C6-43E5-8CEA-515A4C60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Függvények</a:t>
            </a:r>
            <a:endParaRPr lang="hu-HU" sz="48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85B687-89B2-468B-89FD-C0F452FF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u="sng"/>
              <a:t>Összesen 3 függvényt hozam létre, ezek a következők:</a:t>
            </a:r>
          </a:p>
          <a:p>
            <a:r>
              <a:rPr lang="en-US" sz="1700"/>
              <a:t>E-mail cím bekérése</a:t>
            </a:r>
          </a:p>
          <a:p>
            <a:r>
              <a:rPr lang="en-US" sz="1700"/>
              <a:t>Jelszó bekérése</a:t>
            </a:r>
          </a:p>
          <a:p>
            <a:r>
              <a:rPr lang="en-US" sz="1700"/>
              <a:t>A bevitt adatok egyeztetése az adatbázissal</a:t>
            </a:r>
            <a:endParaRPr lang="hu-HU" sz="170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222BE91-009E-4D01-98F1-964C618D8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7" y="2290936"/>
            <a:ext cx="920779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4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A73DD-49CE-4BB9-84A9-D775F620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Fő program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DE0B66-A46E-46B5-9ABC-462FCF1A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A fő programomban először is importáltam a függvényeket tartalmazó filet.</a:t>
            </a:r>
          </a:p>
          <a:p>
            <a:r>
              <a:rPr lang="en-US" sz="1700"/>
              <a:t>Majd bekértem az E-mail címet, és a jelszót egy-egy változóba a függvények segítségével.</a:t>
            </a:r>
          </a:p>
          <a:p>
            <a:r>
              <a:rPr lang="en-US" sz="1700"/>
              <a:t>Majd logikai értéket használva megvizsgáltam a függvény segítségével, hogy az adott felhasználó létezik-e az adatbázisban.</a:t>
            </a:r>
          </a:p>
          <a:p>
            <a:r>
              <a:rPr lang="en-US" sz="1700"/>
              <a:t>Ezek után kíírattam, a megfelelő szöveget.</a:t>
            </a:r>
            <a:endParaRPr lang="hu-HU" sz="1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653C41B-7020-478C-A978-CCA2B2F0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87109"/>
            <a:ext cx="6019331" cy="32805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699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B8A8A3-FA30-48C7-9C4C-8D852BAC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Tesztelt értékek</a:t>
            </a:r>
            <a:endParaRPr lang="hu-HU" sz="400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54" name="Freeform: Shape 47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48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1FBAB9E3-9B89-40B1-A9A6-DF53113D93CA}"/>
              </a:ext>
            </a:extLst>
          </p:cNvPr>
          <p:cNvGrpSpPr/>
          <p:nvPr/>
        </p:nvGrpSpPr>
        <p:grpSpPr>
          <a:xfrm>
            <a:off x="2711348" y="317103"/>
            <a:ext cx="6769303" cy="2828071"/>
            <a:chOff x="2711348" y="116440"/>
            <a:chExt cx="6769303" cy="2828071"/>
          </a:xfrm>
        </p:grpSpPr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8FAF45F5-4707-49C0-868E-CAA2B752E52B}"/>
                </a:ext>
              </a:extLst>
            </p:cNvPr>
            <p:cNvGrpSpPr/>
            <p:nvPr/>
          </p:nvGrpSpPr>
          <p:grpSpPr>
            <a:xfrm>
              <a:off x="2711348" y="2107401"/>
              <a:ext cx="6769302" cy="837110"/>
              <a:chOff x="-433527" y="1446245"/>
              <a:chExt cx="8121952" cy="1087183"/>
            </a:xfrm>
          </p:grpSpPr>
          <p:pic>
            <p:nvPicPr>
              <p:cNvPr id="9" name="Kép 8">
                <a:extLst>
                  <a:ext uri="{FF2B5EF4-FFF2-40B4-BE49-F238E27FC236}">
                    <a16:creationId xmlns:a16="http://schemas.microsoft.com/office/drawing/2014/main" id="{4AE88C94-20B3-4662-99F6-B111B3FDC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33527" y="1446245"/>
                <a:ext cx="3824793" cy="1087183"/>
              </a:xfrm>
              <a:custGeom>
                <a:avLst/>
                <a:gdLst/>
                <a:ahLst/>
                <a:cxnLst/>
                <a:rect l="l" t="t" r="r" b="b"/>
                <a:pathLst>
                  <a:path w="2564178" h="1630800">
                    <a:moveTo>
                      <a:pt x="0" y="0"/>
                    </a:moveTo>
                    <a:lnTo>
                      <a:pt x="2564178" y="0"/>
                    </a:lnTo>
                    <a:lnTo>
                      <a:pt x="2564178" y="1630800"/>
                    </a:lnTo>
                    <a:lnTo>
                      <a:pt x="0" y="16308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C25B55BB-FCE7-4FAC-8449-B3C5AC9ED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959" y="1450340"/>
                <a:ext cx="4303466" cy="1083087"/>
              </a:xfrm>
              <a:custGeom>
                <a:avLst/>
                <a:gdLst/>
                <a:ahLst/>
                <a:cxnLst/>
                <a:rect l="l" t="t" r="r" b="b"/>
                <a:pathLst>
                  <a:path w="2564178" h="1630800">
                    <a:moveTo>
                      <a:pt x="0" y="0"/>
                    </a:moveTo>
                    <a:lnTo>
                      <a:pt x="2564178" y="0"/>
                    </a:lnTo>
                    <a:lnTo>
                      <a:pt x="2564178" y="1630800"/>
                    </a:lnTo>
                    <a:lnTo>
                      <a:pt x="0" y="16308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3" name="Csoportba foglalás 12">
              <a:extLst>
                <a:ext uri="{FF2B5EF4-FFF2-40B4-BE49-F238E27FC236}">
                  <a16:creationId xmlns:a16="http://schemas.microsoft.com/office/drawing/2014/main" id="{97AECF1A-3431-46D0-9A44-0269BB1A8938}"/>
                </a:ext>
              </a:extLst>
            </p:cNvPr>
            <p:cNvGrpSpPr/>
            <p:nvPr/>
          </p:nvGrpSpPr>
          <p:grpSpPr>
            <a:xfrm>
              <a:off x="2711348" y="116440"/>
              <a:ext cx="6769303" cy="1996943"/>
              <a:chOff x="2279550" y="1139424"/>
              <a:chExt cx="6769303" cy="1996943"/>
            </a:xfrm>
          </p:grpSpPr>
          <p:pic>
            <p:nvPicPr>
              <p:cNvPr id="7" name="Kép 6">
                <a:extLst>
                  <a:ext uri="{FF2B5EF4-FFF2-40B4-BE49-F238E27FC236}">
                    <a16:creationId xmlns:a16="http://schemas.microsoft.com/office/drawing/2014/main" id="{9C76B74F-08C1-45A5-87DE-AC5C2CB73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9550" y="1139424"/>
                <a:ext cx="6769302" cy="1083087"/>
              </a:xfrm>
              <a:custGeom>
                <a:avLst/>
                <a:gdLst/>
                <a:ahLst/>
                <a:cxnLst/>
                <a:rect l="l" t="t" r="r" b="b"/>
                <a:pathLst>
                  <a:path w="2564178" h="1630800">
                    <a:moveTo>
                      <a:pt x="0" y="0"/>
                    </a:moveTo>
                    <a:lnTo>
                      <a:pt x="2564178" y="0"/>
                    </a:lnTo>
                    <a:lnTo>
                      <a:pt x="2564178" y="1630800"/>
                    </a:lnTo>
                    <a:lnTo>
                      <a:pt x="0" y="16308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5" name="Kép 4">
                <a:extLst>
                  <a:ext uri="{FF2B5EF4-FFF2-40B4-BE49-F238E27FC236}">
                    <a16:creationId xmlns:a16="http://schemas.microsoft.com/office/drawing/2014/main" id="{53EF4317-F57F-49F6-93D6-FB30AE85E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9550" y="2222511"/>
                <a:ext cx="6769303" cy="913856"/>
              </a:xfrm>
              <a:custGeom>
                <a:avLst/>
                <a:gdLst/>
                <a:ahLst/>
                <a:cxnLst/>
                <a:rect l="l" t="t" r="r" b="b"/>
                <a:pathLst>
                  <a:path w="2564179" h="1630800">
                    <a:moveTo>
                      <a:pt x="0" y="0"/>
                    </a:moveTo>
                    <a:lnTo>
                      <a:pt x="2564179" y="0"/>
                    </a:lnTo>
                    <a:lnTo>
                      <a:pt x="2564179" y="1630800"/>
                    </a:lnTo>
                    <a:lnTo>
                      <a:pt x="0" y="16308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</p:grpSp>
      <p:sp>
        <p:nvSpPr>
          <p:cNvPr id="57" name="Tartalom helye 2">
            <a:extLst>
              <a:ext uri="{FF2B5EF4-FFF2-40B4-BE49-F238E27FC236}">
                <a16:creationId xmlns:a16="http://schemas.microsoft.com/office/drawing/2014/main" id="{98337A18-288F-42FB-9AFF-D1D80C23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880" y="5084063"/>
            <a:ext cx="6198061" cy="14568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Az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adatbázisban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lévő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elemekkel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Az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adatbázisban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nem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szereplő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elemkkel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Helytelen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jelszóval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és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felhasználónévvel</a:t>
            </a:r>
            <a:endParaRPr lang="hu-HU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5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85280F-E8D4-4A7E-8D2D-FF2A1EDB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Köszönöm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218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Office-téma</vt:lpstr>
      <vt:lpstr>IKT – 3</vt:lpstr>
      <vt:lpstr>A feladat</vt:lpstr>
      <vt:lpstr>Megoldási lépések</vt:lpstr>
      <vt:lpstr>Függvények</vt:lpstr>
      <vt:lpstr>Fő program</vt:lpstr>
      <vt:lpstr>Tesztelt értékek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– 3</dc:title>
  <dc:creator>Kovacsh3@sulid.hu</dc:creator>
  <cp:lastModifiedBy>Kovacsh3@sulid.hu</cp:lastModifiedBy>
  <cp:revision>1</cp:revision>
  <dcterms:created xsi:type="dcterms:W3CDTF">2022-01-13T14:51:51Z</dcterms:created>
  <dcterms:modified xsi:type="dcterms:W3CDTF">2022-01-13T15:25:32Z</dcterms:modified>
</cp:coreProperties>
</file>