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2B7F1-2F3D-4C9C-B471-34DDC4B9EE3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E4DE48-345A-42F7-A299-EA8F7B26749A}">
      <dgm:prSet/>
      <dgm:spPr/>
      <dgm:t>
        <a:bodyPr/>
        <a:lstStyle/>
        <a:p>
          <a:r>
            <a:rPr lang="hu-HU" dirty="0"/>
            <a:t>Nincs elég kiszolgáló a vendéglátóhelyeken </a:t>
          </a:r>
          <a:r>
            <a:rPr lang="hu-HU" dirty="0">
              <a:sym typeface="Wingdings" panose="05000000000000000000" pitchFamily="2" charset="2"/>
            </a:rPr>
            <a:t></a:t>
          </a:r>
          <a:r>
            <a:rPr lang="hu-HU" dirty="0"/>
            <a:t> egy kiszolgálórobot + alkalmazás létrehozása</a:t>
          </a:r>
          <a:endParaRPr lang="en-US" dirty="0"/>
        </a:p>
      </dgm:t>
    </dgm:pt>
    <dgm:pt modelId="{BF2E736D-3BB2-4B36-A74C-5748B8998223}" type="parTrans" cxnId="{C3AD6726-7E9F-4C05-ABB5-C4ACA1928AC8}">
      <dgm:prSet/>
      <dgm:spPr/>
      <dgm:t>
        <a:bodyPr/>
        <a:lstStyle/>
        <a:p>
          <a:endParaRPr lang="en-US"/>
        </a:p>
      </dgm:t>
    </dgm:pt>
    <dgm:pt modelId="{8EE99531-B96D-4546-8558-FBD9A32AD83D}" type="sibTrans" cxnId="{C3AD6726-7E9F-4C05-ABB5-C4ACA1928AC8}">
      <dgm:prSet/>
      <dgm:spPr/>
      <dgm:t>
        <a:bodyPr/>
        <a:lstStyle/>
        <a:p>
          <a:endParaRPr lang="en-US"/>
        </a:p>
      </dgm:t>
    </dgm:pt>
    <dgm:pt modelId="{D7D627F9-B07F-429F-91F3-4BB611237C92}">
      <dgm:prSet/>
      <dgm:spPr/>
      <dgm:t>
        <a:bodyPr/>
        <a:lstStyle/>
        <a:p>
          <a:r>
            <a:rPr lang="hu-HU" dirty="0"/>
            <a:t>Legfőképpen tinédzsereknek, felnőtteknek szól</a:t>
          </a:r>
          <a:endParaRPr lang="en-US" dirty="0"/>
        </a:p>
      </dgm:t>
    </dgm:pt>
    <dgm:pt modelId="{AE1BA300-8BEE-4C96-8E1C-E6E171F641EA}" type="parTrans" cxnId="{BACB55F5-67FE-4E77-9B80-68E14F1AE48C}">
      <dgm:prSet/>
      <dgm:spPr/>
      <dgm:t>
        <a:bodyPr/>
        <a:lstStyle/>
        <a:p>
          <a:endParaRPr lang="en-US"/>
        </a:p>
      </dgm:t>
    </dgm:pt>
    <dgm:pt modelId="{58999E7E-539F-4F16-8B0A-00E60B354DD3}" type="sibTrans" cxnId="{BACB55F5-67FE-4E77-9B80-68E14F1AE48C}">
      <dgm:prSet/>
      <dgm:spPr/>
      <dgm:t>
        <a:bodyPr/>
        <a:lstStyle/>
        <a:p>
          <a:endParaRPr lang="en-US"/>
        </a:p>
      </dgm:t>
    </dgm:pt>
    <dgm:pt modelId="{80F58E29-AAE1-45A6-B413-157A7022C26F}">
      <dgm:prSet/>
      <dgm:spPr/>
      <dgm:t>
        <a:bodyPr/>
        <a:lstStyle/>
        <a:p>
          <a:r>
            <a:rPr lang="hu-HU" dirty="0"/>
            <a:t>Eddig ezt a technikát más még ilyen formában nem találta ki, vagy az nem volt nyereséges</a:t>
          </a:r>
          <a:endParaRPr lang="en-US" dirty="0"/>
        </a:p>
      </dgm:t>
    </dgm:pt>
    <dgm:pt modelId="{BC05BCAA-2320-40DC-A40E-171A6080B0B4}" type="parTrans" cxnId="{B659C592-3E5A-4312-A1B8-B3C758D07C1F}">
      <dgm:prSet/>
      <dgm:spPr/>
      <dgm:t>
        <a:bodyPr/>
        <a:lstStyle/>
        <a:p>
          <a:endParaRPr lang="en-US"/>
        </a:p>
      </dgm:t>
    </dgm:pt>
    <dgm:pt modelId="{670145E4-565C-4DF3-8537-9F478ECBE165}" type="sibTrans" cxnId="{B659C592-3E5A-4312-A1B8-B3C758D07C1F}">
      <dgm:prSet/>
      <dgm:spPr/>
      <dgm:t>
        <a:bodyPr/>
        <a:lstStyle/>
        <a:p>
          <a:endParaRPr lang="en-US"/>
        </a:p>
      </dgm:t>
    </dgm:pt>
    <dgm:pt modelId="{D8A5088F-7C22-44C3-8BB4-18881C72F04B}" type="pres">
      <dgm:prSet presAssocID="{C642B7F1-2F3D-4C9C-B471-34DDC4B9EE3A}" presName="vert0" presStyleCnt="0">
        <dgm:presLayoutVars>
          <dgm:dir/>
          <dgm:animOne val="branch"/>
          <dgm:animLvl val="lvl"/>
        </dgm:presLayoutVars>
      </dgm:prSet>
      <dgm:spPr/>
    </dgm:pt>
    <dgm:pt modelId="{8D4E21DD-ADB7-4AA0-BA66-C32B2FE689B9}" type="pres">
      <dgm:prSet presAssocID="{5AE4DE48-345A-42F7-A299-EA8F7B26749A}" presName="thickLine" presStyleLbl="alignNode1" presStyleIdx="0" presStyleCnt="3"/>
      <dgm:spPr/>
    </dgm:pt>
    <dgm:pt modelId="{0C41FB26-970C-40B4-86AF-4D5C7CDE6497}" type="pres">
      <dgm:prSet presAssocID="{5AE4DE48-345A-42F7-A299-EA8F7B26749A}" presName="horz1" presStyleCnt="0"/>
      <dgm:spPr/>
    </dgm:pt>
    <dgm:pt modelId="{55684483-EE04-4902-8403-7706B1C0C241}" type="pres">
      <dgm:prSet presAssocID="{5AE4DE48-345A-42F7-A299-EA8F7B26749A}" presName="tx1" presStyleLbl="revTx" presStyleIdx="0" presStyleCnt="3"/>
      <dgm:spPr/>
    </dgm:pt>
    <dgm:pt modelId="{73AACD5C-6316-463E-90D1-02CA48B4ECC2}" type="pres">
      <dgm:prSet presAssocID="{5AE4DE48-345A-42F7-A299-EA8F7B26749A}" presName="vert1" presStyleCnt="0"/>
      <dgm:spPr/>
    </dgm:pt>
    <dgm:pt modelId="{6D6BFE6E-A6A1-45EC-9577-12AA1D784184}" type="pres">
      <dgm:prSet presAssocID="{D7D627F9-B07F-429F-91F3-4BB611237C92}" presName="thickLine" presStyleLbl="alignNode1" presStyleIdx="1" presStyleCnt="3"/>
      <dgm:spPr/>
    </dgm:pt>
    <dgm:pt modelId="{ABA1051B-A20C-4D21-8352-2F1F7D884C2D}" type="pres">
      <dgm:prSet presAssocID="{D7D627F9-B07F-429F-91F3-4BB611237C92}" presName="horz1" presStyleCnt="0"/>
      <dgm:spPr/>
    </dgm:pt>
    <dgm:pt modelId="{2FE78BF3-024B-4F32-A62C-F3B224CA6085}" type="pres">
      <dgm:prSet presAssocID="{D7D627F9-B07F-429F-91F3-4BB611237C92}" presName="tx1" presStyleLbl="revTx" presStyleIdx="1" presStyleCnt="3"/>
      <dgm:spPr/>
    </dgm:pt>
    <dgm:pt modelId="{DE561C41-6447-4CE5-962F-2ABBD6603095}" type="pres">
      <dgm:prSet presAssocID="{D7D627F9-B07F-429F-91F3-4BB611237C92}" presName="vert1" presStyleCnt="0"/>
      <dgm:spPr/>
    </dgm:pt>
    <dgm:pt modelId="{5008D10A-4958-47E6-A1F3-E5C472FD237C}" type="pres">
      <dgm:prSet presAssocID="{80F58E29-AAE1-45A6-B413-157A7022C26F}" presName="thickLine" presStyleLbl="alignNode1" presStyleIdx="2" presStyleCnt="3"/>
      <dgm:spPr/>
    </dgm:pt>
    <dgm:pt modelId="{9C649B33-C32C-4126-B2B1-7AEEEF6BA325}" type="pres">
      <dgm:prSet presAssocID="{80F58E29-AAE1-45A6-B413-157A7022C26F}" presName="horz1" presStyleCnt="0"/>
      <dgm:spPr/>
    </dgm:pt>
    <dgm:pt modelId="{D54066D0-A8AA-45D4-A350-74B24DE98F8E}" type="pres">
      <dgm:prSet presAssocID="{80F58E29-AAE1-45A6-B413-157A7022C26F}" presName="tx1" presStyleLbl="revTx" presStyleIdx="2" presStyleCnt="3"/>
      <dgm:spPr/>
    </dgm:pt>
    <dgm:pt modelId="{A7B3BD64-0DE6-4F93-BD42-2DCE1F4E884A}" type="pres">
      <dgm:prSet presAssocID="{80F58E29-AAE1-45A6-B413-157A7022C26F}" presName="vert1" presStyleCnt="0"/>
      <dgm:spPr/>
    </dgm:pt>
  </dgm:ptLst>
  <dgm:cxnLst>
    <dgm:cxn modelId="{C3AD6726-7E9F-4C05-ABB5-C4ACA1928AC8}" srcId="{C642B7F1-2F3D-4C9C-B471-34DDC4B9EE3A}" destId="{5AE4DE48-345A-42F7-A299-EA8F7B26749A}" srcOrd="0" destOrd="0" parTransId="{BF2E736D-3BB2-4B36-A74C-5748B8998223}" sibTransId="{8EE99531-B96D-4546-8558-FBD9A32AD83D}"/>
    <dgm:cxn modelId="{163E0B59-14F3-4B4E-A300-BA876EB01F21}" type="presOf" srcId="{5AE4DE48-345A-42F7-A299-EA8F7B26749A}" destId="{55684483-EE04-4902-8403-7706B1C0C241}" srcOrd="0" destOrd="0" presId="urn:microsoft.com/office/officeart/2008/layout/LinedList"/>
    <dgm:cxn modelId="{37BE5B8D-7A03-43C9-96C9-35613BB20CE3}" type="presOf" srcId="{D7D627F9-B07F-429F-91F3-4BB611237C92}" destId="{2FE78BF3-024B-4F32-A62C-F3B224CA6085}" srcOrd="0" destOrd="0" presId="urn:microsoft.com/office/officeart/2008/layout/LinedList"/>
    <dgm:cxn modelId="{B659C592-3E5A-4312-A1B8-B3C758D07C1F}" srcId="{C642B7F1-2F3D-4C9C-B471-34DDC4B9EE3A}" destId="{80F58E29-AAE1-45A6-B413-157A7022C26F}" srcOrd="2" destOrd="0" parTransId="{BC05BCAA-2320-40DC-A40E-171A6080B0B4}" sibTransId="{670145E4-565C-4DF3-8537-9F478ECBE165}"/>
    <dgm:cxn modelId="{FE5FF6B7-E1C7-498E-8345-79E9B7BEDF9C}" type="presOf" srcId="{80F58E29-AAE1-45A6-B413-157A7022C26F}" destId="{D54066D0-A8AA-45D4-A350-74B24DE98F8E}" srcOrd="0" destOrd="0" presId="urn:microsoft.com/office/officeart/2008/layout/LinedList"/>
    <dgm:cxn modelId="{5F7F8ED5-2835-4B2C-B5DB-FEE5D0ACB5AE}" type="presOf" srcId="{C642B7F1-2F3D-4C9C-B471-34DDC4B9EE3A}" destId="{D8A5088F-7C22-44C3-8BB4-18881C72F04B}" srcOrd="0" destOrd="0" presId="urn:microsoft.com/office/officeart/2008/layout/LinedList"/>
    <dgm:cxn modelId="{BACB55F5-67FE-4E77-9B80-68E14F1AE48C}" srcId="{C642B7F1-2F3D-4C9C-B471-34DDC4B9EE3A}" destId="{D7D627F9-B07F-429F-91F3-4BB611237C92}" srcOrd="1" destOrd="0" parTransId="{AE1BA300-8BEE-4C96-8E1C-E6E171F641EA}" sibTransId="{58999E7E-539F-4F16-8B0A-00E60B354DD3}"/>
    <dgm:cxn modelId="{CEA74C52-7B92-40F4-9C87-685058D43066}" type="presParOf" srcId="{D8A5088F-7C22-44C3-8BB4-18881C72F04B}" destId="{8D4E21DD-ADB7-4AA0-BA66-C32B2FE689B9}" srcOrd="0" destOrd="0" presId="urn:microsoft.com/office/officeart/2008/layout/LinedList"/>
    <dgm:cxn modelId="{3C7BE197-C34B-4A95-B89D-71B1FFFBF022}" type="presParOf" srcId="{D8A5088F-7C22-44C3-8BB4-18881C72F04B}" destId="{0C41FB26-970C-40B4-86AF-4D5C7CDE6497}" srcOrd="1" destOrd="0" presId="urn:microsoft.com/office/officeart/2008/layout/LinedList"/>
    <dgm:cxn modelId="{256E4EB7-5477-48D7-9B9A-C12B6F05CDCF}" type="presParOf" srcId="{0C41FB26-970C-40B4-86AF-4D5C7CDE6497}" destId="{55684483-EE04-4902-8403-7706B1C0C241}" srcOrd="0" destOrd="0" presId="urn:microsoft.com/office/officeart/2008/layout/LinedList"/>
    <dgm:cxn modelId="{7E22737B-055A-4202-8A6B-BAB665297DB7}" type="presParOf" srcId="{0C41FB26-970C-40B4-86AF-4D5C7CDE6497}" destId="{73AACD5C-6316-463E-90D1-02CA48B4ECC2}" srcOrd="1" destOrd="0" presId="urn:microsoft.com/office/officeart/2008/layout/LinedList"/>
    <dgm:cxn modelId="{00DD2ED5-C8DE-45C2-9EC1-BAD76AD3B090}" type="presParOf" srcId="{D8A5088F-7C22-44C3-8BB4-18881C72F04B}" destId="{6D6BFE6E-A6A1-45EC-9577-12AA1D784184}" srcOrd="2" destOrd="0" presId="urn:microsoft.com/office/officeart/2008/layout/LinedList"/>
    <dgm:cxn modelId="{6C07DC0C-3A8E-493E-A102-7E2E7A973F2F}" type="presParOf" srcId="{D8A5088F-7C22-44C3-8BB4-18881C72F04B}" destId="{ABA1051B-A20C-4D21-8352-2F1F7D884C2D}" srcOrd="3" destOrd="0" presId="urn:microsoft.com/office/officeart/2008/layout/LinedList"/>
    <dgm:cxn modelId="{E43AF51F-FA24-48A9-916F-403B1DD3B442}" type="presParOf" srcId="{ABA1051B-A20C-4D21-8352-2F1F7D884C2D}" destId="{2FE78BF3-024B-4F32-A62C-F3B224CA6085}" srcOrd="0" destOrd="0" presId="urn:microsoft.com/office/officeart/2008/layout/LinedList"/>
    <dgm:cxn modelId="{4D2303FC-0AB2-4127-8D3D-A266BA1CCF90}" type="presParOf" srcId="{ABA1051B-A20C-4D21-8352-2F1F7D884C2D}" destId="{DE561C41-6447-4CE5-962F-2ABBD6603095}" srcOrd="1" destOrd="0" presId="urn:microsoft.com/office/officeart/2008/layout/LinedList"/>
    <dgm:cxn modelId="{7D2BFDEF-4E0A-4CCB-BF9D-545736A96924}" type="presParOf" srcId="{D8A5088F-7C22-44C3-8BB4-18881C72F04B}" destId="{5008D10A-4958-47E6-A1F3-E5C472FD237C}" srcOrd="4" destOrd="0" presId="urn:microsoft.com/office/officeart/2008/layout/LinedList"/>
    <dgm:cxn modelId="{68FEAB6F-0990-42C0-8EFD-D75AD5E44982}" type="presParOf" srcId="{D8A5088F-7C22-44C3-8BB4-18881C72F04B}" destId="{9C649B33-C32C-4126-B2B1-7AEEEF6BA325}" srcOrd="5" destOrd="0" presId="urn:microsoft.com/office/officeart/2008/layout/LinedList"/>
    <dgm:cxn modelId="{CC553A9F-EC1F-42BC-8655-1A661DA73012}" type="presParOf" srcId="{9C649B33-C32C-4126-B2B1-7AEEEF6BA325}" destId="{D54066D0-A8AA-45D4-A350-74B24DE98F8E}" srcOrd="0" destOrd="0" presId="urn:microsoft.com/office/officeart/2008/layout/LinedList"/>
    <dgm:cxn modelId="{B41D9981-9845-4E69-AEFA-7E583E994DD3}" type="presParOf" srcId="{9C649B33-C32C-4126-B2B1-7AEEEF6BA325}" destId="{A7B3BD64-0DE6-4F93-BD42-2DCE1F4E88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BC9EEE-F452-4B20-99F0-8A5D1005CEB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921BF7-538D-40F0-A1FE-D516BF2DE212}">
      <dgm:prSet/>
      <dgm:spPr/>
      <dgm:t>
        <a:bodyPr/>
        <a:lstStyle/>
        <a:p>
          <a:r>
            <a:rPr lang="hu-HU"/>
            <a:t>A fogyasztói társadalmat letisztult reklámpolitikával érnénk el:</a:t>
          </a:r>
          <a:endParaRPr lang="en-US"/>
        </a:p>
      </dgm:t>
    </dgm:pt>
    <dgm:pt modelId="{9BD4BA2D-D39B-4590-8C4D-D594D61C098D}" type="parTrans" cxnId="{4FF2A2F9-7B5E-4C6A-80EC-BB8BF84FD930}">
      <dgm:prSet/>
      <dgm:spPr/>
      <dgm:t>
        <a:bodyPr/>
        <a:lstStyle/>
        <a:p>
          <a:endParaRPr lang="en-US"/>
        </a:p>
      </dgm:t>
    </dgm:pt>
    <dgm:pt modelId="{9B502EA9-62C9-4590-BF89-D0BFB50550FD}" type="sibTrans" cxnId="{4FF2A2F9-7B5E-4C6A-80EC-BB8BF84FD930}">
      <dgm:prSet/>
      <dgm:spPr/>
      <dgm:t>
        <a:bodyPr/>
        <a:lstStyle/>
        <a:p>
          <a:endParaRPr lang="en-US"/>
        </a:p>
      </dgm:t>
    </dgm:pt>
    <dgm:pt modelId="{D0103787-B421-4566-8761-7BAACDEC31EE}">
      <dgm:prSet/>
      <dgm:spPr/>
      <dgm:t>
        <a:bodyPr/>
        <a:lstStyle/>
        <a:p>
          <a:r>
            <a:rPr lang="hu-HU"/>
            <a:t>Youtube reklámok, közösségi média felületek</a:t>
          </a:r>
          <a:endParaRPr lang="en-US"/>
        </a:p>
      </dgm:t>
    </dgm:pt>
    <dgm:pt modelId="{59ADAD8D-227F-49CB-A7FE-5914DFC95C5D}" type="parTrans" cxnId="{2E1A261F-32EF-4E74-A804-D429B759F365}">
      <dgm:prSet/>
      <dgm:spPr/>
      <dgm:t>
        <a:bodyPr/>
        <a:lstStyle/>
        <a:p>
          <a:endParaRPr lang="en-US"/>
        </a:p>
      </dgm:t>
    </dgm:pt>
    <dgm:pt modelId="{912DFB94-0263-47E1-9918-02674E36192D}" type="sibTrans" cxnId="{2E1A261F-32EF-4E74-A804-D429B759F365}">
      <dgm:prSet/>
      <dgm:spPr/>
      <dgm:t>
        <a:bodyPr/>
        <a:lstStyle/>
        <a:p>
          <a:endParaRPr lang="en-US"/>
        </a:p>
      </dgm:t>
    </dgm:pt>
    <dgm:pt modelId="{65BBC5DB-6F07-48C3-9BEF-715C271FE6DA}">
      <dgm:prSet/>
      <dgm:spPr/>
      <dgm:t>
        <a:bodyPr/>
        <a:lstStyle/>
        <a:p>
          <a:r>
            <a:rPr lang="hu-HU"/>
            <a:t>Plakátok</a:t>
          </a:r>
          <a:endParaRPr lang="en-US"/>
        </a:p>
      </dgm:t>
    </dgm:pt>
    <dgm:pt modelId="{246982EA-A9B8-4FB4-9522-7036A7661CE6}" type="parTrans" cxnId="{9F55FA27-8496-4F11-B3DF-7BEB32671332}">
      <dgm:prSet/>
      <dgm:spPr/>
      <dgm:t>
        <a:bodyPr/>
        <a:lstStyle/>
        <a:p>
          <a:endParaRPr lang="en-US"/>
        </a:p>
      </dgm:t>
    </dgm:pt>
    <dgm:pt modelId="{00BDC5D2-4986-47C2-8B24-5E3098C58A50}" type="sibTrans" cxnId="{9F55FA27-8496-4F11-B3DF-7BEB32671332}">
      <dgm:prSet/>
      <dgm:spPr/>
      <dgm:t>
        <a:bodyPr/>
        <a:lstStyle/>
        <a:p>
          <a:endParaRPr lang="en-US"/>
        </a:p>
      </dgm:t>
    </dgm:pt>
    <dgm:pt modelId="{B3D7844B-249F-403F-A6A2-AA9D6B2C8DCB}">
      <dgm:prSet/>
      <dgm:spPr/>
      <dgm:t>
        <a:bodyPr/>
        <a:lstStyle/>
        <a:p>
          <a:r>
            <a:rPr lang="hu-HU"/>
            <a:t>TV-s műsor</a:t>
          </a:r>
          <a:endParaRPr lang="en-US"/>
        </a:p>
      </dgm:t>
    </dgm:pt>
    <dgm:pt modelId="{682FDCEC-4C09-4D8B-AE9E-6EAC5FC1A333}" type="parTrans" cxnId="{F09CDD8C-A18E-4BFD-97C3-0145EE3660BA}">
      <dgm:prSet/>
      <dgm:spPr/>
      <dgm:t>
        <a:bodyPr/>
        <a:lstStyle/>
        <a:p>
          <a:endParaRPr lang="en-US"/>
        </a:p>
      </dgm:t>
    </dgm:pt>
    <dgm:pt modelId="{23F9FE3E-A357-413B-B198-7B0F3F918F93}" type="sibTrans" cxnId="{F09CDD8C-A18E-4BFD-97C3-0145EE3660BA}">
      <dgm:prSet/>
      <dgm:spPr/>
      <dgm:t>
        <a:bodyPr/>
        <a:lstStyle/>
        <a:p>
          <a:endParaRPr lang="en-US"/>
        </a:p>
      </dgm:t>
    </dgm:pt>
    <dgm:pt modelId="{7DBE4AEC-FD18-41C4-B543-3023600DF19C}">
      <dgm:prSet/>
      <dgm:spPr/>
      <dgm:t>
        <a:bodyPr/>
        <a:lstStyle/>
        <a:p>
          <a:r>
            <a:rPr lang="hu-HU"/>
            <a:t>Szórólapok</a:t>
          </a:r>
          <a:endParaRPr lang="en-US"/>
        </a:p>
      </dgm:t>
    </dgm:pt>
    <dgm:pt modelId="{67D3AD16-87DC-47BB-AFA9-13FA7BC47354}" type="parTrans" cxnId="{CB70DA5E-DC71-4FB4-9D91-37DE8CB3C4A4}">
      <dgm:prSet/>
      <dgm:spPr/>
      <dgm:t>
        <a:bodyPr/>
        <a:lstStyle/>
        <a:p>
          <a:endParaRPr lang="en-US"/>
        </a:p>
      </dgm:t>
    </dgm:pt>
    <dgm:pt modelId="{7F6453C7-12CB-49A7-9327-5B9EF15430E1}" type="sibTrans" cxnId="{CB70DA5E-DC71-4FB4-9D91-37DE8CB3C4A4}">
      <dgm:prSet/>
      <dgm:spPr/>
      <dgm:t>
        <a:bodyPr/>
        <a:lstStyle/>
        <a:p>
          <a:endParaRPr lang="en-US"/>
        </a:p>
      </dgm:t>
    </dgm:pt>
    <dgm:pt modelId="{2C610FF5-86CE-45DE-B32E-EC1BE03C5BCD}" type="pres">
      <dgm:prSet presAssocID="{D0BC9EEE-F452-4B20-99F0-8A5D1005CEB2}" presName="linear" presStyleCnt="0">
        <dgm:presLayoutVars>
          <dgm:animLvl val="lvl"/>
          <dgm:resizeHandles val="exact"/>
        </dgm:presLayoutVars>
      </dgm:prSet>
      <dgm:spPr/>
    </dgm:pt>
    <dgm:pt modelId="{2AED066E-889B-4321-99DF-4A38C31FCBCF}" type="pres">
      <dgm:prSet presAssocID="{52921BF7-538D-40F0-A1FE-D516BF2DE21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5DAAB7F-92EC-40F6-9A37-4AB046343653}" type="pres">
      <dgm:prSet presAssocID="{9B502EA9-62C9-4590-BF89-D0BFB50550FD}" presName="spacer" presStyleCnt="0"/>
      <dgm:spPr/>
    </dgm:pt>
    <dgm:pt modelId="{F04E937E-7BAB-44BB-97C5-FCE41967A7C9}" type="pres">
      <dgm:prSet presAssocID="{D0103787-B421-4566-8761-7BAACDEC31E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51BD52-F8DD-41AC-85C6-58AEE54A638A}" type="pres">
      <dgm:prSet presAssocID="{912DFB94-0263-47E1-9918-02674E36192D}" presName="spacer" presStyleCnt="0"/>
      <dgm:spPr/>
    </dgm:pt>
    <dgm:pt modelId="{3C098BF0-8F37-4EBB-A912-C00DAA8C306B}" type="pres">
      <dgm:prSet presAssocID="{65BBC5DB-6F07-48C3-9BEF-715C271FE6D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6516A80-23CA-4A20-AD81-9D5A52648D86}" type="pres">
      <dgm:prSet presAssocID="{00BDC5D2-4986-47C2-8B24-5E3098C58A50}" presName="spacer" presStyleCnt="0"/>
      <dgm:spPr/>
    </dgm:pt>
    <dgm:pt modelId="{FCB878A2-7730-45B3-A133-E2D35998F2B0}" type="pres">
      <dgm:prSet presAssocID="{B3D7844B-249F-403F-A6A2-AA9D6B2C8DC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6A6F4E8-B402-4E5D-A891-597B98B22EEA}" type="pres">
      <dgm:prSet presAssocID="{23F9FE3E-A357-413B-B198-7B0F3F918F93}" presName="spacer" presStyleCnt="0"/>
      <dgm:spPr/>
    </dgm:pt>
    <dgm:pt modelId="{12CCE20C-3F2A-4F2A-B407-D14D0DFE0FC8}" type="pres">
      <dgm:prSet presAssocID="{7DBE4AEC-FD18-41C4-B543-3023600DF19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E1A261F-32EF-4E74-A804-D429B759F365}" srcId="{D0BC9EEE-F452-4B20-99F0-8A5D1005CEB2}" destId="{D0103787-B421-4566-8761-7BAACDEC31EE}" srcOrd="1" destOrd="0" parTransId="{59ADAD8D-227F-49CB-A7FE-5914DFC95C5D}" sibTransId="{912DFB94-0263-47E1-9918-02674E36192D}"/>
    <dgm:cxn modelId="{9F55FA27-8496-4F11-B3DF-7BEB32671332}" srcId="{D0BC9EEE-F452-4B20-99F0-8A5D1005CEB2}" destId="{65BBC5DB-6F07-48C3-9BEF-715C271FE6DA}" srcOrd="2" destOrd="0" parTransId="{246982EA-A9B8-4FB4-9522-7036A7661CE6}" sibTransId="{00BDC5D2-4986-47C2-8B24-5E3098C58A50}"/>
    <dgm:cxn modelId="{CB70DA5E-DC71-4FB4-9D91-37DE8CB3C4A4}" srcId="{D0BC9EEE-F452-4B20-99F0-8A5D1005CEB2}" destId="{7DBE4AEC-FD18-41C4-B543-3023600DF19C}" srcOrd="4" destOrd="0" parTransId="{67D3AD16-87DC-47BB-AFA9-13FA7BC47354}" sibTransId="{7F6453C7-12CB-49A7-9327-5B9EF15430E1}"/>
    <dgm:cxn modelId="{8D120766-383B-4112-8049-C375445EE3BF}" type="presOf" srcId="{D0BC9EEE-F452-4B20-99F0-8A5D1005CEB2}" destId="{2C610FF5-86CE-45DE-B32E-EC1BE03C5BCD}" srcOrd="0" destOrd="0" presId="urn:microsoft.com/office/officeart/2005/8/layout/vList2"/>
    <dgm:cxn modelId="{E09E0955-58A6-485E-84F6-1EFD17BB7BB2}" type="presOf" srcId="{7DBE4AEC-FD18-41C4-B543-3023600DF19C}" destId="{12CCE20C-3F2A-4F2A-B407-D14D0DFE0FC8}" srcOrd="0" destOrd="0" presId="urn:microsoft.com/office/officeart/2005/8/layout/vList2"/>
    <dgm:cxn modelId="{C735F255-CD8D-4422-A231-50BBCD3CDFBD}" type="presOf" srcId="{B3D7844B-249F-403F-A6A2-AA9D6B2C8DCB}" destId="{FCB878A2-7730-45B3-A133-E2D35998F2B0}" srcOrd="0" destOrd="0" presId="urn:microsoft.com/office/officeart/2005/8/layout/vList2"/>
    <dgm:cxn modelId="{EB3AC580-E186-4BA4-9C75-3DB5C0B5B792}" type="presOf" srcId="{65BBC5DB-6F07-48C3-9BEF-715C271FE6DA}" destId="{3C098BF0-8F37-4EBB-A912-C00DAA8C306B}" srcOrd="0" destOrd="0" presId="urn:microsoft.com/office/officeart/2005/8/layout/vList2"/>
    <dgm:cxn modelId="{F09CDD8C-A18E-4BFD-97C3-0145EE3660BA}" srcId="{D0BC9EEE-F452-4B20-99F0-8A5D1005CEB2}" destId="{B3D7844B-249F-403F-A6A2-AA9D6B2C8DCB}" srcOrd="3" destOrd="0" parTransId="{682FDCEC-4C09-4D8B-AE9E-6EAC5FC1A333}" sibTransId="{23F9FE3E-A357-413B-B198-7B0F3F918F93}"/>
    <dgm:cxn modelId="{332A6B92-40D9-4C98-92BF-A8BF8E3F0791}" type="presOf" srcId="{D0103787-B421-4566-8761-7BAACDEC31EE}" destId="{F04E937E-7BAB-44BB-97C5-FCE41967A7C9}" srcOrd="0" destOrd="0" presId="urn:microsoft.com/office/officeart/2005/8/layout/vList2"/>
    <dgm:cxn modelId="{CD801EEA-D4A4-4351-BBE6-4A0C8D0CEC36}" type="presOf" srcId="{52921BF7-538D-40F0-A1FE-D516BF2DE212}" destId="{2AED066E-889B-4321-99DF-4A38C31FCBCF}" srcOrd="0" destOrd="0" presId="urn:microsoft.com/office/officeart/2005/8/layout/vList2"/>
    <dgm:cxn modelId="{4FF2A2F9-7B5E-4C6A-80EC-BB8BF84FD930}" srcId="{D0BC9EEE-F452-4B20-99F0-8A5D1005CEB2}" destId="{52921BF7-538D-40F0-A1FE-D516BF2DE212}" srcOrd="0" destOrd="0" parTransId="{9BD4BA2D-D39B-4590-8C4D-D594D61C098D}" sibTransId="{9B502EA9-62C9-4590-BF89-D0BFB50550FD}"/>
    <dgm:cxn modelId="{7AA4C0B7-7AD8-4E9F-84F8-2C1DF892B1FC}" type="presParOf" srcId="{2C610FF5-86CE-45DE-B32E-EC1BE03C5BCD}" destId="{2AED066E-889B-4321-99DF-4A38C31FCBCF}" srcOrd="0" destOrd="0" presId="urn:microsoft.com/office/officeart/2005/8/layout/vList2"/>
    <dgm:cxn modelId="{222D1107-E17D-4457-AC25-5A32B4E1EC68}" type="presParOf" srcId="{2C610FF5-86CE-45DE-B32E-EC1BE03C5BCD}" destId="{15DAAB7F-92EC-40F6-9A37-4AB046343653}" srcOrd="1" destOrd="0" presId="urn:microsoft.com/office/officeart/2005/8/layout/vList2"/>
    <dgm:cxn modelId="{51D35050-D582-4D7A-AF20-225915A79420}" type="presParOf" srcId="{2C610FF5-86CE-45DE-B32E-EC1BE03C5BCD}" destId="{F04E937E-7BAB-44BB-97C5-FCE41967A7C9}" srcOrd="2" destOrd="0" presId="urn:microsoft.com/office/officeart/2005/8/layout/vList2"/>
    <dgm:cxn modelId="{675B511B-8307-4121-B33B-13789C77D67F}" type="presParOf" srcId="{2C610FF5-86CE-45DE-B32E-EC1BE03C5BCD}" destId="{6951BD52-F8DD-41AC-85C6-58AEE54A638A}" srcOrd="3" destOrd="0" presId="urn:microsoft.com/office/officeart/2005/8/layout/vList2"/>
    <dgm:cxn modelId="{13D8A4F8-FA76-4915-AE9F-F5B51058FA51}" type="presParOf" srcId="{2C610FF5-86CE-45DE-B32E-EC1BE03C5BCD}" destId="{3C098BF0-8F37-4EBB-A912-C00DAA8C306B}" srcOrd="4" destOrd="0" presId="urn:microsoft.com/office/officeart/2005/8/layout/vList2"/>
    <dgm:cxn modelId="{4A098BEA-7C43-4965-A208-9E329936D185}" type="presParOf" srcId="{2C610FF5-86CE-45DE-B32E-EC1BE03C5BCD}" destId="{C6516A80-23CA-4A20-AD81-9D5A52648D86}" srcOrd="5" destOrd="0" presId="urn:microsoft.com/office/officeart/2005/8/layout/vList2"/>
    <dgm:cxn modelId="{1FE7BDAF-D2B5-484B-A8D1-76AA4B7E25D1}" type="presParOf" srcId="{2C610FF5-86CE-45DE-B32E-EC1BE03C5BCD}" destId="{FCB878A2-7730-45B3-A133-E2D35998F2B0}" srcOrd="6" destOrd="0" presId="urn:microsoft.com/office/officeart/2005/8/layout/vList2"/>
    <dgm:cxn modelId="{93095808-FA6A-4536-BF70-8102D7FA6D34}" type="presParOf" srcId="{2C610FF5-86CE-45DE-B32E-EC1BE03C5BCD}" destId="{C6A6F4E8-B402-4E5D-A891-597B98B22EEA}" srcOrd="7" destOrd="0" presId="urn:microsoft.com/office/officeart/2005/8/layout/vList2"/>
    <dgm:cxn modelId="{0D6740E6-1539-4AC3-AF7E-98EDE29C5663}" type="presParOf" srcId="{2C610FF5-86CE-45DE-B32E-EC1BE03C5BCD}" destId="{12CCE20C-3F2A-4F2A-B407-D14D0DFE0FC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EF5060-BD7E-465B-B962-37D852476D2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0177D4-694A-4D23-9682-FAB992CCFD13}">
      <dgm:prSet/>
      <dgm:spPr/>
      <dgm:t>
        <a:bodyPr/>
        <a:lstStyle/>
        <a:p>
          <a:r>
            <a:rPr lang="hu-HU" dirty="0"/>
            <a:t>Együttműködés: IT programozócég, nyersárú nagyker, </a:t>
          </a:r>
          <a:r>
            <a:rPr lang="hu-HU" dirty="0" err="1"/>
            <a:t>Tech</a:t>
          </a:r>
          <a:r>
            <a:rPr lang="hu-HU" dirty="0"/>
            <a:t> cég</a:t>
          </a:r>
          <a:endParaRPr lang="en-US" dirty="0"/>
        </a:p>
      </dgm:t>
    </dgm:pt>
    <dgm:pt modelId="{2B58570D-3CB9-4F86-BCAB-9687E6DFE490}" type="parTrans" cxnId="{4185D7BE-9A7B-4BF0-AA52-F251B0893CDC}">
      <dgm:prSet/>
      <dgm:spPr/>
      <dgm:t>
        <a:bodyPr/>
        <a:lstStyle/>
        <a:p>
          <a:endParaRPr lang="en-US"/>
        </a:p>
      </dgm:t>
    </dgm:pt>
    <dgm:pt modelId="{B97844BD-FFD6-4E38-A9AD-A3C7C89356BD}" type="sibTrans" cxnId="{4185D7BE-9A7B-4BF0-AA52-F251B0893CDC}">
      <dgm:prSet/>
      <dgm:spPr/>
      <dgm:t>
        <a:bodyPr/>
        <a:lstStyle/>
        <a:p>
          <a:endParaRPr lang="en-US"/>
        </a:p>
      </dgm:t>
    </dgm:pt>
    <dgm:pt modelId="{D5AFF83E-4651-4C84-B4BD-2B7C60BE12D6}">
      <dgm:prSet/>
      <dgm:spPr/>
      <dgm:t>
        <a:bodyPr/>
        <a:lstStyle/>
        <a:p>
          <a:r>
            <a:rPr lang="hu-HU"/>
            <a:t>Kivitelezés: </a:t>
          </a:r>
          <a:r>
            <a:rPr lang="hu-HU" b="0" i="0"/>
            <a:t>≈</a:t>
          </a:r>
          <a:r>
            <a:rPr lang="hu-HU"/>
            <a:t>15-20 M Forint</a:t>
          </a:r>
          <a:endParaRPr lang="en-US"/>
        </a:p>
      </dgm:t>
    </dgm:pt>
    <dgm:pt modelId="{EBF9F12C-5DB6-4E8C-92EC-BB4DE80AE08A}" type="parTrans" cxnId="{8C98FDCC-893A-4DDB-B38A-71665F2C2CA5}">
      <dgm:prSet/>
      <dgm:spPr/>
      <dgm:t>
        <a:bodyPr/>
        <a:lstStyle/>
        <a:p>
          <a:endParaRPr lang="en-US"/>
        </a:p>
      </dgm:t>
    </dgm:pt>
    <dgm:pt modelId="{B399AE28-83CF-4D62-A6AA-5B4FD4A0CC80}" type="sibTrans" cxnId="{8C98FDCC-893A-4DDB-B38A-71665F2C2CA5}">
      <dgm:prSet/>
      <dgm:spPr/>
      <dgm:t>
        <a:bodyPr/>
        <a:lstStyle/>
        <a:p>
          <a:endParaRPr lang="en-US"/>
        </a:p>
      </dgm:t>
    </dgm:pt>
    <dgm:pt modelId="{4216148E-F8B6-4948-8F1F-C32AD0734454}" type="pres">
      <dgm:prSet presAssocID="{5FEF5060-BD7E-465B-B962-37D852476D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A7387C-9197-4C5E-A84F-248CEE681929}" type="pres">
      <dgm:prSet presAssocID="{0E0177D4-694A-4D23-9682-FAB992CCFD13}" presName="hierRoot1" presStyleCnt="0"/>
      <dgm:spPr/>
    </dgm:pt>
    <dgm:pt modelId="{991DE9E9-E3E0-4C3F-9BDF-13FCBE8B23F0}" type="pres">
      <dgm:prSet presAssocID="{0E0177D4-694A-4D23-9682-FAB992CCFD13}" presName="composite" presStyleCnt="0"/>
      <dgm:spPr/>
    </dgm:pt>
    <dgm:pt modelId="{78CE13AD-A7B8-4671-94C4-76BC0183DE5E}" type="pres">
      <dgm:prSet presAssocID="{0E0177D4-694A-4D23-9682-FAB992CCFD13}" presName="background" presStyleLbl="node0" presStyleIdx="0" presStyleCnt="2"/>
      <dgm:spPr/>
    </dgm:pt>
    <dgm:pt modelId="{01930C5C-EF9B-44C9-A7AB-E17CE0D847B7}" type="pres">
      <dgm:prSet presAssocID="{0E0177D4-694A-4D23-9682-FAB992CCFD13}" presName="text" presStyleLbl="fgAcc0" presStyleIdx="0" presStyleCnt="2">
        <dgm:presLayoutVars>
          <dgm:chPref val="3"/>
        </dgm:presLayoutVars>
      </dgm:prSet>
      <dgm:spPr/>
    </dgm:pt>
    <dgm:pt modelId="{8AB81C4C-8ABF-44F4-9019-E4040A27E798}" type="pres">
      <dgm:prSet presAssocID="{0E0177D4-694A-4D23-9682-FAB992CCFD13}" presName="hierChild2" presStyleCnt="0"/>
      <dgm:spPr/>
    </dgm:pt>
    <dgm:pt modelId="{4F3601B6-5E98-4A33-A91A-D81E218E4EF0}" type="pres">
      <dgm:prSet presAssocID="{D5AFF83E-4651-4C84-B4BD-2B7C60BE12D6}" presName="hierRoot1" presStyleCnt="0"/>
      <dgm:spPr/>
    </dgm:pt>
    <dgm:pt modelId="{FBA6D01F-7319-45F0-B96E-2949B733E824}" type="pres">
      <dgm:prSet presAssocID="{D5AFF83E-4651-4C84-B4BD-2B7C60BE12D6}" presName="composite" presStyleCnt="0"/>
      <dgm:spPr/>
    </dgm:pt>
    <dgm:pt modelId="{D8BB25AD-4861-4C5D-9284-54E232CA6FEF}" type="pres">
      <dgm:prSet presAssocID="{D5AFF83E-4651-4C84-B4BD-2B7C60BE12D6}" presName="background" presStyleLbl="node0" presStyleIdx="1" presStyleCnt="2"/>
      <dgm:spPr/>
    </dgm:pt>
    <dgm:pt modelId="{022589F2-FF90-4466-A970-E059AFA127CC}" type="pres">
      <dgm:prSet presAssocID="{D5AFF83E-4651-4C84-B4BD-2B7C60BE12D6}" presName="text" presStyleLbl="fgAcc0" presStyleIdx="1" presStyleCnt="2">
        <dgm:presLayoutVars>
          <dgm:chPref val="3"/>
        </dgm:presLayoutVars>
      </dgm:prSet>
      <dgm:spPr/>
    </dgm:pt>
    <dgm:pt modelId="{7A08842A-9A36-4EF0-9BBD-95EE2287FFAB}" type="pres">
      <dgm:prSet presAssocID="{D5AFF83E-4651-4C84-B4BD-2B7C60BE12D6}" presName="hierChild2" presStyleCnt="0"/>
      <dgm:spPr/>
    </dgm:pt>
  </dgm:ptLst>
  <dgm:cxnLst>
    <dgm:cxn modelId="{0028F63D-19B8-47FE-9339-C3C4802C9F41}" type="presOf" srcId="{0E0177D4-694A-4D23-9682-FAB992CCFD13}" destId="{01930C5C-EF9B-44C9-A7AB-E17CE0D847B7}" srcOrd="0" destOrd="0" presId="urn:microsoft.com/office/officeart/2005/8/layout/hierarchy1"/>
    <dgm:cxn modelId="{4185D7BE-9A7B-4BF0-AA52-F251B0893CDC}" srcId="{5FEF5060-BD7E-465B-B962-37D852476D29}" destId="{0E0177D4-694A-4D23-9682-FAB992CCFD13}" srcOrd="0" destOrd="0" parTransId="{2B58570D-3CB9-4F86-BCAB-9687E6DFE490}" sibTransId="{B97844BD-FFD6-4E38-A9AD-A3C7C89356BD}"/>
    <dgm:cxn modelId="{B5ED40CC-E2DA-4AEA-AC53-ECDE13A21EC9}" type="presOf" srcId="{D5AFF83E-4651-4C84-B4BD-2B7C60BE12D6}" destId="{022589F2-FF90-4466-A970-E059AFA127CC}" srcOrd="0" destOrd="0" presId="urn:microsoft.com/office/officeart/2005/8/layout/hierarchy1"/>
    <dgm:cxn modelId="{8C98FDCC-893A-4DDB-B38A-71665F2C2CA5}" srcId="{5FEF5060-BD7E-465B-B962-37D852476D29}" destId="{D5AFF83E-4651-4C84-B4BD-2B7C60BE12D6}" srcOrd="1" destOrd="0" parTransId="{EBF9F12C-5DB6-4E8C-92EC-BB4DE80AE08A}" sibTransId="{B399AE28-83CF-4D62-A6AA-5B4FD4A0CC80}"/>
    <dgm:cxn modelId="{0102CFFA-C686-46B4-BEE8-87EE8FA12B7A}" type="presOf" srcId="{5FEF5060-BD7E-465B-B962-37D852476D29}" destId="{4216148E-F8B6-4948-8F1F-C32AD0734454}" srcOrd="0" destOrd="0" presId="urn:microsoft.com/office/officeart/2005/8/layout/hierarchy1"/>
    <dgm:cxn modelId="{0D4D7779-774F-4352-9558-FA5C54B5D75F}" type="presParOf" srcId="{4216148E-F8B6-4948-8F1F-C32AD0734454}" destId="{5BA7387C-9197-4C5E-A84F-248CEE681929}" srcOrd="0" destOrd="0" presId="urn:microsoft.com/office/officeart/2005/8/layout/hierarchy1"/>
    <dgm:cxn modelId="{B693BFDE-A073-40F9-ABE5-8102B125A727}" type="presParOf" srcId="{5BA7387C-9197-4C5E-A84F-248CEE681929}" destId="{991DE9E9-E3E0-4C3F-9BDF-13FCBE8B23F0}" srcOrd="0" destOrd="0" presId="urn:microsoft.com/office/officeart/2005/8/layout/hierarchy1"/>
    <dgm:cxn modelId="{C4C8BA14-D648-45AA-A9EA-FB06623CD525}" type="presParOf" srcId="{991DE9E9-E3E0-4C3F-9BDF-13FCBE8B23F0}" destId="{78CE13AD-A7B8-4671-94C4-76BC0183DE5E}" srcOrd="0" destOrd="0" presId="urn:microsoft.com/office/officeart/2005/8/layout/hierarchy1"/>
    <dgm:cxn modelId="{5ED532AE-D875-494B-89F1-1B54266F21C2}" type="presParOf" srcId="{991DE9E9-E3E0-4C3F-9BDF-13FCBE8B23F0}" destId="{01930C5C-EF9B-44C9-A7AB-E17CE0D847B7}" srcOrd="1" destOrd="0" presId="urn:microsoft.com/office/officeart/2005/8/layout/hierarchy1"/>
    <dgm:cxn modelId="{926D8D21-DB56-4347-89C0-9DEB53985D38}" type="presParOf" srcId="{5BA7387C-9197-4C5E-A84F-248CEE681929}" destId="{8AB81C4C-8ABF-44F4-9019-E4040A27E798}" srcOrd="1" destOrd="0" presId="urn:microsoft.com/office/officeart/2005/8/layout/hierarchy1"/>
    <dgm:cxn modelId="{265E77D9-ADFF-4455-BD88-BEC05277527B}" type="presParOf" srcId="{4216148E-F8B6-4948-8F1F-C32AD0734454}" destId="{4F3601B6-5E98-4A33-A91A-D81E218E4EF0}" srcOrd="1" destOrd="0" presId="urn:microsoft.com/office/officeart/2005/8/layout/hierarchy1"/>
    <dgm:cxn modelId="{D8083B9A-2591-4B03-BD98-785C88CA3B14}" type="presParOf" srcId="{4F3601B6-5E98-4A33-A91A-D81E218E4EF0}" destId="{FBA6D01F-7319-45F0-B96E-2949B733E824}" srcOrd="0" destOrd="0" presId="urn:microsoft.com/office/officeart/2005/8/layout/hierarchy1"/>
    <dgm:cxn modelId="{0840A124-9693-4060-80A4-7CA04832A318}" type="presParOf" srcId="{FBA6D01F-7319-45F0-B96E-2949B733E824}" destId="{D8BB25AD-4861-4C5D-9284-54E232CA6FEF}" srcOrd="0" destOrd="0" presId="urn:microsoft.com/office/officeart/2005/8/layout/hierarchy1"/>
    <dgm:cxn modelId="{ECFE1F67-8975-4262-9456-B256A83ADF0C}" type="presParOf" srcId="{FBA6D01F-7319-45F0-B96E-2949B733E824}" destId="{022589F2-FF90-4466-A970-E059AFA127CC}" srcOrd="1" destOrd="0" presId="urn:microsoft.com/office/officeart/2005/8/layout/hierarchy1"/>
    <dgm:cxn modelId="{954D6C29-6FD3-434C-9D8E-F1C6BCC8B535}" type="presParOf" srcId="{4F3601B6-5E98-4A33-A91A-D81E218E4EF0}" destId="{7A08842A-9A36-4EF0-9BBD-95EE2287FF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E21DD-ADB7-4AA0-BA66-C32B2FE689B9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84483-EE04-4902-8403-7706B1C0C241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/>
            <a:t>Nincs elég kiszolgáló a vendéglátóhelyeken </a:t>
          </a:r>
          <a:r>
            <a:rPr lang="hu-HU" sz="3200" kern="1200" dirty="0">
              <a:sym typeface="Wingdings" panose="05000000000000000000" pitchFamily="2" charset="2"/>
            </a:rPr>
            <a:t></a:t>
          </a:r>
          <a:r>
            <a:rPr lang="hu-HU" sz="3200" kern="1200" dirty="0"/>
            <a:t> egy kiszolgálórobot + alkalmazás létrehozása</a:t>
          </a:r>
          <a:endParaRPr lang="en-US" sz="3200" kern="1200" dirty="0"/>
        </a:p>
      </dsp:txBody>
      <dsp:txXfrm>
        <a:off x="0" y="2703"/>
        <a:ext cx="6900512" cy="1843578"/>
      </dsp:txXfrm>
    </dsp:sp>
    <dsp:sp modelId="{6D6BFE6E-A6A1-45EC-9577-12AA1D784184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78BF3-024B-4F32-A62C-F3B224CA6085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/>
            <a:t>Legfőképpen tinédzsereknek, felnőtteknek szól</a:t>
          </a:r>
          <a:endParaRPr lang="en-US" sz="3200" kern="1200" dirty="0"/>
        </a:p>
      </dsp:txBody>
      <dsp:txXfrm>
        <a:off x="0" y="1846281"/>
        <a:ext cx="6900512" cy="1843578"/>
      </dsp:txXfrm>
    </dsp:sp>
    <dsp:sp modelId="{5008D10A-4958-47E6-A1F3-E5C472FD237C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66D0-A8AA-45D4-A350-74B24DE98F8E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/>
            <a:t>Eddig ezt a technikát más még ilyen formában nem találta ki, vagy az nem volt nyereséges</a:t>
          </a:r>
          <a:endParaRPr lang="en-US" sz="3200" kern="1200" dirty="0"/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D066E-889B-4321-99DF-4A38C31FCBCF}">
      <dsp:nvSpPr>
        <dsp:cNvPr id="0" name=""/>
        <dsp:cNvSpPr/>
      </dsp:nvSpPr>
      <dsp:spPr>
        <a:xfrm>
          <a:off x="0" y="16883"/>
          <a:ext cx="6263640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/>
            <a:t>A fogyasztói társadalmat letisztult reklámpolitikával érnénk el:</a:t>
          </a:r>
          <a:endParaRPr lang="en-US" sz="2600" kern="1200"/>
        </a:p>
      </dsp:txBody>
      <dsp:txXfrm>
        <a:off x="50489" y="67372"/>
        <a:ext cx="6162662" cy="933302"/>
      </dsp:txXfrm>
    </dsp:sp>
    <dsp:sp modelId="{F04E937E-7BAB-44BB-97C5-FCE41967A7C9}">
      <dsp:nvSpPr>
        <dsp:cNvPr id="0" name=""/>
        <dsp:cNvSpPr/>
      </dsp:nvSpPr>
      <dsp:spPr>
        <a:xfrm>
          <a:off x="0" y="1126043"/>
          <a:ext cx="6263640" cy="103428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/>
            <a:t>Youtube reklámok, közösségi média felületek</a:t>
          </a:r>
          <a:endParaRPr lang="en-US" sz="2600" kern="1200"/>
        </a:p>
      </dsp:txBody>
      <dsp:txXfrm>
        <a:off x="50489" y="1176532"/>
        <a:ext cx="6162662" cy="933302"/>
      </dsp:txXfrm>
    </dsp:sp>
    <dsp:sp modelId="{3C098BF0-8F37-4EBB-A912-C00DAA8C306B}">
      <dsp:nvSpPr>
        <dsp:cNvPr id="0" name=""/>
        <dsp:cNvSpPr/>
      </dsp:nvSpPr>
      <dsp:spPr>
        <a:xfrm>
          <a:off x="0" y="2235203"/>
          <a:ext cx="6263640" cy="10342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/>
            <a:t>Plakátok</a:t>
          </a:r>
          <a:endParaRPr lang="en-US" sz="2600" kern="1200"/>
        </a:p>
      </dsp:txBody>
      <dsp:txXfrm>
        <a:off x="50489" y="2285692"/>
        <a:ext cx="6162662" cy="933302"/>
      </dsp:txXfrm>
    </dsp:sp>
    <dsp:sp modelId="{FCB878A2-7730-45B3-A133-E2D35998F2B0}">
      <dsp:nvSpPr>
        <dsp:cNvPr id="0" name=""/>
        <dsp:cNvSpPr/>
      </dsp:nvSpPr>
      <dsp:spPr>
        <a:xfrm>
          <a:off x="0" y="3344363"/>
          <a:ext cx="6263640" cy="103428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/>
            <a:t>TV-s műsor</a:t>
          </a:r>
          <a:endParaRPr lang="en-US" sz="2600" kern="1200"/>
        </a:p>
      </dsp:txBody>
      <dsp:txXfrm>
        <a:off x="50489" y="3394852"/>
        <a:ext cx="6162662" cy="933302"/>
      </dsp:txXfrm>
    </dsp:sp>
    <dsp:sp modelId="{12CCE20C-3F2A-4F2A-B407-D14D0DFE0FC8}">
      <dsp:nvSpPr>
        <dsp:cNvPr id="0" name=""/>
        <dsp:cNvSpPr/>
      </dsp:nvSpPr>
      <dsp:spPr>
        <a:xfrm>
          <a:off x="0" y="4453523"/>
          <a:ext cx="6263640" cy="10342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/>
            <a:t>Szórólapok</a:t>
          </a:r>
          <a:endParaRPr lang="en-US" sz="2600" kern="1200"/>
        </a:p>
      </dsp:txBody>
      <dsp:txXfrm>
        <a:off x="50489" y="4504012"/>
        <a:ext cx="6162662" cy="933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13AD-A7B8-4671-94C4-76BC0183DE5E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30C5C-EF9B-44C9-A7AB-E17CE0D847B7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200" kern="1200" dirty="0"/>
            <a:t>Együttműködés: IT programozócég, nyersárú nagyker, </a:t>
          </a:r>
          <a:r>
            <a:rPr lang="hu-HU" sz="4200" kern="1200" dirty="0" err="1"/>
            <a:t>Tech</a:t>
          </a:r>
          <a:r>
            <a:rPr lang="hu-HU" sz="4200" kern="1200" dirty="0"/>
            <a:t> cég</a:t>
          </a:r>
          <a:endParaRPr lang="en-US" sz="4200" kern="1200" dirty="0"/>
        </a:p>
      </dsp:txBody>
      <dsp:txXfrm>
        <a:off x="585701" y="1066737"/>
        <a:ext cx="4337991" cy="2693452"/>
      </dsp:txXfrm>
    </dsp:sp>
    <dsp:sp modelId="{D8BB25AD-4861-4C5D-9284-54E232CA6FEF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589F2-FF90-4466-A970-E059AFA127CC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200" kern="1200"/>
            <a:t>Kivitelezés: </a:t>
          </a:r>
          <a:r>
            <a:rPr lang="hu-HU" sz="4200" b="0" i="0" kern="1200"/>
            <a:t>≈</a:t>
          </a:r>
          <a:r>
            <a:rPr lang="hu-HU" sz="4200" kern="1200"/>
            <a:t>15-20 M Forint</a:t>
          </a:r>
          <a:endParaRPr lang="en-US" sz="4200" kern="1200"/>
        </a:p>
      </dsp:txBody>
      <dsp:txXfrm>
        <a:off x="6092527" y="1066737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F159-18EB-C0A0-F3FA-73709E0D1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D70FE-A5FC-4868-BD6D-82A30B0E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B73AC-BF8F-8ABD-2C6C-2ACB88DE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C600-B326-44AE-B954-26F6D1E62CE5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0229-B71C-EC9F-840E-C0BB2AE5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EBF8-ADD9-C192-B1F8-51694B62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2A8C-C640-45B5-BF03-129E546AD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90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F82B-71C5-4F8C-E64B-0634C7C2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1C50B-4ADA-AB56-F183-8269A3C26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763A-161E-EA4D-9F41-74E7137C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C600-B326-44AE-B954-26F6D1E62CE5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7EB39-13D8-275D-6A29-EF118161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04CDD-BBAF-235E-FA98-79C7D50F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2A8C-C640-45B5-BF03-129E546AD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910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DB725-79B9-9DF9-47FA-9CD06E9F9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E5AC7-78FC-E87D-9773-CB72E314C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9CE95-A96C-5063-1E7C-82E29292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C600-B326-44AE-B954-26F6D1E62CE5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4088C-E773-2FBB-3F80-3EEA3AFD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45690-A022-F70B-E3BB-2C55D58A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2A8C-C640-45B5-BF03-129E546AD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321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910D-9E44-0272-0842-24978A3A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AFB2-3C6A-F5C3-D8F2-FA8DFA4C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158D-8C11-B16A-A875-B55CE519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C600-B326-44AE-B954-26F6D1E62CE5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A946-EBD4-B1DF-27A4-AEA64A90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AE856-DE6C-A1D6-556C-5EF5532B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2A8C-C640-45B5-BF03-129E546AD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06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3D5D-2B52-379A-12C1-EAC3F920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C09B7-70A9-324C-C603-C10828754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DEDC-982E-BAB1-B363-6E69E1B4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C600-B326-44AE-B954-26F6D1E62CE5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2FAB7-7D0D-6859-E680-B75C4D0B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9EDD-D217-8948-B019-22DB59F9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2A8C-C640-45B5-BF03-129E546AD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163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31F9-4F53-31ED-FC0C-350B0E5F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7D94-F6BC-C66A-1A6D-D2B86F064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AF3F-7C45-CDF6-0C55-A98E01BA9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7DF21-C9AD-408D-4CF0-A111C17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C600-B326-44AE-B954-26F6D1E62CE5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87B38-4C47-A803-5EE1-666F3235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6FC15-3FA8-5886-C5ED-D77AF83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2A8C-C640-45B5-BF03-129E546AD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462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5420-53AA-D1C4-107C-7B19324B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48A4-7624-0674-60B0-F5161DBB7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26418-E1E9-238C-5A0D-FCE252E8D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8A338-03CA-7698-86DE-05CD12D5A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47C61-7A9A-E301-60A5-B9B9A4BFC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0F697-E5E4-FCB5-B9D6-B3D3A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C600-B326-44AE-B954-26F6D1E62CE5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06D90-EB71-30D6-0583-00397DDD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8626E-72D2-742A-55F5-B35A4206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2A8C-C640-45B5-BF03-129E546AD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71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E3E7-82AD-0383-778C-811C8F4F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69664-6003-5569-D9AF-2CC1E153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C600-B326-44AE-B954-26F6D1E62CE5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0FA4F-FEF1-5C04-959C-B0B6AD5B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AD25E-D7CC-B9EF-1BBD-5509B5A4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2A8C-C640-45B5-BF03-129E546AD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802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2806F-85E0-40CC-4FDF-523A72E4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C600-B326-44AE-B954-26F6D1E62CE5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5BEB7-0E1B-F529-1167-01A1F9F0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EC31E-B41F-8D5F-2382-E1C69A71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2A8C-C640-45B5-BF03-129E546AD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011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A982-C92D-647F-70D2-37C1CEF4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96156-048B-331C-45BB-80A8CC04E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302F2-1A35-9DCB-C5E2-EF818B1ED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53931-9A1D-DE9A-68C2-FA0787EE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C600-B326-44AE-B954-26F6D1E62CE5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7E9CD-1203-F260-1D4E-BA3FC87A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AD4FE-6BA4-184F-666A-B8F2C7E1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2A8C-C640-45B5-BF03-129E546AD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0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B086-4EA1-04C4-E454-7A77DCC3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80F95-7DFC-FFAD-9071-DFFBD1643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037A9-2EF8-7DBD-0FA6-2406CFB56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42F35-F378-30BD-F76F-D6CD1BAB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C600-B326-44AE-B954-26F6D1E62CE5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BC665-354A-A544-3422-A2D0662D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04EB3-6AE6-6167-3D25-3EF83E74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2A8C-C640-45B5-BF03-129E546AD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94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9306C-E429-5700-A11C-86E9CDA2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140D5-57AF-3505-96BD-96BE578B8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23D49-B1B3-4653-D446-35B96DF59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AC600-B326-44AE-B954-26F6D1E62CE5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241E-1B92-FBEC-DEBE-D98BB13EF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6B0EE-3F7E-97CA-4F52-4E613B664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2A8C-C640-45B5-BF03-129E546AD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6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ndhunter.com/trends/robot-server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A95BA-43C6-A7C5-DFB1-2A515EA06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hu-HU"/>
              <a:t>$ Dripp.NYRT $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58F1D-BB47-DDEA-261A-CBAC3A2DF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hu-HU"/>
              <a:t>Készítette: Krisztin Benedek, Ács Zoltán, Kovácsházi Ádám</a:t>
            </a:r>
          </a:p>
        </p:txBody>
      </p:sp>
      <p:sp>
        <p:nvSpPr>
          <p:cNvPr id="32" name="Freeform: Shape 2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B19D7546-970B-F41C-C26A-948E075B5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6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4BEF1-6B31-548D-9C77-92956608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hu-HU" sz="5400" dirty="0"/>
              <a:t>Probléma, célcsoport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CFD1A44-4EC8-51F9-1413-49982C230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56691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786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bot in a store&#10;&#10;Description automatically generated with low confidence">
            <a:extLst>
              <a:ext uri="{FF2B5EF4-FFF2-40B4-BE49-F238E27FC236}">
                <a16:creationId xmlns:a16="http://schemas.microsoft.com/office/drawing/2014/main" id="{0F3B343B-0C0B-DE20-85C4-BE2193DE36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36" b="71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A3C8F-AAE7-9C04-15B7-2801EE20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hu-HU" sz="4000" dirty="0"/>
              <a:t>Alkalmazása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723F-653A-90F7-853F-D21E1FD0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dirty="0"/>
              <a:t>A vendéglátóhelyeken robotkiszolgálók teljesítenek majd szolgálatot, amelyeket az asztalnál található tabletekről, vagy a telefonunkra letölthető alkalmazás segítségével hívhatunk majd életre.</a:t>
            </a:r>
          </a:p>
        </p:txBody>
      </p:sp>
    </p:spTree>
    <p:extLst>
      <p:ext uri="{BB962C8B-B14F-4D97-AF65-F5344CB8AC3E}">
        <p14:creationId xmlns:p14="http://schemas.microsoft.com/office/powerpoint/2010/main" val="308670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6923-31FF-1286-61AA-31730433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hu-HU" sz="6000" dirty="0">
                <a:solidFill>
                  <a:schemeClr val="accent5"/>
                </a:solidFill>
              </a:rPr>
              <a:t>Marketing, vásárlók elérése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3F9B93-D55A-CC18-1398-107789008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84744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77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198F-A62D-AE7B-A80B-1049EC2D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Együttműködés, költségvetés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5EFB1A3-42B7-9554-4D5E-4ED3E546E8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45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2339A-E2B3-BDEE-9183-F25CB603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Köszönjük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$ Dripp.NYRT $</vt:lpstr>
      <vt:lpstr>Probléma, célcsoport</vt:lpstr>
      <vt:lpstr>Alkalmazása</vt:lpstr>
      <vt:lpstr>Marketing, vásárlók elérése</vt:lpstr>
      <vt:lpstr>Együttműködés, költségvetés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 Dripp.NYRT $</dc:title>
  <dc:creator>Kovacsh3@sulid.hu</dc:creator>
  <cp:lastModifiedBy>Kovacsh3@sulid.hu</cp:lastModifiedBy>
  <cp:revision>1</cp:revision>
  <dcterms:created xsi:type="dcterms:W3CDTF">2022-05-23T15:41:55Z</dcterms:created>
  <dcterms:modified xsi:type="dcterms:W3CDTF">2022-05-23T16:03:21Z</dcterms:modified>
</cp:coreProperties>
</file>