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F316-ED75-3AD5-FDCB-804909FF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AF4E9-50C2-D79F-A145-B3E5F4F1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5FF6-6565-F3CF-AD01-C8786B7F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E8CF-1C3B-2FBB-8D08-7B0CF804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1CCC-745A-E3DC-444D-93F82CA6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59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AD6A-4835-6D8C-3189-A537BD09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287C2-F45E-CB6F-B588-72559F8B4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A1F5-196A-EDD1-0C81-3777EEF0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9059-5F87-1C28-C68E-593E42FA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FC5E-9EF8-17E1-1D5B-C1A9898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54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CCC8F-CEA3-B324-C7D0-29DD9DE66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A61AF-9E6E-6025-2369-319AF05A8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612E-C27F-868E-3F2C-741D3182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4C40-F97A-5297-103B-CEBD020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E239-D195-0DC7-3D0F-A90A7D3A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4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63B8-7C5D-BC90-B577-2E0D5101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6327-94E7-D81E-B716-84043028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3C8C-5111-EDEB-09CA-D63F521E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23E0-266F-C510-11CC-1C6FD978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D3AC-9C05-EA59-6064-CC9430D1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8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A15F-CFF7-8254-9DA1-7554CD5A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C1D4-72D3-41D0-3DDE-B5E45585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3ADA-F28D-678F-AD23-A940B02D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0AD-38AA-253D-7F31-30B8DC0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4C0B-FDD7-70A5-4B8D-82BD28C5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40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F981-6AA8-5779-7AA6-822FC45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5097-79EF-72B6-9C50-A59CD6361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E7B9F-BB35-F872-4BCC-F3B9AA67E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BD969-8356-3A36-8BED-3021ACDE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16EAC-2D0B-6474-8A93-32986FCB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13A4-BCF0-4BAD-147D-41348884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10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2AA3-44C6-1AF5-DAB2-58E63F89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420A1-0673-459D-36BA-761651F5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0976-702E-091E-23EF-EB80D196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B25FE-9143-37DE-8CBA-23A36736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6A826-DFD1-8995-EFF6-027B0046C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F6A8C-CE76-43CE-E7F2-B02EADA1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33B2-1132-D8FC-2F22-A572AD8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659C2-FD1B-2202-9502-6E99B5E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643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6203-302B-A776-945E-19964551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488FE-27AF-94A6-9995-C5C02507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79597-4D83-9A28-FEF4-E14A788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0DE47-5C92-6DEA-FF06-321151E2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5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83B92-854C-7743-86B2-C9EBF811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B471E-FDD3-572B-E1AD-B9634638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5C1BB-1D3F-69D2-F83D-7B0819C9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39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C7C-7787-150A-3710-DDFA39E9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D39F-C178-AC42-E7E0-DBFEA78F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E0E-6166-AF38-B023-E998C6A6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B3889-A987-6362-8722-F7A478F6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03905-800E-8105-D141-613F3E07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5A9D2-0F76-0B0D-2271-1FD36B94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33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C222-2CCF-2B95-20DC-6BD4A44C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38A60-200C-4986-C52E-9764B1236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747B-CA3F-F9B0-1AE4-C262A630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50C55-B620-E177-F5B1-B83B8292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11201-1B76-CEE2-64BA-F735D649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E17C-2387-51D6-0169-F973876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05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1C970-4BA1-ACFC-992E-E6A8A2C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2F40-0E67-799A-3BFD-BF8C22C5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67C9-609C-8794-2110-5239BD1DE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288A-6AF5-434D-BDAC-2F321AF6BAB1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93E-643F-66D7-6C0C-FB8D0DD5A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43820-D6DD-6EFD-928C-0B72467F5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53B1-D4F6-423E-9696-DB9D71E16C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52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9CFC1-8E3C-EF26-C228-C08F4645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>
                <a:solidFill>
                  <a:srgbClr val="FFFFFF"/>
                </a:solidFill>
              </a:rPr>
              <a:t>IKT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45434-EB61-CBB5-4672-1C60F5246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Készítette: Kovácsházi Ádám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803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206E2-48FF-5EF3-AB4B-FEA3F6D0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Feladat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CF396A4D-4C66-D476-743C-9FE6BD792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4110" y="402570"/>
            <a:ext cx="6663778" cy="321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009E-A067-EE70-1A1D-9BD170FB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feladatom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az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volt,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hogy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egy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játékot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készítsek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Python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programozási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nyelvben</a:t>
            </a:r>
            <a:r>
              <a:rPr lang="hu-HU" sz="2000" kern="1200" dirty="0">
                <a:latin typeface="+mn-lt"/>
                <a:ea typeface="+mn-ea"/>
                <a:cs typeface="+mn-cs"/>
              </a:rPr>
              <a:t>, az ábrának megfelelően.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399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5A70-A2BF-FAC9-EB66-49D27A85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Öröklődés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4F5-4B68-CB87-4528-BB534424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22" y="5633765"/>
            <a:ext cx="340855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Az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öröklődés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volt a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feladat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fő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témája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amely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képen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látható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hibák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sorozatát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idézte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elő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esetemben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B297657-5ED2-7F5C-6434-D8502059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09" y="390832"/>
            <a:ext cx="10329401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7B2B65-D0B3-DF3A-6A37-2028E50FE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33"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3595B-D578-0FBC-7805-2486B59A3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22" b="1"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7B2D19-9B1A-0751-E96B-05E76DDF2F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90" b="1"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935B2-172B-9651-38CE-791B02FA6F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221" b="-1"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8894-1958-6E92-EF6E-09C53A62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528" y="4201466"/>
            <a:ext cx="2700944" cy="65999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problémát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képen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látható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osztályokkal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oldottam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meg: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26B8F-1C5E-8880-E29A-6C2F9ED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Osztályok</a:t>
            </a:r>
            <a:endParaRPr lang="en-US" sz="2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5503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5A7DB-BF99-BE20-A55D-F8FB26ED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28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fő</a:t>
            </a:r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F828-FCBE-BE23-090F-87B5CE76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353" y="4161701"/>
            <a:ext cx="2700944" cy="65999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A fő programom pedig így néz ki: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8B2DB-A319-B214-C2D6-1C8399E2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50" y="424188"/>
            <a:ext cx="4919506" cy="62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04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4C95D-959B-765E-2E8F-27344545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Köszönöm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968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IKT - 4</vt:lpstr>
      <vt:lpstr>Feladat</vt:lpstr>
      <vt:lpstr>Öröklődés</vt:lpstr>
      <vt:lpstr>Osztályok</vt:lpstr>
      <vt:lpstr>A fő program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- 4</dc:title>
  <dc:creator>Kovacsh3@sulid.hu</dc:creator>
  <cp:lastModifiedBy>Kovacsh3@sulid.hu</cp:lastModifiedBy>
  <cp:revision>1</cp:revision>
  <dcterms:created xsi:type="dcterms:W3CDTF">2022-05-31T16:38:15Z</dcterms:created>
  <dcterms:modified xsi:type="dcterms:W3CDTF">2022-05-31T16:50:45Z</dcterms:modified>
</cp:coreProperties>
</file>