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ts" initials="" lastIdx="2" clrIdx="0"/>
  <p:cmAuthor id="2" name="Radhika Mitt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4286"/>
  </p:normalViewPr>
  <p:slideViewPr>
    <p:cSldViewPr snapToGrid="0" snapToObjects="1">
      <p:cViewPr varScale="1">
        <p:scale>
          <a:sx n="120" d="100"/>
          <a:sy n="120" d="100"/>
        </p:scale>
        <p:origin x="2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B98A-C271-FF46-B7E8-7976E0F36987}" type="datetimeFigureOut">
              <a:rPr lang="en-KR" smtClean="0"/>
              <a:t>2022/02/07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72B4-3EA5-8D47-86FB-D0F4A2ED6D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84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404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739"/>
            <a:ext cx="7772400" cy="3097358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391695"/>
            <a:ext cx="7772399" cy="1448387"/>
          </a:xfrm>
        </p:spPr>
        <p:txBody>
          <a:bodyPr/>
          <a:lstStyle>
            <a:lvl1pPr marL="0" indent="0" algn="l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6C9EFA-857E-144F-ABCF-CF7557E757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394F48-2980-4745-94D1-092B59C50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155" y="521759"/>
            <a:ext cx="2714499" cy="6276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9BB2B8-FD4D-4648-A551-50B199DB1AD0}"/>
              </a:ext>
            </a:extLst>
          </p:cNvPr>
          <p:cNvCxnSpPr>
            <a:cxnSpLocks/>
          </p:cNvCxnSpPr>
          <p:nvPr userDrawn="1"/>
        </p:nvCxnSpPr>
        <p:spPr>
          <a:xfrm>
            <a:off x="685799" y="4343400"/>
            <a:ext cx="777239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33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6388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243013"/>
            <a:ext cx="84582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910013"/>
            <a:ext cx="84582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64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1836" y="1567160"/>
            <a:ext cx="8340328" cy="4688086"/>
          </a:xfrm>
          <a:prstGeom prst="rect">
            <a:avLst/>
          </a:prstGeom>
        </p:spPr>
        <p:txBody>
          <a:bodyPr/>
          <a:lstStyle>
            <a:lvl1pPr marL="467574" indent="-467574">
              <a:spcBef>
                <a:spcPts val="1055"/>
              </a:spcBef>
              <a:buSzPct val="80000"/>
              <a:buBlip>
                <a:blip r:embed="rId2"/>
              </a:buBlip>
              <a:defRPr sz="2250">
                <a:solidFill>
                  <a:srgbClr val="000000"/>
                </a:solidFill>
              </a:defRPr>
            </a:lvl1pPr>
            <a:lvl2pPr marL="571480" indent="-250022">
              <a:spcBef>
                <a:spcPts val="1055"/>
              </a:spcBef>
              <a:buBlip>
                <a:blip r:embed="rId3"/>
              </a:buBlip>
              <a:defRPr sz="1969">
                <a:solidFill>
                  <a:srgbClr val="000000"/>
                </a:solidFill>
              </a:defRPr>
            </a:lvl2pPr>
            <a:lvl3pPr marL="857220" indent="-214305">
              <a:spcBef>
                <a:spcPts val="1055"/>
              </a:spcBef>
              <a:buBlip>
                <a:blip r:embed="rId4"/>
              </a:buBlip>
              <a:defRPr sz="1687">
                <a:solidFill>
                  <a:srgbClr val="000000"/>
                </a:solidFill>
              </a:defRPr>
            </a:lvl3pPr>
            <a:lvl4pPr marL="1142959" indent="-178587">
              <a:spcBef>
                <a:spcPts val="1055"/>
              </a:spcBef>
              <a:buBlip>
                <a:blip r:embed="rId5"/>
              </a:buBlip>
              <a:defRPr sz="1406">
                <a:solidFill>
                  <a:srgbClr val="000000"/>
                </a:solidFill>
              </a:defRPr>
            </a:lvl4pPr>
            <a:lvl5pPr marL="1446558" indent="-160729">
              <a:spcBef>
                <a:spcPts val="1055"/>
              </a:spcBef>
              <a:buBlip>
                <a:blip r:embed="rId5"/>
              </a:buBlip>
              <a:defRPr sz="1266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0675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다이아몬드"/>
          <p:cNvSpPr/>
          <p:nvPr/>
        </p:nvSpPr>
        <p:spPr>
          <a:xfrm>
            <a:off x="401836" y="3420070"/>
            <a:ext cx="3750803" cy="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32145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kumimoji="0" sz="84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SD 산돌고딕 Neo 일반체"/>
              <a:sym typeface="Apple SD 산돌고딕 Neo 일반체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3485455" y="3710"/>
            <a:ext cx="10358438" cy="69210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0502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55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"/>
          <p:cNvSpPr/>
          <p:nvPr/>
        </p:nvSpPr>
        <p:spPr>
          <a:xfrm>
            <a:off x="401836" y="3339703"/>
            <a:ext cx="8344754" cy="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32145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kumimoji="0" sz="844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ple SD 산돌고딕 Neo 일반체"/>
              <a:sym typeface="Apple SD 산돌고딕 Neo 일반체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401836" y="928687"/>
            <a:ext cx="8340328" cy="2232422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01836" y="3527227"/>
            <a:ext cx="8340328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defTabSz="410751" hangingPunct="0"/>
            <a:fld id="{86CB4B4D-7CA3-9044-876B-883B54F8677D}" type="slidenum">
              <a:rPr lang="en-US" altLang="ko-KR" kern="0" smtClean="0">
                <a:solidFill>
                  <a:srgbClr val="000000"/>
                </a:solidFill>
              </a:rPr>
              <a:pPr defTabSz="410751" hangingPunct="0"/>
              <a:t>‹#›</a:t>
            </a:fld>
            <a:endParaRPr lang="en-US" altLang="ko-KR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763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 userDrawn="1"/>
        </p:nvSpPr>
        <p:spPr>
          <a:xfrm flipV="1">
            <a:off x="1" y="6463499"/>
            <a:ext cx="9144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72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iamond"/>
          <p:cNvSpPr/>
          <p:nvPr/>
        </p:nvSpPr>
        <p:spPr>
          <a:xfrm>
            <a:off x="401836" y="3420070"/>
            <a:ext cx="3750803" cy="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sz="844"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3485455" y="3710"/>
            <a:ext cx="10358438" cy="69210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1836" y="1009055"/>
            <a:ext cx="3750469" cy="22324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1836" y="3607594"/>
            <a:ext cx="3750469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2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81733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안사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 userDrawn="1"/>
        </p:nvSpPr>
        <p:spPr>
          <a:xfrm>
            <a:off x="2" y="1"/>
            <a:ext cx="5363312" cy="7172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en-US" sz="1662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82903" y="121834"/>
            <a:ext cx="2231701" cy="433196"/>
          </a:xfrm>
        </p:spPr>
        <p:txBody>
          <a:bodyPr wrap="none" anchor="t">
            <a:spAutoFit/>
          </a:bodyPr>
          <a:lstStyle>
            <a:lvl1pPr algn="l">
              <a:defRPr sz="2215" b="0" u="none" cap="none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2nd Depth </a:t>
            </a:r>
            <a:r>
              <a:rPr lang="ko-KR" altLang="en-US" dirty="0"/>
              <a:t>제목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5792500" y="357166"/>
            <a:ext cx="3223961" cy="319639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lang="ko-KR" altLang="en-US" sz="1477" b="1" kern="1200" cap="all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buNone/>
              <a:defRPr/>
            </a:lvl2pPr>
          </a:lstStyle>
          <a:p>
            <a:pPr marL="0" marR="0" lvl="0" indent="0" algn="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4638" y="836613"/>
            <a:ext cx="8641374" cy="319639"/>
          </a:xfrm>
        </p:spPr>
        <p:txBody>
          <a:bodyPr wrap="square">
            <a:spAutoFit/>
          </a:bodyPr>
          <a:lstStyle>
            <a:lvl1pPr marL="252052" indent="-252052">
              <a:spcBef>
                <a:spcPts val="0"/>
              </a:spcBef>
              <a:spcAft>
                <a:spcPts val="923"/>
              </a:spcAft>
              <a:buFontTx/>
              <a:buBlip>
                <a:blip r:embed="rId2"/>
              </a:buBlip>
              <a:defRPr sz="1477">
                <a:latin typeface="맑은 고딕" pitchFamily="50" charset="-127"/>
                <a:ea typeface="맑은 고딕" pitchFamily="50" charset="-127"/>
              </a:defRPr>
            </a:lvl1pPr>
            <a:lvl2pPr marL="495312" indent="-161196">
              <a:spcBef>
                <a:spcPts val="0"/>
              </a:spcBef>
              <a:spcAft>
                <a:spcPts val="554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나눔고딕" pitchFamily="50" charset="-127"/>
                <a:ea typeface="나눔고딕" pitchFamily="50" charset="-127"/>
              </a:defRPr>
            </a:lvl2pPr>
            <a:lvl3pPr marL="252052" indent="-252052"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글머리기호</a:t>
            </a:r>
            <a:r>
              <a:rPr lang="en-US" altLang="ko-KR" dirty="0"/>
              <a:t>1 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Extra/16)</a:t>
            </a:r>
            <a:endParaRPr lang="ko-KR" altLang="en-US" dirty="0"/>
          </a:p>
        </p:txBody>
      </p:sp>
      <p:sp>
        <p:nvSpPr>
          <p:cNvPr id="19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4044" y="1141523"/>
            <a:ext cx="8641374" cy="291170"/>
          </a:xfrm>
        </p:spPr>
        <p:txBody>
          <a:bodyPr wrap="square">
            <a:spAutoFit/>
          </a:bodyPr>
          <a:lstStyle>
            <a:lvl1pPr marL="162662" indent="-162662">
              <a:spcBef>
                <a:spcPts val="0"/>
              </a:spcBef>
              <a:spcAft>
                <a:spcPts val="923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맑은 고딕" pitchFamily="50" charset="-127"/>
                <a:ea typeface="맑은 고딕" pitchFamily="50" charset="-127"/>
              </a:defRPr>
            </a:lvl1pPr>
            <a:lvl2pPr marL="495312" indent="-161196">
              <a:spcBef>
                <a:spcPts val="0"/>
              </a:spcBef>
              <a:spcAft>
                <a:spcPts val="554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나눔고딕" pitchFamily="50" charset="-127"/>
                <a:ea typeface="나눔고딕" pitchFamily="50" charset="-127"/>
              </a:defRPr>
            </a:lvl2pPr>
            <a:lvl3pPr marL="252052" indent="-252052"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글머리 기호 </a:t>
            </a:r>
            <a:r>
              <a:rPr lang="en-US" altLang="ko-KR" dirty="0"/>
              <a:t>2 (</a:t>
            </a:r>
            <a:r>
              <a:rPr lang="ko-KR" altLang="en-US" dirty="0" err="1"/>
              <a:t>나눔고딕</a:t>
            </a:r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626604" y="6495305"/>
            <a:ext cx="389594" cy="3626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63" y="6554361"/>
            <a:ext cx="403175" cy="303639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310" y="5700588"/>
            <a:ext cx="184328" cy="6237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273137" y="5854677"/>
            <a:ext cx="706809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ko-KR" sz="738" dirty="0">
                <a:solidFill>
                  <a:schemeClr val="bg1"/>
                </a:solidFill>
                <a:latin typeface="+mj-ea"/>
                <a:ea typeface="+mj-ea"/>
              </a:rPr>
              <a:t>page </a:t>
            </a:r>
            <a:fld id="{A7893704-8DDE-44F7-B78D-E1B41612B333}" type="slidenum">
              <a:rPr lang="en-US" altLang="ko-KR" sz="738" smtClean="0">
                <a:solidFill>
                  <a:schemeClr val="bg1"/>
                </a:solidFill>
                <a:latin typeface="+mj-ea"/>
                <a:ea typeface="+mj-ea"/>
              </a:rPr>
              <a:pPr algn="l">
                <a:defRPr/>
              </a:pPr>
              <a:t>‹#›</a:t>
            </a:fld>
            <a:endParaRPr lang="ko-KR" altLang="en-US" sz="738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Rectangle 6"/>
          <p:cNvSpPr/>
          <p:nvPr userDrawn="1"/>
        </p:nvSpPr>
        <p:spPr>
          <a:xfrm>
            <a:off x="5419555" y="674282"/>
            <a:ext cx="372372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en-US" sz="1662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95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38"/>
            <a:ext cx="8229600" cy="911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7AEAEB-7338-9142-9F70-ED34298765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47078"/>
            <a:ext cx="8331200" cy="644096"/>
          </a:xfrm>
        </p:spPr>
        <p:txBody>
          <a:bodyPr anchor="b">
            <a:normAutofit/>
          </a:bodyPr>
          <a:lstStyle>
            <a:lvl1pPr>
              <a:defRPr sz="34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70150"/>
            <a:ext cx="8331200" cy="5108568"/>
          </a:xfrm>
        </p:spPr>
        <p:txBody>
          <a:bodyPr/>
          <a:lstStyle>
            <a:lvl1pPr>
              <a:lnSpc>
                <a:spcPct val="100000"/>
              </a:lnSpc>
              <a:defRPr sz="22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83348"/>
            <a:ext cx="2057400" cy="32978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56745FF-9015-CE46-94D7-BAF9D24EB35D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E03121CE-92EF-6A48-9024-7D4A88B2C6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6600" y="6483348"/>
            <a:ext cx="673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BAD03-7FA4-6940-9BE8-C01CE9430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68191"/>
            <a:ext cx="1600200" cy="370017"/>
          </a:xfrm>
          <a:prstGeom prst="rect">
            <a:avLst/>
          </a:prstGeom>
        </p:spPr>
      </p:pic>
      <p:sp>
        <p:nvSpPr>
          <p:cNvPr id="9" name="Line 16">
            <a:extLst>
              <a:ext uri="{FF2B5EF4-FFF2-40B4-BE49-F238E27FC236}">
                <a16:creationId xmlns:a16="http://schemas.microsoft.com/office/drawing/2014/main" id="{48AC32A8-1112-9B4F-AF9C-1C9E8FED04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1074312"/>
            <a:ext cx="87376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6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F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87598"/>
            <a:ext cx="8042276" cy="48737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550" y="6420559"/>
            <a:ext cx="384156" cy="24459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C295BAD-8029-544B-B0ED-3A32F68D1AC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News Gothic MT"/>
                <a:ea typeface="+mn-ea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277" y="562895"/>
            <a:ext cx="6665913" cy="44291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6FB7D7"/>
                </a:solidFill>
              </a:defRPr>
            </a:lvl1pPr>
            <a:lvl2pPr marL="349250" indent="0">
              <a:buNone/>
              <a:defRPr>
                <a:solidFill>
                  <a:srgbClr val="6FB7D7"/>
                </a:solidFill>
              </a:defRPr>
            </a:lvl2pPr>
            <a:lvl3pPr marL="685800" indent="0">
              <a:buNone/>
              <a:defRPr>
                <a:solidFill>
                  <a:srgbClr val="6FB7D7"/>
                </a:solidFill>
              </a:defRPr>
            </a:lvl3pPr>
            <a:lvl4pPr marL="968375" indent="0">
              <a:buNone/>
              <a:defRPr>
                <a:solidFill>
                  <a:srgbClr val="6FB7D7"/>
                </a:solidFill>
              </a:defRPr>
            </a:lvl4pPr>
            <a:lvl5pPr marL="1263650" indent="0">
              <a:buNone/>
              <a:defRPr>
                <a:solidFill>
                  <a:srgbClr val="6FB7D7"/>
                </a:solidFill>
              </a:defRPr>
            </a:lvl5pPr>
          </a:lstStyle>
          <a:p>
            <a:pPr lvl="0" algn="l"/>
            <a:r>
              <a:rPr lang="en-US" dirty="0">
                <a:latin typeface="Calibri"/>
                <a:cs typeface="Calibri"/>
              </a:rPr>
              <a:t>Click to edit Master text styles</a:t>
            </a:r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549275" y="118892"/>
            <a:ext cx="6666314" cy="42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329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277" y="562895"/>
            <a:ext cx="6665913" cy="44291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6FB7D7"/>
                </a:solidFill>
              </a:defRPr>
            </a:lvl1pPr>
            <a:lvl2pPr marL="349250" indent="0">
              <a:buNone/>
              <a:defRPr>
                <a:solidFill>
                  <a:srgbClr val="6FB7D7"/>
                </a:solidFill>
              </a:defRPr>
            </a:lvl2pPr>
            <a:lvl3pPr marL="685800" indent="0">
              <a:buNone/>
              <a:defRPr>
                <a:solidFill>
                  <a:srgbClr val="6FB7D7"/>
                </a:solidFill>
              </a:defRPr>
            </a:lvl3pPr>
            <a:lvl4pPr marL="968375" indent="0">
              <a:buNone/>
              <a:defRPr>
                <a:solidFill>
                  <a:srgbClr val="6FB7D7"/>
                </a:solidFill>
              </a:defRPr>
            </a:lvl4pPr>
            <a:lvl5pPr marL="1263650" indent="0">
              <a:buNone/>
              <a:defRPr>
                <a:solidFill>
                  <a:srgbClr val="6FB7D7"/>
                </a:solidFill>
              </a:defRPr>
            </a:lvl5pPr>
          </a:lstStyle>
          <a:p>
            <a:pPr lvl="0" algn="l"/>
            <a:r>
              <a:rPr lang="en-US" dirty="0">
                <a:latin typeface="Calibri"/>
                <a:cs typeface="Calibri"/>
              </a:rPr>
              <a:t>Click to edit Master text styles</a:t>
            </a:r>
          </a:p>
        </p:txBody>
      </p:sp>
      <p:sp>
        <p:nvSpPr>
          <p:cNvPr id="13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549275" y="118892"/>
            <a:ext cx="6666314" cy="42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550" y="6420559"/>
            <a:ext cx="384156" cy="24459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C295BAD-8029-544B-B0ED-3A32F68D1AC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News Gothic MT"/>
                <a:ea typeface="+mn-ea"/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1235" y="6420559"/>
            <a:ext cx="4166796" cy="304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016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안사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 userDrawn="1"/>
        </p:nvSpPr>
        <p:spPr>
          <a:xfrm>
            <a:off x="2" y="1"/>
            <a:ext cx="5363312" cy="7172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lang="en-US" sz="1662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 hasCustomPrompt="1"/>
          </p:nvPr>
        </p:nvSpPr>
        <p:spPr>
          <a:xfrm>
            <a:off x="82903" y="121834"/>
            <a:ext cx="2231701" cy="433196"/>
          </a:xfrm>
        </p:spPr>
        <p:txBody>
          <a:bodyPr wrap="none" anchor="t">
            <a:spAutoFit/>
          </a:bodyPr>
          <a:lstStyle>
            <a:lvl1pPr algn="l">
              <a:defRPr sz="2215" b="0" u="none" cap="none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2nd Depth </a:t>
            </a:r>
            <a:r>
              <a:rPr lang="ko-KR" altLang="en-US" dirty="0"/>
              <a:t>제목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5792500" y="357166"/>
            <a:ext cx="3223961" cy="319639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lang="ko-KR" altLang="en-US" sz="1477" b="1" kern="1200" cap="all" noProof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>
              <a:buNone/>
              <a:defRPr/>
            </a:lvl2pPr>
          </a:lstStyle>
          <a:p>
            <a:pPr marL="0" marR="0" lvl="0" indent="0" algn="r" defTabSz="844083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7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4638" y="836613"/>
            <a:ext cx="8641374" cy="909673"/>
          </a:xfrm>
        </p:spPr>
        <p:txBody>
          <a:bodyPr wrap="square">
            <a:spAutoFit/>
          </a:bodyPr>
          <a:lstStyle>
            <a:lvl1pPr marL="252052" indent="-252052">
              <a:spcBef>
                <a:spcPts val="0"/>
              </a:spcBef>
              <a:spcAft>
                <a:spcPts val="923"/>
              </a:spcAft>
              <a:buFontTx/>
              <a:buBlip>
                <a:blip r:embed="rId2"/>
              </a:buBlip>
              <a:defRPr sz="1477">
                <a:latin typeface="맑은 고딕" pitchFamily="50" charset="-127"/>
                <a:ea typeface="맑은 고딕" pitchFamily="50" charset="-127"/>
              </a:defRPr>
            </a:lvl1pPr>
            <a:lvl2pPr marL="495312" indent="-161196">
              <a:spcBef>
                <a:spcPts val="0"/>
              </a:spcBef>
              <a:spcAft>
                <a:spcPts val="554"/>
              </a:spcAft>
              <a:buClr>
                <a:srgbClr val="0070C0"/>
              </a:buClr>
              <a:buFont typeface="Wingdings" pitchFamily="2" charset="2"/>
              <a:buChar char="§"/>
              <a:defRPr sz="1292" b="1">
                <a:latin typeface="나눔고딕" pitchFamily="50" charset="-127"/>
                <a:ea typeface="나눔고딕" pitchFamily="50" charset="-127"/>
              </a:defRPr>
            </a:lvl2pPr>
            <a:lvl3pPr marL="897253" indent="-252052">
              <a:spcBef>
                <a:spcPts val="0"/>
              </a:spcBef>
              <a:spcAft>
                <a:spcPts val="554"/>
              </a:spcAft>
              <a:defRPr sz="1292">
                <a:latin typeface="나눔고딕" pitchFamily="50" charset="-127"/>
                <a:ea typeface="나눔고딕" pitchFamily="50" charset="-127"/>
              </a:defRPr>
            </a:lvl3pPr>
            <a:lvl4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spcBef>
                <a:spcPts val="0"/>
              </a:spcBef>
              <a:spcAft>
                <a:spcPts val="554"/>
              </a:spcAft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글머리기호</a:t>
            </a:r>
            <a:r>
              <a:rPr lang="en-US" altLang="ko-KR" dirty="0"/>
              <a:t>1 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Extra/16)</a:t>
            </a:r>
          </a:p>
          <a:p>
            <a:pPr lvl="1"/>
            <a:r>
              <a:rPr lang="ko-KR" altLang="en-US" dirty="0"/>
              <a:t>글머리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글머리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626604" y="6495305"/>
            <a:ext cx="389594" cy="3626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63" y="6554361"/>
            <a:ext cx="403175" cy="303639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310" y="5700588"/>
            <a:ext cx="184328" cy="6237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 rot="16200000">
            <a:off x="-273137" y="5854677"/>
            <a:ext cx="706809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altLang="ko-KR" sz="738" dirty="0">
                <a:solidFill>
                  <a:schemeClr val="bg1"/>
                </a:solidFill>
                <a:latin typeface="+mj-ea"/>
                <a:ea typeface="+mj-ea"/>
              </a:rPr>
              <a:t>page </a:t>
            </a:r>
            <a:fld id="{A7893704-8DDE-44F7-B78D-E1B41612B333}" type="slidenum">
              <a:rPr lang="en-US" altLang="ko-KR" sz="738" smtClean="0">
                <a:solidFill>
                  <a:schemeClr val="bg1"/>
                </a:solidFill>
                <a:latin typeface="+mj-ea"/>
                <a:ea typeface="+mj-ea"/>
              </a:rPr>
              <a:pPr algn="l">
                <a:defRPr/>
              </a:pPr>
              <a:t>‹#›</a:t>
            </a:fld>
            <a:endParaRPr lang="ko-KR" altLang="en-US" sz="738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Rectangle 6"/>
          <p:cNvSpPr/>
          <p:nvPr userDrawn="1"/>
        </p:nvSpPr>
        <p:spPr>
          <a:xfrm>
            <a:off x="5419555" y="674282"/>
            <a:ext cx="3723723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en-US" sz="1662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3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29"/>
            <a:ext cx="82296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61189"/>
            <a:ext cx="8229600" cy="487363"/>
          </a:xfrm>
        </p:spPr>
        <p:txBody>
          <a:bodyPr>
            <a:noAutofit/>
          </a:bodyPr>
          <a:lstStyle>
            <a:lvl1pPr algn="ctr">
              <a:defRPr sz="27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5814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336" y="220717"/>
            <a:ext cx="7772400" cy="533400"/>
          </a:xfrm>
        </p:spPr>
        <p:txBody>
          <a:bodyPr>
            <a:noAutofit/>
          </a:bodyPr>
          <a:lstStyle>
            <a:lvl1pPr algn="ctr">
              <a:defRPr sz="2700" cap="none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5644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 amt="96000"/>
          </a:blip>
          <a:stretch>
            <a:fillRect/>
          </a:stretch>
        </p:blipFill>
        <p:spPr>
          <a:xfrm>
            <a:off x="8344100" y="174995"/>
            <a:ext cx="623100" cy="769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44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2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5D2ACF4-D73F-344A-8950-8B2C9965B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90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7200" y="1001377"/>
            <a:ext cx="8229600" cy="38292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31627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934602" y="1614544"/>
            <a:ext cx="7543800" cy="2432517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6000" b="1" spc="-38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795824" y="4865022"/>
            <a:ext cx="466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For more information, please visit our websites: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32694" y="52631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nss.kaist.ac.kr</a:t>
            </a:r>
            <a:endParaRPr lang="en-US" sz="1800" b="1" dirty="0">
              <a:solidFill>
                <a:srgbClr val="00438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786248" y="5248801"/>
            <a:ext cx="19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00438F"/>
                </a:solidFill>
                <a:latin typeface="Arial" charset="0"/>
                <a:ea typeface="Arial" charset="0"/>
                <a:cs typeface="Arial" charset="0"/>
              </a:rPr>
              <a:t>SDNsecurity.org</a:t>
            </a:r>
            <a:endParaRPr lang="en-US" sz="1800" b="1" dirty="0">
              <a:solidFill>
                <a:srgbClr val="00438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 flipV="1">
            <a:off x="1" y="6463499"/>
            <a:ext cx="9144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5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0" y="6826592"/>
            <a:ext cx="6122059" cy="4849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4220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98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3250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 flipV="1">
            <a:off x="1" y="6463499"/>
            <a:ext cx="9144000" cy="45719"/>
          </a:xfrm>
          <a:prstGeom prst="rect">
            <a:avLst/>
          </a:prstGeom>
          <a:solidFill>
            <a:srgbClr val="00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/>
          <p:cNvGrpSpPr/>
          <p:nvPr userDrawn="1"/>
        </p:nvGrpSpPr>
        <p:grpSpPr>
          <a:xfrm>
            <a:off x="6122059" y="6503301"/>
            <a:ext cx="2968215" cy="371954"/>
            <a:chOff x="6835500" y="704056"/>
            <a:chExt cx="4320180" cy="541372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00" y="704056"/>
              <a:ext cx="2659321" cy="54137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820" y="799762"/>
              <a:ext cx="1580860" cy="34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145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01D6E41B-5EC6-794D-A679-E6EAB514DA1B}"/>
              </a:ext>
            </a:extLst>
          </p:cNvPr>
          <p:cNvCxnSpPr/>
          <p:nvPr userDrawn="1"/>
        </p:nvCxnSpPr>
        <p:spPr>
          <a:xfrm>
            <a:off x="-20638" y="1052513"/>
            <a:ext cx="233997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>
            <a:extLst>
              <a:ext uri="{FF2B5EF4-FFF2-40B4-BE49-F238E27FC236}">
                <a16:creationId xmlns:a16="http://schemas.microsoft.com/office/drawing/2014/main" id="{14DC6A6E-EE0A-C248-A606-79784B6B8AEA}"/>
              </a:ext>
            </a:extLst>
          </p:cNvPr>
          <p:cNvCxnSpPr/>
          <p:nvPr userDrawn="1"/>
        </p:nvCxnSpPr>
        <p:spPr>
          <a:xfrm>
            <a:off x="2320925" y="1052513"/>
            <a:ext cx="2339975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8">
            <a:extLst>
              <a:ext uri="{FF2B5EF4-FFF2-40B4-BE49-F238E27FC236}">
                <a16:creationId xmlns:a16="http://schemas.microsoft.com/office/drawing/2014/main" id="{2032C2D8-76F6-3045-B692-8A43DA235492}"/>
              </a:ext>
            </a:extLst>
          </p:cNvPr>
          <p:cNvCxnSpPr/>
          <p:nvPr userDrawn="1"/>
        </p:nvCxnSpPr>
        <p:spPr>
          <a:xfrm>
            <a:off x="4572000" y="1054100"/>
            <a:ext cx="2339975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8BCA7F05-5176-654C-8B13-B15E68A8784A}"/>
              </a:ext>
            </a:extLst>
          </p:cNvPr>
          <p:cNvCxnSpPr/>
          <p:nvPr userDrawn="1"/>
        </p:nvCxnSpPr>
        <p:spPr>
          <a:xfrm>
            <a:off x="6804025" y="1052513"/>
            <a:ext cx="2339975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0">
            <a:extLst>
              <a:ext uri="{FF2B5EF4-FFF2-40B4-BE49-F238E27FC236}">
                <a16:creationId xmlns:a16="http://schemas.microsoft.com/office/drawing/2014/main" id="{17757E78-0AA2-A141-AEE9-BAA96F49D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14338"/>
            <a:ext cx="9906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7FED74C4-F5EA-4346-BF7A-DF9DC8C5B4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1268760"/>
            <a:ext cx="8641655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06EC463-0DE5-794F-A00D-A1BB1844C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01013" y="6503988"/>
            <a:ext cx="836612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D490232-E3E8-1742-803E-9E12B96D679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26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12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6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7F07CED4-ACB0-CF41-823A-60F2FAE442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-1"/>
            <a:ext cx="4572000" cy="6858001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F2CFC-BBC9-634A-BF98-C801D517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6155"/>
            <a:ext cx="7374194" cy="2616362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lIns="360000" tIns="360000" rIns="360000" bIns="360000" anchor="b"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0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95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96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83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F1DF80-19B6-224C-8B82-BD47C410B37A}"/>
              </a:ext>
            </a:extLst>
          </p:cNvPr>
          <p:cNvSpPr txBox="1">
            <a:spLocks/>
          </p:cNvSpPr>
          <p:nvPr/>
        </p:nvSpPr>
        <p:spPr bwMode="auto"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6000" b="1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i="0" u="none" strike="noStrike" kern="0" cap="none" spc="-3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[Title]</a:t>
            </a:r>
            <a:endParaRPr kumimoji="0" lang="en-US" altLang="ko-KR" sz="4400" b="0" i="0" u="none" strike="noStrike" kern="0" cap="none" spc="-38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CD4E0B-2082-A04C-9A2B-1C8B73B34025}"/>
              </a:ext>
            </a:extLst>
          </p:cNvPr>
          <p:cNvSpPr txBox="1">
            <a:spLocks/>
          </p:cNvSpPr>
          <p:nvPr/>
        </p:nvSpPr>
        <p:spPr bwMode="auto">
          <a:xfrm>
            <a:off x="822960" y="4446342"/>
            <a:ext cx="7543800" cy="1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 sz="1800" b="1" cap="all" spc="150" baseline="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marL="342892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Times" panose="02020603050405020304" pitchFamily="18" charset="0"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685783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28675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71566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057348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2743132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i="0" u="none" strike="noStrike" kern="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  <a:t>[Name]</a:t>
            </a:r>
            <a:br>
              <a:rPr kumimoji="0" lang="en-US" i="0" u="none" strike="noStrike" kern="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</a:br>
            <a:endParaRPr kumimoji="0" lang="en-US" i="0" u="none" strike="noStrike" kern="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Department of Computer Science &amp; Engineering</a:t>
            </a: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Incheon National University</a:t>
            </a:r>
            <a:endParaRPr lang="en-US" sz="16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23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17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Apple SD 산돌고딕 Neo 일반체</vt:lpstr>
      <vt:lpstr>맑은 고딕</vt:lpstr>
      <vt:lpstr>나눔고딕</vt:lpstr>
      <vt:lpstr>Arial</vt:lpstr>
      <vt:lpstr>Calibri</vt:lpstr>
      <vt:lpstr>Calibri Light</vt:lpstr>
      <vt:lpstr>Helvetica Neue</vt:lpstr>
      <vt:lpstr>News Gothic MT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Seungsoo</dc:creator>
  <cp:lastModifiedBy>Lee Seungsoo</cp:lastModifiedBy>
  <cp:revision>392</cp:revision>
  <dcterms:created xsi:type="dcterms:W3CDTF">2021-08-27T02:24:44Z</dcterms:created>
  <dcterms:modified xsi:type="dcterms:W3CDTF">2022-02-07T01:12:07Z</dcterms:modified>
</cp:coreProperties>
</file>