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71" r:id="rId8"/>
    <p:sldId id="272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Nativos Apalapajawaa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91110" y="2280863"/>
            <a:ext cx="3729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Erika Paola Parra Patiño.</a:t>
            </a:r>
            <a:br>
              <a:rPr lang="es-ES" dirty="0" smtClean="0"/>
            </a:br>
            <a:r>
              <a:rPr lang="es-ES" dirty="0" smtClean="0"/>
              <a:t>Brando Yesid Montoya Jaramillo.</a:t>
            </a:r>
            <a:br>
              <a:rPr lang="es-ES" dirty="0" smtClean="0"/>
            </a:br>
            <a:r>
              <a:rPr lang="es-ES" dirty="0" smtClean="0"/>
              <a:t>Luis Carlos Cardona Maya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Ficha: 2061250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36387" y="686150"/>
            <a:ext cx="37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1359" y="2786711"/>
            <a:ext cx="52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sitio web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 de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patinaje Nativos Apalapajawaa.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75539" y="115850"/>
            <a:ext cx="283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y Slogan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5539" y="742046"/>
            <a:ext cx="283473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51" y="936313"/>
            <a:ext cx="5164914" cy="26542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9;p3"/>
          <p:cNvSpPr txBox="1"/>
          <p:nvPr/>
        </p:nvSpPr>
        <p:spPr>
          <a:xfrm>
            <a:off x="1659431" y="3866306"/>
            <a:ext cx="68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CUERPO, CULTURA Y DEPORTE.</a:t>
            </a:r>
            <a:endParaRPr sz="28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58710" y="2134675"/>
            <a:ext cx="66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Acceso limitado a información y comunicación de interesados en el club de patinaje Nativos Apalapajawaa.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3033" y="1016136"/>
            <a:ext cx="393544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529" y="1914309"/>
            <a:ext cx="858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crea un sitio web con el fin de que el club de patinaje Nativos Apalapajawaa tenga un alojamiento de información virtual propio, por medio del cual los aprendices, instructores e interesados puedan conectar y tener un punto de encuentro donde existan funcionalidades tanto de comunicación como de procesos sistematizados de la escuela: inscripciones, mensualidades, avisos de instructores, informes estadísticos de los corredores, carro de compras, entre otros.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52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General.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493" y="2352133"/>
            <a:ext cx="6223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Desarrollar e implementar un sitio web que almacene información del club y que permita llevar a acabo procesos sistematizados de comercio, estadísticos de los corredores y modificación de contenido del club de patinaje Nativos Apalapajawaa.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120" y="249495"/>
            <a:ext cx="55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Específicos.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Google Shape;147;p7"/>
          <p:cNvSpPr txBox="1"/>
          <p:nvPr/>
        </p:nvSpPr>
        <p:spPr>
          <a:xfrm>
            <a:off x="439120" y="1551397"/>
            <a:ext cx="811886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Facilitar el acceso a información del club de patinaje a las personas interesadas en el mismo.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Permitir la comunicación eficaz entre integrantes/interesados con instructores o administrativos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Desarrollar un catálogo de productos y carro de compra que facilite la venta de artículos e implementos deportivos del club.</a:t>
            </a: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Agilizar y facilitar el proceso de inscripciones y llevar registro de la mensualidad.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Generar informes estadísticos de los corredores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 algn="just"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457200" lvl="0" indent="-2286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45720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5384" y="249495"/>
            <a:ext cx="54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Impactos.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Google Shape;182;p13"/>
          <p:cNvSpPr txBox="1"/>
          <p:nvPr/>
        </p:nvSpPr>
        <p:spPr>
          <a:xfrm>
            <a:off x="534270" y="1130905"/>
            <a:ext cx="40785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AMBIENTAL</a:t>
            </a:r>
            <a:endParaRPr sz="1600" dirty="0"/>
          </a:p>
        </p:txBody>
      </p:sp>
      <p:sp>
        <p:nvSpPr>
          <p:cNvPr id="9" name="Google Shape;183;p13"/>
          <p:cNvSpPr txBox="1"/>
          <p:nvPr/>
        </p:nvSpPr>
        <p:spPr>
          <a:xfrm>
            <a:off x="535384" y="3674273"/>
            <a:ext cx="42900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ECONOMICO</a:t>
            </a:r>
            <a:endParaRPr sz="1600" dirty="0"/>
          </a:p>
        </p:txBody>
      </p:sp>
      <p:sp>
        <p:nvSpPr>
          <p:cNvPr id="10" name="Google Shape;184;p13"/>
          <p:cNvSpPr txBox="1"/>
          <p:nvPr/>
        </p:nvSpPr>
        <p:spPr>
          <a:xfrm>
            <a:off x="534272" y="2120061"/>
            <a:ext cx="32569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SOCIAL</a:t>
            </a:r>
            <a:endParaRPr sz="1600"/>
          </a:p>
        </p:txBody>
      </p:sp>
      <p:sp>
        <p:nvSpPr>
          <p:cNvPr id="11" name="Google Shape;185;p13"/>
          <p:cNvSpPr txBox="1"/>
          <p:nvPr/>
        </p:nvSpPr>
        <p:spPr>
          <a:xfrm>
            <a:off x="534272" y="1594685"/>
            <a:ext cx="39863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la contaminación con el uso de papeles.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6;p13"/>
          <p:cNvSpPr txBox="1"/>
          <p:nvPr/>
        </p:nvSpPr>
        <p:spPr>
          <a:xfrm>
            <a:off x="534270" y="270479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comunicación entre los aprendices, instructores e interesados para garantizar una mayor resolución de las preguntas, este sitio también ayudará a facilitar los procesos de inscripción y pagos.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7;p13"/>
          <p:cNvSpPr txBox="1"/>
          <p:nvPr/>
        </p:nvSpPr>
        <p:spPr>
          <a:xfrm>
            <a:off x="534272" y="4307350"/>
            <a:ext cx="77563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publicidad virtual sin la necesidad de empresas externas al club.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3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323</Words>
  <Application>Microsoft Office PowerPoint</Application>
  <PresentationFormat>Presentación en pantalla (16:9)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</cp:lastModifiedBy>
  <cp:revision>9</cp:revision>
  <dcterms:created xsi:type="dcterms:W3CDTF">2019-11-27T03:16:21Z</dcterms:created>
  <dcterms:modified xsi:type="dcterms:W3CDTF">2020-04-01T20:12:47Z</dcterms:modified>
</cp:coreProperties>
</file>