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71" r:id="rId5"/>
    <p:sldId id="272" r:id="rId6"/>
    <p:sldId id="262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Nativos Apalapajawaa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Mapa de procesos.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Google Shape;19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444" y="1171254"/>
            <a:ext cx="7988396" cy="3809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Matriz Foda.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Google Shape;1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024" y="1253446"/>
            <a:ext cx="7248657" cy="3637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Árbol de problemas.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4" name="Google Shape;20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84" y="1273996"/>
            <a:ext cx="7992167" cy="3729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</Words>
  <Application>Microsoft Office PowerPoint</Application>
  <PresentationFormat>Presentación en pantalla (16:9)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10</cp:revision>
  <dcterms:created xsi:type="dcterms:W3CDTF">2019-11-27T03:16:21Z</dcterms:created>
  <dcterms:modified xsi:type="dcterms:W3CDTF">2020-04-01T20:15:53Z</dcterms:modified>
</cp:coreProperties>
</file>