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75" r:id="rId7"/>
    <p:sldId id="260" r:id="rId8"/>
    <p:sldId id="271" r:id="rId9"/>
    <p:sldId id="272" r:id="rId10"/>
    <p:sldId id="273" r:id="rId11"/>
    <p:sldId id="274" r:id="rId12"/>
    <p:sldId id="262" r:id="rId13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69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eit.es/blog/beneficios-de-tener-una-pagina-web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Nativos Apalapajawaa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91110" y="2280863"/>
            <a:ext cx="3729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Erika Paola Parra Patiño.</a:t>
            </a:r>
            <a:br>
              <a:rPr lang="es-ES" dirty="0" smtClean="0"/>
            </a:br>
            <a:r>
              <a:rPr lang="es-ES" dirty="0" smtClean="0"/>
              <a:t>Brando Yesid Montoya Jaramillo.</a:t>
            </a:r>
            <a:br>
              <a:rPr lang="es-ES" dirty="0" smtClean="0"/>
            </a:br>
            <a:r>
              <a:rPr lang="es-ES" dirty="0" smtClean="0"/>
              <a:t>Luis Carlos Cardona Maya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Ficha: 2061250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GitHub.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411019" y="1016136"/>
            <a:ext cx="26712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317981" y="1251248"/>
            <a:ext cx="491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https://github.com/luiscarlos000/Club-Nativos.git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86" y="1784816"/>
            <a:ext cx="6953144" cy="35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Avances.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411019" y="970417"/>
            <a:ext cx="26712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Google Shape;186;p13"/>
          <p:cNvSpPr txBox="1"/>
          <p:nvPr/>
        </p:nvSpPr>
        <p:spPr>
          <a:xfrm>
            <a:off x="868508" y="1344136"/>
            <a:ext cx="775630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s-E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Siguiendo los lineamientos de la del proceso formativo y en este caso de la competencia Especificar se han realizado</a:t>
            </a:r>
            <a:r>
              <a:rPr lang="es-E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Encuestas para administrador y usuario, ficha técnica, mapa de proceso, matriz dofa, árbol de problema y un prototipo según los requerimientos del cliente.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256" y="2421314"/>
            <a:ext cx="4373925" cy="238237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69" y="2421314"/>
            <a:ext cx="2916418" cy="23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736387" y="686150"/>
            <a:ext cx="370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Club Nativos.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1359" y="2786711"/>
            <a:ext cx="5233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e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implementación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sitio web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club de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patinaje Nativos Apalapajawaa.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75539" y="115850"/>
            <a:ext cx="2834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y Slogan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75539" y="742046"/>
            <a:ext cx="283473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0451" y="936313"/>
            <a:ext cx="5164914" cy="26542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9;p3"/>
          <p:cNvSpPr txBox="1"/>
          <p:nvPr/>
        </p:nvSpPr>
        <p:spPr>
          <a:xfrm>
            <a:off x="1659431" y="3866306"/>
            <a:ext cx="68209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CUERPO, CULTURA Y DEPORTE.</a:t>
            </a:r>
            <a:endParaRPr sz="28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Problemática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58710" y="2134675"/>
            <a:ext cx="662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Acceso limitado a información y comunicación de interesados en el club de patinaje Nativos Apalapajawaa.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53033" y="1016136"/>
            <a:ext cx="3935444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7529" y="1914309"/>
            <a:ext cx="8589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 crea un sitio web con el fin de que el club de patinaje Nativos Apalapajawaa tenga un alojamiento de información virtual propio, por medio del cual los aprendices, instructores e interesados puedan conectar y tener un punto de encuentro donde existan funcionalidades tanto de comunicación como de procesos sistematizados de la escuela: inscripciones, mensualidades, avisos de instructores, informes estadísticos de los corredores, carro de compras, entre otros.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Solución.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411019" y="1016136"/>
            <a:ext cx="26712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Justificación.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887038" y="1016136"/>
            <a:ext cx="370897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82320" y="1103339"/>
            <a:ext cx="85020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s-CO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CO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Palabras clave: acceso, oportunidad, sitio web, crecimiento, información, transmisión, expansión, público </a:t>
            </a:r>
            <a:endParaRPr lang="en-US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CO" sz="1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 </a:t>
            </a:r>
            <a:r>
              <a:rPr lang="es-CO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 actualidad un sitio web brinda un gran potencial para compartir de manera ágil y eficaz un producto o servicio de micro y macro empresas. Este espacio virtual pertenece a las TICS, siendo parte de la vanguardia en tecnología, información y publicidad del siglo </a:t>
            </a:r>
            <a:r>
              <a:rPr lang="es-CO" sz="1300">
                <a:latin typeface="Times New Roman" panose="02020603050405020304" pitchFamily="18" charset="0"/>
                <a:ea typeface="Times New Roman" panose="02020603050405020304" pitchFamily="18" charset="0"/>
              </a:rPr>
              <a:t>XXl</a:t>
            </a:r>
            <a:r>
              <a:rPr lang="es-CO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generando la oportunidad de expandirse y dando el acceso a una interacción más segura y eficaz para el público</a:t>
            </a:r>
            <a:r>
              <a:rPr lang="es-CO" sz="1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800"/>
              </a:spcAft>
            </a:pPr>
            <a:r>
              <a:rPr lang="es-CO" sz="1300" dirty="0"/>
              <a:t>Material de apoyo: </a:t>
            </a:r>
            <a:r>
              <a:rPr lang="es-CO" sz="1300" u="sng" dirty="0">
                <a:hlinkClick r:id="rId2"/>
              </a:rPr>
              <a:t>https://</a:t>
            </a:r>
            <a:r>
              <a:rPr lang="es-CO" sz="1300" u="sng" dirty="0" smtClean="0">
                <a:hlinkClick r:id="rId2"/>
              </a:rPr>
              <a:t>www.useit.es/blog/beneficios-de-tener-una-pagina-web</a:t>
            </a:r>
            <a:endParaRPr lang="es-CO" sz="1300" u="sng" dirty="0" smtClean="0"/>
          </a:p>
          <a:p>
            <a:r>
              <a:rPr lang="es-CO" sz="1300" dirty="0"/>
              <a:t> El club Nativos Apalapajawaa es un club de patinaje de carreras que se encuentra ubicado en la ciudad de Bogotá, cuenta con diferentes modalidades de escuela que se dividen por ramas: escuela y club, estas ramas por niveles:  escuela básica, avanzada o club novatos y club ligas, y estos niveles por sus propios subniveles. Este club tiene un acceso a la información limitado debido al manejo de la información que se lleva a cabo por un medio cerrado que lo deja con escasas oportunidades de trasmisión y visualización de la información por un público interesado, aunque si exista un canal de información para los integrantes del club, existe una barrera que se interpone entre las personas interesadas y el propio club provocando un estancamiento en el crecimiento de la imagen comercial de club. </a:t>
            </a:r>
            <a:endParaRPr lang="en-US" sz="1300" dirty="0"/>
          </a:p>
          <a:p>
            <a:r>
              <a:rPr lang="es-CO" sz="1300" dirty="0" smtClean="0"/>
              <a:t>Siguiendo </a:t>
            </a:r>
            <a:r>
              <a:rPr lang="es-CO" sz="1300" dirty="0"/>
              <a:t>con las tendencias del mercado global se puede encontrar una solución a esta         problemática, la creación de un sitio web permitiría el acceso a un público nuevo al club y posibilitaría el crecimiento del mismo. Al cumplir con el desarrollo e implementación de un sitio web para el club Nativos Apalapajawaa, se accederían a nuevas oportunidades de mercado y expansión permitiendo competir con los rivales en la industria y otorgando al club un alojamiento de información accesible para todo el mundo.</a:t>
            </a:r>
            <a:endParaRPr lang="en-US" sz="1300" dirty="0"/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851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752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Objetivo General.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05493" y="2352133"/>
            <a:ext cx="62234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Desarrollar e implementar un sitio web que almacene información del club y que permita llevar a acabo procesos sistematizados de comercio, estadísticos de los corredores y modificación de contenido del club de patinaje Nativos Apalapajawaa.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9120" y="249495"/>
            <a:ext cx="559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Objetivo Específicos.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Google Shape;147;p7"/>
          <p:cNvSpPr txBox="1"/>
          <p:nvPr/>
        </p:nvSpPr>
        <p:spPr>
          <a:xfrm>
            <a:off x="439120" y="1551397"/>
            <a:ext cx="8118866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Facilitar el acceso a información del club de patinaje a las personas interesadas en el mismo.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Permitir la comunicación eficaz entre integrantes/interesados con instructores o administrativos del club.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Desarrollar un catálogo de productos y carro de compra que facilite la venta de artículos e implementos deportivos del club.</a:t>
            </a:r>
          </a:p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Agilizar y facilitar el proceso de inscripciones y llevar registro de la mensualidad.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Generar informes estadísticos de los corredores del club.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 algn="just">
              <a:spcBef>
                <a:spcPts val="120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457200" lvl="0" indent="-2286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 smtClean="0">
              <a:solidFill>
                <a:schemeClr val="dk1"/>
              </a:solidFill>
            </a:endParaRPr>
          </a:p>
          <a:p>
            <a:pPr marL="45720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9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5384" y="249495"/>
            <a:ext cx="548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Impactos. 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8" name="Google Shape;182;p13"/>
          <p:cNvSpPr txBox="1"/>
          <p:nvPr/>
        </p:nvSpPr>
        <p:spPr>
          <a:xfrm>
            <a:off x="534270" y="1130905"/>
            <a:ext cx="40785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274FB2"/>
                </a:solidFill>
                <a:latin typeface="Work Sans"/>
                <a:ea typeface="Work Sans"/>
                <a:cs typeface="Work Sans"/>
                <a:sym typeface="Work Sans"/>
              </a:rPr>
              <a:t>IMPACTO AMBIENTAL</a:t>
            </a:r>
            <a:endParaRPr sz="1600" dirty="0"/>
          </a:p>
        </p:txBody>
      </p:sp>
      <p:sp>
        <p:nvSpPr>
          <p:cNvPr id="9" name="Google Shape;183;p13"/>
          <p:cNvSpPr txBox="1"/>
          <p:nvPr/>
        </p:nvSpPr>
        <p:spPr>
          <a:xfrm>
            <a:off x="535384" y="3674273"/>
            <a:ext cx="429003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274FB2"/>
                </a:solidFill>
                <a:latin typeface="Work Sans"/>
                <a:ea typeface="Work Sans"/>
                <a:cs typeface="Work Sans"/>
                <a:sym typeface="Work Sans"/>
              </a:rPr>
              <a:t>IMPACTO ECONOMICO</a:t>
            </a:r>
            <a:endParaRPr sz="1600" dirty="0"/>
          </a:p>
        </p:txBody>
      </p:sp>
      <p:sp>
        <p:nvSpPr>
          <p:cNvPr id="10" name="Google Shape;184;p13"/>
          <p:cNvSpPr txBox="1"/>
          <p:nvPr/>
        </p:nvSpPr>
        <p:spPr>
          <a:xfrm>
            <a:off x="534272" y="2120061"/>
            <a:ext cx="325691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274FB2"/>
                </a:solidFill>
                <a:latin typeface="Work Sans"/>
                <a:ea typeface="Work Sans"/>
                <a:cs typeface="Work Sans"/>
                <a:sym typeface="Work Sans"/>
              </a:rPr>
              <a:t>IMPACTO SOCIAL</a:t>
            </a:r>
            <a:endParaRPr sz="1600"/>
          </a:p>
        </p:txBody>
      </p:sp>
      <p:sp>
        <p:nvSpPr>
          <p:cNvPr id="11" name="Google Shape;185;p13"/>
          <p:cNvSpPr txBox="1"/>
          <p:nvPr/>
        </p:nvSpPr>
        <p:spPr>
          <a:xfrm>
            <a:off x="534272" y="1594685"/>
            <a:ext cx="39863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 la contaminación con el uso de papeles.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6;p13"/>
          <p:cNvSpPr txBox="1"/>
          <p:nvPr/>
        </p:nvSpPr>
        <p:spPr>
          <a:xfrm>
            <a:off x="534270" y="2704796"/>
            <a:ext cx="775630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la comunicación entre los aprendices, instructores e interesados para garantizar una mayor resolución de las preguntas, este sitio también ayudará a facilitar los procesos de inscripción y pagos.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7;p13"/>
          <p:cNvSpPr txBox="1"/>
          <p:nvPr/>
        </p:nvSpPr>
        <p:spPr>
          <a:xfrm>
            <a:off x="534272" y="4307350"/>
            <a:ext cx="77563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publicidad virtual sin la necesidad de empresas externas al club.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35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707</Words>
  <Application>Microsoft Office PowerPoint</Application>
  <PresentationFormat>Presentación en pantalla (16:9)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lo</cp:lastModifiedBy>
  <cp:revision>19</cp:revision>
  <dcterms:created xsi:type="dcterms:W3CDTF">2019-11-27T03:16:21Z</dcterms:created>
  <dcterms:modified xsi:type="dcterms:W3CDTF">2020-04-02T03:30:06Z</dcterms:modified>
</cp:coreProperties>
</file>