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75" r:id="rId5"/>
    <p:sldId id="268" r:id="rId6"/>
    <p:sldId id="272" r:id="rId7"/>
    <p:sldId id="270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59" r:id="rId1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Paola Parra Patiño" initials="EPPP" lastIdx="2" clrIdx="0">
    <p:extLst>
      <p:ext uri="{19B8F6BF-5375-455C-9EA6-DF929625EA0E}">
        <p15:presenceInfo xmlns:p15="http://schemas.microsoft.com/office/powerpoint/2012/main" userId="S-1-5-21-1265526866-33743936-3198470888-188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652C1-54FA-CD46-90EF-082DF126EC89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09B62-7964-8A4C-9636-36CB120B29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8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diapositiva no</a:t>
            </a:r>
            <a:r>
              <a:rPr lang="es-ES" baseline="0" dirty="0"/>
              <a:t> se debe modificar, es la portada y debe permanecer igual para todas las presentaciones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7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Escriba en esta diapositiva el titulo de</a:t>
            </a:r>
            <a:r>
              <a:rPr lang="es-ES" baseline="0" dirty="0"/>
              <a:t> la presentación y si lo desea puede agregar los temas que va exponer.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Si va a dejar solo el titulo déjelo centrado en la diapositiva.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color blanco en tipografía Arial.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76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</a:t>
            </a:r>
            <a:r>
              <a:rPr lang="es-ES" baseline="0" dirty="0"/>
              <a:t> esta diapositiva si</a:t>
            </a:r>
            <a:r>
              <a:rPr lang="es-ES" dirty="0"/>
              <a:t> necesita</a:t>
            </a:r>
            <a:r>
              <a:rPr lang="es-ES" baseline="0" dirty="0"/>
              <a:t> incluir textos más extensos.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baseline="0" dirty="0"/>
              <a:t>Asegúrese que los textos no se monten sobre la franja verde.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67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 esta diapositiva para incluir tablas y gráficos.</a:t>
            </a:r>
            <a:endParaRPr lang="es-ES" baseline="0" dirty="0"/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33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 esta diapositiva para incluir tablas y gráficos.</a:t>
            </a:r>
            <a:endParaRPr lang="es-ES" baseline="0" dirty="0"/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86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</a:t>
            </a:r>
            <a:r>
              <a:rPr lang="es-ES" baseline="0" dirty="0"/>
              <a:t> esta diapositiva al final de su presentación</a:t>
            </a:r>
          </a:p>
          <a:p>
            <a:pPr marL="171450" indent="-171450">
              <a:buFontTx/>
              <a:buChar char="-"/>
            </a:pPr>
            <a:r>
              <a:rPr lang="es-ES" baseline="0"/>
              <a:t>Esta </a:t>
            </a:r>
            <a:r>
              <a:rPr lang="es-ES" baseline="0" dirty="0"/>
              <a:t>diapositiva no debe modificarse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47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7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63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6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1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ppt_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2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32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191A-A0A9-294A-9DF6-EE4FF7E8A271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9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finicion.de/sitio-web/" TargetMode="External"/><Relationship Id="rId3" Type="http://schemas.openxmlformats.org/officeDocument/2006/relationships/hyperlink" Target="https://www.wordreference.com/" TargetMode="External"/><Relationship Id="rId7" Type="http://schemas.openxmlformats.org/officeDocument/2006/relationships/hyperlink" Target="https://miposicionamientoweb.es/que-es-un-hosting/" TargetMode="External"/><Relationship Id="rId2" Type="http://schemas.openxmlformats.org/officeDocument/2006/relationships/hyperlink" Target="https://pueblosoriginarios.com/lenguas/wayuu.ph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.godaddy.com/blog/que-es-un-sitio-web/" TargetMode="External"/><Relationship Id="rId5" Type="http://schemas.openxmlformats.org/officeDocument/2006/relationships/hyperlink" Target="https://www.hostinger.co/tutoriales/que-es-un-hosting" TargetMode="External"/><Relationship Id="rId4" Type="http://schemas.openxmlformats.org/officeDocument/2006/relationships/hyperlink" Target="https://www.ecommerce-nation.es/que-es-un-marketplace-te-explicamos-todo-lo-que-debes-sab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969C76-FEF0-42E7-9612-ACF546ECDF2F}"/>
              </a:ext>
            </a:extLst>
          </p:cNvPr>
          <p:cNvSpPr txBox="1"/>
          <p:nvPr/>
        </p:nvSpPr>
        <p:spPr>
          <a:xfrm>
            <a:off x="2356588" y="2945575"/>
            <a:ext cx="3564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1600" dirty="0">
              <a:solidFill>
                <a:srgbClr val="274FB2"/>
              </a:solidFill>
            </a:endParaRPr>
          </a:p>
          <a:p>
            <a:pPr algn="just"/>
            <a:r>
              <a:rPr lang="es-CO" sz="1600" dirty="0">
                <a:solidFill>
                  <a:srgbClr val="274FB2"/>
                </a:solidFill>
              </a:rPr>
              <a:t>Brando Yesid Montoya Jaramillo</a:t>
            </a:r>
          </a:p>
          <a:p>
            <a:pPr algn="just"/>
            <a:r>
              <a:rPr lang="es-CO" sz="1600" dirty="0">
                <a:solidFill>
                  <a:srgbClr val="274FB2"/>
                </a:solidFill>
              </a:rPr>
              <a:t>Luis Carlos Cardona Maya</a:t>
            </a:r>
          </a:p>
          <a:p>
            <a:pPr algn="just"/>
            <a:r>
              <a:rPr lang="es-CO" sz="1600" dirty="0">
                <a:solidFill>
                  <a:srgbClr val="274FB2"/>
                </a:solidFill>
              </a:rPr>
              <a:t>Erika Paola Parra Patiño</a:t>
            </a:r>
          </a:p>
          <a:p>
            <a:pPr algn="just"/>
            <a:endParaRPr lang="es-CO" sz="1600" dirty="0">
              <a:solidFill>
                <a:srgbClr val="274FB2"/>
              </a:solidFill>
            </a:endParaRPr>
          </a:p>
          <a:p>
            <a:pPr algn="just"/>
            <a:r>
              <a:rPr lang="es-CO" sz="1600" dirty="0">
                <a:solidFill>
                  <a:srgbClr val="274FB2"/>
                </a:solidFill>
              </a:rPr>
              <a:t>Ficha:2061250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B16994-21F9-4F9B-9905-C387A418700D}"/>
              </a:ext>
            </a:extLst>
          </p:cNvPr>
          <p:cNvSpPr txBox="1"/>
          <p:nvPr/>
        </p:nvSpPr>
        <p:spPr>
          <a:xfrm>
            <a:off x="834429" y="1324749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Nativos Apalapajawaa</a:t>
            </a:r>
          </a:p>
        </p:txBody>
      </p:sp>
    </p:spTree>
    <p:extLst>
      <p:ext uri="{BB962C8B-B14F-4D97-AF65-F5344CB8AC3E}">
        <p14:creationId xmlns:p14="http://schemas.microsoft.com/office/powerpoint/2010/main" val="81132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3E1C24-A33E-4D5C-A400-5BF6F13E5A5D}"/>
              </a:ext>
            </a:extLst>
          </p:cNvPr>
          <p:cNvSpPr txBox="1"/>
          <p:nvPr/>
        </p:nvSpPr>
        <p:spPr>
          <a:xfrm>
            <a:off x="3803520" y="412768"/>
            <a:ext cx="1536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5B375AF-40D7-49DB-A1E6-4969B837E4D9}"/>
              </a:ext>
            </a:extLst>
          </p:cNvPr>
          <p:cNvSpPr txBox="1"/>
          <p:nvPr/>
        </p:nvSpPr>
        <p:spPr>
          <a:xfrm>
            <a:off x="765543" y="786809"/>
            <a:ext cx="72939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En un plazo de 18 meses que empieza en enero del 2020, desarrollar un sitio web para el Club de patinaje nativos </a:t>
            </a:r>
            <a:r>
              <a:rPr lang="es-419" dirty="0" err="1"/>
              <a:t>Apalapajawaa</a:t>
            </a:r>
            <a:r>
              <a:rPr lang="es-419" dirty="0"/>
              <a:t> donde se almacenara información del club como misión, visión, reglamento, documentación legal, ubicación, cláusulas, entre otro. Contara con un sistema de roles para administrador, instructores, deportistas, e interesados, dependiendo de cada perfil se adecuara los permisos en el sitio web. Se creara además en el menú una pestaña dedicada a exponer accesorios deportivos para la venta que cuente con su característica y precio.</a:t>
            </a:r>
          </a:p>
          <a:p>
            <a:pPr algn="just"/>
            <a:r>
              <a:rPr lang="es-419" dirty="0"/>
              <a:t>El menú también contara con una pestaña de inscripción tipo formulario para los interesados, que  declara precios de inscripción y de mensualidad según la modalidad nivel o subnivel a la que se desea inscribir. Desde la  pestaña de agenda  el administrador podrá  registra los eventos deportivos, clases y horarios para que estos sean vistos por los otros roles. </a:t>
            </a:r>
          </a:p>
          <a:p>
            <a:pPr algn="just"/>
            <a:r>
              <a:rPr lang="es-419" dirty="0"/>
              <a:t>El rol de instructor permitirá registrar la curva de crecimiento deportivo del patinador generando un informe estadístico para su valoración.</a:t>
            </a:r>
          </a:p>
        </p:txBody>
      </p:sp>
    </p:spTree>
    <p:extLst>
      <p:ext uri="{BB962C8B-B14F-4D97-AF65-F5344CB8AC3E}">
        <p14:creationId xmlns:p14="http://schemas.microsoft.com/office/powerpoint/2010/main" val="359129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39ABCDF-D583-49F7-B132-DEB4854C9B94}"/>
              </a:ext>
            </a:extLst>
          </p:cNvPr>
          <p:cNvSpPr txBox="1"/>
          <p:nvPr/>
        </p:nvSpPr>
        <p:spPr>
          <a:xfrm>
            <a:off x="3375197" y="374878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BENEFICIARIOS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B73AEA-2016-4A84-9B0A-0B490B2AA2FC}"/>
              </a:ext>
            </a:extLst>
          </p:cNvPr>
          <p:cNvSpPr/>
          <p:nvPr/>
        </p:nvSpPr>
        <p:spPr>
          <a:xfrm>
            <a:off x="855920" y="1191168"/>
            <a:ext cx="7432159" cy="305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Directo: </a:t>
            </a:r>
            <a:endParaRPr lang="es-41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es-CO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El cliente ya que el sitio web le proporciona la posibilidad de crecimiento al club de patinaje, además su trabajo se optimizará y tendrá un fácil acceso a la información a través de una conexión a internet.</a:t>
            </a:r>
            <a:endParaRPr lang="es-419" dirty="0">
              <a:latin typeface="Noto Sans Symbols"/>
              <a:ea typeface="Noto Sans Symbols"/>
              <a:cs typeface="Noto Sans Symbol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Indirecto: </a:t>
            </a:r>
            <a:endParaRPr lang="es-41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✔"/>
            </a:pPr>
            <a:r>
              <a:rPr lang="es-CO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Los interesados en hacer parte del club de patinaje tendrán acceso a información ágil y </a:t>
            </a:r>
            <a:r>
              <a:rPr lang="es-CO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veridica</a:t>
            </a:r>
            <a:r>
              <a:rPr lang="es-CO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.</a:t>
            </a:r>
            <a:endParaRPr lang="es-419" dirty="0"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es-CO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Los pertenecientes al club de patinaje tendrán un sitio web que les permitirá conocer información de eventos, agendas, horarios entre otros.</a:t>
            </a:r>
            <a:endParaRPr lang="es-419" dirty="0"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83427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66183C-8BD3-49BD-AF87-4B097F540848}"/>
              </a:ext>
            </a:extLst>
          </p:cNvPr>
          <p:cNvSpPr txBox="1"/>
          <p:nvPr/>
        </p:nvSpPr>
        <p:spPr>
          <a:xfrm>
            <a:off x="962246" y="1485326"/>
            <a:ext cx="721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 Económicas: Dependemos de la disponibilidad económica que tiene el cliente. </a:t>
            </a: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  Tiempo: Se estipulo un plazo de 18 meses para la creación del sitio web. </a:t>
            </a:r>
            <a:endParaRPr lang="es-419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B26D9C-1371-4B2B-ABFB-79EF88147F41}"/>
              </a:ext>
            </a:extLst>
          </p:cNvPr>
          <p:cNvSpPr txBox="1"/>
          <p:nvPr/>
        </p:nvSpPr>
        <p:spPr>
          <a:xfrm>
            <a:off x="3375197" y="374878"/>
            <a:ext cx="245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RESTRICCIONES</a:t>
            </a:r>
          </a:p>
        </p:txBody>
      </p:sp>
    </p:spTree>
    <p:extLst>
      <p:ext uri="{BB962C8B-B14F-4D97-AF65-F5344CB8AC3E}">
        <p14:creationId xmlns:p14="http://schemas.microsoft.com/office/powerpoint/2010/main" val="284660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377867-ADFB-43D2-824A-6C435B1B4D7C}"/>
              </a:ext>
            </a:extLst>
          </p:cNvPr>
          <p:cNvSpPr txBox="1"/>
          <p:nvPr/>
        </p:nvSpPr>
        <p:spPr>
          <a:xfrm>
            <a:off x="3441209" y="612859"/>
            <a:ext cx="2261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LIMITACIONES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928551-9870-47ED-951E-28D72B507C19}"/>
              </a:ext>
            </a:extLst>
          </p:cNvPr>
          <p:cNvSpPr txBox="1"/>
          <p:nvPr/>
        </p:nvSpPr>
        <p:spPr>
          <a:xfrm>
            <a:off x="850605" y="1499190"/>
            <a:ext cx="784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 Se llevará un registro de las personas que hagan el pago de inscripciones y mensualidad, pero no una contabilidad de la misma.</a:t>
            </a: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El pago de los accesorios que se compren a través del sitio web, será por medio de una pasarela de pago o en efectivo.</a:t>
            </a: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Las modificaciones e ingreso de información sobre la agenda del club de patinaje serán realizadas por el administrador.</a:t>
            </a: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Los informes estadísticos será arrojados de manera automática una vez se ingresen los datos obtenidos del competidor.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66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D06522D-4D7E-4D91-8D71-FE6F78607B15}"/>
              </a:ext>
            </a:extLst>
          </p:cNvPr>
          <p:cNvSpPr txBox="1"/>
          <p:nvPr/>
        </p:nvSpPr>
        <p:spPr>
          <a:xfrm>
            <a:off x="606448" y="212840"/>
            <a:ext cx="3337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IMPACTO AMBIENTAL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4A8714-392E-4BA3-A126-65EA41C2CD95}"/>
              </a:ext>
            </a:extLst>
          </p:cNvPr>
          <p:cNvSpPr txBox="1"/>
          <p:nvPr/>
        </p:nvSpPr>
        <p:spPr>
          <a:xfrm>
            <a:off x="606448" y="3343718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IMPACTO ECONOMICO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FF403A-14E5-4540-8AAA-190C8EBD600C}"/>
              </a:ext>
            </a:extLst>
          </p:cNvPr>
          <p:cNvSpPr txBox="1"/>
          <p:nvPr/>
        </p:nvSpPr>
        <p:spPr>
          <a:xfrm>
            <a:off x="606448" y="1461041"/>
            <a:ext cx="2665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IMPACTO SOCIAL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304BC9B-4AD5-4AAB-B525-66C87DF36379}"/>
              </a:ext>
            </a:extLst>
          </p:cNvPr>
          <p:cNvSpPr txBox="1"/>
          <p:nvPr/>
        </p:nvSpPr>
        <p:spPr>
          <a:xfrm>
            <a:off x="606448" y="935665"/>
            <a:ext cx="67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Evitar la contaminación con el uso de papeles.</a:t>
            </a:r>
            <a:endParaRPr lang="es-419" dirty="0"/>
          </a:p>
          <a:p>
            <a:endParaRPr lang="es-419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DB0A12D-C3FA-485F-9538-BAD367CF2DA8}"/>
              </a:ext>
            </a:extLst>
          </p:cNvPr>
          <p:cNvSpPr txBox="1"/>
          <p:nvPr/>
        </p:nvSpPr>
        <p:spPr>
          <a:xfrm>
            <a:off x="606448" y="2128000"/>
            <a:ext cx="6347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Permitir la comunicación entre los aprendices, instructores e interesados para garantizar una mayor resolución de las preguntas, este sitio también ayudará a facilitar los procesos de inscripción y pagos.</a:t>
            </a:r>
            <a:endParaRPr lang="es-419" dirty="0"/>
          </a:p>
          <a:p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826C92-564A-49E0-85C8-4F621B71A3C1}"/>
              </a:ext>
            </a:extLst>
          </p:cNvPr>
          <p:cNvSpPr txBox="1"/>
          <p:nvPr/>
        </p:nvSpPr>
        <p:spPr>
          <a:xfrm>
            <a:off x="606448" y="3997842"/>
            <a:ext cx="634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Generar publicidad virtual sin la necesidad de empresas externas al club.</a:t>
            </a:r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4884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3EA6A8-4D2B-4795-9B1E-C264B1707D93}"/>
              </a:ext>
            </a:extLst>
          </p:cNvPr>
          <p:cNvSpPr txBox="1"/>
          <p:nvPr/>
        </p:nvSpPr>
        <p:spPr>
          <a:xfrm>
            <a:off x="2816551" y="228378"/>
            <a:ext cx="30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MAPA DE PROCESO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57B3EE-E5D6-4259-A171-2C7A41E3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2" y="871871"/>
            <a:ext cx="7612911" cy="36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7E7424-E925-4E84-A8AA-93E4C3DEC01C}"/>
              </a:ext>
            </a:extLst>
          </p:cNvPr>
          <p:cNvSpPr txBox="1"/>
          <p:nvPr/>
        </p:nvSpPr>
        <p:spPr>
          <a:xfrm>
            <a:off x="3341189" y="135233"/>
            <a:ext cx="2206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MATRIZ FODA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AE6052-3E8A-4F2E-ADEB-3E6AE760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2" y="842520"/>
            <a:ext cx="7517217" cy="4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1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53E8CD4-2D52-4BC4-B845-5ED8DFB9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23" y="850604"/>
            <a:ext cx="6601172" cy="393723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3E0B747-C6A1-4628-A543-D644EB99E8AD}"/>
              </a:ext>
            </a:extLst>
          </p:cNvPr>
          <p:cNvSpPr txBox="1"/>
          <p:nvPr/>
        </p:nvSpPr>
        <p:spPr>
          <a:xfrm>
            <a:off x="3249990" y="161287"/>
            <a:ext cx="363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ÁRBOL DE PROBLEMAS </a:t>
            </a:r>
          </a:p>
        </p:txBody>
      </p:sp>
    </p:spTree>
    <p:extLst>
      <p:ext uri="{BB962C8B-B14F-4D97-AF65-F5344CB8AC3E}">
        <p14:creationId xmlns:p14="http://schemas.microsoft.com/office/powerpoint/2010/main" val="68518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74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5378" y="434437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/>
                <a:cs typeface="Arial"/>
              </a:rPr>
              <a:t>Contenido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91758" y="13913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Cibergrafía	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AC597FA-8DAD-4AB6-A55F-3124A88EEBF4}"/>
              </a:ext>
            </a:extLst>
          </p:cNvPr>
          <p:cNvCxnSpPr>
            <a:cxnSpLocks/>
          </p:cNvCxnSpPr>
          <p:nvPr/>
        </p:nvCxnSpPr>
        <p:spPr>
          <a:xfrm>
            <a:off x="442338" y="1751853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1045432-7FA7-4161-A0DB-4D224A285F18}"/>
              </a:ext>
            </a:extLst>
          </p:cNvPr>
          <p:cNvCxnSpPr>
            <a:cxnSpLocks/>
          </p:cNvCxnSpPr>
          <p:nvPr/>
        </p:nvCxnSpPr>
        <p:spPr>
          <a:xfrm>
            <a:off x="3693504" y="1718085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DA89BB9-267B-4EE9-9365-D1218E4663F9}"/>
              </a:ext>
            </a:extLst>
          </p:cNvPr>
          <p:cNvCxnSpPr>
            <a:cxnSpLocks/>
          </p:cNvCxnSpPr>
          <p:nvPr/>
        </p:nvCxnSpPr>
        <p:spPr>
          <a:xfrm flipV="1">
            <a:off x="3703642" y="2074975"/>
            <a:ext cx="2314460" cy="149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9CC55CC-5DAA-40BE-A00E-C4910FEA8DC6}"/>
              </a:ext>
            </a:extLst>
          </p:cNvPr>
          <p:cNvSpPr txBox="1"/>
          <p:nvPr/>
        </p:nvSpPr>
        <p:spPr>
          <a:xfrm>
            <a:off x="3689899" y="133545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Justificación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7BE03E3-1864-4457-BC44-9F6971228749}"/>
              </a:ext>
            </a:extLst>
          </p:cNvPr>
          <p:cNvSpPr txBox="1"/>
          <p:nvPr/>
        </p:nvSpPr>
        <p:spPr>
          <a:xfrm>
            <a:off x="446748" y="33325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Objetivos Específicos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2AC4F5A-A8FA-4BC0-A4A6-5B335D46E631}"/>
              </a:ext>
            </a:extLst>
          </p:cNvPr>
          <p:cNvCxnSpPr>
            <a:cxnSpLocks/>
          </p:cNvCxnSpPr>
          <p:nvPr/>
        </p:nvCxnSpPr>
        <p:spPr>
          <a:xfrm>
            <a:off x="3703642" y="3237996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60ABE8B-B3AD-4BC9-813D-2BE819DF1E6C}"/>
              </a:ext>
            </a:extLst>
          </p:cNvPr>
          <p:cNvSpPr txBox="1"/>
          <p:nvPr/>
        </p:nvSpPr>
        <p:spPr>
          <a:xfrm>
            <a:off x="3649260" y="20843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Beneficiarios	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D7ACFDD-ECE0-4A1D-B08D-9D522F88E5E0}"/>
              </a:ext>
            </a:extLst>
          </p:cNvPr>
          <p:cNvCxnSpPr>
            <a:cxnSpLocks/>
          </p:cNvCxnSpPr>
          <p:nvPr/>
        </p:nvCxnSpPr>
        <p:spPr>
          <a:xfrm>
            <a:off x="464241" y="3701897"/>
            <a:ext cx="2372905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C5B5CD3-DE0D-4DEF-AD5E-CE148DA83D5B}"/>
              </a:ext>
            </a:extLst>
          </p:cNvPr>
          <p:cNvSpPr txBox="1"/>
          <p:nvPr/>
        </p:nvSpPr>
        <p:spPr>
          <a:xfrm>
            <a:off x="464241" y="296074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Objetivo General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2F95E12-5937-4F13-A75F-55D4FB13088F}"/>
              </a:ext>
            </a:extLst>
          </p:cNvPr>
          <p:cNvCxnSpPr>
            <a:cxnSpLocks/>
          </p:cNvCxnSpPr>
          <p:nvPr/>
        </p:nvCxnSpPr>
        <p:spPr>
          <a:xfrm>
            <a:off x="442338" y="2120068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9A615D6-F682-46DE-90C7-CCAA612BF496}"/>
              </a:ext>
            </a:extLst>
          </p:cNvPr>
          <p:cNvCxnSpPr>
            <a:cxnSpLocks/>
          </p:cNvCxnSpPr>
          <p:nvPr/>
        </p:nvCxnSpPr>
        <p:spPr>
          <a:xfrm>
            <a:off x="442338" y="2503992"/>
            <a:ext cx="3020909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DED134D-EE4C-4DE3-AEBE-E4C4354ACC75}"/>
              </a:ext>
            </a:extLst>
          </p:cNvPr>
          <p:cNvCxnSpPr>
            <a:cxnSpLocks/>
          </p:cNvCxnSpPr>
          <p:nvPr/>
        </p:nvCxnSpPr>
        <p:spPr>
          <a:xfrm>
            <a:off x="446748" y="3330074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8A44A40-80A6-47F5-AA24-F89F13412782}"/>
              </a:ext>
            </a:extLst>
          </p:cNvPr>
          <p:cNvSpPr txBox="1"/>
          <p:nvPr/>
        </p:nvSpPr>
        <p:spPr>
          <a:xfrm>
            <a:off x="383500" y="2133957"/>
            <a:ext cx="3029341" cy="36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Planteamiento del problema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14E925C-C5A8-409A-B44E-56B727BA169C}"/>
              </a:ext>
            </a:extLst>
          </p:cNvPr>
          <p:cNvSpPr txBox="1"/>
          <p:nvPr/>
        </p:nvSpPr>
        <p:spPr>
          <a:xfrm>
            <a:off x="3689899" y="170713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Alcance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2C75B17-379B-491C-84DD-142E9825A250}"/>
              </a:ext>
            </a:extLst>
          </p:cNvPr>
          <p:cNvSpPr txBox="1"/>
          <p:nvPr/>
        </p:nvSpPr>
        <p:spPr>
          <a:xfrm>
            <a:off x="439745" y="176072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Logo y slogan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FB676F6-CBB8-4AA0-8EF7-0AFE81D46E8E}"/>
              </a:ext>
            </a:extLst>
          </p:cNvPr>
          <p:cNvSpPr txBox="1"/>
          <p:nvPr/>
        </p:nvSpPr>
        <p:spPr>
          <a:xfrm>
            <a:off x="442338" y="25142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Solución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A73484B-C37E-4615-B88E-36D658DAC7EC}"/>
              </a:ext>
            </a:extLst>
          </p:cNvPr>
          <p:cNvSpPr txBox="1"/>
          <p:nvPr/>
        </p:nvSpPr>
        <p:spPr>
          <a:xfrm>
            <a:off x="3693504" y="28778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Limitaciones 	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4087802-F5ED-471E-810C-115699B8314F}"/>
              </a:ext>
            </a:extLst>
          </p:cNvPr>
          <p:cNvSpPr txBox="1"/>
          <p:nvPr/>
        </p:nvSpPr>
        <p:spPr>
          <a:xfrm>
            <a:off x="3637876" y="248495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Restricciones 		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70D6C50-426F-4882-9A9A-5B028E966537}"/>
              </a:ext>
            </a:extLst>
          </p:cNvPr>
          <p:cNvSpPr txBox="1"/>
          <p:nvPr/>
        </p:nvSpPr>
        <p:spPr>
          <a:xfrm>
            <a:off x="3693504" y="3253564"/>
            <a:ext cx="205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Impacto ambiental 		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563848B-2E15-417D-A099-06A1AB27567F}"/>
              </a:ext>
            </a:extLst>
          </p:cNvPr>
          <p:cNvCxnSpPr>
            <a:cxnSpLocks/>
          </p:cNvCxnSpPr>
          <p:nvPr/>
        </p:nvCxnSpPr>
        <p:spPr>
          <a:xfrm>
            <a:off x="3703642" y="3701897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121D1DB-FC0B-4DB3-B1B8-98DC4B93469F}"/>
              </a:ext>
            </a:extLst>
          </p:cNvPr>
          <p:cNvCxnSpPr>
            <a:cxnSpLocks/>
          </p:cNvCxnSpPr>
          <p:nvPr/>
        </p:nvCxnSpPr>
        <p:spPr>
          <a:xfrm>
            <a:off x="3693504" y="2501073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18C98C5-46FE-4793-98B8-76812CD78546}"/>
              </a:ext>
            </a:extLst>
          </p:cNvPr>
          <p:cNvSpPr txBox="1"/>
          <p:nvPr/>
        </p:nvSpPr>
        <p:spPr>
          <a:xfrm>
            <a:off x="6423783" y="17198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Impacto social		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683F599-DEC5-4D37-BA63-86A4287929A7}"/>
              </a:ext>
            </a:extLst>
          </p:cNvPr>
          <p:cNvSpPr txBox="1"/>
          <p:nvPr/>
        </p:nvSpPr>
        <p:spPr>
          <a:xfrm>
            <a:off x="6423783" y="217952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Matriz FODA			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530B708-6584-4E5C-B36C-DD004AC5EE53}"/>
              </a:ext>
            </a:extLst>
          </p:cNvPr>
          <p:cNvSpPr txBox="1"/>
          <p:nvPr/>
        </p:nvSpPr>
        <p:spPr>
          <a:xfrm>
            <a:off x="6423783" y="13091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Impacto económico		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EA9BBC5-29CE-4C11-95A5-13803AEC6F30}"/>
              </a:ext>
            </a:extLst>
          </p:cNvPr>
          <p:cNvSpPr txBox="1"/>
          <p:nvPr/>
        </p:nvSpPr>
        <p:spPr>
          <a:xfrm>
            <a:off x="6436651" y="253897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Árbol de problemas		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71C4B92C-8431-4328-87AA-D787217E28CB}"/>
              </a:ext>
            </a:extLst>
          </p:cNvPr>
          <p:cNvCxnSpPr>
            <a:cxnSpLocks/>
          </p:cNvCxnSpPr>
          <p:nvPr/>
        </p:nvCxnSpPr>
        <p:spPr>
          <a:xfrm>
            <a:off x="6436651" y="1708610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C777A8F-A792-46B7-9ED1-6982393CDCD3}"/>
              </a:ext>
            </a:extLst>
          </p:cNvPr>
          <p:cNvCxnSpPr>
            <a:cxnSpLocks/>
          </p:cNvCxnSpPr>
          <p:nvPr/>
        </p:nvCxnSpPr>
        <p:spPr>
          <a:xfrm>
            <a:off x="6436651" y="2120068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BA17EE6B-DF11-4702-A459-361CE7BE0EDE}"/>
              </a:ext>
            </a:extLst>
          </p:cNvPr>
          <p:cNvCxnSpPr>
            <a:cxnSpLocks/>
          </p:cNvCxnSpPr>
          <p:nvPr/>
        </p:nvCxnSpPr>
        <p:spPr>
          <a:xfrm>
            <a:off x="6477321" y="2513758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6DE46FD-B3B8-4F33-8C8A-95112DD9337B}"/>
              </a:ext>
            </a:extLst>
          </p:cNvPr>
          <p:cNvCxnSpPr>
            <a:cxnSpLocks/>
          </p:cNvCxnSpPr>
          <p:nvPr/>
        </p:nvCxnSpPr>
        <p:spPr>
          <a:xfrm>
            <a:off x="6513048" y="2908304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B1F0F27-F865-4373-9479-6633F24DBED2}"/>
              </a:ext>
            </a:extLst>
          </p:cNvPr>
          <p:cNvCxnSpPr>
            <a:cxnSpLocks/>
          </p:cNvCxnSpPr>
          <p:nvPr/>
        </p:nvCxnSpPr>
        <p:spPr>
          <a:xfrm>
            <a:off x="3675831" y="2896044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0B0F0D7-B100-42B2-8845-E73C626E282C}"/>
              </a:ext>
            </a:extLst>
          </p:cNvPr>
          <p:cNvCxnSpPr>
            <a:cxnSpLocks/>
          </p:cNvCxnSpPr>
          <p:nvPr/>
        </p:nvCxnSpPr>
        <p:spPr>
          <a:xfrm>
            <a:off x="493463" y="2886257"/>
            <a:ext cx="231446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26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19149" y="1429971"/>
            <a:ext cx="60494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https://pueblosoriginarios.com/lenguas/wayuu.php</a:t>
            </a:r>
            <a:endParaRPr lang="es-419" dirty="0"/>
          </a:p>
          <a:p>
            <a:r>
              <a:rPr lang="es-CO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https://www.wordreference.com/</a:t>
            </a:r>
            <a:endParaRPr lang="es-419" dirty="0"/>
          </a:p>
          <a:p>
            <a:r>
              <a:rPr lang="es-CO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https://www.ecommerce-nation.es/que-es-un-marketplace-te-explicamos-todo-lo-que-debes-saber/</a:t>
            </a:r>
            <a:endParaRPr lang="es-419" dirty="0"/>
          </a:p>
          <a:p>
            <a:r>
              <a:rPr lang="es-CO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https://www.hostinger.co/tutoriales/que-es-un-hosting</a:t>
            </a:r>
            <a:endParaRPr lang="es-419" dirty="0"/>
          </a:p>
          <a:p>
            <a:r>
              <a:rPr lang="es-CO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https://co.godaddy.com/blog/que-es-un-sitio-web/</a:t>
            </a:r>
            <a:endParaRPr lang="es-419" dirty="0"/>
          </a:p>
          <a:p>
            <a:r>
              <a:rPr lang="es-CO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https://miposicionamientoweb.es/que-es-un-hosting/</a:t>
            </a:r>
            <a:endParaRPr lang="es-419" dirty="0"/>
          </a:p>
          <a:p>
            <a:r>
              <a:rPr lang="es-CO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https://definicion.de/sitio-web/</a:t>
            </a:r>
            <a:endParaRPr lang="es-419" dirty="0"/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5F8C8F-6FB6-4C5E-9FAB-FC2D881CF06F}"/>
              </a:ext>
            </a:extLst>
          </p:cNvPr>
          <p:cNvSpPr txBox="1"/>
          <p:nvPr/>
        </p:nvSpPr>
        <p:spPr>
          <a:xfrm>
            <a:off x="3028256" y="291283"/>
            <a:ext cx="212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CIBERGRAFÍA</a:t>
            </a:r>
          </a:p>
        </p:txBody>
      </p:sp>
    </p:spTree>
    <p:extLst>
      <p:ext uri="{BB962C8B-B14F-4D97-AF65-F5344CB8AC3E}">
        <p14:creationId xmlns:p14="http://schemas.microsoft.com/office/powerpoint/2010/main" val="96142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9B226E8-8E28-4E90-9E4F-12D38804F3D9}"/>
              </a:ext>
            </a:extLst>
          </p:cNvPr>
          <p:cNvSpPr txBox="1"/>
          <p:nvPr/>
        </p:nvSpPr>
        <p:spPr>
          <a:xfrm>
            <a:off x="3133527" y="391503"/>
            <a:ext cx="2578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LOGO Y SLOGAN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E57E91-838A-4033-8502-337493C1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02" y="1114844"/>
            <a:ext cx="5192196" cy="33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8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782D27-F744-4F68-9D56-C6FBF7BAC11F}"/>
              </a:ext>
            </a:extLst>
          </p:cNvPr>
          <p:cNvSpPr txBox="1"/>
          <p:nvPr/>
        </p:nvSpPr>
        <p:spPr>
          <a:xfrm>
            <a:off x="1052623" y="529726"/>
            <a:ext cx="5060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PLANTEAMIENTO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04132-1A8D-41F7-AB33-751A304AFDE8}"/>
              </a:ext>
            </a:extLst>
          </p:cNvPr>
          <p:cNvSpPr txBox="1"/>
          <p:nvPr/>
        </p:nvSpPr>
        <p:spPr>
          <a:xfrm>
            <a:off x="1052623" y="1860698"/>
            <a:ext cx="5295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Acceso limitado a información y comunicación de interesados en el club de patinaje Nativos </a:t>
            </a:r>
            <a:r>
              <a:rPr lang="es-CO" dirty="0" err="1"/>
              <a:t>Apalapajawaa</a:t>
            </a:r>
            <a:r>
              <a:rPr lang="es-CO" dirty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41831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E1EFA2-A09F-4F6F-9810-8C59F6596A4B}"/>
              </a:ext>
            </a:extLst>
          </p:cNvPr>
          <p:cNvSpPr txBox="1"/>
          <p:nvPr/>
        </p:nvSpPr>
        <p:spPr>
          <a:xfrm>
            <a:off x="3675601" y="428126"/>
            <a:ext cx="179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SOLUCIÓN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F77A37-6EA1-4611-A37E-DAE0DB270B43}"/>
              </a:ext>
            </a:extLst>
          </p:cNvPr>
          <p:cNvSpPr txBox="1"/>
          <p:nvPr/>
        </p:nvSpPr>
        <p:spPr>
          <a:xfrm>
            <a:off x="1190848" y="1601799"/>
            <a:ext cx="6948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crea un sitio web con el fin de que el club de patinaje Nativos </a:t>
            </a:r>
            <a:r>
              <a:rPr lang="es-CO" dirty="0" err="1"/>
              <a:t>Apalapajawaa</a:t>
            </a:r>
            <a:r>
              <a:rPr lang="es-CO" dirty="0"/>
              <a:t> tenga un alojamiento de información virtual propio, por el cual los aprendices, instructores e interesados puedan conectar y tener un punto de encuentro donde existan funcionalidades tanto de comunicación como de procesos sistematizados de la escuela: inscripciones, galería, estadística, carro de compras entre otros.</a:t>
            </a:r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0457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E1EFA2-A09F-4F6F-9810-8C59F6596A4B}"/>
              </a:ext>
            </a:extLst>
          </p:cNvPr>
          <p:cNvSpPr txBox="1"/>
          <p:nvPr/>
        </p:nvSpPr>
        <p:spPr>
          <a:xfrm>
            <a:off x="3005674" y="529726"/>
            <a:ext cx="313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OBJETIVO GENERAL 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BCF89225-A7AD-4CFC-9DB4-E8086ECD196F}"/>
              </a:ext>
            </a:extLst>
          </p:cNvPr>
          <p:cNvSpPr txBox="1">
            <a:spLocks/>
          </p:cNvSpPr>
          <p:nvPr/>
        </p:nvSpPr>
        <p:spPr>
          <a:xfrm>
            <a:off x="709304" y="1382874"/>
            <a:ext cx="7429985" cy="357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1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065133-F3D7-4197-B071-3C633E46CF17}"/>
              </a:ext>
            </a:extLst>
          </p:cNvPr>
          <p:cNvSpPr txBox="1"/>
          <p:nvPr/>
        </p:nvSpPr>
        <p:spPr>
          <a:xfrm>
            <a:off x="1082982" y="1624275"/>
            <a:ext cx="697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Desarrollar e implementar un sitio web que permita al club nativos </a:t>
            </a:r>
            <a:r>
              <a:rPr lang="es-CO" dirty="0" err="1"/>
              <a:t>apalapajawaa</a:t>
            </a:r>
            <a:r>
              <a:rPr lang="es-CO" dirty="0"/>
              <a:t> almacenar su  información en la nube y generar una ventana de comunicación eficaz con a  los interesado en hacer parte de él.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8157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76163AE-33D0-4AD9-8DCF-5D51125595FA}"/>
              </a:ext>
            </a:extLst>
          </p:cNvPr>
          <p:cNvSpPr txBox="1"/>
          <p:nvPr/>
        </p:nvSpPr>
        <p:spPr>
          <a:xfrm>
            <a:off x="3005674" y="529726"/>
            <a:ext cx="358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OBJETIVO ESPECÍFICOS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0BE32F-5B99-43AD-89C8-0E5D8F024E73}"/>
              </a:ext>
            </a:extLst>
          </p:cNvPr>
          <p:cNvSpPr txBox="1"/>
          <p:nvPr/>
        </p:nvSpPr>
        <p:spPr>
          <a:xfrm>
            <a:off x="542261" y="1637414"/>
            <a:ext cx="72726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/>
              <a:t>Especificar los requisitos del club de patinaje Nativos </a:t>
            </a:r>
            <a:r>
              <a:rPr lang="es-ES" dirty="0" err="1"/>
              <a:t>Apalapawaa</a:t>
            </a:r>
            <a:r>
              <a:rPr lang="es-ES" dirty="0"/>
              <a:t> para desarrollar este sitio web de acuerdo a sus necesidades. </a:t>
            </a:r>
            <a:endParaRPr lang="es-419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/>
              <a:t>Analizar los requisito del club de patinaje Nativos </a:t>
            </a:r>
            <a:r>
              <a:rPr lang="es-ES" dirty="0" err="1"/>
              <a:t>Apalapawaa</a:t>
            </a:r>
            <a:r>
              <a:rPr lang="es-ES" dirty="0"/>
              <a:t> para construir el sistema de información del sitio web.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/>
              <a:t>Diseñar el sitio web de acuerdo a los requisitos obtenidos por el club de patinaje Nativos </a:t>
            </a:r>
            <a:r>
              <a:rPr lang="es-ES" dirty="0" err="1"/>
              <a:t>Apalapawaa</a:t>
            </a:r>
            <a:r>
              <a:rPr lang="es-ES" dirty="0"/>
              <a:t> 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/>
              <a:t>Construir el sitio web que permita al club de patinaje Nativos </a:t>
            </a:r>
            <a:r>
              <a:rPr lang="es-ES" dirty="0" err="1"/>
              <a:t>Apalapawaa</a:t>
            </a:r>
            <a:r>
              <a:rPr lang="es-ES" dirty="0"/>
              <a:t> manejar su información de manera digital, valiéndonos de  las necesidades  que tiene.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 err="1"/>
              <a:t>Implentar</a:t>
            </a:r>
            <a:r>
              <a:rPr lang="es-CO" dirty="0"/>
              <a:t> el sitio web, cumpliendo con los requisitos del cliente y dando una solución a su problemática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0080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D92F2CB-0CE5-4BAC-862C-6C49E6321D79}"/>
              </a:ext>
            </a:extLst>
          </p:cNvPr>
          <p:cNvSpPr txBox="1"/>
          <p:nvPr/>
        </p:nvSpPr>
        <p:spPr>
          <a:xfrm>
            <a:off x="3116512" y="276847"/>
            <a:ext cx="2358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274FB2"/>
                </a:solidFill>
                <a:latin typeface="Work Sans" panose="00000500000000000000" pitchFamily="2" charset="0"/>
              </a:rPr>
              <a:t>JUSTIFICACIÓN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A8798C-D5BD-49AC-8F58-4F01490B5129}"/>
              </a:ext>
            </a:extLst>
          </p:cNvPr>
          <p:cNvSpPr txBox="1"/>
          <p:nvPr/>
        </p:nvSpPr>
        <p:spPr>
          <a:xfrm>
            <a:off x="419986" y="1157945"/>
            <a:ext cx="83040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En la actualidad un sitio web brinda un gran potencial para compartir de manera ágil y eficaz un producto o servicio de micro y macro empresas. Este espacio virtual pertenece a las TICS, siendo parte de la vanguardia en tecnología, información y publicidad del siglo </a:t>
            </a:r>
            <a:r>
              <a:rPr lang="es-CO" sz="1400" dirty="0" err="1"/>
              <a:t>XXl</a:t>
            </a:r>
            <a:r>
              <a:rPr lang="es-CO" sz="1400" dirty="0"/>
              <a:t>, generando la oportunidad de expandirse y dando el acceso a una interacción más segura y eficaz para el público.</a:t>
            </a:r>
            <a:endParaRPr lang="es-419" sz="1400" dirty="0"/>
          </a:p>
          <a:p>
            <a:pPr algn="just"/>
            <a:r>
              <a:rPr lang="es-CO" sz="1400" dirty="0"/>
              <a:t>  El club Nativos </a:t>
            </a:r>
            <a:r>
              <a:rPr lang="es-CO" sz="1400" dirty="0" err="1"/>
              <a:t>Apalapajawaa</a:t>
            </a:r>
            <a:r>
              <a:rPr lang="es-CO" sz="1400" dirty="0"/>
              <a:t> es un club de patinaje de carreras que se encuentra ubicado en la ciudad de Bogotá, cuenta con diferentes modalidades de escuela que se dividen por ramas: escuela y club, estas ramas por niveles:  escuela básica, avanzada o club novatos y club ligas, y estos niveles por sus propios subniveles. Este club tiene un acceso a la información limitado debido al manejo de la información que se lleva a cabo por un medio material y no virtual, que lo deja con escasas oportunidades de trasmisión y visualización de la información por un público interesado, aunque si exista un canal de información para los integrantes del club, existe una barrera que se interpone entre las personas interesadas y el propio club provocando un estancamiento en la imagen comercial y crecimiento del club. </a:t>
            </a:r>
            <a:endParaRPr lang="es-419" sz="1400" dirty="0"/>
          </a:p>
          <a:p>
            <a:pPr algn="just"/>
            <a:r>
              <a:rPr lang="es-CO" sz="1400" dirty="0"/>
              <a:t>Siguiendo con las tendencias del mercado global se puede encontrar una solución a esta         problemática, la creación de un sitio web permitiría el acceso a un público nuevo al club y posibilitaría el crecimiento del mismo. Al cumplir con el desarrollo e implementación de un sitio web para el club Nativos </a:t>
            </a:r>
            <a:r>
              <a:rPr lang="es-CO" sz="1400" dirty="0" err="1"/>
              <a:t>Apalapajawaa</a:t>
            </a:r>
            <a:r>
              <a:rPr lang="es-CO" sz="1400" dirty="0"/>
              <a:t>, se accederían a nuevas oportunidades de mercado y expansión permitiendo competir con los rivales en la industria y otorgando al club un alojamiento de información accesible para todo el mundo.</a:t>
            </a:r>
            <a:endParaRPr lang="es-419" sz="1400" dirty="0"/>
          </a:p>
          <a:p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106104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1333</Words>
  <Application>Microsoft Office PowerPoint</Application>
  <PresentationFormat>Presentación en pantalla (16:9)</PresentationFormat>
  <Paragraphs>96</Paragraphs>
  <Slides>18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Erika Paola Parra Patiño</cp:lastModifiedBy>
  <cp:revision>65</cp:revision>
  <dcterms:created xsi:type="dcterms:W3CDTF">2018-12-10T14:32:57Z</dcterms:created>
  <dcterms:modified xsi:type="dcterms:W3CDTF">2020-03-27T07:20:37Z</dcterms:modified>
</cp:coreProperties>
</file>