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71" r:id="rId8"/>
    <p:sldId id="272" r:id="rId9"/>
    <p:sldId id="273" r:id="rId10"/>
    <p:sldId id="274" r:id="rId11"/>
    <p:sldId id="262" r:id="rId12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690" y="-22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-gobier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01/04/2020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5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01/04/2020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57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7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n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na+textur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na-con-f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na-na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r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01/04/2020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7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01/04/2020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8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0C24-9424-B24A-8613-79990C3AA492}" type="datetimeFigureOut">
              <a:rPr lang="es-ES" smtClean="0"/>
              <a:t>01/04/2020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85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5463843" y="1019508"/>
            <a:ext cx="27569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Nativos Apalapajawaa</a:t>
            </a:r>
            <a:endParaRPr lang="es-E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791110" y="2280863"/>
            <a:ext cx="37295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Erika Paola Parra Patiño.</a:t>
            </a:r>
            <a:br>
              <a:rPr lang="es-ES" dirty="0" smtClean="0"/>
            </a:br>
            <a:r>
              <a:rPr lang="es-ES" dirty="0" smtClean="0"/>
              <a:t>Brando Yesid Montoya Jaramillo.</a:t>
            </a:r>
            <a:br>
              <a:rPr lang="es-ES" dirty="0" smtClean="0"/>
            </a:br>
            <a:r>
              <a:rPr lang="es-ES" dirty="0" smtClean="0"/>
              <a:t>Luis Carlos Cardona Maya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Ficha: 2061250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88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53033" y="163682"/>
            <a:ext cx="40381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Avances.</a:t>
            </a:r>
            <a:endParaRPr lang="es-ES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411019" y="970417"/>
            <a:ext cx="2671281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Google Shape;186;p13"/>
          <p:cNvSpPr txBox="1"/>
          <p:nvPr/>
        </p:nvSpPr>
        <p:spPr>
          <a:xfrm>
            <a:off x="868508" y="1344136"/>
            <a:ext cx="7756301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es-ES" sz="1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Siguiendo los lineamientos de la del proceso formativo y en este caso de la competencia Especificar se han realizado</a:t>
            </a:r>
            <a:r>
              <a:rPr lang="es-ES" sz="16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: Encuestas para administrador y usuario, ficha técnica, mapa de proceso, matriz dofa, árbol de problema y un prototipo según los requerimientos del cliente.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256" y="2421314"/>
            <a:ext cx="4373925" cy="238237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69" y="2421314"/>
            <a:ext cx="2916418" cy="238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93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159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736387" y="686150"/>
            <a:ext cx="370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Club Nativos.</a:t>
            </a:r>
            <a:endParaRPr lang="es-E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561359" y="2786711"/>
            <a:ext cx="52332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Desarrollo e </a:t>
            </a:r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implementación </a:t>
            </a: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del sitio web </a:t>
            </a:r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para el </a:t>
            </a: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club de </a:t>
            </a:r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patinaje Nativos Apalapajawaa.</a:t>
            </a:r>
            <a:endParaRPr lang="es-E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26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874" y="238073"/>
            <a:ext cx="608543" cy="59294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375539" y="115850"/>
            <a:ext cx="2834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 y Slogan</a:t>
            </a:r>
            <a:endParaRPr lang="es-E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375539" y="742046"/>
            <a:ext cx="2834738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Google Shape;11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10451" y="936313"/>
            <a:ext cx="5164914" cy="265427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19;p3"/>
          <p:cNvSpPr txBox="1"/>
          <p:nvPr/>
        </p:nvSpPr>
        <p:spPr>
          <a:xfrm>
            <a:off x="1659431" y="3866306"/>
            <a:ext cx="682094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CUERPO, CULTURA Y DEPORTE.</a:t>
            </a:r>
            <a:endParaRPr sz="2800" b="1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540564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753033" y="163682"/>
            <a:ext cx="40381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Problemática</a:t>
            </a:r>
            <a:endParaRPr lang="es-ES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458710" y="2134675"/>
            <a:ext cx="6626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Acceso limitado a información y comunicación de interesados en el club de patinaje Nativos Apalapajawaa.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2753033" y="1016136"/>
            <a:ext cx="3935444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94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77529" y="1914309"/>
            <a:ext cx="85891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Se crea un sitio web con el fin de que el club de patinaje Nativos Apalapajawaa tenga un alojamiento de información virtual propio, por medio del cual los aprendices, instructores e interesados puedan conectar y tener un punto de encuentro donde existan funcionalidades tanto de comunicación como de procesos sistematizados de la escuela: inscripciones, mensualidades, avisos de instructores, informes estadísticos de los corredores, carro de compras, entre otros.</a:t>
            </a:r>
          </a:p>
          <a:p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753033" y="163682"/>
            <a:ext cx="40381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Solución.</a:t>
            </a:r>
            <a:endParaRPr lang="es-ES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411019" y="1016136"/>
            <a:ext cx="2671281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297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7528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bg1"/>
                </a:solidFill>
              </a:rPr>
              <a:t>Objetivo General.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605493" y="2352133"/>
            <a:ext cx="622341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E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Desarrollar e implementar un sitio web que almacene información del club y que permita llevar a acabo procesos sistematizados de comercio, estadísticos de los corredores y modificación de contenido del club de patinaje Nativos Apalapajawaa.</a:t>
            </a:r>
          </a:p>
        </p:txBody>
      </p:sp>
    </p:spTree>
    <p:extLst>
      <p:ext uri="{BB962C8B-B14F-4D97-AF65-F5344CB8AC3E}">
        <p14:creationId xmlns:p14="http://schemas.microsoft.com/office/powerpoint/2010/main" val="2067576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39120" y="249495"/>
            <a:ext cx="5597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bg1"/>
                </a:solidFill>
              </a:rPr>
              <a:t>Objetivo Específicos.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3" name="Google Shape;147;p7"/>
          <p:cNvSpPr txBox="1"/>
          <p:nvPr/>
        </p:nvSpPr>
        <p:spPr>
          <a:xfrm>
            <a:off x="439120" y="1551397"/>
            <a:ext cx="8118866" cy="440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indent="-285750" algn="just">
              <a:spcBef>
                <a:spcPts val="12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CO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Facilitar el acceso a información del club de patinaje a las personas interesadas en el mismo.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285750" algn="just">
              <a:spcBef>
                <a:spcPts val="12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CO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Permitir la comunicación eficaz entre integrantes/interesados con instructores o administrativos del club.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285750" algn="just">
              <a:spcBef>
                <a:spcPts val="12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CO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Desarrollar un catálogo de productos y carro de compra que facilite la venta de artículos e implementos deportivos del club.</a:t>
            </a:r>
          </a:p>
          <a:p>
            <a:pPr marL="514350" indent="-285750" algn="just">
              <a:spcBef>
                <a:spcPts val="12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CO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Agilizar y facilitar el proceso de inscripciones y llevar registro de la mensualidad.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285750" algn="just">
              <a:spcBef>
                <a:spcPts val="12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CO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Generar informes estadísticos de los corredores del club.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228600" algn="just">
              <a:spcBef>
                <a:spcPts val="1200"/>
              </a:spcBef>
              <a:buClr>
                <a:schemeClr val="dk1"/>
              </a:buClr>
              <a:buSzPts val="1100"/>
            </a:pPr>
            <a:endParaRPr lang="en-US" dirty="0"/>
          </a:p>
          <a:p>
            <a:pPr marL="457200" lvl="0" indent="-228600" algn="just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 smtClean="0">
              <a:solidFill>
                <a:schemeClr val="dk1"/>
              </a:solidFill>
            </a:endParaRPr>
          </a:p>
          <a:p>
            <a:pPr marL="457200" marR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890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5384" y="249495"/>
            <a:ext cx="5486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bg1"/>
                </a:solidFill>
              </a:rPr>
              <a:t>Impactos. 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8" name="Google Shape;182;p13"/>
          <p:cNvSpPr txBox="1"/>
          <p:nvPr/>
        </p:nvSpPr>
        <p:spPr>
          <a:xfrm>
            <a:off x="534270" y="1130905"/>
            <a:ext cx="407856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rgbClr val="274FB2"/>
                </a:solidFill>
                <a:latin typeface="Work Sans"/>
                <a:ea typeface="Work Sans"/>
                <a:cs typeface="Work Sans"/>
                <a:sym typeface="Work Sans"/>
              </a:rPr>
              <a:t>IMPACTO AMBIENTAL</a:t>
            </a:r>
            <a:endParaRPr sz="1600" dirty="0"/>
          </a:p>
        </p:txBody>
      </p:sp>
      <p:sp>
        <p:nvSpPr>
          <p:cNvPr id="9" name="Google Shape;183;p13"/>
          <p:cNvSpPr txBox="1"/>
          <p:nvPr/>
        </p:nvSpPr>
        <p:spPr>
          <a:xfrm>
            <a:off x="535384" y="3674273"/>
            <a:ext cx="429003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rgbClr val="274FB2"/>
                </a:solidFill>
                <a:latin typeface="Work Sans"/>
                <a:ea typeface="Work Sans"/>
                <a:cs typeface="Work Sans"/>
                <a:sym typeface="Work Sans"/>
              </a:rPr>
              <a:t>IMPACTO ECONOMICO</a:t>
            </a:r>
            <a:endParaRPr sz="1600" dirty="0"/>
          </a:p>
        </p:txBody>
      </p:sp>
      <p:sp>
        <p:nvSpPr>
          <p:cNvPr id="10" name="Google Shape;184;p13"/>
          <p:cNvSpPr txBox="1"/>
          <p:nvPr/>
        </p:nvSpPr>
        <p:spPr>
          <a:xfrm>
            <a:off x="534272" y="2120061"/>
            <a:ext cx="325691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rgbClr val="274FB2"/>
                </a:solidFill>
                <a:latin typeface="Work Sans"/>
                <a:ea typeface="Work Sans"/>
                <a:cs typeface="Work Sans"/>
                <a:sym typeface="Work Sans"/>
              </a:rPr>
              <a:t>IMPACTO SOCIAL</a:t>
            </a:r>
            <a:endParaRPr sz="1600"/>
          </a:p>
        </p:txBody>
      </p:sp>
      <p:sp>
        <p:nvSpPr>
          <p:cNvPr id="11" name="Google Shape;185;p13"/>
          <p:cNvSpPr txBox="1"/>
          <p:nvPr/>
        </p:nvSpPr>
        <p:spPr>
          <a:xfrm>
            <a:off x="534272" y="1594685"/>
            <a:ext cx="398635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Evitar la contaminación con el uso de papeles.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86;p13"/>
          <p:cNvSpPr txBox="1"/>
          <p:nvPr/>
        </p:nvSpPr>
        <p:spPr>
          <a:xfrm>
            <a:off x="534270" y="2704796"/>
            <a:ext cx="7756301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Permitir la comunicación entre los aprendices, instructores e interesados para garantizar una mayor resolución de las preguntas, este sitio también ayudará a facilitar los procesos de inscripción y pagos.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87;p13"/>
          <p:cNvSpPr txBox="1"/>
          <p:nvPr/>
        </p:nvSpPr>
        <p:spPr>
          <a:xfrm>
            <a:off x="534272" y="4307350"/>
            <a:ext cx="775630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Generar publicidad virtual sin la necesidad de empresas externas al club.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835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53033" y="163682"/>
            <a:ext cx="40381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GitHub.</a:t>
            </a:r>
            <a:endParaRPr lang="es-ES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411019" y="1016136"/>
            <a:ext cx="2671281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2317981" y="1251248"/>
            <a:ext cx="491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https://github.com/luiscarlos000/Club-Nativos.git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86" y="1784816"/>
            <a:ext cx="6953144" cy="351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81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378</Words>
  <Application>Microsoft Office PowerPoint</Application>
  <PresentationFormat>Presentación en pantalla (16:9)</PresentationFormat>
  <Paragraphs>30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Work Sans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lo</cp:lastModifiedBy>
  <cp:revision>17</cp:revision>
  <dcterms:created xsi:type="dcterms:W3CDTF">2019-11-27T03:16:21Z</dcterms:created>
  <dcterms:modified xsi:type="dcterms:W3CDTF">2020-04-02T02:59:23Z</dcterms:modified>
</cp:coreProperties>
</file>