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5" r:id="rId7"/>
    <p:sldId id="260" r:id="rId8"/>
    <p:sldId id="271" r:id="rId9"/>
    <p:sldId id="272" r:id="rId10"/>
    <p:sldId id="273" r:id="rId11"/>
    <p:sldId id="274" r:id="rId12"/>
    <p:sldId id="262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948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53569" y="10195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91110" y="2280863"/>
            <a:ext cx="3729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Erika Paola Parra Patiño.</a:t>
            </a:r>
            <a:br>
              <a:rPr lang="es-ES" dirty="0" smtClean="0"/>
            </a:br>
            <a:r>
              <a:rPr lang="es-ES" dirty="0" smtClean="0"/>
              <a:t>Brando Yesid Montoya Jaramillo.</a:t>
            </a:r>
            <a:br>
              <a:rPr lang="es-ES" dirty="0" smtClean="0"/>
            </a:br>
            <a:r>
              <a:rPr lang="es-ES" dirty="0" smtClean="0"/>
              <a:t>Luis Carlos Cardona Maya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Ficha: 2061250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17981" y="1251248"/>
            <a:ext cx="49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https://github.com/luiscarlos000/Club-Nativos.git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86" y="1784816"/>
            <a:ext cx="6953144" cy="35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Avances.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970417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186;p13"/>
          <p:cNvSpPr txBox="1"/>
          <p:nvPr/>
        </p:nvSpPr>
        <p:spPr>
          <a:xfrm>
            <a:off x="868508" y="134413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Siguiendo los lineamientos de la del proceso formativo y en este caso de la competencia Especificar se han realizado</a:t>
            </a:r>
            <a:r>
              <a:rPr lang="es-E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Encuestas para administrador y usuario, ficha técnica, mapa de proceso, matriz dofa, árbol de problema y un prototipo según los requerimientos del cliente.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6" y="2421314"/>
            <a:ext cx="4373925" cy="23823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9" y="2421314"/>
            <a:ext cx="2916418" cy="23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36387" y="686150"/>
            <a:ext cx="37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1359" y="2786711"/>
            <a:ext cx="52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sitio web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 de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patinaje Nativos Apalapajawaa.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75539" y="115850"/>
            <a:ext cx="283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y Slogan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5539" y="742046"/>
            <a:ext cx="283473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51" y="936313"/>
            <a:ext cx="5164914" cy="26542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9;p3"/>
          <p:cNvSpPr txBox="1"/>
          <p:nvPr/>
        </p:nvSpPr>
        <p:spPr>
          <a:xfrm>
            <a:off x="1659431" y="3866306"/>
            <a:ext cx="68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CUERPO, CULTURA Y DEPORTE.</a:t>
            </a:r>
            <a:endParaRPr sz="28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53033" y="1016136"/>
            <a:ext cx="393544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283939" y="1955953"/>
            <a:ext cx="687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Existe una visibilidad limitada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 la identidad e imagen corporativa del club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patinaje Nativos Apalapajawaa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por parte de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interesados,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 que genera un estancamiento en el crecimiento del club.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529" y="1914309"/>
            <a:ext cx="858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creará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 sitio web con el fin de que el club de patinaje Nativos Apalapajawaa tenga un alojamiento de información virtual propio, por medio del cual los aprendices, instructores e interesados puedan conectar y tener un punto de encuentro donde existan funcionalidades tanto de comunicación como de procesos sistematizados de la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escuela como: pre-inscripciones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mensualidades, avisos de instructores, informes estadísticos de los corredores, carro de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compras.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algn="just"/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5726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87038" y="1016136"/>
            <a:ext cx="370897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93398" y="1933434"/>
            <a:ext cx="8096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 smtClean="0"/>
              <a:t>Al </a:t>
            </a:r>
            <a:r>
              <a:rPr lang="es-CO" sz="2000" dirty="0"/>
              <a:t>cumplir con el desarrollo e implementación </a:t>
            </a:r>
            <a:r>
              <a:rPr lang="es-CO" sz="2000" dirty="0" smtClean="0"/>
              <a:t>del sitio </a:t>
            </a:r>
            <a:r>
              <a:rPr lang="es-CO" sz="2000" dirty="0"/>
              <a:t>web para el club Nativos Apalapajawaa, </a:t>
            </a:r>
            <a:r>
              <a:rPr lang="es-CO" sz="2000" dirty="0" smtClean="0"/>
              <a:t>se </a:t>
            </a:r>
            <a:r>
              <a:rPr lang="es-CO" sz="2000" dirty="0" smtClean="0"/>
              <a:t>permitiría </a:t>
            </a:r>
            <a:r>
              <a:rPr lang="es-CO" sz="2000" dirty="0"/>
              <a:t>el acceso a un público nuevo al club y posibilitaría el crecimiento del </a:t>
            </a:r>
            <a:r>
              <a:rPr lang="es-CO" sz="2000" dirty="0" smtClean="0"/>
              <a:t>mismo, generando </a:t>
            </a:r>
            <a:r>
              <a:rPr lang="es-CO" sz="2000" dirty="0"/>
              <a:t>nuevas oportunidades de mercado y </a:t>
            </a:r>
            <a:r>
              <a:rPr lang="es-CO" sz="2000" dirty="0" smtClean="0"/>
              <a:t>expansión, logrando competir </a:t>
            </a:r>
            <a:r>
              <a:rPr lang="es-CO" sz="2000" dirty="0"/>
              <a:t>con los rivales </a:t>
            </a:r>
            <a:r>
              <a:rPr lang="es-CO" sz="2000" dirty="0" smtClean="0"/>
              <a:t>de </a:t>
            </a:r>
            <a:r>
              <a:rPr lang="es-CO" sz="2000" dirty="0"/>
              <a:t>la industria y otorgando al club un alojamiento de </a:t>
            </a:r>
            <a:r>
              <a:rPr lang="es-CO" sz="2000" dirty="0" smtClean="0"/>
              <a:t>información</a:t>
            </a: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 identidad </a:t>
            </a: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 imagen corporativa</a:t>
            </a:r>
            <a:r>
              <a:rPr lang="es-CO" sz="2000" dirty="0" smtClean="0"/>
              <a:t> visible para un público </a:t>
            </a:r>
            <a:r>
              <a:rPr lang="es-CO" sz="2000" dirty="0" smtClean="0"/>
              <a:t>interesado.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52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General.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493" y="2352133"/>
            <a:ext cx="6223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Desarrollar e implementar un sitio web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que permita visualizar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 identidad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 imagen corporativa del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club y que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lleve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acabo procesos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sistematizados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 la escuela como: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pre-inscripciones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mensualidades, avisos de instructores, informes estadísticos de los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corredores y 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carro de </a:t>
            </a:r>
            <a:r>
              <a:rPr lang="es-E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compras.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120" y="249495"/>
            <a:ext cx="55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 </a:t>
            </a:r>
            <a:r>
              <a:rPr lang="es-ES" sz="3600" b="1" dirty="0" smtClean="0">
                <a:solidFill>
                  <a:schemeClr val="bg1"/>
                </a:solidFill>
              </a:rPr>
              <a:t>Específicos.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9120" y="1371601"/>
            <a:ext cx="856200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Especificar los requisitos de acuerdo a las </a:t>
            </a:r>
            <a:r>
              <a:rPr lang="es-CO" sz="1600" dirty="0"/>
              <a:t>necesidades </a:t>
            </a:r>
            <a:r>
              <a:rPr lang="es-CO" sz="1600" dirty="0" smtClean="0"/>
              <a:t> del cliente para desarrollar un sitio web para el club de patinaje Nativos Apalapajawaa.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Analizar los requisitos del club de patinaje Nativos Apalapajawaa para desarrollar el sitio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Diseñar el sitio web de acuerdo a los requisitos obtenidos por las necesidades de nuestro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Construir el sitio web que cumpla con los requisitos solicitados.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Implementar el sitio web que brinde una solución a la problemática del club de patinaje Nativos Apalapajawaa.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9828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5384" y="249495"/>
            <a:ext cx="54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Impactos.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Google Shape;182;p13"/>
          <p:cNvSpPr txBox="1"/>
          <p:nvPr/>
        </p:nvSpPr>
        <p:spPr>
          <a:xfrm>
            <a:off x="534270" y="1130905"/>
            <a:ext cx="40785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AMBIENTAL.</a:t>
            </a:r>
            <a:endParaRPr sz="1600" dirty="0"/>
          </a:p>
        </p:txBody>
      </p:sp>
      <p:sp>
        <p:nvSpPr>
          <p:cNvPr id="9" name="Google Shape;183;p13"/>
          <p:cNvSpPr txBox="1"/>
          <p:nvPr/>
        </p:nvSpPr>
        <p:spPr>
          <a:xfrm>
            <a:off x="534270" y="3379481"/>
            <a:ext cx="42900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ECONOMICO.</a:t>
            </a:r>
            <a:endParaRPr sz="1600" dirty="0"/>
          </a:p>
        </p:txBody>
      </p:sp>
      <p:sp>
        <p:nvSpPr>
          <p:cNvPr id="10" name="Google Shape;184;p13"/>
          <p:cNvSpPr txBox="1"/>
          <p:nvPr/>
        </p:nvSpPr>
        <p:spPr>
          <a:xfrm>
            <a:off x="534272" y="2120061"/>
            <a:ext cx="32569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SOCIAL.</a:t>
            </a:r>
            <a:endParaRPr sz="1600" dirty="0"/>
          </a:p>
        </p:txBody>
      </p:sp>
      <p:sp>
        <p:nvSpPr>
          <p:cNvPr id="11" name="Google Shape;185;p13"/>
          <p:cNvSpPr txBox="1"/>
          <p:nvPr/>
        </p:nvSpPr>
        <p:spPr>
          <a:xfrm>
            <a:off x="535384" y="1569390"/>
            <a:ext cx="717488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CO" dirty="0"/>
              <a:t>Apoyo al medio ambiente con la disminución del uso del papel.</a:t>
            </a:r>
            <a:endParaRPr lang="en-US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6;p13"/>
          <p:cNvSpPr txBox="1"/>
          <p:nvPr/>
        </p:nvSpPr>
        <p:spPr>
          <a:xfrm>
            <a:off x="534270" y="2704796"/>
            <a:ext cx="77563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un nuevo publico y la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entre los aprendices, instructores e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interesados.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7;p13"/>
          <p:cNvSpPr txBox="1"/>
          <p:nvPr/>
        </p:nvSpPr>
        <p:spPr>
          <a:xfrm>
            <a:off x="535384" y="4055645"/>
            <a:ext cx="827635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sitio web le permitirá al cliente disminuir el costo en papelería, formularios, avisos publicitarios, entre otros.</a:t>
            </a: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un mayor alcance a un público nuevo posibilitando mayores ingresos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35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490</Words>
  <Application>Microsoft Office PowerPoint</Application>
  <PresentationFormat>Presentación en pantalla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</cp:lastModifiedBy>
  <cp:revision>60</cp:revision>
  <dcterms:created xsi:type="dcterms:W3CDTF">2019-11-27T03:16:21Z</dcterms:created>
  <dcterms:modified xsi:type="dcterms:W3CDTF">2020-04-05T22:37:02Z</dcterms:modified>
</cp:coreProperties>
</file>