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Noteworthy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 hasCustomPrompt="1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«Место ввода цитаты»."/>
          <p:cNvSpPr txBox="1"/>
          <p:nvPr>
            <p:ph type="body" sz="quarter" idx="13" hasCustomPrompt="1"/>
          </p:nvPr>
        </p:nvSpPr>
        <p:spPr>
          <a:xfrm>
            <a:off x="1270000" y="4251769"/>
            <a:ext cx="10464800" cy="88176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«Место ввода цитаты».</a:t>
            </a:r>
          </a:p>
        </p:txBody>
      </p:sp>
      <p:sp>
        <p:nvSpPr>
          <p:cNvPr id="94" name="— Иван Арсентьев"/>
          <p:cNvSpPr txBox="1"/>
          <p:nvPr>
            <p:ph type="body" sz="quarter" idx="14" hasCustomPrompt="1"/>
          </p:nvPr>
        </p:nvSpPr>
        <p:spPr>
          <a:xfrm>
            <a:off x="1270000" y="6362700"/>
            <a:ext cx="10464800" cy="66776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— Иван Арсентьев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Текст заголовка"/>
          <p:cNvSpPr txBox="1"/>
          <p:nvPr>
            <p:ph type="title" hasCustomPrompt="1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 hasCustomPrompt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 hasCustomPrompt="1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Текст заголовка"/>
          <p:cNvSpPr txBox="1"/>
          <p:nvPr>
            <p:ph type="title" hasCustomPrompt="1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 hasCustomPrompt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 hasCustomPrompt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 hasCustomPrompt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38018" y="9287128"/>
            <a:ext cx="322042" cy="46647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Noteworthy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oteworth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il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r>
              <a:t>Compiler</a:t>
            </a:r>
          </a:p>
        </p:txBody>
      </p:sp>
      <p:sp>
        <p:nvSpPr>
          <p:cNvPr id="120" name="Team Anacondas"/>
          <p:cNvSpPr txBox="1"/>
          <p:nvPr>
            <p:ph type="subTitle" sz="quarter" idx="1"/>
          </p:nvPr>
        </p:nvSpPr>
        <p:spPr>
          <a:xfrm>
            <a:off x="4940300" y="5835650"/>
            <a:ext cx="10464800" cy="1460500"/>
          </a:xfrm>
          <a:prstGeom prst="rect">
            <a:avLst/>
          </a:prstGeom>
        </p:spPr>
        <p:txBody>
          <a:bodyPr/>
          <a:lstStyle/>
          <a:p>
            <a:r>
              <a:t>Team Anacondas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out compiler and team members"/>
          <p:cNvSpPr txBox="1"/>
          <p:nvPr>
            <p:ph type="title"/>
          </p:nvPr>
        </p:nvSpPr>
        <p:spPr>
          <a:xfrm>
            <a:off x="1270000" y="1026795"/>
            <a:ext cx="10464800" cy="17164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08000">
              <a:defRPr sz="6265"/>
            </a:lvl1pPr>
          </a:lstStyle>
          <a:p>
            <a:r>
              <a:t>About compiler and team members</a:t>
            </a:r>
          </a:p>
        </p:txBody>
      </p:sp>
      <p:sp>
        <p:nvSpPr>
          <p:cNvPr id="123" name="Compiler: From JavaCode to PythonCode…"/>
          <p:cNvSpPr txBox="1"/>
          <p:nvPr>
            <p:ph type="body" idx="1"/>
          </p:nvPr>
        </p:nvSpPr>
        <p:spPr>
          <a:xfrm>
            <a:off x="903605" y="3352165"/>
            <a:ext cx="11376660" cy="5727065"/>
          </a:xfrm>
          <a:prstGeom prst="rect">
            <a:avLst/>
          </a:prstGeom>
        </p:spPr>
        <p:txBody>
          <a:bodyPr anchor="t"/>
          <a:lstStyle/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Compiler</a:t>
            </a:r>
            <a:r>
              <a:t>: From JavaCode to PythonCode</a:t>
            </a:r>
          </a:p>
          <a:p>
            <a:pPr marL="0" indent="0" defTabSz="490855">
              <a:spcBef>
                <a:spcPts val="2500"/>
              </a:spcBef>
              <a:buNone/>
              <a:defRPr sz="3190"/>
            </a:pP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Team members</a:t>
            </a:r>
            <a:r>
              <a:t>: </a:t>
            </a:r>
          </a:p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t>Rustam Boranov</a:t>
            </a:r>
          </a:p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t>Shokubassov Amir</a:t>
            </a:r>
          </a:p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t>Elnur Tazhimbetov</a:t>
            </a:r>
          </a:p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t>Pan Danil</a:t>
            </a:r>
          </a:p>
          <a:p>
            <a:pPr marL="394970" indent="-394970" defTabSz="490855">
              <a:spcBef>
                <a:spcPts val="2500"/>
              </a:spcBef>
              <a:buBlip>
                <a:blip r:embed="rId1"/>
              </a:buBlip>
              <a:defRPr sz="3190"/>
            </a:pPr>
            <a:r>
              <a:t>Abylkairov Marat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Изображение" descr="Изображение"/>
          <p:cNvPicPr/>
          <p:nvPr/>
        </p:nvPicPr>
        <p:blipFill>
          <a:blip r:embed="rId1"/>
          <a:stretch>
            <a:fillRect/>
          </a:stretch>
        </p:blipFill>
        <p:spPr>
          <a:xfrm>
            <a:off x="1686321" y="2666355"/>
            <a:ext cx="9974949" cy="4420890"/>
          </a:xfrm>
          <a:prstGeom prst="rect">
            <a:avLst/>
          </a:prstGeom>
        </p:spPr>
      </p:pic>
      <p:sp>
        <p:nvSpPr>
          <p:cNvPr id="126" name="Java"/>
          <p:cNvSpPr txBox="1"/>
          <p:nvPr/>
        </p:nvSpPr>
        <p:spPr>
          <a:xfrm>
            <a:off x="2744470" y="5458078"/>
            <a:ext cx="937261" cy="8440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Java</a:t>
            </a:r>
          </a:p>
        </p:txBody>
      </p:sp>
      <p:sp>
        <p:nvSpPr>
          <p:cNvPr id="127" name="Python"/>
          <p:cNvSpPr txBox="1"/>
          <p:nvPr/>
        </p:nvSpPr>
        <p:spPr>
          <a:xfrm>
            <a:off x="9167272" y="5458078"/>
            <a:ext cx="1350456" cy="8440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28" name="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131" name="Our compiler consist of 3 step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55930" indent="-455930" defTabSz="566420">
              <a:spcBef>
                <a:spcPts val="2900"/>
              </a:spcBef>
              <a:buBlip>
                <a:blip r:embed="rId1"/>
              </a:buBlip>
              <a:defRPr sz="3685"/>
            </a:pPr>
            <a:r>
              <a:t>Our compiler consist of 3 steps:</a:t>
            </a:r>
          </a:p>
          <a:p>
            <a:pPr marL="455930" indent="-455930" defTabSz="566420">
              <a:spcBef>
                <a:spcPts val="2900"/>
              </a:spcBef>
              <a:buBlip>
                <a:blip r:embed="rId1"/>
              </a:buBlip>
              <a:defRPr sz="3685"/>
            </a:pPr>
            <a:r>
              <a:t>1) </a:t>
            </a: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Tokenizer</a:t>
            </a:r>
            <a:r>
              <a:t> - divide our code into tokens, that have type and value. F.e token «+», type ‘arithmetic’, value ‘+’</a:t>
            </a:r>
          </a:p>
          <a:p>
            <a:pPr marL="455930" indent="-455930" defTabSz="566420">
              <a:spcBef>
                <a:spcPts val="2900"/>
              </a:spcBef>
              <a:buBlip>
                <a:blip r:embed="rId1"/>
              </a:buBlip>
              <a:defRPr sz="3685"/>
            </a:pPr>
            <a:r>
              <a:t>2) </a:t>
            </a: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Pars</a:t>
            </a:r>
            <a:r>
              <a:rPr lang="en-US" b="1">
                <a:latin typeface="Noteworthy Bold"/>
                <a:ea typeface="Noteworthy Bold"/>
                <a:cs typeface="Noteworthy Bold"/>
                <a:sym typeface="Noteworthy Bold"/>
              </a:rPr>
              <a:t>er</a:t>
            </a:r>
            <a:r>
              <a:rPr>
                <a:latin typeface="Noteworthy Bold"/>
                <a:ea typeface="Noteworthy Bold"/>
                <a:cs typeface="Noteworthy Bold"/>
                <a:sym typeface="Noteworthy Bold"/>
              </a:rPr>
              <a:t> </a:t>
            </a:r>
            <a:r>
              <a:t>- creation of AST</a:t>
            </a:r>
          </a:p>
          <a:p>
            <a:pPr marL="455930" indent="-455930" defTabSz="566420">
              <a:spcBef>
                <a:spcPts val="2900"/>
              </a:spcBef>
              <a:buBlip>
                <a:blip r:embed="rId1"/>
              </a:buBlip>
              <a:defRPr sz="3685"/>
            </a:pPr>
            <a:r>
              <a:t>3) </a:t>
            </a: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Code generat</a:t>
            </a:r>
            <a:r>
              <a:rPr lang="en-US" b="1">
                <a:latin typeface="Noteworthy Bold"/>
                <a:ea typeface="Noteworthy Bold"/>
                <a:cs typeface="Noteworthy Bold"/>
                <a:sym typeface="Noteworthy Bold"/>
              </a:rPr>
              <a:t>or</a:t>
            </a:r>
            <a:r>
              <a:rPr b="1">
                <a:latin typeface="Noteworthy Bold"/>
                <a:ea typeface="Noteworthy Bold"/>
                <a:cs typeface="Noteworthy Bold"/>
                <a:sym typeface="Noteworthy Bold"/>
              </a:rPr>
              <a:t> </a:t>
            </a:r>
            <a:r>
              <a:t>- generate code from AST to Python code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oken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Tokenize</a:t>
            </a:r>
          </a:p>
        </p:txBody>
      </p:sp>
      <p:pic>
        <p:nvPicPr>
          <p:cNvPr id="134" name="2019-05-03 01.45.03.jpg" descr="2019-05-03 01.45.03.jpg"/>
          <p:cNvPicPr/>
          <p:nvPr/>
        </p:nvPicPr>
        <p:blipFill>
          <a:blip r:embed="rId1"/>
          <a:srcRect l="23970" t="11266" r="39773" b="18457"/>
          <a:stretch>
            <a:fillRect/>
          </a:stretch>
        </p:blipFill>
        <p:spPr>
          <a:xfrm>
            <a:off x="2991485" y="2312035"/>
            <a:ext cx="7021830" cy="6594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2019-05-03 01.45.11.jpg" descr="2019-05-03 01.45.11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3759835" y="3391535"/>
            <a:ext cx="6561455" cy="1864995"/>
          </a:xfrm>
          <a:prstGeom prst="rect">
            <a:avLst/>
          </a:prstGeom>
        </p:spPr>
      </p:pic>
      <p:sp>
        <p:nvSpPr>
          <p:cNvPr id="137" name="Output"/>
          <p:cNvSpPr txBox="1"/>
          <p:nvPr>
            <p:ph type="title" idx="2147483647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Output</a:t>
            </a:r>
          </a:p>
        </p:txBody>
      </p:sp>
      <p:sp>
        <p:nvSpPr>
          <p:cNvPr id="138" name="Input"/>
          <p:cNvSpPr txBox="1"/>
          <p:nvPr/>
        </p:nvSpPr>
        <p:spPr>
          <a:xfrm>
            <a:off x="1651889" y="3318600"/>
            <a:ext cx="1090423" cy="8440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r>
              <a:t>Input</a:t>
            </a:r>
          </a:p>
        </p:txBody>
      </p:sp>
      <p:pic>
        <p:nvPicPr>
          <p:cNvPr id="139" name="2019-05-03 01.45.11.jpg" descr="2019-05-03 01.45.11.jpg"/>
          <p:cNvPicPr/>
          <p:nvPr/>
        </p:nvPicPr>
        <p:blipFill>
          <a:blip r:embed="rId2"/>
          <a:srcRect b="32792"/>
          <a:stretch>
            <a:fillRect/>
          </a:stretch>
        </p:blipFill>
        <p:spPr>
          <a:xfrm>
            <a:off x="3527425" y="5666740"/>
            <a:ext cx="8539480" cy="2286635"/>
          </a:xfrm>
          <a:prstGeom prst="rect">
            <a:avLst/>
          </a:prstGeom>
        </p:spPr>
      </p:pic>
      <p:sp>
        <p:nvSpPr>
          <p:cNvPr id="140" name="Output"/>
          <p:cNvSpPr txBox="1"/>
          <p:nvPr/>
        </p:nvSpPr>
        <p:spPr>
          <a:xfrm>
            <a:off x="1471295" y="5920959"/>
            <a:ext cx="1451611" cy="8440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r>
              <a:t>Output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Parsing</a:t>
            </a:r>
          </a:p>
        </p:txBody>
      </p:sp>
      <p:sp>
        <p:nvSpPr>
          <p:cNvPr id="143" name="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1"/>
              </a:buBlip>
              <a:defRPr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Input</a:t>
            </a:r>
          </a:p>
          <a:p>
            <a:pPr>
              <a:buBlip>
                <a:blip r:embed="rId1"/>
              </a:buBlip>
            </a:pPr>
          </a:p>
          <a:p>
            <a:pPr>
              <a:buBlip>
                <a:blip r:embed="rId1"/>
              </a:buBlip>
            </a:pPr>
          </a:p>
          <a:p>
            <a:pPr>
              <a:buBlip>
                <a:blip r:embed="rId1"/>
              </a:buBlip>
              <a:defRPr>
                <a:latin typeface="Noteworthy Bold"/>
                <a:ea typeface="Noteworthy Bold"/>
                <a:cs typeface="Noteworthy Bold"/>
                <a:sym typeface="Noteworthy Bold"/>
              </a:defRPr>
            </a:pPr>
          </a:p>
          <a:p>
            <a:pPr>
              <a:buBlip>
                <a:blip r:embed="rId1"/>
              </a:buBlip>
              <a:defRPr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t>AST</a:t>
            </a:r>
          </a:p>
        </p:txBody>
      </p:sp>
      <p:pic>
        <p:nvPicPr>
          <p:cNvPr id="144" name="2019-05-03 01.50.49.jpg" descr="2019-05-03 01.50.49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906395" y="2757170"/>
            <a:ext cx="5059045" cy="2271395"/>
          </a:xfrm>
          <a:prstGeom prst="rect">
            <a:avLst/>
          </a:prstGeom>
        </p:spPr>
      </p:pic>
      <p:pic>
        <p:nvPicPr>
          <p:cNvPr id="145" name="2019-05-03 01.50.49.jpeg" descr="2019-05-03 01.50.49.jpeg"/>
          <p:cNvPicPr/>
          <p:nvPr/>
        </p:nvPicPr>
        <p:blipFill>
          <a:blip r:embed="rId3"/>
          <a:srcRect b="35824"/>
          <a:stretch>
            <a:fillRect/>
          </a:stretch>
        </p:blipFill>
        <p:spPr>
          <a:xfrm>
            <a:off x="2945765" y="6861810"/>
            <a:ext cx="8941435" cy="1621155"/>
          </a:xfrm>
          <a:prstGeom prst="rect">
            <a:avLst/>
          </a:prstGeom>
        </p:spPr>
      </p:pic>
      <p:pic>
        <p:nvPicPr>
          <p:cNvPr id="146" name="2019-05-03 02.16.32.jpg" descr="2019-05-03 02.16.3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9003183" y="1786304"/>
            <a:ext cx="2583858" cy="47757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eneratio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</a:t>
            </a:r>
            <a:r>
              <a:rPr>
                <a:sym typeface="+mn-ea"/>
              </a:rPr>
              <a:t>Generation </a:t>
            </a:r>
            <a:endParaRPr>
              <a:sym typeface="+mn-ea"/>
            </a:endParaRPr>
          </a:p>
        </p:txBody>
      </p:sp>
      <p:sp>
        <p:nvSpPr>
          <p:cNvPr id="149" name="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1"/>
              </a:buBlip>
            </a:pPr>
            <a:r>
              <a:t>Java </a:t>
            </a:r>
          </a:p>
          <a:p>
            <a:pPr>
              <a:buBlip>
                <a:blip r:embed="rId1"/>
              </a:buBlip>
            </a:pPr>
          </a:p>
          <a:p>
            <a:pPr>
              <a:buBlip>
                <a:blip r:embed="rId1"/>
              </a:buBlip>
            </a:pPr>
          </a:p>
          <a:p>
            <a:pPr>
              <a:buBlip>
                <a:blip r:embed="rId1"/>
              </a:buBlip>
            </a:pPr>
            <a:r>
              <a:t>Python</a:t>
            </a:r>
          </a:p>
        </p:txBody>
      </p:sp>
      <p:pic>
        <p:nvPicPr>
          <p:cNvPr id="150" name="2019-05-03 02.04.24.jpg" descr="2019-05-03 02.04.2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377009" y="2744509"/>
            <a:ext cx="5788866" cy="1735609"/>
          </a:xfrm>
          <a:prstGeom prst="rect">
            <a:avLst/>
          </a:prstGeom>
        </p:spPr>
      </p:pic>
      <p:pic>
        <p:nvPicPr>
          <p:cNvPr id="151" name="2019-05-03 02.04.24.jpg" descr="2019-05-03 02.04.24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439341" y="5622994"/>
            <a:ext cx="7480784" cy="23659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ank for you attention!"/>
          <p:cNvSpPr txBox="1"/>
          <p:nvPr>
            <p:ph type="body" idx="13"/>
          </p:nvPr>
        </p:nvSpPr>
        <p:spPr>
          <a:xfrm>
            <a:off x="1270000" y="4182586"/>
            <a:ext cx="10464800" cy="1020128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Noteworthy Bold"/>
                <a:ea typeface="Noteworthy Bold"/>
                <a:cs typeface="Noteworthy Bold"/>
                <a:sym typeface="Noteworthy Bold"/>
              </a:defRPr>
            </a:lvl1pPr>
          </a:lstStyle>
          <a:p>
            <a:r>
              <a:t>Thank for you attention!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Noteworthy Light"/>
        <a:ea typeface="Noteworthy Light"/>
        <a:cs typeface="Noteworthy Light"/>
      </a:majorFont>
      <a:minorFont>
        <a:latin typeface="Noteworthy Light"/>
        <a:ea typeface="Noteworthy Light"/>
        <a:cs typeface="Noteworthy Light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oteworth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Noteworth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Noteworthy Light"/>
        <a:ea typeface="Noteworthy Light"/>
        <a:cs typeface="Noteworthy Light"/>
      </a:majorFont>
      <a:minorFont>
        <a:latin typeface="Noteworthy Light"/>
        <a:ea typeface="Noteworthy Light"/>
        <a:cs typeface="Noteworthy Light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Noteworth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Noteworthy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Presentation</Application>
  <PresentationFormat/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Noteworthy Light</vt:lpstr>
      <vt:lpstr>Helvetica Neue</vt:lpstr>
      <vt:lpstr>Noteworthy Bold</vt:lpstr>
      <vt:lpstr>Gubbi</vt:lpstr>
      <vt:lpstr>微软雅黑</vt:lpstr>
      <vt:lpstr>Droid Sans Fallback</vt:lpstr>
      <vt:lpstr>Arial Unicode MS</vt:lpstr>
      <vt:lpstr>Noteworthy Light</vt:lpstr>
      <vt:lpstr>Webdings</vt:lpstr>
      <vt:lpstr>Times New Roman</vt:lpstr>
      <vt:lpstr>Parchment</vt:lpstr>
      <vt:lpstr>Compiler</vt:lpstr>
      <vt:lpstr>About compiler and team members</vt:lpstr>
      <vt:lpstr>Visualization</vt:lpstr>
      <vt:lpstr>Architecture</vt:lpstr>
      <vt:lpstr>Tokenize</vt:lpstr>
      <vt:lpstr>Output</vt:lpstr>
      <vt:lpstr>Parsing</vt:lpstr>
      <vt:lpstr>Code Generation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/>
  <cp:lastModifiedBy>b0ran0v</cp:lastModifiedBy>
  <cp:revision>4</cp:revision>
  <dcterms:created xsi:type="dcterms:W3CDTF">2019-05-03T05:04:54Z</dcterms:created>
  <dcterms:modified xsi:type="dcterms:W3CDTF">2019-05-03T05:04:54Z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