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59" r:id="rId9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14157981" val="1068" revOS="4"/>
      <pr:smFileRevision xmlns:pr="smNativeData" xmlns="smNativeData" dt="1714157981" val="101"/>
      <pr:guideOptions xmlns:pr="smNativeData" xmlns="smNativeData" dt="1714157981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70" d="100"/>
          <a:sy n="70" d="100"/>
        </p:scale>
        <p:origin x="384" y="356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5" d="100"/>
        <a:sy n="15" d="100"/>
      </p:scale>
      <p:origin x="0" y="0"/>
    </p:cViewPr>
  </p:sorterViewPr>
  <p:notesViewPr>
    <p:cSldViewPr snapToObjects="1" showGuides="1">
      <p:cViewPr>
        <p:scale>
          <a:sx n="70" d="100"/>
          <a:sy n="70" d="100"/>
        </p:scale>
        <p:origin x="384" y="356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EAAAAA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GAAAAA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D243871-3FE0-71CE-AE9C-C99B76D2589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D2472B6-F8E0-7184-AE9C-0ED13CD2585B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9I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D244810-5EE0-71BE-AE9C-A8EB06D258F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D246865-2BE0-719E-AE9C-DDCB26D25888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f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D2414DF-91E0-71E2-AE9C-67B75AD25832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D243E58-16E0-71C8-AE9C-E09D70D258B5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D242B1E-50E0-71DD-AE9C-A68865D258F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D2457FD-B3E0-71A1-AE9C-45F419D25810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D244F93-DDE0-71B9-AE9C-2BEC01D2587E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D243BAE-E0E0-71CD-AE9C-169875D25843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GAAAAAAAAA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D240D32-7CE0-71FB-AE9C-8AAE43D258DF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D2452F3-BDE0-71A4-AE9C-4BF11CD2581E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D245860-2EE0-71AE-AE9C-D8FB16D2588D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D243AE7-A9E0-71CC-AE9C-5F9974D2580A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D242C11-5FE0-71DA-AE9C-A98F62D258FC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D244A8F-C1E0-71BC-AE9C-37E904D25862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D2443FD-B3E0-71B5-AE9C-45E00DD25810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D2452C3-8DE0-71A4-AE9C-7BF11CD2582E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x0AAK4BAABARwAAsCUAABAAAAAmAAAACAAAAAGAAAAAAAAA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D24169A-D4E0-71E0-AE9C-22B558D25877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NwY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D247737-79E0-7181-AE9C-8FD439D258DA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IgdAACzOwAABCEAABAAAAAmAAAACAAAAIGAAAAAAAAA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MYDAACzOwAAFh0AABAAAAAmAAAACAAAAAGAAAAAAAAA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AQhAACzOwAA+CUAABAAAAAmAAAACAAAAAGAAAAAAAAA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D244111-5FE0-71B7-AE9C-A9E20FD258FC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D241EDF-91E0-71E8-AE9C-67BD50D25832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Оформление по умолчанию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P//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0D241FC6-88E0-71E9-AE9C-7EBC51D2582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0D24324C-02E0-71C4-AE9C-F4917CD258A1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AAAAAAmAAAACAAAAAEAAAAA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Кулинарный уголок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AAAAAAmAAAACAAAAAEAAAAA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algn="r">
              <a:defRPr sz="2200" cap="none"/>
            </a:pPr>
            <a:r>
              <a:t>Выполнил ученик Яндекс Лицея</a:t>
            </a:r>
          </a:p>
          <a:p>
            <a:pPr algn="r">
              <a:defRPr sz="2200" cap="none"/>
            </a:pPr>
            <a:r>
              <a:t>Сметанников Павел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t>Идея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/>
            <a:r>
              <a:t>Проект создан для поиска нужных рецептов и их публикаций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t>Реализация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/>
            <a:r>
              <a:t>Для реализации были использованы библиотеки: flask(и все связанные), sqlalchemy и другие.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t>Вывод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nfkr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/>
            <a:r>
              <a:t>Возможности по доработке: добавить api, добавить администраторов и модераторов, улучшить дизайн.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pasha</cp:lastModifiedBy>
  <cp:revision>0</cp:revision>
  <dcterms:created xsi:type="dcterms:W3CDTF">2024-04-26T18:51:02Z</dcterms:created>
  <dcterms:modified xsi:type="dcterms:W3CDTF">2024-04-26T18:59:41Z</dcterms:modified>
</cp:coreProperties>
</file>