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73E5E-8828-0DF0-540F-333760688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83E8F-24D3-8F1C-BA21-DA452CC9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78D9A-6DA5-BFA7-0A8F-0B5E9BD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8ED6-0ACF-D3A3-E61F-BDF0B09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9AE14-8024-A33A-527E-7EACAC0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8811E-D1FD-2891-EBAB-F1BFBA0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A9A72-BAF0-C5D6-040C-883710A7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7E997-FEBA-16FA-4DCC-7E155A99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97122-7A25-8036-81C8-BAAE5F5D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E267E-E315-00AA-1E37-55ECDE24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DB2600-16DC-E337-6670-C5B89627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16858-4A86-A23D-4FD0-F8ED7410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F97C3-D8AC-3B9A-4FAA-9770055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23459-D5D8-8BC5-1B1B-FA2009A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82E74-54CC-A891-FEA7-7D14604C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0C23-BFF3-8B4F-A012-84A730A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59A7C-5698-BC3C-DBB2-D0466FE3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69BF2-18C5-4E98-2F54-CF302E01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22914-2DFC-1C55-C157-107CDD33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D53DA-6C77-2D24-264E-60538760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094-9922-1180-3917-DDB9C22F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A42CC-568C-E0B2-D64C-55A6405A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0D549-622A-B823-4748-CB1E1053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C8DFC-539D-C799-FA01-EB3AEF1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CD900-FD22-D54F-A74A-18CFA8B5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1EC52-1865-722B-CB04-F885DB07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94904-5F73-ED0D-1D7D-2AF6ABFE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4FEB24-D2FB-49C0-B3D0-2293CA2F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D916A-E80F-30FA-247D-F8AB41D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14512-E855-0075-4E52-3D96DEF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3AEA0-CF53-E99A-17FC-640F8D92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AA4BC-CD29-70AA-1480-4FD5FC99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99132B-7887-800A-856A-403DC1A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7A2D96-C793-A805-E194-E6FE11AF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EDE7E-FF26-A0ED-0AF4-B4B90F0E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F85BA-756B-5F6C-9AEC-BA044B2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E76065-FFAC-3193-CC4E-FCE02E12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823AE-AE99-8930-DAFF-15D82147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76407-89A7-8A6C-61A6-832BAEB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D5A2-7ADD-06F1-336D-D7471E06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C7FBB2-D6EB-7BD7-2449-B804FC33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401FFE-E5A9-FA79-A1A2-A1E92FB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859B2-FF91-9799-FB71-8617090C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8B19AF-DCA4-7049-5572-5CDF05C9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27E651-D513-C180-4D0F-2951064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0D1FC-F76B-5AD7-AD93-5264F74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4B1C-DDD0-E98E-564A-B0E5FF95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E92EC-BEC3-AE05-F0EF-7545437F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E5A203-E3E0-C129-1AB9-7BC6EAE1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1A3FD-EBB6-70E7-6CAB-A510DF4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5A73CA-2A4F-2AD4-FF9C-B023C44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AB58C-738D-B941-B15E-70D4BC44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6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E4B6A-7ABB-0DA8-8805-80D39C9A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4CA0BF-B0CC-5E7F-96CF-9C0B1013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089CFD-DB9C-4A40-2A53-898CFDF1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C253A-4D6D-6E39-35D1-C888E17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2AEBD-9399-C839-C310-002F862D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590F3-1A5C-8BF9-E49F-A2A6DD27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7C7CE-6C2B-A3BD-2DD9-BF4DA759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5D50F-17E5-61AC-7362-76038082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7D6DC-054D-A1F9-4959-B4BE8AE44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6A78F-0848-1540-3825-A7A9EC05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E829A-F0DD-845E-3B77-E8B11F16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3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E54C-50D2-48DD-E93A-4AE40F27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720"/>
          </a:xfrm>
        </p:spPr>
        <p:txBody>
          <a:bodyPr/>
          <a:lstStyle/>
          <a:p>
            <a:r>
              <a:rPr lang="ru-RU" dirty="0"/>
              <a:t>Охота на роботов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3C37C4-7781-43BF-695A-D3EF1162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0073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Проект выполнил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Сметанников Павел</a:t>
            </a:r>
          </a:p>
          <a:p>
            <a:pPr algn="r"/>
            <a:r>
              <a:rPr lang="ru-RU" dirty="0"/>
              <a:t>Ученик Яндекс Лицея</a:t>
            </a:r>
          </a:p>
          <a:p>
            <a:pPr algn="r"/>
            <a:r>
              <a:rPr lang="ru-RU" dirty="0"/>
              <a:t>Г. Чаплыгина</a:t>
            </a:r>
          </a:p>
        </p:txBody>
      </p:sp>
    </p:spTree>
    <p:extLst>
      <p:ext uri="{BB962C8B-B14F-4D97-AF65-F5344CB8AC3E}">
        <p14:creationId xmlns:p14="http://schemas.microsoft.com/office/powerpoint/2010/main" val="1685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E7ABB-CAB4-4FAE-872B-6A3E464E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3F0BC-4604-9010-DFD5-C35E0EE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игру </a:t>
            </a:r>
            <a:r>
              <a:rPr lang="en-US" dirty="0"/>
              <a:t>“</a:t>
            </a:r>
            <a:r>
              <a:rPr lang="ru-RU" dirty="0"/>
              <a:t>Охота на роботов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EF3598-0F5A-0DB5-6F98-C3894E84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65" y="2183907"/>
            <a:ext cx="7323869" cy="4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72BEB-48F9-6655-0E2C-747AFB7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14FF3C-BCAA-7A45-6250-9F67222A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9" y="218073"/>
            <a:ext cx="5866519" cy="36437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8FD4E5-7BDE-779C-F0AE-F1C5335E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82" y="2855458"/>
            <a:ext cx="6422564" cy="40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6BDD-F59A-CA36-F7A2-1EA9162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48B04-8774-C16B-3671-2AC1A163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проекта использовались библиотеки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, sys, </a:t>
            </a:r>
            <a:r>
              <a:rPr lang="en-US" dirty="0" err="1"/>
              <a:t>pygame</a:t>
            </a:r>
            <a:r>
              <a:rPr lang="en-US" dirty="0"/>
              <a:t>, random.</a:t>
            </a:r>
            <a:endParaRPr lang="ru-RU" dirty="0"/>
          </a:p>
          <a:p>
            <a:r>
              <a:rPr lang="ru-RU" dirty="0"/>
              <a:t>Классы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Oxotnik</a:t>
            </a:r>
            <a:r>
              <a:rPr lang="ru-RU" dirty="0"/>
              <a:t>(класс охотника), </a:t>
            </a:r>
            <a:r>
              <a:rPr lang="en-US" b="0" dirty="0">
                <a:effectLst/>
              </a:rPr>
              <a:t>Fon</a:t>
            </a:r>
            <a:r>
              <a:rPr lang="ru-RU" b="0" dirty="0">
                <a:effectLst/>
              </a:rPr>
              <a:t>(класс фона),</a:t>
            </a:r>
            <a:r>
              <a:rPr lang="ru-RU" dirty="0">
                <a:solidFill>
                  <a:srgbClr val="CCCCCC"/>
                </a:solidFill>
              </a:rPr>
              <a:t> </a:t>
            </a:r>
            <a:r>
              <a:rPr lang="en-US" b="0" dirty="0" err="1">
                <a:effectLst/>
              </a:rPr>
              <a:t>Knopka</a:t>
            </a:r>
            <a:r>
              <a:rPr lang="ru-RU" b="0" dirty="0">
                <a:effectLst/>
              </a:rPr>
              <a:t>(класс кнопки),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Pulya</a:t>
            </a:r>
            <a:r>
              <a:rPr lang="ru-RU" b="0" dirty="0">
                <a:effectLst/>
              </a:rPr>
              <a:t>(класс пули),</a:t>
            </a:r>
            <a:r>
              <a:rPr lang="ru-RU" dirty="0"/>
              <a:t> </a:t>
            </a:r>
            <a:r>
              <a:rPr lang="en-US" b="0" dirty="0">
                <a:effectLst/>
              </a:rPr>
              <a:t>Robot</a:t>
            </a:r>
            <a:r>
              <a:rPr lang="ru-RU" b="0" dirty="0">
                <a:effectLst/>
              </a:rPr>
              <a:t>(класс роботов).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4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B03D-97A9-7524-9D9E-9106F27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D3C5D-43A6-986C-6433-371D2463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 и развития</a:t>
            </a:r>
            <a:r>
              <a:rPr lang="en-US" dirty="0"/>
              <a:t>:</a:t>
            </a:r>
            <a:r>
              <a:rPr lang="ru-RU" dirty="0"/>
              <a:t> можно добавить выбор скинов(гардероб), изменение громкости в игре.</a:t>
            </a:r>
          </a:p>
        </p:txBody>
      </p:sp>
    </p:spTree>
    <p:extLst>
      <p:ext uri="{BB962C8B-B14F-4D97-AF65-F5344CB8AC3E}">
        <p14:creationId xmlns:p14="http://schemas.microsoft.com/office/powerpoint/2010/main" val="2276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Охота на роботов</vt:lpstr>
      <vt:lpstr>Введение</vt:lpstr>
      <vt:lpstr>Презентация PowerPoint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Охота на роботов</dc:title>
  <dc:creator>Павел Сметанников</dc:creator>
  <cp:lastModifiedBy>Павел Сметанников</cp:lastModifiedBy>
  <cp:revision>7</cp:revision>
  <dcterms:created xsi:type="dcterms:W3CDTF">2024-01-19T11:26:23Z</dcterms:created>
  <dcterms:modified xsi:type="dcterms:W3CDTF">2024-01-19T19:13:46Z</dcterms:modified>
</cp:coreProperties>
</file>