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72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0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2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2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8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0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7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75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1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6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F8E5-6483-4BB0-8386-AF567CA43FE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72A4-DFC3-4640-9B5D-BA6533E006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12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mp"/><Relationship Id="rId7" Type="http://schemas.openxmlformats.org/officeDocument/2006/relationships/image" Target="../media/image11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How to create Job Scheduler in Node.js - Coding Defin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65960" y="2203703"/>
            <a:ext cx="7534656" cy="172688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Elágazások: 6. feladat megoldása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449056" y="6272784"/>
            <a:ext cx="3742944" cy="585216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accent4"/>
                </a:solidFill>
              </a:rPr>
              <a:t>Készítette: Szász Zalán</a:t>
            </a:r>
            <a:endParaRPr lang="hu-H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Green coding screen | Free public domain photo - 432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249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87952" y="1380617"/>
            <a:ext cx="4034260" cy="132556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hu-HU" sz="6000" dirty="0" smtClean="0">
                <a:solidFill>
                  <a:schemeClr val="accent4"/>
                </a:solidFill>
              </a:rPr>
              <a:t>A probléma</a:t>
            </a:r>
            <a:endParaRPr lang="hu-HU" sz="6000" dirty="0">
              <a:solidFill>
                <a:schemeClr val="accent4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87952" y="2770631"/>
            <a:ext cx="4034260" cy="530353"/>
          </a:xfrm>
          <a:solidFill>
            <a:schemeClr val="accent6">
              <a:lumMod val="5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accent4"/>
                </a:solidFill>
              </a:rPr>
              <a:t>Sorba kell rakni 3 egész számot</a:t>
            </a:r>
            <a:endParaRPr lang="hu-HU" dirty="0">
              <a:solidFill>
                <a:schemeClr val="accent4"/>
              </a:solidFill>
            </a:endParaRPr>
          </a:p>
        </p:txBody>
      </p:sp>
      <p:pic>
        <p:nvPicPr>
          <p:cNvPr id="4" name="Kép 3" descr="main.py - 05-elágazások - Visual Studio Co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80000" r="76672" b="17867"/>
          <a:stretch/>
        </p:blipFill>
        <p:spPr>
          <a:xfrm>
            <a:off x="4187952" y="3543142"/>
            <a:ext cx="4034260" cy="12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17-Year-Old has been Identified as the Allege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992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3132" y="340185"/>
            <a:ext cx="4570244" cy="13255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A választott megoldás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908431"/>
          </a:xfrm>
          <a:solidFill>
            <a:srgbClr val="0070C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Először is, beolvasunk 3 számot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És utána jönnek a drága </a:t>
            </a:r>
            <a:r>
              <a:rPr lang="hu-HU" b="1" i="1" dirty="0" err="1" smtClean="0">
                <a:solidFill>
                  <a:srgbClr val="FF0000"/>
                </a:solidFill>
              </a:rPr>
              <a:t>if</a:t>
            </a:r>
            <a:r>
              <a:rPr lang="hu-HU" dirty="0" err="1" smtClean="0">
                <a:solidFill>
                  <a:srgbClr val="FF0000"/>
                </a:solidFill>
              </a:rPr>
              <a:t>-ek</a:t>
            </a:r>
            <a:endParaRPr lang="hu-HU" dirty="0" smtClean="0">
              <a:solidFill>
                <a:srgbClr val="FF0000"/>
              </a:solidFill>
            </a:endParaRPr>
          </a:p>
        </p:txBody>
      </p:sp>
      <p:pic>
        <p:nvPicPr>
          <p:cNvPr id="4" name="Kép 3" descr="main.py - 05-elágazások - Visual Studio Co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80000" r="76672" b="17867"/>
          <a:stretch/>
        </p:blipFill>
        <p:spPr>
          <a:xfrm>
            <a:off x="118872" y="86630"/>
            <a:ext cx="4034260" cy="1265650"/>
          </a:xfrm>
          <a:prstGeom prst="rect">
            <a:avLst/>
          </a:prstGeom>
        </p:spPr>
      </p:pic>
      <p:pic>
        <p:nvPicPr>
          <p:cNvPr id="5" name="Kép 4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09" y="719455"/>
            <a:ext cx="4309871" cy="6809621"/>
          </a:xfrm>
          <a:prstGeom prst="rect">
            <a:avLst/>
          </a:prstGeom>
        </p:spPr>
      </p:pic>
      <p:pic>
        <p:nvPicPr>
          <p:cNvPr id="8" name="Kép 7" descr="main.py - feladat 06 - Visual Studio Cod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6" t="64800" r="64169" b="23866"/>
          <a:stretch/>
        </p:blipFill>
        <p:spPr>
          <a:xfrm>
            <a:off x="621792" y="4880373"/>
            <a:ext cx="4553712" cy="222451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983" y="1825625"/>
            <a:ext cx="1991507" cy="20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17-Year-Old has been Identified as the Allege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992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69664" y="365125"/>
            <a:ext cx="2715768" cy="1325563"/>
          </a:xfrm>
        </p:spPr>
        <p:txBody>
          <a:bodyPr>
            <a:noAutofit/>
          </a:bodyPr>
          <a:lstStyle/>
          <a:p>
            <a:r>
              <a:rPr lang="hu-HU" sz="5400" dirty="0" smtClean="0">
                <a:solidFill>
                  <a:srgbClr val="FF0000"/>
                </a:solidFill>
              </a:rPr>
              <a:t>Tesztelés</a:t>
            </a:r>
            <a:endParaRPr lang="hu-HU" sz="5400" dirty="0">
              <a:solidFill>
                <a:srgbClr val="FF0000"/>
              </a:solidFill>
            </a:endParaRPr>
          </a:p>
        </p:txBody>
      </p:sp>
      <p:pic>
        <p:nvPicPr>
          <p:cNvPr id="4" name="Tartalom helye 3" descr="main.py - 05-elágazások - Visual Studio Cod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7" t="83079" r="75510" b="4102"/>
          <a:stretch/>
        </p:blipFill>
        <p:spPr>
          <a:xfrm>
            <a:off x="2185415" y="3720693"/>
            <a:ext cx="1911097" cy="2606040"/>
          </a:xfrm>
        </p:spPr>
      </p:pic>
      <p:sp>
        <p:nvSpPr>
          <p:cNvPr id="5" name="Szövegdoboz 4"/>
          <p:cNvSpPr txBox="1"/>
          <p:nvPr/>
        </p:nvSpPr>
        <p:spPr>
          <a:xfrm>
            <a:off x="1811390" y="1690688"/>
            <a:ext cx="404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FF0000"/>
                </a:solidFill>
              </a:rPr>
              <a:t>Használt számok:</a:t>
            </a:r>
            <a:endParaRPr lang="hu-HU" sz="3200" dirty="0">
              <a:solidFill>
                <a:srgbClr val="FF0000"/>
              </a:solidFill>
            </a:endParaRPr>
          </a:p>
        </p:txBody>
      </p:sp>
      <p:pic>
        <p:nvPicPr>
          <p:cNvPr id="6" name="Kép 5" descr="main.py - 05-elágazások - Visual Studio Cod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80000" r="76672" b="17867"/>
          <a:stretch/>
        </p:blipFill>
        <p:spPr>
          <a:xfrm>
            <a:off x="5081016" y="1440040"/>
            <a:ext cx="4034260" cy="1265650"/>
          </a:xfrm>
          <a:prstGeom prst="rect">
            <a:avLst/>
          </a:prstGeom>
        </p:spPr>
      </p:pic>
      <p:pic>
        <p:nvPicPr>
          <p:cNvPr id="7" name="Kép 6" descr="main.py - 05-elágazások - Visual Studio Cod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5" t="83600" r="76269" b="4400"/>
          <a:stretch/>
        </p:blipFill>
        <p:spPr>
          <a:xfrm>
            <a:off x="4096512" y="3720693"/>
            <a:ext cx="1618488" cy="2606040"/>
          </a:xfrm>
          <a:prstGeom prst="rect">
            <a:avLst/>
          </a:prstGeom>
        </p:spPr>
      </p:pic>
      <p:pic>
        <p:nvPicPr>
          <p:cNvPr id="8" name="Kép 7" descr="main.py - 05-elágazások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83867" r="76430" b="4400"/>
          <a:stretch/>
        </p:blipFill>
        <p:spPr>
          <a:xfrm>
            <a:off x="5715000" y="3720693"/>
            <a:ext cx="1627632" cy="2606040"/>
          </a:xfrm>
          <a:prstGeom prst="rect">
            <a:avLst/>
          </a:prstGeom>
        </p:spPr>
      </p:pic>
      <p:pic>
        <p:nvPicPr>
          <p:cNvPr id="9" name="Kép 8" descr="main.py - 05-elágazások - Visual Studio Code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5" t="83733" r="76349" b="4267"/>
          <a:stretch/>
        </p:blipFill>
        <p:spPr>
          <a:xfrm>
            <a:off x="7333488" y="3720693"/>
            <a:ext cx="1563624" cy="260604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7112" y="3720694"/>
            <a:ext cx="177386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Kép 2" descr="main.py - 05-elágazások - Visual Studio Co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80000" r="76672" b="17867"/>
          <a:stretch/>
        </p:blipFill>
        <p:spPr>
          <a:xfrm>
            <a:off x="11540490" y="0"/>
            <a:ext cx="651509" cy="2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Elágazások: 6. feladat megoldása</vt:lpstr>
      <vt:lpstr>A probléma</vt:lpstr>
      <vt:lpstr>A választott megoldás</vt:lpstr>
      <vt:lpstr>Tesztelés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Elágazások: 6. feladat megoldása</dc:title>
  <dc:creator>Szász Zalán</dc:creator>
  <cp:lastModifiedBy>Szász Zalán</cp:lastModifiedBy>
  <cp:revision>11</cp:revision>
  <dcterms:created xsi:type="dcterms:W3CDTF">2021-10-18T10:23:29Z</dcterms:created>
  <dcterms:modified xsi:type="dcterms:W3CDTF">2021-11-05T08:05:46Z</dcterms:modified>
</cp:coreProperties>
</file>