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a4cdf1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a4cdf1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a4cdf1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a4cdf1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a4cdf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a4cdf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a4cdf1d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a4cdf1d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a4cdf1d1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a4cdf1d1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4cdf1d1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a4cdf1d1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IKT 2 piros megoldása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Szász Zalán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453600" y="419750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020"/>
              <a:t>A probléma</a:t>
            </a:r>
            <a:endParaRPr sz="30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52225"/>
            <a:ext cx="8520600" cy="32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dk1"/>
                </a:solidFill>
              </a:rPr>
              <a:t>A képpel megegyező programot létrehozni ‘for’ ciklussal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25" y="1842052"/>
            <a:ext cx="5541150" cy="27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020"/>
              <a:t>A probléma elemzése</a:t>
            </a:r>
            <a:endParaRPr sz="352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63750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1"/>
                </a:solidFill>
              </a:rPr>
              <a:t>3 fajta számot adhat meg a felhasználó: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hu-HU" dirty="0" smtClean="0">
                <a:solidFill>
                  <a:schemeClr val="dk1"/>
                </a:solidFill>
              </a:rPr>
              <a:t>Pozitív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hu-HU" dirty="0" smtClean="0">
                <a:solidFill>
                  <a:schemeClr val="dk1"/>
                </a:solidFill>
              </a:rPr>
              <a:t>0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hu-HU" dirty="0" smtClean="0">
                <a:solidFill>
                  <a:schemeClr val="dk1"/>
                </a:solidFill>
              </a:rPr>
              <a:t>Negatív (itt kell valamit csinálni)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4368"/>
          <a:stretch/>
        </p:blipFill>
        <p:spPr>
          <a:xfrm>
            <a:off x="1997649" y="3598472"/>
            <a:ext cx="5148701" cy="3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megoldás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97366"/>
            <a:ext cx="85206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</a:rPr>
              <a:t>A beolvasott számot felhasználjuk az első ciklus </a:t>
            </a:r>
            <a:r>
              <a:rPr lang="hu" dirty="0" smtClean="0">
                <a:solidFill>
                  <a:schemeClr val="dk1"/>
                </a:solidFill>
              </a:rPr>
              <a:t>végének (sorok száma)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 dirty="0">
                <a:solidFill>
                  <a:schemeClr val="dk1"/>
                </a:solidFill>
              </a:rPr>
              <a:t>majd az első ciklusváltozót felhasználjuk a második végértékéhez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43" y="2296988"/>
            <a:ext cx="5830114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020"/>
              <a:t>Tesztelés</a:t>
            </a:r>
            <a:endParaRPr sz="352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50" y="1342270"/>
            <a:ext cx="4572000" cy="154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1" y="2370815"/>
            <a:ext cx="3763839" cy="1690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3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020"/>
              <a:t>A rossz ötlet</a:t>
            </a:r>
            <a:endParaRPr sz="302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88" y="1333650"/>
            <a:ext cx="560641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2026"/>
            <a:ext cx="8839201" cy="23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94" y="4465020"/>
            <a:ext cx="8249801" cy="228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Diavetítés a képernyőre (16:9 oldalarány)</PresentationFormat>
  <Paragraphs>15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9" baseType="lpstr">
      <vt:lpstr>Arial</vt:lpstr>
      <vt:lpstr>Simple Dark</vt:lpstr>
      <vt:lpstr>IKT 2 piros megoldása</vt:lpstr>
      <vt:lpstr>A probléma</vt:lpstr>
      <vt:lpstr>A probléma elemzése</vt:lpstr>
      <vt:lpstr>A megoldás</vt:lpstr>
      <vt:lpstr>Tesztelés</vt:lpstr>
      <vt:lpstr>A rossz ötlet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2 piros megoldása</dc:title>
  <cp:lastModifiedBy>Szász Zalán</cp:lastModifiedBy>
  <cp:revision>2</cp:revision>
  <dcterms:modified xsi:type="dcterms:W3CDTF">2021-12-01T11:34:39Z</dcterms:modified>
</cp:coreProperties>
</file>