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Nome do filme: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Realizador:</a:t>
            </a:r>
          </a:p>
          <a:p>
            <a:r>
              <a:rPr lang="en-US"/>
              <a:t>Ano de lançamento:.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