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300" r:id="rId3"/>
    <p:sldId id="301" r:id="rId4"/>
    <p:sldId id="288" r:id="rId5"/>
    <p:sldId id="302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010B-1CDD-4B9B-8D30-86B881F3EF35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209AC-C81D-473E-8914-47FA3514C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2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209AC-C81D-473E-8914-47FA3514C5D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2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503384" y="2505670"/>
            <a:ext cx="3185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Tic Tac Toe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397461" y="3917911"/>
            <a:ext cx="33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자바 프로그래밍 응용 기말 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8165A-F18C-46EC-9E76-4B6618A4F2EB}"/>
              </a:ext>
            </a:extLst>
          </p:cNvPr>
          <p:cNvSpPr txBox="1"/>
          <p:nvPr/>
        </p:nvSpPr>
        <p:spPr>
          <a:xfrm>
            <a:off x="9970694" y="632499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2020975014 </a:t>
            </a:r>
            <a:r>
              <a:rPr lang="ko-KR" altLang="en-US" dirty="0">
                <a:solidFill>
                  <a:schemeClr val="bg1"/>
                </a:solidFill>
              </a:rPr>
              <a:t>김상현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985520" y="1940852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Main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72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싱글 플레이</a:t>
              </a:r>
              <a:r>
                <a:rPr lang="en-US" altLang="ko-KR" dirty="0">
                  <a:solidFill>
                    <a:schemeClr val="bg1"/>
                  </a:solidFill>
                </a:rPr>
                <a:t>/</a:t>
              </a:r>
              <a:r>
                <a:rPr lang="ko-KR" altLang="en-US" dirty="0">
                  <a:solidFill>
                    <a:schemeClr val="bg1"/>
                  </a:solidFill>
                </a:rPr>
                <a:t>멀티 플레이 선택 버튼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싱글 플레이 난이도 선택 버튼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싱글 플레이 버튼을 누르면 창이 늘어나면서  난이도 선택 버튼 들이 보이도록 구현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263C249-D38C-4440-AF7E-E46841C5E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70" y="2643701"/>
            <a:ext cx="2819794" cy="1743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8C2F7B-C194-4A08-B7E0-E2A78601B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12" y="1217023"/>
            <a:ext cx="3198174" cy="4423954"/>
          </a:xfrm>
          <a:prstGeom prst="rect">
            <a:avLst/>
          </a:prstGeom>
        </p:spPr>
      </p:pic>
      <p:pic>
        <p:nvPicPr>
          <p:cNvPr id="17" name="그림 16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C194AA88-A761-414D-8B50-8CFC90475A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5" y="778301"/>
            <a:ext cx="10928650" cy="54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985520" y="1940852"/>
              <a:ext cx="1994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Game Board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4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dirty="0">
                  <a:solidFill>
                    <a:schemeClr val="bg1"/>
                  </a:solidFill>
                </a:rPr>
                <a:t>3X3 </a:t>
              </a:r>
              <a:r>
                <a:rPr lang="ko-KR" altLang="en-US" dirty="0">
                  <a:solidFill>
                    <a:schemeClr val="bg1"/>
                  </a:solidFill>
                </a:rPr>
                <a:t>버튼을 통하여 </a:t>
              </a:r>
              <a:r>
                <a:rPr lang="en-US" altLang="ko-KR" dirty="0">
                  <a:solidFill>
                    <a:schemeClr val="bg1"/>
                  </a:solidFill>
                </a:rPr>
                <a:t>Tic Tac Toe </a:t>
              </a:r>
              <a:r>
                <a:rPr lang="ko-KR" altLang="en-US" dirty="0">
                  <a:solidFill>
                    <a:schemeClr val="bg1"/>
                  </a:solidFill>
                </a:rPr>
                <a:t>보드 구현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점수 차이에 따라 색이 변하도록 구현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 err="1">
                  <a:solidFill>
                    <a:schemeClr val="bg1"/>
                  </a:solidFill>
                </a:rPr>
                <a:t>승패에</a:t>
              </a:r>
              <a:r>
                <a:rPr lang="ko-KR" altLang="en-US" dirty="0">
                  <a:solidFill>
                    <a:schemeClr val="bg1"/>
                  </a:solidFill>
                </a:rPr>
                <a:t> 따라 메시지 색이 변하도록 구현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하단 버튼을 통하여 현재 게임 초기화</a:t>
              </a:r>
              <a:r>
                <a:rPr lang="en-US" altLang="ko-KR" dirty="0">
                  <a:solidFill>
                    <a:schemeClr val="bg1"/>
                  </a:solidFill>
                </a:rPr>
                <a:t>/ </a:t>
              </a:r>
              <a:r>
                <a:rPr lang="ko-KR" altLang="en-US" dirty="0">
                  <a:solidFill>
                    <a:schemeClr val="bg1"/>
                  </a:solidFill>
                </a:rPr>
                <a:t>점수 초기화를 가능하도록 함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메인 창으로 돌아갈 수 있도록 버튼을 구현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6D822D9-F07F-4109-A296-F4A5C0193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6" y="222849"/>
            <a:ext cx="2791215" cy="54300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F0E7BF6-92D0-49EE-9D95-97301BD5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65" y="523327"/>
            <a:ext cx="2753109" cy="54014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0A6CE1-8A98-409A-AF78-992B2BE84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25" y="814279"/>
            <a:ext cx="2800741" cy="5382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432578-4AD5-48A8-9053-B97FFE216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83" y="1114757"/>
            <a:ext cx="2800741" cy="5372850"/>
          </a:xfrm>
          <a:prstGeom prst="rect">
            <a:avLst/>
          </a:prstGeom>
        </p:spPr>
      </p:pic>
      <p:pic>
        <p:nvPicPr>
          <p:cNvPr id="22" name="그림 21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0C2FB2B-5428-416B-A922-2FA25694B8E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" y="592336"/>
            <a:ext cx="11316208" cy="56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난이도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별  판단  순서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37693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쉬움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보통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어려움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무작위 선택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플레이어의 첫 선택이 중앙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플레이어의 첫 선택 위치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플레이어가 중앙을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플레이어의 이전 선택과 지금 선택 위치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변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중앙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플레이어가 모서리를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플레이어가 우승 가능한 선택이 있는지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선택 안된 모서리가 있는지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플레이어의 이전 선택과 지금 선택 위치 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변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모서리</a:t>
                      </a:r>
                      <a:r>
                        <a:rPr lang="en-US" altLang="ko-KR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플레이어가 모서리를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0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1732767" y="3125519"/>
            <a:ext cx="8726466" cy="60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ko-KR" sz="3200" i="1" spc="-150" dirty="0" err="1">
                <a:solidFill>
                  <a:schemeClr val="bg1"/>
                </a:solidFill>
              </a:rPr>
              <a:t>Github</a:t>
            </a:r>
            <a:r>
              <a:rPr lang="en-US" altLang="ko-KR" sz="3200" i="1" spc="-150" dirty="0">
                <a:solidFill>
                  <a:schemeClr val="bg1"/>
                </a:solidFill>
              </a:rPr>
              <a:t> Repository : https://github.com/gitksh/Tic-Tac-Toe</a:t>
            </a:r>
            <a:endParaRPr lang="ko-KR" altLang="en-US" sz="3200" i="1" spc="-1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F83963-A5B8-48C7-AC2C-FBA47752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37" y="787400"/>
            <a:ext cx="8824325" cy="52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31366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6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148</Words>
  <Application>Microsoft Office PowerPoint</Application>
  <PresentationFormat>와이드스크린</PresentationFormat>
  <Paragraphs>31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 상현</cp:lastModifiedBy>
  <cp:revision>23</cp:revision>
  <dcterms:created xsi:type="dcterms:W3CDTF">2020-11-18T01:48:02Z</dcterms:created>
  <dcterms:modified xsi:type="dcterms:W3CDTF">2021-12-20T19:32:09Z</dcterms:modified>
</cp:coreProperties>
</file>