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7ED8"/>
    <a:srgbClr val="007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8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3262"/>
            <a:ext cx="10058400" cy="46258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8814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07975" cy="788218"/>
          </a:xfrm>
        </p:spPr>
        <p:txBody>
          <a:bodyPr>
            <a:normAutofit/>
          </a:bodyPr>
          <a:lstStyle/>
          <a:p>
            <a:r>
              <a:rPr kumimoji="1" lang="en-US" altLang="ja-JP"/>
              <a:t>How applicable fscx? (For filter users)</a:t>
            </a:r>
            <a:endParaRPr kumimoji="1" lang="ja-JP" altLang="en-US"/>
          </a:p>
        </p:txBody>
      </p:sp>
      <p:sp>
        <p:nvSpPr>
          <p:cNvPr id="23" name="直方体 22"/>
          <p:cNvSpPr/>
          <p:nvPr/>
        </p:nvSpPr>
        <p:spPr>
          <a:xfrm>
            <a:off x="3446947" y="4367214"/>
            <a:ext cx="2286000" cy="790575"/>
          </a:xfrm>
          <a:prstGeom prst="cube">
            <a:avLst>
              <a:gd name="adj" fmla="val 9783"/>
            </a:avLst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sample-</a:t>
            </a:r>
            <a:r>
              <a:rPr kumimoji="1" lang="en-US" altLang="ja-JP" err="1"/>
              <a:t>filter.nupkg</a:t>
            </a:r>
            <a:endParaRPr kumimoji="1" lang="ja-JP" altLang="en-US"/>
          </a:p>
        </p:txBody>
      </p:sp>
      <p:sp>
        <p:nvSpPr>
          <p:cNvPr id="26" name="直方体 25"/>
          <p:cNvSpPr/>
          <p:nvPr/>
        </p:nvSpPr>
        <p:spPr>
          <a:xfrm>
            <a:off x="6940345" y="3005226"/>
            <a:ext cx="1036320" cy="601579"/>
          </a:xfrm>
          <a:prstGeom prst="cube">
            <a:avLst>
              <a:gd name="adj" fmla="val 1372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fscx</a:t>
            </a:r>
            <a:endParaRPr kumimoji="1" lang="ja-JP" altLang="en-US"/>
          </a:p>
        </p:txBody>
      </p:sp>
      <p:sp>
        <p:nvSpPr>
          <p:cNvPr id="29" name="四角形: メモ 28"/>
          <p:cNvSpPr/>
          <p:nvPr/>
        </p:nvSpPr>
        <p:spPr>
          <a:xfrm>
            <a:off x="6126480" y="5157789"/>
            <a:ext cx="2581500" cy="874295"/>
          </a:xfrm>
          <a:prstGeom prst="foldedCorner">
            <a:avLst>
              <a:gd name="adj" fmla="val 17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ast-filter-target.fsproj</a:t>
            </a:r>
            <a:endParaRPr kumimoji="1" lang="ja-JP" altLang="en-US"/>
          </a:p>
        </p:txBody>
      </p:sp>
      <p:cxnSp>
        <p:nvCxnSpPr>
          <p:cNvPr id="30" name="コネクタ: カギ線 29"/>
          <p:cNvCxnSpPr>
            <a:stCxn id="29" idx="0"/>
            <a:endCxn id="23" idx="4"/>
          </p:cNvCxnSpPr>
          <p:nvPr/>
        </p:nvCxnSpPr>
        <p:spPr>
          <a:xfrm rot="16200000" flipV="1">
            <a:off x="6358110" y="4098668"/>
            <a:ext cx="356617" cy="1761625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/>
          <p:cNvCxnSpPr>
            <a:stCxn id="29" idx="0"/>
            <a:endCxn id="26" idx="3"/>
          </p:cNvCxnSpPr>
          <p:nvPr/>
        </p:nvCxnSpPr>
        <p:spPr>
          <a:xfrm rot="5400000" flipH="1" flipV="1">
            <a:off x="6641741" y="4382294"/>
            <a:ext cx="1550984" cy="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柱 43"/>
          <p:cNvSpPr/>
          <p:nvPr/>
        </p:nvSpPr>
        <p:spPr>
          <a:xfrm>
            <a:off x="9745517" y="5470109"/>
            <a:ext cx="1859738" cy="112395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Filtered binary</a:t>
            </a:r>
            <a:endParaRPr kumimoji="1" lang="ja-JP" altLang="en-US"/>
          </a:p>
        </p:txBody>
      </p:sp>
      <p:sp>
        <p:nvSpPr>
          <p:cNvPr id="41" name="矢印: 下 40"/>
          <p:cNvSpPr/>
          <p:nvPr/>
        </p:nvSpPr>
        <p:spPr>
          <a:xfrm rot="17429209">
            <a:off x="8873915" y="5121434"/>
            <a:ext cx="684306" cy="134245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吹き出し: 角を丸めた四角形 44"/>
          <p:cNvSpPr/>
          <p:nvPr/>
        </p:nvSpPr>
        <p:spPr>
          <a:xfrm>
            <a:off x="7838347" y="4326240"/>
            <a:ext cx="4105275" cy="554365"/>
          </a:xfrm>
          <a:prstGeom prst="wedgeRoundRectCallout">
            <a:avLst>
              <a:gd name="adj1" fmla="val -58775"/>
              <a:gd name="adj2" fmla="val 50457"/>
              <a:gd name="adj3" fmla="val 16667"/>
            </a:avLst>
          </a:prstGeom>
          <a:solidFill>
            <a:srgbClr val="00B050"/>
          </a:solidFill>
          <a:ln>
            <a:solidFill>
              <a:srgbClr val="00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PM&gt; Install-Package sample-filter.nupkg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07975" cy="788218"/>
          </a:xfrm>
        </p:spPr>
        <p:txBody>
          <a:bodyPr>
            <a:normAutofit/>
          </a:bodyPr>
          <a:lstStyle/>
          <a:p>
            <a:r>
              <a:rPr kumimoji="1" lang="en-US" altLang="ja-JP"/>
              <a:t>How applicable fscx? (For filter developer)</a:t>
            </a:r>
            <a:endParaRPr kumimoji="1" lang="ja-JP" altLang="en-US"/>
          </a:p>
        </p:txBody>
      </p:sp>
      <p:sp>
        <p:nvSpPr>
          <p:cNvPr id="4" name="四角形: メモ 3"/>
          <p:cNvSpPr/>
          <p:nvPr/>
        </p:nvSpPr>
        <p:spPr>
          <a:xfrm>
            <a:off x="3386789" y="3033964"/>
            <a:ext cx="2406316" cy="874295"/>
          </a:xfrm>
          <a:prstGeom prst="foldedCorner">
            <a:avLst>
              <a:gd name="adj" fmla="val 17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sample-</a:t>
            </a:r>
            <a:r>
              <a:rPr kumimoji="1" lang="en-US" altLang="ja-JP" err="1"/>
              <a:t>filter.fs</a:t>
            </a:r>
            <a:endParaRPr kumimoji="1" lang="en-US" altLang="ja-JP"/>
          </a:p>
          <a:p>
            <a:pPr algn="ctr"/>
            <a:r>
              <a:rPr kumimoji="1" lang="en-US" altLang="ja-JP"/>
              <a:t>sample-</a:t>
            </a:r>
            <a:r>
              <a:rPr kumimoji="1" lang="en-US" altLang="ja-JP" err="1"/>
              <a:t>filter.fsproj</a:t>
            </a:r>
            <a:endParaRPr kumimoji="1" lang="ja-JP" altLang="en-US"/>
          </a:p>
        </p:txBody>
      </p:sp>
      <p:sp>
        <p:nvSpPr>
          <p:cNvPr id="5" name="直方体 4"/>
          <p:cNvSpPr/>
          <p:nvPr/>
        </p:nvSpPr>
        <p:spPr>
          <a:xfrm>
            <a:off x="478155" y="2201781"/>
            <a:ext cx="3561348" cy="601579"/>
          </a:xfrm>
          <a:prstGeom prst="cube">
            <a:avLst>
              <a:gd name="adj" fmla="val 897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FSharp.Expandable.Compiler.Core</a:t>
            </a:r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>
            <a:off x="478155" y="1369598"/>
            <a:ext cx="3561348" cy="601579"/>
          </a:xfrm>
          <a:prstGeom prst="cube">
            <a:avLst>
              <a:gd name="adj" fmla="val 897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FSharp.Compiler.Service</a:t>
            </a:r>
            <a:endParaRPr kumimoji="1" lang="ja-JP" altLang="en-US"/>
          </a:p>
        </p:txBody>
      </p:sp>
      <p:cxnSp>
        <p:nvCxnSpPr>
          <p:cNvPr id="8" name="コネクタ: カギ線 7"/>
          <p:cNvCxnSpPr>
            <a:stCxn id="4" idx="0"/>
            <a:endCxn id="6" idx="4"/>
          </p:cNvCxnSpPr>
          <p:nvPr/>
        </p:nvCxnSpPr>
        <p:spPr>
          <a:xfrm rot="16200000" flipV="1">
            <a:off x="3619446" y="2063463"/>
            <a:ext cx="1336596" cy="604406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/>
          <p:cNvCxnSpPr>
            <a:stCxn id="4" idx="0"/>
            <a:endCxn id="5" idx="4"/>
          </p:cNvCxnSpPr>
          <p:nvPr/>
        </p:nvCxnSpPr>
        <p:spPr>
          <a:xfrm rot="16200000" flipV="1">
            <a:off x="4035538" y="2479555"/>
            <a:ext cx="504413" cy="604406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吹き出し: 角を丸めた四角形 16"/>
          <p:cNvSpPr/>
          <p:nvPr/>
        </p:nvSpPr>
        <p:spPr>
          <a:xfrm>
            <a:off x="5059680" y="1369598"/>
            <a:ext cx="5743575" cy="554365"/>
          </a:xfrm>
          <a:prstGeom prst="wedgeRoundRectCallout">
            <a:avLst>
              <a:gd name="adj1" fmla="val -57151"/>
              <a:gd name="adj2" fmla="val 43584"/>
              <a:gd name="adj3" fmla="val 16667"/>
            </a:avLst>
          </a:prstGeom>
          <a:solidFill>
            <a:srgbClr val="00B050"/>
          </a:solidFill>
          <a:ln>
            <a:solidFill>
              <a:srgbClr val="00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PM&gt; Install-Package </a:t>
            </a:r>
            <a:r>
              <a:rPr kumimoji="1" lang="en-US" altLang="ja-JP" err="1"/>
              <a:t>FSharp.Expandable.Compiler.Core</a:t>
            </a:r>
            <a:endParaRPr kumimoji="1" lang="ja-JP" altLang="en-US"/>
          </a:p>
        </p:txBody>
      </p:sp>
      <p:sp>
        <p:nvSpPr>
          <p:cNvPr id="23" name="直方体 22"/>
          <p:cNvSpPr/>
          <p:nvPr/>
        </p:nvSpPr>
        <p:spPr>
          <a:xfrm>
            <a:off x="3446947" y="4367214"/>
            <a:ext cx="2286000" cy="790575"/>
          </a:xfrm>
          <a:prstGeom prst="cube">
            <a:avLst>
              <a:gd name="adj" fmla="val 9783"/>
            </a:avLst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sample-</a:t>
            </a:r>
            <a:r>
              <a:rPr kumimoji="1" lang="en-US" altLang="ja-JP" err="1"/>
              <a:t>filter.nupkg</a:t>
            </a:r>
            <a:endParaRPr kumimoji="1" lang="ja-JP" altLang="en-US"/>
          </a:p>
        </p:txBody>
      </p:sp>
      <p:sp>
        <p:nvSpPr>
          <p:cNvPr id="22" name="矢印: 下 21"/>
          <p:cNvSpPr/>
          <p:nvPr/>
        </p:nvSpPr>
        <p:spPr>
          <a:xfrm>
            <a:off x="4259169" y="3790950"/>
            <a:ext cx="684306" cy="7239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角を丸めた四角形 23"/>
          <p:cNvSpPr/>
          <p:nvPr/>
        </p:nvSpPr>
        <p:spPr>
          <a:xfrm>
            <a:off x="144976" y="4090031"/>
            <a:ext cx="3722370" cy="554365"/>
          </a:xfrm>
          <a:prstGeom prst="wedgeRoundRectCallout">
            <a:avLst>
              <a:gd name="adj1" fmla="val 66442"/>
              <a:gd name="adj2" fmla="val -52634"/>
              <a:gd name="adj3" fmla="val 16667"/>
            </a:avLst>
          </a:prstGeom>
          <a:solidFill>
            <a:srgbClr val="00B050"/>
          </a:solidFill>
          <a:ln>
            <a:solidFill>
              <a:srgbClr val="00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nuget.exe pack sample-filter.nuspec</a:t>
            </a:r>
            <a:endParaRPr kumimoji="1" lang="ja-JP" altLang="en-US"/>
          </a:p>
        </p:txBody>
      </p:sp>
      <p:sp>
        <p:nvSpPr>
          <p:cNvPr id="26" name="直方体 25"/>
          <p:cNvSpPr/>
          <p:nvPr/>
        </p:nvSpPr>
        <p:spPr>
          <a:xfrm>
            <a:off x="6940345" y="3005226"/>
            <a:ext cx="1036320" cy="601579"/>
          </a:xfrm>
          <a:prstGeom prst="cube">
            <a:avLst>
              <a:gd name="adj" fmla="val 1372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fscx</a:t>
            </a:r>
            <a:endParaRPr kumimoji="1" lang="ja-JP" altLang="en-US"/>
          </a:p>
        </p:txBody>
      </p:sp>
      <p:sp>
        <p:nvSpPr>
          <p:cNvPr id="29" name="四角形: メモ 28"/>
          <p:cNvSpPr/>
          <p:nvPr/>
        </p:nvSpPr>
        <p:spPr>
          <a:xfrm>
            <a:off x="6126480" y="5157789"/>
            <a:ext cx="2581500" cy="874295"/>
          </a:xfrm>
          <a:prstGeom prst="foldedCorner">
            <a:avLst>
              <a:gd name="adj" fmla="val 17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ast-filter-target.fsproj</a:t>
            </a:r>
            <a:endParaRPr kumimoji="1" lang="ja-JP" altLang="en-US"/>
          </a:p>
        </p:txBody>
      </p:sp>
      <p:cxnSp>
        <p:nvCxnSpPr>
          <p:cNvPr id="30" name="コネクタ: カギ線 29"/>
          <p:cNvCxnSpPr>
            <a:stCxn id="29" idx="0"/>
            <a:endCxn id="23" idx="4"/>
          </p:cNvCxnSpPr>
          <p:nvPr/>
        </p:nvCxnSpPr>
        <p:spPr>
          <a:xfrm rot="16200000" flipV="1">
            <a:off x="6358110" y="4098668"/>
            <a:ext cx="356617" cy="1761625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/>
          <p:cNvCxnSpPr>
            <a:stCxn id="29" idx="0"/>
            <a:endCxn id="26" idx="3"/>
          </p:cNvCxnSpPr>
          <p:nvPr/>
        </p:nvCxnSpPr>
        <p:spPr>
          <a:xfrm rot="5400000" flipH="1" flipV="1">
            <a:off x="6641741" y="4382294"/>
            <a:ext cx="1550984" cy="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柱 43"/>
          <p:cNvSpPr/>
          <p:nvPr/>
        </p:nvSpPr>
        <p:spPr>
          <a:xfrm>
            <a:off x="9745517" y="5470109"/>
            <a:ext cx="1859738" cy="112395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Filtered binary</a:t>
            </a:r>
            <a:endParaRPr kumimoji="1" lang="ja-JP" altLang="en-US"/>
          </a:p>
        </p:txBody>
      </p:sp>
      <p:sp>
        <p:nvSpPr>
          <p:cNvPr id="41" name="矢印: 下 40"/>
          <p:cNvSpPr/>
          <p:nvPr/>
        </p:nvSpPr>
        <p:spPr>
          <a:xfrm rot="17429209">
            <a:off x="8873915" y="5121434"/>
            <a:ext cx="684306" cy="134245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吹き出し: 角を丸めた四角形 44"/>
          <p:cNvSpPr/>
          <p:nvPr/>
        </p:nvSpPr>
        <p:spPr>
          <a:xfrm>
            <a:off x="7838347" y="4326240"/>
            <a:ext cx="4105275" cy="554365"/>
          </a:xfrm>
          <a:prstGeom prst="wedgeRoundRectCallout">
            <a:avLst>
              <a:gd name="adj1" fmla="val -58775"/>
              <a:gd name="adj2" fmla="val 50457"/>
              <a:gd name="adj3" fmla="val 16667"/>
            </a:avLst>
          </a:prstGeom>
          <a:solidFill>
            <a:srgbClr val="00B050"/>
          </a:solidFill>
          <a:ln>
            <a:solidFill>
              <a:srgbClr val="00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PM&gt; Install-Package sample-filter.nupkg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75957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ユーザー定義 1">
      <a:majorFont>
        <a:latin typeface="Calibri"/>
        <a:ea typeface="游ゴシック Medium"/>
        <a:cs typeface=""/>
      </a:majorFont>
      <a:minorFont>
        <a:latin typeface="Calibri"/>
        <a:ea typeface="游ゴシック Medium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47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游ゴシック Medium</vt:lpstr>
      <vt:lpstr>Calibri</vt:lpstr>
      <vt:lpstr>レトロスペクト</vt:lpstr>
      <vt:lpstr>How applicable fscx? (For filter users)</vt:lpstr>
      <vt:lpstr>How applicable fscx? (For filter developer)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applicable fscx?</dc:title>
  <dc:creator>Kouji Matsui</dc:creator>
  <cp:lastModifiedBy>Kouji Matsui</cp:lastModifiedBy>
  <cp:revision>6</cp:revision>
  <dcterms:created xsi:type="dcterms:W3CDTF">2016-08-25T07:41:23Z</dcterms:created>
  <dcterms:modified xsi:type="dcterms:W3CDTF">2016-08-25T07:59:38Z</dcterms:modified>
</cp:coreProperties>
</file>