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61" r:id="rId3"/>
    <p:sldId id="25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5C0"/>
    <a:srgbClr val="B17ED8"/>
    <a:srgbClr val="007E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/>
              <a:t>9/16/2016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/>
              <a:t>9/16/2016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/>
              <a:t>9/16/2016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882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43262"/>
            <a:ext cx="10058400" cy="46258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088141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7279" y="286604"/>
            <a:ext cx="10507975" cy="788218"/>
          </a:xfrm>
        </p:spPr>
        <p:txBody>
          <a:bodyPr>
            <a:normAutofit/>
          </a:bodyPr>
          <a:lstStyle/>
          <a:p>
            <a:r>
              <a:rPr kumimoji="1" lang="en-US" altLang="ja-JP"/>
              <a:t>How fscx works? (For filter users)</a:t>
            </a:r>
            <a:endParaRPr kumimoji="1" lang="ja-JP" altLang="en-US"/>
          </a:p>
        </p:txBody>
      </p:sp>
      <p:sp>
        <p:nvSpPr>
          <p:cNvPr id="23" name="直方体 22"/>
          <p:cNvSpPr/>
          <p:nvPr/>
        </p:nvSpPr>
        <p:spPr>
          <a:xfrm>
            <a:off x="2832797" y="2975143"/>
            <a:ext cx="2286000" cy="790575"/>
          </a:xfrm>
          <a:prstGeom prst="cube">
            <a:avLst>
              <a:gd name="adj" fmla="val 9783"/>
            </a:avLst>
          </a:prstGeom>
          <a:solidFill>
            <a:srgbClr val="B17ED8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sample-</a:t>
            </a:r>
            <a:r>
              <a:rPr kumimoji="1" lang="en-US" altLang="ja-JP" err="1"/>
              <a:t>filter.nupkg</a:t>
            </a:r>
            <a:endParaRPr kumimoji="1" lang="ja-JP" altLang="en-US"/>
          </a:p>
        </p:txBody>
      </p:sp>
      <p:sp>
        <p:nvSpPr>
          <p:cNvPr id="26" name="直方体 25"/>
          <p:cNvSpPr/>
          <p:nvPr/>
        </p:nvSpPr>
        <p:spPr>
          <a:xfrm>
            <a:off x="5001102" y="1558253"/>
            <a:ext cx="3785934" cy="601579"/>
          </a:xfrm>
          <a:prstGeom prst="cube">
            <a:avLst>
              <a:gd name="adj" fmla="val 13720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FSharp.Expandable.Compiler.Build</a:t>
            </a:r>
            <a:endParaRPr kumimoji="1" lang="ja-JP" altLang="en-US"/>
          </a:p>
        </p:txBody>
      </p:sp>
      <p:sp>
        <p:nvSpPr>
          <p:cNvPr id="29" name="四角形: メモ 28"/>
          <p:cNvSpPr/>
          <p:nvPr/>
        </p:nvSpPr>
        <p:spPr>
          <a:xfrm>
            <a:off x="5576023" y="4205559"/>
            <a:ext cx="2581500" cy="874295"/>
          </a:xfrm>
          <a:prstGeom prst="foldedCorner">
            <a:avLst>
              <a:gd name="adj" fmla="val 177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ast-filter-target.fsproj</a:t>
            </a:r>
            <a:endParaRPr kumimoji="1" lang="ja-JP" altLang="en-US"/>
          </a:p>
        </p:txBody>
      </p:sp>
      <p:cxnSp>
        <p:nvCxnSpPr>
          <p:cNvPr id="30" name="コネクタ: カギ線 29"/>
          <p:cNvCxnSpPr>
            <a:stCxn id="29" idx="0"/>
            <a:endCxn id="23" idx="4"/>
          </p:cNvCxnSpPr>
          <p:nvPr/>
        </p:nvCxnSpPr>
        <p:spPr>
          <a:xfrm rot="16200000" flipV="1">
            <a:off x="5555885" y="2894671"/>
            <a:ext cx="796458" cy="1825318"/>
          </a:xfrm>
          <a:prstGeom prst="bent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カギ線 32"/>
          <p:cNvCxnSpPr>
            <a:endCxn id="26" idx="3"/>
          </p:cNvCxnSpPr>
          <p:nvPr/>
        </p:nvCxnSpPr>
        <p:spPr>
          <a:xfrm flipV="1">
            <a:off x="5118797" y="2159832"/>
            <a:ext cx="1734004" cy="983315"/>
          </a:xfrm>
          <a:prstGeom prst="bentConnector2">
            <a:avLst/>
          </a:prstGeom>
          <a:ln w="38100">
            <a:solidFill>
              <a:srgbClr val="FF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円柱 43"/>
          <p:cNvSpPr/>
          <p:nvPr/>
        </p:nvSpPr>
        <p:spPr>
          <a:xfrm>
            <a:off x="9221539" y="4684407"/>
            <a:ext cx="1859738" cy="1123950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Filtered binary</a:t>
            </a:r>
            <a:endParaRPr kumimoji="1" lang="ja-JP" altLang="en-US"/>
          </a:p>
        </p:txBody>
      </p:sp>
      <p:sp>
        <p:nvSpPr>
          <p:cNvPr id="41" name="矢印: 下 40"/>
          <p:cNvSpPr/>
          <p:nvPr/>
        </p:nvSpPr>
        <p:spPr>
          <a:xfrm rot="17429209">
            <a:off x="8342473" y="4230164"/>
            <a:ext cx="684306" cy="134245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吹き出し: 角を丸めた四角形 44"/>
          <p:cNvSpPr/>
          <p:nvPr/>
        </p:nvSpPr>
        <p:spPr>
          <a:xfrm>
            <a:off x="7327455" y="2892759"/>
            <a:ext cx="4105275" cy="767087"/>
          </a:xfrm>
          <a:prstGeom prst="wedgeRoundRectCallout">
            <a:avLst>
              <a:gd name="adj1" fmla="val -60105"/>
              <a:gd name="adj2" fmla="val 46899"/>
              <a:gd name="adj3" fmla="val 16667"/>
            </a:avLst>
          </a:prstGeom>
          <a:solidFill>
            <a:srgbClr val="00B050"/>
          </a:solidFill>
          <a:ln>
            <a:solidFill>
              <a:srgbClr val="007E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2) Install your F# project:</a:t>
            </a:r>
          </a:p>
          <a:p>
            <a:pPr algn="ctr"/>
            <a:r>
              <a:rPr kumimoji="1" lang="en-US" altLang="ja-JP"/>
              <a:t>PM&gt; Install-Package sample-filter.nupkg</a:t>
            </a:r>
            <a:endParaRPr kumimoji="1" lang="ja-JP" altLang="en-US"/>
          </a:p>
        </p:txBody>
      </p:sp>
      <p:sp>
        <p:nvSpPr>
          <p:cNvPr id="25" name="吹き出し: 角を丸めた四角形 24"/>
          <p:cNvSpPr/>
          <p:nvPr/>
        </p:nvSpPr>
        <p:spPr>
          <a:xfrm>
            <a:off x="742036" y="1924336"/>
            <a:ext cx="3352294" cy="789862"/>
          </a:xfrm>
          <a:prstGeom prst="wedgeRoundRectCallout">
            <a:avLst>
              <a:gd name="adj1" fmla="val 44215"/>
              <a:gd name="adj2" fmla="val 101851"/>
              <a:gd name="adj3" fmla="val 16667"/>
            </a:avLst>
          </a:prstGeom>
          <a:solidFill>
            <a:srgbClr val="00B050"/>
          </a:solidFill>
          <a:ln>
            <a:solidFill>
              <a:srgbClr val="007E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1) You are finding interest filter NuGet package...</a:t>
            </a:r>
            <a:endParaRPr kumimoji="1" lang="ja-JP" altLang="en-US"/>
          </a:p>
        </p:txBody>
      </p:sp>
      <p:sp>
        <p:nvSpPr>
          <p:cNvPr id="27" name="吹き出し: 角を丸めた四角形 26"/>
          <p:cNvSpPr/>
          <p:nvPr/>
        </p:nvSpPr>
        <p:spPr>
          <a:xfrm>
            <a:off x="4552405" y="5291932"/>
            <a:ext cx="3471139" cy="691380"/>
          </a:xfrm>
          <a:prstGeom prst="wedgeRoundRectCallout">
            <a:avLst>
              <a:gd name="adj1" fmla="val 66112"/>
              <a:gd name="adj2" fmla="val -63644"/>
              <a:gd name="adj3" fmla="val 16667"/>
            </a:avLst>
          </a:prstGeom>
          <a:solidFill>
            <a:srgbClr val="00B050"/>
          </a:solidFill>
          <a:ln>
            <a:solidFill>
              <a:srgbClr val="007E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3) Build implicitly using fscx…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30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7279" y="286604"/>
            <a:ext cx="10507975" cy="788218"/>
          </a:xfrm>
        </p:spPr>
        <p:txBody>
          <a:bodyPr>
            <a:normAutofit/>
          </a:bodyPr>
          <a:lstStyle/>
          <a:p>
            <a:r>
              <a:rPr kumimoji="1" lang="en-US" altLang="ja-JP"/>
              <a:t>How fscx works? (For filter developer)</a:t>
            </a:r>
            <a:endParaRPr kumimoji="1" lang="ja-JP" altLang="en-US"/>
          </a:p>
        </p:txBody>
      </p:sp>
      <p:sp>
        <p:nvSpPr>
          <p:cNvPr id="4" name="四角形: メモ 3"/>
          <p:cNvSpPr/>
          <p:nvPr/>
        </p:nvSpPr>
        <p:spPr>
          <a:xfrm>
            <a:off x="4005913" y="3741614"/>
            <a:ext cx="2406316" cy="874295"/>
          </a:xfrm>
          <a:prstGeom prst="foldedCorner">
            <a:avLst>
              <a:gd name="adj" fmla="val 177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sample-</a:t>
            </a:r>
            <a:r>
              <a:rPr kumimoji="1" lang="en-US" altLang="ja-JP" err="1"/>
              <a:t>filter.fs</a:t>
            </a:r>
            <a:endParaRPr kumimoji="1" lang="en-US" altLang="ja-JP"/>
          </a:p>
          <a:p>
            <a:pPr algn="ctr"/>
            <a:r>
              <a:rPr kumimoji="1" lang="en-US" altLang="ja-JP"/>
              <a:t>sample-</a:t>
            </a:r>
            <a:r>
              <a:rPr kumimoji="1" lang="en-US" altLang="ja-JP" err="1"/>
              <a:t>filter.fsproj</a:t>
            </a:r>
            <a:endParaRPr kumimoji="1" lang="ja-JP" altLang="en-US"/>
          </a:p>
        </p:txBody>
      </p:sp>
      <p:sp>
        <p:nvSpPr>
          <p:cNvPr id="5" name="直方体 4"/>
          <p:cNvSpPr/>
          <p:nvPr/>
        </p:nvSpPr>
        <p:spPr>
          <a:xfrm>
            <a:off x="1097279" y="2909431"/>
            <a:ext cx="3561348" cy="601579"/>
          </a:xfrm>
          <a:prstGeom prst="cube">
            <a:avLst>
              <a:gd name="adj" fmla="val 8970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err="1"/>
              <a:t>FSharp.Expandable.Compiler.Core</a:t>
            </a:r>
            <a:endParaRPr kumimoji="1" lang="ja-JP" altLang="en-US"/>
          </a:p>
        </p:txBody>
      </p:sp>
      <p:sp>
        <p:nvSpPr>
          <p:cNvPr id="6" name="直方体 5"/>
          <p:cNvSpPr/>
          <p:nvPr/>
        </p:nvSpPr>
        <p:spPr>
          <a:xfrm>
            <a:off x="1094898" y="1562700"/>
            <a:ext cx="3561348" cy="601579"/>
          </a:xfrm>
          <a:prstGeom prst="cube">
            <a:avLst>
              <a:gd name="adj" fmla="val 8970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err="1"/>
              <a:t>FSharp.Compiler.Service</a:t>
            </a:r>
            <a:endParaRPr kumimoji="1" lang="ja-JP" altLang="en-US"/>
          </a:p>
        </p:txBody>
      </p:sp>
      <p:cxnSp>
        <p:nvCxnSpPr>
          <p:cNvPr id="8" name="コネクタ: カギ線 7"/>
          <p:cNvCxnSpPr>
            <a:stCxn id="5" idx="1"/>
            <a:endCxn id="6" idx="3"/>
          </p:cNvCxnSpPr>
          <p:nvPr/>
        </p:nvCxnSpPr>
        <p:spPr>
          <a:xfrm rot="16200000" flipV="1">
            <a:off x="2450225" y="2562645"/>
            <a:ext cx="799114" cy="238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コネクタ: カギ線 10"/>
          <p:cNvCxnSpPr>
            <a:stCxn id="4" idx="0"/>
            <a:endCxn id="5" idx="4"/>
          </p:cNvCxnSpPr>
          <p:nvPr/>
        </p:nvCxnSpPr>
        <p:spPr>
          <a:xfrm rot="16200000" flipV="1">
            <a:off x="4654662" y="3187205"/>
            <a:ext cx="504413" cy="604406"/>
          </a:xfrm>
          <a:prstGeom prst="bent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吹き出し: 角を丸めた四角形 16"/>
          <p:cNvSpPr/>
          <p:nvPr/>
        </p:nvSpPr>
        <p:spPr>
          <a:xfrm>
            <a:off x="5795123" y="2527299"/>
            <a:ext cx="5743575" cy="821831"/>
          </a:xfrm>
          <a:prstGeom prst="wedgeRoundRectCallout">
            <a:avLst>
              <a:gd name="adj1" fmla="val -58478"/>
              <a:gd name="adj2" fmla="val 48220"/>
              <a:gd name="adj3" fmla="val 16667"/>
            </a:avLst>
          </a:prstGeom>
          <a:solidFill>
            <a:srgbClr val="00B050"/>
          </a:solidFill>
          <a:ln>
            <a:solidFill>
              <a:srgbClr val="007E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1) Start developing, install core library:</a:t>
            </a:r>
          </a:p>
          <a:p>
            <a:pPr algn="ctr"/>
            <a:r>
              <a:rPr kumimoji="1" lang="en-US" altLang="ja-JP"/>
              <a:t>PM&gt; Install-Package </a:t>
            </a:r>
            <a:r>
              <a:rPr kumimoji="1" lang="en-US" altLang="ja-JP" err="1"/>
              <a:t>FSharp.Expandable.Compiler.Core</a:t>
            </a:r>
            <a:endParaRPr kumimoji="1" lang="ja-JP" altLang="en-US"/>
          </a:p>
        </p:txBody>
      </p:sp>
      <p:sp>
        <p:nvSpPr>
          <p:cNvPr id="23" name="直方体 22"/>
          <p:cNvSpPr/>
          <p:nvPr/>
        </p:nvSpPr>
        <p:spPr>
          <a:xfrm>
            <a:off x="4066071" y="5074864"/>
            <a:ext cx="2286000" cy="790575"/>
          </a:xfrm>
          <a:prstGeom prst="cube">
            <a:avLst>
              <a:gd name="adj" fmla="val 9783"/>
            </a:avLst>
          </a:prstGeom>
          <a:solidFill>
            <a:srgbClr val="B17ED8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sample-</a:t>
            </a:r>
            <a:r>
              <a:rPr kumimoji="1" lang="en-US" altLang="ja-JP" err="1"/>
              <a:t>filter.nupkg</a:t>
            </a:r>
            <a:endParaRPr kumimoji="1" lang="ja-JP" altLang="en-US"/>
          </a:p>
        </p:txBody>
      </p:sp>
      <p:sp>
        <p:nvSpPr>
          <p:cNvPr id="22" name="矢印: 下 21"/>
          <p:cNvSpPr/>
          <p:nvPr/>
        </p:nvSpPr>
        <p:spPr>
          <a:xfrm>
            <a:off x="4878293" y="4498600"/>
            <a:ext cx="684306" cy="7239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吹き出し: 角を丸めた四角形 23"/>
          <p:cNvSpPr/>
          <p:nvPr/>
        </p:nvSpPr>
        <p:spPr>
          <a:xfrm>
            <a:off x="6949000" y="4802859"/>
            <a:ext cx="3722370" cy="857372"/>
          </a:xfrm>
          <a:prstGeom prst="wedgeRoundRectCallout">
            <a:avLst>
              <a:gd name="adj1" fmla="val -69006"/>
              <a:gd name="adj2" fmla="val -45228"/>
              <a:gd name="adj3" fmla="val 16667"/>
            </a:avLst>
          </a:prstGeom>
          <a:solidFill>
            <a:srgbClr val="00B050"/>
          </a:solidFill>
          <a:ln>
            <a:solidFill>
              <a:srgbClr val="007E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2) Pack to NuGet package:</a:t>
            </a:r>
          </a:p>
          <a:p>
            <a:pPr algn="ctr"/>
            <a:r>
              <a:rPr kumimoji="1" lang="en-US" altLang="ja-JP"/>
              <a:t>nuget.exe pack sample-filter.nuspec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89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コネクタ: カギ線 18"/>
          <p:cNvCxnSpPr/>
          <p:nvPr/>
        </p:nvCxnSpPr>
        <p:spPr>
          <a:xfrm flipV="1">
            <a:off x="805218" y="2962699"/>
            <a:ext cx="10481481" cy="1288479"/>
          </a:xfrm>
          <a:prstGeom prst="bentConnector3">
            <a:avLst/>
          </a:prstGeom>
          <a:ln w="31750">
            <a:solidFill>
              <a:srgbClr val="0005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7279" y="286604"/>
            <a:ext cx="10507975" cy="788218"/>
          </a:xfrm>
        </p:spPr>
        <p:txBody>
          <a:bodyPr>
            <a:normAutofit/>
          </a:bodyPr>
          <a:lstStyle/>
          <a:p>
            <a:r>
              <a:rPr kumimoji="1" lang="en-US" altLang="ja-JP"/>
              <a:t>How fscx works? (Overall)</a:t>
            </a:r>
            <a:endParaRPr kumimoji="1" lang="ja-JP" altLang="en-US"/>
          </a:p>
        </p:txBody>
      </p:sp>
      <p:sp>
        <p:nvSpPr>
          <p:cNvPr id="4" name="四角形: メモ 3"/>
          <p:cNvSpPr/>
          <p:nvPr/>
        </p:nvSpPr>
        <p:spPr>
          <a:xfrm>
            <a:off x="3386789" y="3033964"/>
            <a:ext cx="2406316" cy="874295"/>
          </a:xfrm>
          <a:prstGeom prst="foldedCorner">
            <a:avLst>
              <a:gd name="adj" fmla="val 177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sample-</a:t>
            </a:r>
            <a:r>
              <a:rPr kumimoji="1" lang="en-US" altLang="ja-JP" err="1"/>
              <a:t>filter.fs</a:t>
            </a:r>
            <a:endParaRPr kumimoji="1" lang="en-US" altLang="ja-JP"/>
          </a:p>
          <a:p>
            <a:pPr algn="ctr"/>
            <a:r>
              <a:rPr kumimoji="1" lang="en-US" altLang="ja-JP"/>
              <a:t>sample-</a:t>
            </a:r>
            <a:r>
              <a:rPr kumimoji="1" lang="en-US" altLang="ja-JP" err="1"/>
              <a:t>filter.fsproj</a:t>
            </a:r>
            <a:endParaRPr kumimoji="1" lang="ja-JP" altLang="en-US"/>
          </a:p>
        </p:txBody>
      </p:sp>
      <p:sp>
        <p:nvSpPr>
          <p:cNvPr id="5" name="直方体 4"/>
          <p:cNvSpPr/>
          <p:nvPr/>
        </p:nvSpPr>
        <p:spPr>
          <a:xfrm>
            <a:off x="478155" y="2201781"/>
            <a:ext cx="3561348" cy="601579"/>
          </a:xfrm>
          <a:prstGeom prst="cube">
            <a:avLst>
              <a:gd name="adj" fmla="val 8970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err="1"/>
              <a:t>FSharp.Expandable.Compiler.Core</a:t>
            </a:r>
            <a:endParaRPr kumimoji="1" lang="ja-JP" altLang="en-US"/>
          </a:p>
        </p:txBody>
      </p:sp>
      <p:sp>
        <p:nvSpPr>
          <p:cNvPr id="6" name="直方体 5"/>
          <p:cNvSpPr/>
          <p:nvPr/>
        </p:nvSpPr>
        <p:spPr>
          <a:xfrm>
            <a:off x="477360" y="1293398"/>
            <a:ext cx="3561348" cy="601579"/>
          </a:xfrm>
          <a:prstGeom prst="cube">
            <a:avLst>
              <a:gd name="adj" fmla="val 8970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err="1"/>
              <a:t>FSharp.Compiler.Service</a:t>
            </a:r>
            <a:endParaRPr kumimoji="1" lang="ja-JP" altLang="en-US"/>
          </a:p>
        </p:txBody>
      </p:sp>
      <p:cxnSp>
        <p:nvCxnSpPr>
          <p:cNvPr id="8" name="コネクタ: カギ線 7"/>
          <p:cNvCxnSpPr>
            <a:stCxn id="5" idx="1"/>
            <a:endCxn id="6" idx="3"/>
          </p:cNvCxnSpPr>
          <p:nvPr/>
        </p:nvCxnSpPr>
        <p:spPr>
          <a:xfrm rot="16200000" flipV="1">
            <a:off x="2051068" y="2074962"/>
            <a:ext cx="360766" cy="79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コネクタ: カギ線 10"/>
          <p:cNvCxnSpPr>
            <a:stCxn id="4" idx="0"/>
            <a:endCxn id="5" idx="4"/>
          </p:cNvCxnSpPr>
          <p:nvPr/>
        </p:nvCxnSpPr>
        <p:spPr>
          <a:xfrm rot="16200000" flipV="1">
            <a:off x="4035538" y="2479555"/>
            <a:ext cx="504413" cy="604406"/>
          </a:xfrm>
          <a:prstGeom prst="bent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吹き出し: 角を丸めた四角形 16"/>
          <p:cNvSpPr/>
          <p:nvPr/>
        </p:nvSpPr>
        <p:spPr>
          <a:xfrm>
            <a:off x="5066536" y="2019084"/>
            <a:ext cx="5743575" cy="554365"/>
          </a:xfrm>
          <a:prstGeom prst="wedgeRoundRectCallout">
            <a:avLst>
              <a:gd name="adj1" fmla="val -57018"/>
              <a:gd name="adj2" fmla="val 55955"/>
              <a:gd name="adj3" fmla="val 16667"/>
            </a:avLst>
          </a:prstGeom>
          <a:solidFill>
            <a:srgbClr val="00B050"/>
          </a:solidFill>
          <a:ln>
            <a:solidFill>
              <a:srgbClr val="007E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PM&gt; Install-Package </a:t>
            </a:r>
            <a:r>
              <a:rPr kumimoji="1" lang="en-US" altLang="ja-JP" err="1"/>
              <a:t>FSharp.Expandable.Compiler.Core</a:t>
            </a:r>
            <a:endParaRPr kumimoji="1" lang="ja-JP" altLang="en-US"/>
          </a:p>
        </p:txBody>
      </p:sp>
      <p:sp>
        <p:nvSpPr>
          <p:cNvPr id="23" name="直方体 22"/>
          <p:cNvSpPr/>
          <p:nvPr/>
        </p:nvSpPr>
        <p:spPr>
          <a:xfrm>
            <a:off x="3446947" y="4369468"/>
            <a:ext cx="2286000" cy="930946"/>
          </a:xfrm>
          <a:prstGeom prst="cube">
            <a:avLst>
              <a:gd name="adj" fmla="val 9783"/>
            </a:avLst>
          </a:prstGeom>
          <a:solidFill>
            <a:srgbClr val="B17ED8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sample-</a:t>
            </a:r>
            <a:r>
              <a:rPr kumimoji="1" lang="en-US" altLang="ja-JP" err="1"/>
              <a:t>filter.nupkg</a:t>
            </a:r>
            <a:endParaRPr kumimoji="1" lang="ja-JP" altLang="en-US"/>
          </a:p>
        </p:txBody>
      </p:sp>
      <p:sp>
        <p:nvSpPr>
          <p:cNvPr id="22" name="矢印: 下 21"/>
          <p:cNvSpPr/>
          <p:nvPr/>
        </p:nvSpPr>
        <p:spPr>
          <a:xfrm>
            <a:off x="4259169" y="3790950"/>
            <a:ext cx="684306" cy="87591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吹き出し: 角を丸めた四角形 23"/>
          <p:cNvSpPr/>
          <p:nvPr/>
        </p:nvSpPr>
        <p:spPr>
          <a:xfrm>
            <a:off x="920809" y="3407472"/>
            <a:ext cx="2676040" cy="656389"/>
          </a:xfrm>
          <a:prstGeom prst="wedgeRoundRectCallout">
            <a:avLst>
              <a:gd name="adj1" fmla="val 66442"/>
              <a:gd name="adj2" fmla="val 45875"/>
              <a:gd name="adj3" fmla="val 16667"/>
            </a:avLst>
          </a:prstGeom>
          <a:solidFill>
            <a:srgbClr val="00B050"/>
          </a:solidFill>
          <a:ln>
            <a:solidFill>
              <a:srgbClr val="007E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nuget.exe pack sample-filter.nuspec</a:t>
            </a:r>
            <a:endParaRPr kumimoji="1" lang="ja-JP" altLang="en-US"/>
          </a:p>
        </p:txBody>
      </p:sp>
      <p:sp>
        <p:nvSpPr>
          <p:cNvPr id="26" name="直方体 25"/>
          <p:cNvSpPr/>
          <p:nvPr/>
        </p:nvSpPr>
        <p:spPr>
          <a:xfrm>
            <a:off x="6331699" y="3250518"/>
            <a:ext cx="3785934" cy="601579"/>
          </a:xfrm>
          <a:prstGeom prst="cube">
            <a:avLst>
              <a:gd name="adj" fmla="val 13720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FSharp.Expandable.Compiler.Build</a:t>
            </a:r>
            <a:endParaRPr kumimoji="1" lang="ja-JP" altLang="en-US"/>
          </a:p>
        </p:txBody>
      </p:sp>
      <p:sp>
        <p:nvSpPr>
          <p:cNvPr id="29" name="四角形: メモ 28"/>
          <p:cNvSpPr/>
          <p:nvPr/>
        </p:nvSpPr>
        <p:spPr>
          <a:xfrm>
            <a:off x="6112832" y="5355512"/>
            <a:ext cx="2581500" cy="874295"/>
          </a:xfrm>
          <a:prstGeom prst="foldedCorner">
            <a:avLst>
              <a:gd name="adj" fmla="val 177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ast-filter-target.fsproj</a:t>
            </a:r>
            <a:endParaRPr kumimoji="1" lang="ja-JP" altLang="en-US"/>
          </a:p>
        </p:txBody>
      </p:sp>
      <p:cxnSp>
        <p:nvCxnSpPr>
          <p:cNvPr id="30" name="コネクタ: カギ線 29"/>
          <p:cNvCxnSpPr>
            <a:stCxn id="29" idx="0"/>
            <a:endCxn id="23" idx="4"/>
          </p:cNvCxnSpPr>
          <p:nvPr/>
        </p:nvCxnSpPr>
        <p:spPr>
          <a:xfrm rot="16200000" flipV="1">
            <a:off x="6285211" y="4237140"/>
            <a:ext cx="475034" cy="1761709"/>
          </a:xfrm>
          <a:prstGeom prst="bent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カギ線 32"/>
          <p:cNvCxnSpPr>
            <a:endCxn id="26" idx="3"/>
          </p:cNvCxnSpPr>
          <p:nvPr/>
        </p:nvCxnSpPr>
        <p:spPr>
          <a:xfrm flipV="1">
            <a:off x="5755697" y="3852097"/>
            <a:ext cx="2427701" cy="638289"/>
          </a:xfrm>
          <a:prstGeom prst="bentConnector2">
            <a:avLst/>
          </a:prstGeom>
          <a:ln w="38100">
            <a:solidFill>
              <a:srgbClr val="FF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円柱 43"/>
          <p:cNvSpPr/>
          <p:nvPr/>
        </p:nvSpPr>
        <p:spPr>
          <a:xfrm>
            <a:off x="9745517" y="5470109"/>
            <a:ext cx="1859738" cy="1123950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Filtered binary</a:t>
            </a:r>
            <a:endParaRPr kumimoji="1" lang="ja-JP" altLang="en-US"/>
          </a:p>
        </p:txBody>
      </p:sp>
      <p:sp>
        <p:nvSpPr>
          <p:cNvPr id="41" name="矢印: 下 40"/>
          <p:cNvSpPr/>
          <p:nvPr/>
        </p:nvSpPr>
        <p:spPr>
          <a:xfrm rot="17429209">
            <a:off x="8873915" y="5121434"/>
            <a:ext cx="684306" cy="134245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吹き出し: 角を丸めた四角形 44"/>
          <p:cNvSpPr/>
          <p:nvPr/>
        </p:nvSpPr>
        <p:spPr>
          <a:xfrm>
            <a:off x="7844067" y="4666860"/>
            <a:ext cx="4105275" cy="554365"/>
          </a:xfrm>
          <a:prstGeom prst="wedgeRoundRectCallout">
            <a:avLst>
              <a:gd name="adj1" fmla="val -58775"/>
              <a:gd name="adj2" fmla="val 50457"/>
              <a:gd name="adj3" fmla="val 16667"/>
            </a:avLst>
          </a:prstGeom>
          <a:solidFill>
            <a:srgbClr val="00B050"/>
          </a:solidFill>
          <a:ln>
            <a:solidFill>
              <a:srgbClr val="007E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PM&gt; Install-Package sample-filter.nupkg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759571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ユーザー定義 1">
      <a:majorFont>
        <a:latin typeface="Calibri"/>
        <a:ea typeface="游ゴシック Medium"/>
        <a:cs typeface=""/>
      </a:majorFont>
      <a:minorFont>
        <a:latin typeface="Calibri"/>
        <a:ea typeface="游ゴシック Medium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107</Words>
  <Application>Microsoft Office PowerPoint</Application>
  <PresentationFormat>ワイド画面</PresentationFormat>
  <Paragraphs>31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6" baseType="lpstr">
      <vt:lpstr>游ゴシック Medium</vt:lpstr>
      <vt:lpstr>Calibri</vt:lpstr>
      <vt:lpstr>レトロスペクト</vt:lpstr>
      <vt:lpstr>How fscx works? (For filter users)</vt:lpstr>
      <vt:lpstr>How fscx works? (For filter developer)</vt:lpstr>
      <vt:lpstr>How fscx works? (Overall)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applicable fscx?</dc:title>
  <dc:creator>Kouji Matsui</dc:creator>
  <cp:lastModifiedBy>Kouji Matsui</cp:lastModifiedBy>
  <cp:revision>9</cp:revision>
  <dcterms:created xsi:type="dcterms:W3CDTF">2016-08-25T07:41:23Z</dcterms:created>
  <dcterms:modified xsi:type="dcterms:W3CDTF">2016-09-16T01:33:15Z</dcterms:modified>
</cp:coreProperties>
</file>