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E2576-EB4A-4AC2-AC63-2EA7C9BE1B1A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64E73-E37E-48C0-B728-63795B45F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0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v\Desktop\Bob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75" y="2540300"/>
            <a:ext cx="1199997" cy="185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ev\Desktop\Alice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8063"/>
            <a:ext cx="1080892" cy="185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9647" y="21709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Alice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41855" y="21787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Bob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9646" y="219998"/>
            <a:ext cx="8637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Encrypt DH exchange with symmetric key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9648" y="980728"/>
                <a:ext cx="8836848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𝑃𝑢𝑏𝑙𝑖𝑐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𝐾</m:t>
                      </m:r>
                      <m:r>
                        <a:rPr lang="en-US" altLang="ko-KR" b="0" i="1" smtClean="0">
                          <a:latin typeface="Cambria Math"/>
                        </a:rPr>
                        <m:t> 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𝑎𝑏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altLang="ko-KR" i="1" dirty="0" smtClean="0">
                  <a:latin typeface="Cambria Math"/>
                </a:endParaRPr>
              </a:p>
              <a:p>
                <a:pPr algn="ctr"/>
                <a:r>
                  <a:rPr lang="en-US" altLang="ko-KR" i="1" dirty="0" smtClean="0">
                    <a:latin typeface="Cambria Math"/>
                  </a:rPr>
                  <a:t>Symmetric Key SK</a:t>
                </a:r>
                <a:endParaRPr lang="en-US" altLang="ko-KR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48" y="980728"/>
                <a:ext cx="8836848" cy="928267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>
            <a:off x="1080892" y="3140968"/>
            <a:ext cx="68584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080892" y="3789040"/>
            <a:ext cx="68584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1080892" y="2771636"/>
                <a:ext cx="191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𝑝</m:t>
                      </m:r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latin typeface="Cambria Math"/>
                        </a:rPr>
                        <m:t>𝑆𝐾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/>
                </a:endParaRPr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92" y="2771636"/>
                <a:ext cx="191482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/>
              <p:cNvSpPr/>
              <p:nvPr/>
            </p:nvSpPr>
            <p:spPr>
              <a:xfrm>
                <a:off x="6028980" y="3789040"/>
                <a:ext cx="191039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𝑏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𝑝</m:t>
                      </m:r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latin typeface="Cambria Math"/>
                        </a:rPr>
                        <m:t>𝑆𝐾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/>
                </a:endParaRPr>
              </a:p>
            </p:txBody>
          </p:sp>
        </mc:Choice>
        <mc:Fallback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980" y="3789040"/>
                <a:ext cx="1910395" cy="374270"/>
              </a:xfrm>
              <a:prstGeom prst="rect">
                <a:avLst/>
              </a:prstGeom>
              <a:blipFill rotWithShape="1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5288649" y="2765566"/>
                <a:ext cx="2650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𝐷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𝑚𝑜𝑑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𝑆𝐾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latin typeface="Cambria Math"/>
                        </a:rPr>
                        <m:t>𝑆𝐾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/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49" y="2765566"/>
                <a:ext cx="265072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1080892" y="3793978"/>
                <a:ext cx="266207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𝐷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𝑚𝑜𝑑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𝑆𝐾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latin typeface="Cambria Math"/>
                        </a:rPr>
                        <m:t>𝑆𝐾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/>
                </a:endParaRP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92" y="3793978"/>
                <a:ext cx="2662075" cy="404983"/>
              </a:xfrm>
              <a:prstGeom prst="rect">
                <a:avLst/>
              </a:prstGeom>
              <a:blipFill rotWithShape="1">
                <a:blip r:embed="rId8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4" descr="C:\Users\rev\Desktop\Trudy.bmp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4994793"/>
            <a:ext cx="1512168" cy="186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32882" y="4620918"/>
            <a:ext cx="75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Trudy</a:t>
            </a:r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4146314" y="3962957"/>
            <a:ext cx="914400" cy="612648"/>
          </a:xfrm>
          <a:prstGeom prst="wedgeRoundRectCallo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??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v\Desktop\Bob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75" y="2540300"/>
            <a:ext cx="1199997" cy="185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ev\Desktop\Alice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8063"/>
            <a:ext cx="1080892" cy="185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9647" y="21709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Alice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41855" y="21787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Bob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9646" y="219998"/>
            <a:ext cx="8637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en-US" altLang="ko-KR" sz="2800" b="1" dirty="0" smtClean="0"/>
              <a:t>. Encrypt DH exchange with public key</a:t>
            </a:r>
            <a:endParaRPr lang="ko-KR" altLang="en-US" sz="2800" b="1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080892" y="3140968"/>
            <a:ext cx="68584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080892" y="3789040"/>
            <a:ext cx="68584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1080892" y="2771636"/>
                <a:ext cx="16996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{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𝑚𝑜𝑑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/>
                            </a:rPr>
                            <m:t>}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𝐵𝑜𝑏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92" y="2771636"/>
                <a:ext cx="16996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751212" y="2765566"/>
                <a:ext cx="2188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𝑎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𝑚𝑜𝑑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}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𝐵𝑜𝑏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]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𝐵𝑜𝑏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212" y="2765566"/>
                <a:ext cx="218816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4" descr="C:\Users\rev\Desktop\Trudy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4994793"/>
            <a:ext cx="1512168" cy="186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32882" y="4620918"/>
            <a:ext cx="75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Trudy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146314" y="3962957"/>
            <a:ext cx="914400" cy="612648"/>
          </a:xfrm>
          <a:prstGeom prst="wedgeRoundRectCallo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??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080892" y="3789040"/>
                <a:ext cx="2370842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𝑚𝑜𝑑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}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𝐴𝑙𝑖𝑐𝑒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]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𝐴𝑙𝑖𝑐𝑒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92" y="3789040"/>
                <a:ext cx="2370842" cy="374590"/>
              </a:xfrm>
              <a:prstGeom prst="rect">
                <a:avLst/>
              </a:prstGeom>
              <a:blipFill rotWithShape="1">
                <a:blip r:embed="rId8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6150616" y="3789040"/>
                <a:ext cx="1788759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{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𝑚𝑜𝑑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/>
                            </a:rPr>
                            <m:t>}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𝐴𝑙𝑖𝑐𝑒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616" y="3789040"/>
                <a:ext cx="1788759" cy="374590"/>
              </a:xfrm>
              <a:prstGeom prst="rect">
                <a:avLst/>
              </a:prstGeom>
              <a:blipFill rotWithShape="1">
                <a:blip r:embed="rId9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99648" y="980728"/>
                <a:ext cx="8836848" cy="1249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𝑃𝑢𝑏𝑙𝑖𝑐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𝐾</m:t>
                      </m:r>
                      <m:r>
                        <a:rPr lang="en-US" altLang="ko-KR" b="0" i="1" smtClean="0">
                          <a:latin typeface="Cambria Math"/>
                        </a:rPr>
                        <m:t> 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𝑎𝑏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altLang="ko-KR" i="1" dirty="0" smtClean="0">
                  <a:latin typeface="Cambria Math"/>
                </a:endParaRPr>
              </a:p>
              <a:p>
                <a:pPr algn="ctr"/>
                <a:r>
                  <a:rPr lang="en-US" altLang="ko-KR" i="1" dirty="0" smtClean="0">
                    <a:latin typeface="Cambria Math"/>
                  </a:rPr>
                  <a:t>Encrypt M with Trudy’s private key: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{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}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𝑇𝑟𝑢𝑑𝑦</m:t>
                        </m:r>
                      </m:sub>
                    </m:sSub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pPr algn="ctr"/>
                <a:r>
                  <a:rPr lang="en-US" altLang="ko-KR" i="1" dirty="0" smtClean="0">
                    <a:latin typeface="Cambria Math"/>
                  </a:rPr>
                  <a:t>Decrypt C </a:t>
                </a:r>
                <a:r>
                  <a:rPr lang="en-US" altLang="ko-KR" i="1" dirty="0">
                    <a:latin typeface="Cambria Math"/>
                  </a:rPr>
                  <a:t>with T</a:t>
                </a:r>
                <a:r>
                  <a:rPr lang="en-US" altLang="ko-KR" i="1" dirty="0" smtClean="0">
                    <a:latin typeface="Cambria Math"/>
                  </a:rPr>
                  <a:t>rudy’s public </a:t>
                </a:r>
                <a:r>
                  <a:rPr lang="en-US" altLang="ko-KR" i="1" dirty="0">
                    <a:latin typeface="Cambria Math"/>
                  </a:rPr>
                  <a:t>key: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=[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ko-KR" i="1">
                            <a:latin typeface="Cambria Math"/>
                          </a:rPr>
                          <m:t>]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𝑇𝑟𝑢𝑑𝑦</m:t>
                        </m:r>
                      </m:sub>
                    </m:sSub>
                  </m:oMath>
                </a14:m>
                <a:endParaRPr lang="en-US" altLang="ko-KR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48" y="980728"/>
                <a:ext cx="8836848" cy="1249125"/>
              </a:xfrm>
              <a:prstGeom prst="rect">
                <a:avLst/>
              </a:prstGeom>
              <a:blipFill rotWithShape="1">
                <a:blip r:embed="rId10"/>
                <a:stretch>
                  <a:fillRect b="-4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9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v\Desktop\Bob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75" y="2540300"/>
            <a:ext cx="1199997" cy="185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ev\Desktop\Alice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8063"/>
            <a:ext cx="1080892" cy="185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9647" y="21709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Alice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41855" y="21787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Bob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9646" y="219998"/>
            <a:ext cx="8637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3. Sign DH exchange with private key</a:t>
            </a:r>
            <a:endParaRPr lang="ko-KR" altLang="en-US" sz="2800" b="1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080892" y="3140968"/>
            <a:ext cx="68584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080892" y="3789040"/>
            <a:ext cx="68584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1080892" y="2771636"/>
                <a:ext cx="2816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𝑚𝑜𝑑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]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𝐴𝑙𝑖𝑐𝑒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𝑚𝑜𝑑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altLang="ko-KR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92" y="2771636"/>
                <a:ext cx="281641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4520363" y="2771636"/>
                <a:ext cx="34190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𝑎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𝑚𝑜𝑑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𝐴𝑙𝑖𝑐𝑒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}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𝐴𝑙𝑖𝑐𝑒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𝑚𝑜𝑑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altLang="ko-KR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363" y="2771636"/>
                <a:ext cx="341901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4" descr="C:\Users\rev\Desktop\Trudy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4994793"/>
            <a:ext cx="1512168" cy="186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32882" y="4620918"/>
            <a:ext cx="75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Trudy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146314" y="3962957"/>
            <a:ext cx="914400" cy="612648"/>
          </a:xfrm>
          <a:prstGeom prst="wedgeRoundRectCallo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??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5122963" y="3789040"/>
                <a:ext cx="2714012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𝑚𝑜𝑑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]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𝐵𝑜𝑏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𝑏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𝑚𝑜𝑑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altLang="ko-KR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63" y="3789040"/>
                <a:ext cx="2714012" cy="374590"/>
              </a:xfrm>
              <a:prstGeom prst="rect">
                <a:avLst/>
              </a:prstGeom>
              <a:blipFill rotWithShape="1">
                <a:blip r:embed="rId8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1080892" y="3789040"/>
                <a:ext cx="3223062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𝑚𝑜𝑑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𝐵𝑜𝑏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}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𝐵𝑜𝑏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𝑏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𝑚𝑜𝑑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altLang="ko-KR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92" y="3789040"/>
                <a:ext cx="3223062" cy="374590"/>
              </a:xfrm>
              <a:prstGeom prst="rect">
                <a:avLst/>
              </a:prstGeom>
              <a:blipFill rotWithShape="1">
                <a:blip r:embed="rId9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9648" y="980728"/>
                <a:ext cx="8836848" cy="1249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𝑃𝑢𝑏𝑙𝑖𝑐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𝐾</m:t>
                      </m:r>
                      <m:r>
                        <a:rPr lang="en-US" altLang="ko-KR" b="0" i="1" smtClean="0">
                          <a:latin typeface="Cambria Math"/>
                        </a:rPr>
                        <m:t> 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𝑎𝑏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altLang="ko-KR" i="1" dirty="0" smtClean="0">
                  <a:latin typeface="Cambria Math"/>
                </a:endParaRPr>
              </a:p>
              <a:p>
                <a:pPr algn="ctr"/>
                <a:r>
                  <a:rPr lang="en-US" altLang="ko-KR" i="1" dirty="0" smtClean="0">
                    <a:latin typeface="Cambria Math"/>
                  </a:rPr>
                  <a:t>Sign M with Trudy’s private key: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  <m:r>
                          <a:rPr lang="en-US" altLang="ko-KR" i="1">
                            <a:latin typeface="Cambria Math"/>
                          </a:rPr>
                          <m:t>]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𝑇𝑟𝑢𝑑𝑦</m:t>
                        </m:r>
                      </m:sub>
                    </m:sSub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pPr algn="ctr"/>
                <a:r>
                  <a:rPr lang="en-US" altLang="ko-KR" i="1" smtClean="0">
                    <a:latin typeface="Cambria Math"/>
                  </a:rPr>
                  <a:t>Decrypt S </a:t>
                </a:r>
                <a:r>
                  <a:rPr lang="en-US" altLang="ko-KR" i="1" dirty="0">
                    <a:latin typeface="Cambria Math"/>
                  </a:rPr>
                  <a:t>with T</a:t>
                </a:r>
                <a:r>
                  <a:rPr lang="en-US" altLang="ko-KR" i="1" dirty="0" smtClean="0">
                    <a:latin typeface="Cambria Math"/>
                  </a:rPr>
                  <a:t>rudy’s public </a:t>
                </a:r>
                <a:r>
                  <a:rPr lang="en-US" altLang="ko-KR" i="1" dirty="0">
                    <a:latin typeface="Cambria Math"/>
                  </a:rPr>
                  <a:t>key: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={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}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𝑇𝑟𝑢𝑑𝑦</m:t>
                        </m:r>
                      </m:sub>
                    </m:sSub>
                  </m:oMath>
                </a14:m>
                <a:endParaRPr lang="en-US" altLang="ko-KR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48" y="980728"/>
                <a:ext cx="8836848" cy="1249125"/>
              </a:xfrm>
              <a:prstGeom prst="rect">
                <a:avLst/>
              </a:prstGeom>
              <a:blipFill rotWithShape="1">
                <a:blip r:embed="rId10"/>
                <a:stretch>
                  <a:fillRect b="-4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0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299</Words>
  <Application>Microsoft Office PowerPoint</Application>
  <PresentationFormat>화면 슬라이드 쇼(4:3)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rev</cp:lastModifiedBy>
  <cp:revision>21</cp:revision>
  <dcterms:created xsi:type="dcterms:W3CDTF">2006-10-05T04:04:58Z</dcterms:created>
  <dcterms:modified xsi:type="dcterms:W3CDTF">2016-10-04T11:14:00Z</dcterms:modified>
</cp:coreProperties>
</file>