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3" r:id="rId6"/>
    <p:sldId id="258" r:id="rId7"/>
    <p:sldId id="261" r:id="rId8"/>
    <p:sldId id="257" r:id="rId9"/>
    <p:sldId id="265" r:id="rId10"/>
    <p:sldId id="264" r:id="rId11"/>
    <p:sldId id="291" r:id="rId12"/>
    <p:sldId id="292" r:id="rId13"/>
    <p:sldId id="281" r:id="rId14"/>
    <p:sldId id="293" r:id="rId15"/>
    <p:sldId id="294" r:id="rId16"/>
    <p:sldId id="282" r:id="rId17"/>
    <p:sldId id="295" r:id="rId18"/>
    <p:sldId id="283" r:id="rId19"/>
    <p:sldId id="284" r:id="rId20"/>
    <p:sldId id="285" r:id="rId21"/>
    <p:sldId id="286" r:id="rId22"/>
    <p:sldId id="287" r:id="rId23"/>
    <p:sldId id="288" r:id="rId24"/>
    <p:sldId id="28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7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2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1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97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56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8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69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8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7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itehouse.gov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 Malware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2011105038 </a:t>
            </a:r>
            <a:r>
              <a:rPr lang="ko-KR" altLang="en-US" dirty="0" smtClean="0"/>
              <a:t>박동원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3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Morris Worm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Attacked the Internet in 1988</a:t>
            </a:r>
          </a:p>
          <a:p>
            <a:r>
              <a:rPr lang="en-US" altLang="ko-KR" dirty="0" smtClean="0"/>
              <a:t>Written by Morris, graduate student at Cornell University</a:t>
            </a:r>
          </a:p>
          <a:p>
            <a:r>
              <a:rPr lang="en-US" altLang="ko-KR" dirty="0" smtClean="0"/>
              <a:t>It had a bug to make serious consequence</a:t>
            </a:r>
          </a:p>
          <a:p>
            <a:pPr lvl="1"/>
            <a:r>
              <a:rPr lang="en-US" altLang="ko-KR" dirty="0" smtClean="0"/>
              <a:t>Infection check not always success</a:t>
            </a:r>
          </a:p>
          <a:p>
            <a:pPr lvl="1"/>
            <a:r>
              <a:rPr lang="en-US" altLang="ko-KR" dirty="0" smtClean="0"/>
              <a:t>Re-infect already infected system</a:t>
            </a:r>
            <a:r>
              <a:rPr lang="ko-KR" altLang="en-US" dirty="0" smtClean="0"/>
              <a:t> </a:t>
            </a:r>
            <a:r>
              <a:rPr lang="en-US" altLang="ko-KR" dirty="0" smtClean="0"/>
              <a:t>that exhausts system resources</a:t>
            </a:r>
          </a:p>
          <a:p>
            <a:pPr lvl="1"/>
            <a:r>
              <a:rPr lang="en-US" altLang="ko-KR" dirty="0" smtClean="0"/>
              <a:t>That kind of malicious effect is that of so-called rabbit</a:t>
            </a:r>
          </a:p>
        </p:txBody>
      </p:sp>
    </p:spTree>
    <p:extLst>
      <p:ext uri="{BB962C8B-B14F-4D97-AF65-F5344CB8AC3E}">
        <p14:creationId xmlns:p14="http://schemas.microsoft.com/office/powerpoint/2010/main" val="9663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Morris Worm Works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Determine Where it could spread its infection</a:t>
            </a:r>
          </a:p>
          <a:p>
            <a:pPr lvl="1"/>
            <a:r>
              <a:rPr lang="en-US" altLang="ko-KR" dirty="0" smtClean="0"/>
              <a:t>Try to obtain remote access</a:t>
            </a:r>
          </a:p>
          <a:p>
            <a:pPr lvl="1"/>
            <a:r>
              <a:rPr lang="en-US" altLang="ko-KR" dirty="0" smtClean="0"/>
              <a:t>Guess user password</a:t>
            </a:r>
          </a:p>
          <a:p>
            <a:pPr lvl="1"/>
            <a:r>
              <a:rPr lang="en-US" altLang="ko-KR" dirty="0" smtClean="0"/>
              <a:t>If failed, try to exploit buffer overflow and trapdoor</a:t>
            </a:r>
          </a:p>
          <a:p>
            <a:r>
              <a:rPr lang="en-US" altLang="ko-KR" dirty="0" smtClean="0"/>
              <a:t>Spread its infection wherever possible</a:t>
            </a:r>
          </a:p>
          <a:p>
            <a:pPr lvl="1"/>
            <a:r>
              <a:rPr lang="en-US" altLang="ko-KR" dirty="0" smtClean="0"/>
              <a:t>Send the worm to a bootstrap loader</a:t>
            </a:r>
          </a:p>
          <a:p>
            <a:r>
              <a:rPr lang="en-US" altLang="ko-KR" dirty="0" smtClean="0"/>
              <a:t>Remain undiscovered</a:t>
            </a:r>
          </a:p>
          <a:p>
            <a:pPr lvl="1"/>
            <a:r>
              <a:rPr lang="en-US" altLang="ko-KR" dirty="0" smtClean="0"/>
              <a:t>Great lengths to remain undetected</a:t>
            </a:r>
          </a:p>
          <a:p>
            <a:pPr lvl="1"/>
            <a:r>
              <a:rPr lang="en-US" altLang="ko-KR" dirty="0" smtClean="0"/>
              <a:t>Code was encrypted and decrypted after downloaded</a:t>
            </a:r>
          </a:p>
          <a:p>
            <a:pPr lvl="1"/>
            <a:r>
              <a:rPr lang="en-US" altLang="ko-KR" dirty="0" smtClean="0"/>
              <a:t>Periodically changed its name and PID when running</a:t>
            </a:r>
          </a:p>
        </p:txBody>
      </p:sp>
    </p:spTree>
    <p:extLst>
      <p:ext uri="{BB962C8B-B14F-4D97-AF65-F5344CB8AC3E}">
        <p14:creationId xmlns:p14="http://schemas.microsoft.com/office/powerpoint/2010/main" val="14968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What Morris Worm Gives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Warns vulnerability of the Internet</a:t>
            </a:r>
          </a:p>
          <a:p>
            <a:pPr lvl="1"/>
            <a:r>
              <a:rPr lang="en-US" altLang="ko-KR" dirty="0" smtClean="0"/>
              <a:t>But only limited actions were taken to improve security</a:t>
            </a:r>
          </a:p>
          <a:p>
            <a:r>
              <a:rPr lang="en-US" altLang="ko-KR" dirty="0" smtClean="0"/>
              <a:t>Completely infeasible to redesign security architecture today</a:t>
            </a:r>
          </a:p>
          <a:p>
            <a:r>
              <a:rPr lang="en-US" altLang="ko-KR" dirty="0" smtClean="0"/>
              <a:t>Morris Worm was missed opportunity</a:t>
            </a:r>
          </a:p>
        </p:txBody>
      </p:sp>
    </p:spTree>
    <p:extLst>
      <p:ext uri="{BB962C8B-B14F-4D97-AF65-F5344CB8AC3E}">
        <p14:creationId xmlns:p14="http://schemas.microsoft.com/office/powerpoint/2010/main" val="7495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11.3.3 Code Red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Code Red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Appeared in July of 2001</a:t>
            </a:r>
          </a:p>
          <a:p>
            <a:pPr lvl="1"/>
            <a:r>
              <a:rPr lang="en-US" altLang="ko-KR" dirty="0" smtClean="0"/>
              <a:t>Infected more than 300,000 systems in about 14hours</a:t>
            </a:r>
            <a:endParaRPr lang="en-US" altLang="ko-KR" dirty="0"/>
          </a:p>
          <a:p>
            <a:pPr lvl="1"/>
            <a:r>
              <a:rPr lang="en-US" altLang="ko-KR" dirty="0" smtClean="0"/>
              <a:t>Before then, estimated 6,000,000 systems were infected</a:t>
            </a:r>
          </a:p>
        </p:txBody>
      </p:sp>
    </p:spTree>
    <p:extLst>
      <p:ext uri="{BB962C8B-B14F-4D97-AF65-F5344CB8AC3E}">
        <p14:creationId xmlns:p14="http://schemas.microsoft.com/office/powerpoint/2010/main" val="30400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Works of Code Red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Gain access to a system</a:t>
            </a:r>
          </a:p>
          <a:p>
            <a:pPr lvl="1"/>
            <a:r>
              <a:rPr lang="en-US" altLang="ko-KR" dirty="0" smtClean="0"/>
              <a:t>Exploit buffer overflow in MS IIS server software</a:t>
            </a:r>
          </a:p>
          <a:p>
            <a:pPr lvl="1"/>
            <a:r>
              <a:rPr lang="en-US" altLang="ko-KR" dirty="0" smtClean="0"/>
              <a:t>Monitored traffic on port 80, looking for other potential targets</a:t>
            </a:r>
          </a:p>
          <a:p>
            <a:r>
              <a:rPr lang="en-US" altLang="ko-KR" dirty="0" smtClean="0"/>
              <a:t>Does actions depending on the day of the month</a:t>
            </a:r>
          </a:p>
          <a:p>
            <a:pPr lvl="1"/>
            <a:r>
              <a:rPr lang="en-US" altLang="ko-KR" dirty="0" smtClean="0"/>
              <a:t>Day 1 to 19, it tried to spread its infection</a:t>
            </a:r>
          </a:p>
          <a:p>
            <a:pPr lvl="1"/>
            <a:r>
              <a:rPr lang="en-US" altLang="ko-KR" dirty="0" smtClean="0"/>
              <a:t>Day 20 to 27, it attempted a </a:t>
            </a:r>
            <a:r>
              <a:rPr lang="en-US" altLang="ko-KR" dirty="0" err="1" smtClean="0"/>
              <a:t>DDoS</a:t>
            </a:r>
            <a:r>
              <a:rPr lang="en-US" altLang="ko-KR" dirty="0" smtClean="0"/>
              <a:t> Attack on </a:t>
            </a:r>
            <a:r>
              <a:rPr lang="en-US" altLang="ko-KR" dirty="0" smtClean="0">
                <a:hlinkClick r:id="rId2"/>
              </a:rPr>
              <a:t>www.whitehouse.gov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73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11.3.4 SQL Slammer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2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Threaten of SQL Slammer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Burst onto the scene in January of 2003</a:t>
            </a:r>
          </a:p>
          <a:p>
            <a:pPr lvl="1"/>
            <a:r>
              <a:rPr lang="en-US" altLang="ko-KR" dirty="0" smtClean="0"/>
              <a:t>When it infected at least 75,000 systems within 10minutes</a:t>
            </a:r>
          </a:p>
          <a:p>
            <a:pPr lvl="1"/>
            <a:r>
              <a:rPr lang="en-US" altLang="ko-KR" dirty="0" smtClean="0"/>
              <a:t>Infections doubled at its peak</a:t>
            </a:r>
          </a:p>
          <a:p>
            <a:r>
              <a:rPr lang="en-US" altLang="ko-KR" dirty="0" smtClean="0"/>
              <a:t>Successful and fast spread</a:t>
            </a:r>
          </a:p>
          <a:p>
            <a:pPr lvl="1"/>
            <a:r>
              <a:rPr lang="en-US" altLang="ko-KR" dirty="0" smtClean="0"/>
              <a:t>Fit into a single 376-byte UDP packet</a:t>
            </a:r>
          </a:p>
          <a:p>
            <a:pPr lvl="1"/>
            <a:r>
              <a:rPr lang="en-US" altLang="ko-KR" dirty="0" smtClean="0"/>
              <a:t>Defying the assumptions of the security experts</a:t>
            </a:r>
          </a:p>
        </p:txBody>
      </p:sp>
    </p:spTree>
    <p:extLst>
      <p:ext uri="{BB962C8B-B14F-4D97-AF65-F5344CB8AC3E}">
        <p14:creationId xmlns:p14="http://schemas.microsoft.com/office/powerpoint/2010/main" val="35256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11.3.5 Trojan Example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11.3.6 Malware </a:t>
            </a:r>
            <a:r>
              <a:rPr lang="en-US" altLang="ko-KR" sz="4800" b="1" dirty="0" err="1" smtClean="0"/>
              <a:t>Deteciton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What is Malware?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MAL</a:t>
            </a:r>
            <a:r>
              <a:rPr lang="en-US" altLang="ko-KR" dirty="0" err="1" smtClean="0"/>
              <a:t>icious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soft</a:t>
            </a:r>
            <a:r>
              <a:rPr lang="en-US" altLang="ko-KR" b="1" dirty="0" err="1" smtClean="0"/>
              <a:t>WARE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b="1" dirty="0" smtClean="0"/>
              <a:t>MALWARE</a:t>
            </a:r>
          </a:p>
          <a:p>
            <a:r>
              <a:rPr lang="en-US" altLang="ko-KR" dirty="0" smtClean="0"/>
              <a:t>A software that is designed to break security</a:t>
            </a:r>
          </a:p>
        </p:txBody>
      </p:sp>
    </p:spTree>
    <p:extLst>
      <p:ext uri="{BB962C8B-B14F-4D97-AF65-F5344CB8AC3E}">
        <p14:creationId xmlns:p14="http://schemas.microsoft.com/office/powerpoint/2010/main" val="35058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11.3.6.1 Signature Detection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46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11.3.6.2 Change Detection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4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11.3.6.3 Anomaly Detection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0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11.3.7 The Future of Malware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6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11.3.8 Cyber Diseases Versus Biological Diseases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2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Malware Categories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Virus</a:t>
            </a:r>
          </a:p>
          <a:p>
            <a:pPr lvl="1"/>
            <a:r>
              <a:rPr lang="en-US" altLang="ko-KR" dirty="0" smtClean="0"/>
              <a:t>Most popular form of malware</a:t>
            </a:r>
          </a:p>
          <a:p>
            <a:pPr lvl="1"/>
            <a:r>
              <a:rPr lang="en-US" altLang="ko-KR" dirty="0" err="1" smtClean="0"/>
              <a:t>Propagetes</a:t>
            </a:r>
            <a:r>
              <a:rPr lang="en-US" altLang="ko-KR" dirty="0" smtClean="0"/>
              <a:t> from one system to another</a:t>
            </a:r>
          </a:p>
          <a:p>
            <a:r>
              <a:rPr lang="en-US" altLang="ko-KR" dirty="0" smtClean="0"/>
              <a:t>Worm</a:t>
            </a:r>
          </a:p>
          <a:p>
            <a:pPr lvl="1"/>
            <a:r>
              <a:rPr lang="en-US" altLang="ko-KR" dirty="0" smtClean="0"/>
              <a:t>Like a virus except that it propagates by itself without the need for outside assistance</a:t>
            </a:r>
          </a:p>
          <a:p>
            <a:pPr lvl="1"/>
            <a:r>
              <a:rPr lang="en-US" altLang="ko-KR" dirty="0" smtClean="0"/>
              <a:t>Uses network to spread its infection</a:t>
            </a:r>
          </a:p>
          <a:p>
            <a:r>
              <a:rPr lang="en-US" altLang="ko-KR" dirty="0" smtClean="0"/>
              <a:t>Trojan(or Trojan Horse)</a:t>
            </a:r>
          </a:p>
          <a:p>
            <a:pPr lvl="1"/>
            <a:r>
              <a:rPr lang="en-US" altLang="ko-KR" dirty="0" smtClean="0"/>
              <a:t>Seems to be a general software, but has unexpected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6481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Malware Categories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Trapdoor(or backdoor)</a:t>
            </a:r>
          </a:p>
          <a:p>
            <a:pPr lvl="1"/>
            <a:r>
              <a:rPr lang="en-US" altLang="ko-KR" dirty="0" smtClean="0"/>
              <a:t>Allows unauthorized access to a system</a:t>
            </a:r>
          </a:p>
          <a:p>
            <a:r>
              <a:rPr lang="en-US" altLang="ko-KR" dirty="0" smtClean="0"/>
              <a:t>Rabbit</a:t>
            </a:r>
          </a:p>
          <a:p>
            <a:pPr lvl="1"/>
            <a:r>
              <a:rPr lang="en-US" altLang="ko-KR" dirty="0" smtClean="0"/>
              <a:t>Exhausts system resources</a:t>
            </a:r>
          </a:p>
          <a:p>
            <a:pPr lvl="1"/>
            <a:r>
              <a:rPr lang="en-US" altLang="ko-KR" dirty="0" smtClean="0"/>
              <a:t>Could be implemented using virus, worms, etc.</a:t>
            </a:r>
          </a:p>
          <a:p>
            <a:r>
              <a:rPr lang="en-US" altLang="ko-KR" dirty="0" smtClean="0"/>
              <a:t>Spyware</a:t>
            </a:r>
          </a:p>
          <a:p>
            <a:pPr lvl="1"/>
            <a:r>
              <a:rPr lang="en-US" altLang="ko-KR" dirty="0" smtClean="0"/>
              <a:t>Monitor user I/O</a:t>
            </a:r>
          </a:p>
          <a:p>
            <a:pPr lvl="1"/>
            <a:r>
              <a:rPr lang="en-US" altLang="ko-KR" dirty="0" smtClean="0"/>
              <a:t>Steals data or files, or performs some similar function</a:t>
            </a:r>
          </a:p>
        </p:txBody>
      </p:sp>
    </p:spTree>
    <p:extLst>
      <p:ext uri="{BB962C8B-B14F-4D97-AF65-F5344CB8AC3E}">
        <p14:creationId xmlns:p14="http://schemas.microsoft.com/office/powerpoint/2010/main" val="20064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Characteristics of Malware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Lives on many system places</a:t>
            </a:r>
          </a:p>
          <a:p>
            <a:pPr lvl="1"/>
            <a:r>
              <a:rPr lang="en-US" altLang="ko-KR" dirty="0" smtClean="0"/>
              <a:t>Boot sector, memory, etc.</a:t>
            </a:r>
          </a:p>
          <a:p>
            <a:r>
              <a:rPr lang="en-US" altLang="ko-KR" dirty="0" smtClean="0"/>
              <a:t>Malware is ancient</a:t>
            </a:r>
          </a:p>
          <a:p>
            <a:pPr lvl="1"/>
            <a:r>
              <a:rPr lang="en-US" altLang="ko-KR" dirty="0" smtClean="0"/>
              <a:t>First work on viruses, Fred Cohen, 1980s</a:t>
            </a:r>
          </a:p>
        </p:txBody>
      </p:sp>
    </p:spTree>
    <p:extLst>
      <p:ext uri="{BB962C8B-B14F-4D97-AF65-F5344CB8AC3E}">
        <p14:creationId xmlns:p14="http://schemas.microsoft.com/office/powerpoint/2010/main" val="38018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11.3.1 Brain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7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The First Malware, Brain Virus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Appears on 1986</a:t>
            </a:r>
          </a:p>
          <a:p>
            <a:pPr lvl="1"/>
            <a:r>
              <a:rPr lang="en-US" altLang="ko-KR" dirty="0" smtClean="0"/>
              <a:t>The first malware</a:t>
            </a:r>
          </a:p>
          <a:p>
            <a:r>
              <a:rPr lang="en-US" altLang="ko-KR" dirty="0" smtClean="0"/>
              <a:t>More annoying than harmful</a:t>
            </a:r>
          </a:p>
          <a:p>
            <a:pPr lvl="1"/>
            <a:r>
              <a:rPr lang="en-US" altLang="ko-KR" dirty="0" smtClean="0"/>
              <a:t>Little reaction by users</a:t>
            </a:r>
          </a:p>
          <a:p>
            <a:pPr lvl="1"/>
            <a:r>
              <a:rPr lang="en-US" altLang="ko-KR" dirty="0" smtClean="0"/>
              <a:t>Provided clear warning of the potential for malware to cause damage, but ignored at that time</a:t>
            </a:r>
            <a:endParaRPr lang="en-US" altLang="ko-KR" dirty="0" smtClean="0"/>
          </a:p>
          <a:p>
            <a:r>
              <a:rPr lang="en-US" altLang="ko-KR" dirty="0" smtClean="0"/>
              <a:t>Prototype for many other later viruses</a:t>
            </a:r>
          </a:p>
        </p:txBody>
      </p:sp>
    </p:spTree>
    <p:extLst>
      <p:ext uri="{BB962C8B-B14F-4D97-AF65-F5344CB8AC3E}">
        <p14:creationId xmlns:p14="http://schemas.microsoft.com/office/powerpoint/2010/main" val="3897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What Brain Virus Does?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Placed in the boot sector</a:t>
            </a:r>
          </a:p>
          <a:p>
            <a:pPr lvl="1"/>
            <a:r>
              <a:rPr lang="en-US" altLang="ko-KR" dirty="0" smtClean="0"/>
              <a:t>And other places</a:t>
            </a:r>
          </a:p>
          <a:p>
            <a:r>
              <a:rPr lang="en-US" altLang="ko-KR" dirty="0" smtClean="0"/>
              <a:t>Screened all disk access</a:t>
            </a:r>
          </a:p>
          <a:p>
            <a:pPr lvl="1"/>
            <a:r>
              <a:rPr lang="en-US" altLang="ko-KR" dirty="0" smtClean="0"/>
              <a:t>Avoid detection and to maintain its infection</a:t>
            </a:r>
          </a:p>
          <a:p>
            <a:r>
              <a:rPr lang="en-US" altLang="ko-KR" dirty="0" smtClean="0"/>
              <a:t>Difficult to completely remove</a:t>
            </a:r>
          </a:p>
          <a:p>
            <a:pPr lvl="1"/>
            <a:r>
              <a:rPr lang="en-US" altLang="ko-KR" dirty="0" smtClean="0"/>
              <a:t>Check and reinstall itself to boot section again and again each time the disk was read.</a:t>
            </a:r>
          </a:p>
        </p:txBody>
      </p:sp>
    </p:spTree>
    <p:extLst>
      <p:ext uri="{BB962C8B-B14F-4D97-AF65-F5344CB8AC3E}">
        <p14:creationId xmlns:p14="http://schemas.microsoft.com/office/powerpoint/2010/main" val="16852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11.3.2 Morris Worm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3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528</Words>
  <Application>Microsoft Office PowerPoint</Application>
  <PresentationFormat>와이드스크린</PresentationFormat>
  <Paragraphs>94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11.3 Malware</vt:lpstr>
      <vt:lpstr>What is Malware?</vt:lpstr>
      <vt:lpstr>Malware Categories</vt:lpstr>
      <vt:lpstr>Malware Categories</vt:lpstr>
      <vt:lpstr>Characteristics of Malware</vt:lpstr>
      <vt:lpstr>11.3.1 Brain</vt:lpstr>
      <vt:lpstr>The First Malware, Brain Virus</vt:lpstr>
      <vt:lpstr>What Brain Virus Does?</vt:lpstr>
      <vt:lpstr>11.3.2 Morris Worm</vt:lpstr>
      <vt:lpstr>Morris Worm</vt:lpstr>
      <vt:lpstr>Morris Worm Works</vt:lpstr>
      <vt:lpstr>What Morris Worm Gives</vt:lpstr>
      <vt:lpstr>11.3.3 Code Red</vt:lpstr>
      <vt:lpstr>Code Red</vt:lpstr>
      <vt:lpstr>Works of Code Red</vt:lpstr>
      <vt:lpstr>11.3.4 SQL Slammer</vt:lpstr>
      <vt:lpstr>Threaten of SQL Slammer</vt:lpstr>
      <vt:lpstr>11.3.5 Trojan Example</vt:lpstr>
      <vt:lpstr>11.3.6 Malware Deteciton</vt:lpstr>
      <vt:lpstr>11.3.6.1 Signature Detection</vt:lpstr>
      <vt:lpstr>11.3.6.2 Change Detection</vt:lpstr>
      <vt:lpstr>11.3.6.3 Anomaly Detection</vt:lpstr>
      <vt:lpstr>11.3.7 The Future of Malware</vt:lpstr>
      <vt:lpstr>11.3.8 Cyber Diseases Versus Biological Diseases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11.3 MALWARE</dc:title>
  <dc:creator>Revolution PC 2</dc:creator>
  <cp:lastModifiedBy>Revolution PC 2</cp:lastModifiedBy>
  <cp:revision>23</cp:revision>
  <dcterms:created xsi:type="dcterms:W3CDTF">2016-11-23T04:57:41Z</dcterms:created>
  <dcterms:modified xsi:type="dcterms:W3CDTF">2016-11-23T07:52:11Z</dcterms:modified>
</cp:coreProperties>
</file>