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70" r:id="rId4"/>
    <p:sldId id="272" r:id="rId5"/>
    <p:sldId id="258" r:id="rId6"/>
    <p:sldId id="263" r:id="rId7"/>
    <p:sldId id="260" r:id="rId8"/>
    <p:sldId id="267" r:id="rId9"/>
    <p:sldId id="266" r:id="rId10"/>
    <p:sldId id="268" r:id="rId11"/>
    <p:sldId id="273" r:id="rId12"/>
    <p:sldId id="265" r:id="rId13"/>
    <p:sldId id="264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5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8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7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7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1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5EF2-4127-4C4C-AC2D-4CC9F93ADFF9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A02F-A456-4A4C-9715-787308DED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펠티어</a:t>
            </a:r>
            <a:r>
              <a:rPr lang="ko-KR" altLang="en-US" dirty="0" smtClean="0"/>
              <a:t> 냉장고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설계 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작동 중지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4685032" y="1135575"/>
            <a:ext cx="2598494" cy="4573031"/>
            <a:chOff x="4685032" y="1135575"/>
            <a:chExt cx="2598494" cy="4573031"/>
          </a:xfrm>
        </p:grpSpPr>
        <p:sp>
          <p:nvSpPr>
            <p:cNvPr id="17" name="순서도: 처리 16"/>
            <p:cNvSpPr/>
            <p:nvPr/>
          </p:nvSpPr>
          <p:spPr>
            <a:xfrm>
              <a:off x="5306846" y="1835636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9" idx="4"/>
              <a:endCxn id="17" idx="0"/>
            </p:cNvCxnSpPr>
            <p:nvPr/>
          </p:nvCxnSpPr>
          <p:spPr>
            <a:xfrm flipH="1">
              <a:off x="6130673" y="1541016"/>
              <a:ext cx="2389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데이터 45"/>
            <p:cNvSpPr/>
            <p:nvPr/>
          </p:nvSpPr>
          <p:spPr>
            <a:xfrm>
              <a:off x="5099902" y="2811321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6124438" y="2530520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순서도: 판단 139"/>
            <p:cNvSpPr/>
            <p:nvPr/>
          </p:nvSpPr>
          <p:spPr>
            <a:xfrm>
              <a:off x="4965350" y="3690687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6124438" y="3407258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153060" y="434480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0611" y="4666373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20" idx="0"/>
            </p:cNvCxnSpPr>
            <p:nvPr/>
          </p:nvCxnSpPr>
          <p:spPr>
            <a:xfrm flipH="1">
              <a:off x="6124436" y="5008545"/>
              <a:ext cx="2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40" idx="1"/>
              <a:endCxn id="17" idx="1"/>
            </p:cNvCxnSpPr>
            <p:nvPr/>
          </p:nvCxnSpPr>
          <p:spPr>
            <a:xfrm rot="10800000" flipH="1">
              <a:off x="4965350" y="2183079"/>
              <a:ext cx="341496" cy="1855051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685032" y="370944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cxnSp>
          <p:nvCxnSpPr>
            <p:cNvPr id="43" name="직선 화살표 연결선 42"/>
            <p:cNvCxnSpPr>
              <a:stCxn id="140" idx="2"/>
              <a:endCxn id="44" idx="0"/>
            </p:cNvCxnSpPr>
            <p:nvPr/>
          </p:nvCxnSpPr>
          <p:spPr>
            <a:xfrm>
              <a:off x="6124438" y="4385571"/>
              <a:ext cx="0" cy="28080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930341" y="1135575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921715" y="5303165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다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4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1" y="35368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5350" y="1721428"/>
            <a:ext cx="11672330" cy="3406608"/>
            <a:chOff x="245350" y="1721428"/>
            <a:chExt cx="11672330" cy="3406608"/>
          </a:xfrm>
        </p:grpSpPr>
        <p:sp>
          <p:nvSpPr>
            <p:cNvPr id="176" name="순서도: 처리 175"/>
            <p:cNvSpPr/>
            <p:nvPr/>
          </p:nvSpPr>
          <p:spPr>
            <a:xfrm>
              <a:off x="2927665" y="4410719"/>
              <a:ext cx="992795" cy="33314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순서도: 대체 처리 176"/>
            <p:cNvSpPr/>
            <p:nvPr/>
          </p:nvSpPr>
          <p:spPr>
            <a:xfrm>
              <a:off x="882603" y="1721428"/>
              <a:ext cx="799041" cy="410391"/>
            </a:xfrm>
            <a:prstGeom prst="flowChartAlternate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시작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순서도: 처리 177"/>
            <p:cNvSpPr/>
            <p:nvPr/>
          </p:nvSpPr>
          <p:spPr>
            <a:xfrm>
              <a:off x="701369" y="2329855"/>
              <a:ext cx="1161509" cy="49006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켬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 켬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화살표 연결선 178"/>
            <p:cNvCxnSpPr>
              <a:stCxn id="177" idx="2"/>
              <a:endCxn id="178" idx="0"/>
            </p:cNvCxnSpPr>
            <p:nvPr/>
          </p:nvCxnSpPr>
          <p:spPr>
            <a:xfrm>
              <a:off x="1282124" y="2131819"/>
              <a:ext cx="0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꺾인 연결선 179"/>
            <p:cNvCxnSpPr>
              <a:stCxn id="186" idx="1"/>
              <a:endCxn id="178" idx="1"/>
            </p:cNvCxnSpPr>
            <p:nvPr/>
          </p:nvCxnSpPr>
          <p:spPr>
            <a:xfrm rot="10800000" flipH="1">
              <a:off x="460632" y="2574888"/>
              <a:ext cx="240737" cy="2002402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45350" y="431304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182" name="순서도: 데이터 181"/>
            <p:cNvSpPr/>
            <p:nvPr/>
          </p:nvSpPr>
          <p:spPr>
            <a:xfrm>
              <a:off x="555484" y="3017955"/>
              <a:ext cx="1444488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읽음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직선 화살표 연결선 182"/>
            <p:cNvCxnSpPr>
              <a:stCxn id="186" idx="3"/>
              <a:endCxn id="176" idx="1"/>
            </p:cNvCxnSpPr>
            <p:nvPr/>
          </p:nvCxnSpPr>
          <p:spPr>
            <a:xfrm>
              <a:off x="2094825" y="4577290"/>
              <a:ext cx="832841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stCxn id="176" idx="0"/>
              <a:endCxn id="193" idx="4"/>
            </p:cNvCxnSpPr>
            <p:nvPr/>
          </p:nvCxnSpPr>
          <p:spPr>
            <a:xfrm flipV="1">
              <a:off x="3424063" y="4128193"/>
              <a:ext cx="0" cy="28252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순서도: 판단 184"/>
            <p:cNvSpPr/>
            <p:nvPr/>
          </p:nvSpPr>
          <p:spPr>
            <a:xfrm>
              <a:off x="2606966" y="2329855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식음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순서도: 판단 185"/>
            <p:cNvSpPr/>
            <p:nvPr/>
          </p:nvSpPr>
          <p:spPr>
            <a:xfrm>
              <a:off x="460632" y="4332257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과열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직선 화살표 연결선 186"/>
            <p:cNvCxnSpPr>
              <a:stCxn id="185" idx="1"/>
              <a:endCxn id="178" idx="3"/>
            </p:cNvCxnSpPr>
            <p:nvPr/>
          </p:nvCxnSpPr>
          <p:spPr>
            <a:xfrm flipH="1">
              <a:off x="1862878" y="2574888"/>
              <a:ext cx="744088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367616" y="2370824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cxnSp>
          <p:nvCxnSpPr>
            <p:cNvPr id="189" name="꺾인 연결선 188"/>
            <p:cNvCxnSpPr>
              <a:stCxn id="185" idx="3"/>
              <a:endCxn id="176" idx="3"/>
            </p:cNvCxnSpPr>
            <p:nvPr/>
          </p:nvCxnSpPr>
          <p:spPr>
            <a:xfrm flipH="1">
              <a:off x="3920460" y="2574888"/>
              <a:ext cx="320699" cy="2002403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4071921" y="2376204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069762" y="437322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cxnSp>
          <p:nvCxnSpPr>
            <p:cNvPr id="192" name="직선 화살표 연결선 191"/>
            <p:cNvCxnSpPr>
              <a:stCxn id="178" idx="2"/>
              <a:endCxn id="182" idx="1"/>
            </p:cNvCxnSpPr>
            <p:nvPr/>
          </p:nvCxnSpPr>
          <p:spPr>
            <a:xfrm flipH="1">
              <a:off x="1277728" y="2819921"/>
              <a:ext cx="4395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순서도: 데이터 192"/>
            <p:cNvSpPr/>
            <p:nvPr/>
          </p:nvSpPr>
          <p:spPr>
            <a:xfrm>
              <a:off x="2701818" y="3707909"/>
              <a:ext cx="1444488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194" name="순서도: 판단 193"/>
            <p:cNvSpPr/>
            <p:nvPr/>
          </p:nvSpPr>
          <p:spPr>
            <a:xfrm>
              <a:off x="460632" y="3638127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직선 화살표 연결선 194"/>
            <p:cNvCxnSpPr>
              <a:stCxn id="182" idx="4"/>
              <a:endCxn id="194" idx="0"/>
            </p:cNvCxnSpPr>
            <p:nvPr/>
          </p:nvCxnSpPr>
          <p:spPr>
            <a:xfrm>
              <a:off x="1277728" y="3438239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>
              <a:stCxn id="194" idx="2"/>
              <a:endCxn id="186" idx="0"/>
            </p:cNvCxnSpPr>
            <p:nvPr/>
          </p:nvCxnSpPr>
          <p:spPr>
            <a:xfrm>
              <a:off x="1277728" y="4128193"/>
              <a:ext cx="0" cy="20406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838745" y="413254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198" name="순서도: 판단 197"/>
            <p:cNvSpPr/>
            <p:nvPr/>
          </p:nvSpPr>
          <p:spPr>
            <a:xfrm>
              <a:off x="2606966" y="3017955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화살표 연결선 198"/>
            <p:cNvCxnSpPr>
              <a:stCxn id="198" idx="0"/>
              <a:endCxn id="185" idx="2"/>
            </p:cNvCxnSpPr>
            <p:nvPr/>
          </p:nvCxnSpPr>
          <p:spPr>
            <a:xfrm flipV="1">
              <a:off x="3424063" y="2819921"/>
              <a:ext cx="0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193" idx="1"/>
              <a:endCxn id="198" idx="2"/>
            </p:cNvCxnSpPr>
            <p:nvPr/>
          </p:nvCxnSpPr>
          <p:spPr>
            <a:xfrm flipV="1">
              <a:off x="3424063" y="3508021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3379215" y="2818067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cxnSp>
          <p:nvCxnSpPr>
            <p:cNvPr id="202" name="꺾인 연결선 201"/>
            <p:cNvCxnSpPr>
              <a:stCxn id="198" idx="1"/>
              <a:endCxn id="207" idx="0"/>
            </p:cNvCxnSpPr>
            <p:nvPr/>
          </p:nvCxnSpPr>
          <p:spPr>
            <a:xfrm rot="10800000" flipV="1">
              <a:off x="2384620" y="3262988"/>
              <a:ext cx="222347" cy="162290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꺾인 연결선 202"/>
            <p:cNvCxnSpPr>
              <a:stCxn id="194" idx="3"/>
              <a:endCxn id="207" idx="0"/>
            </p:cNvCxnSpPr>
            <p:nvPr/>
          </p:nvCxnSpPr>
          <p:spPr>
            <a:xfrm>
              <a:off x="2094825" y="3883160"/>
              <a:ext cx="289795" cy="1002734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2366766" y="305712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44239" y="367569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07" name="순서도: 처리 206"/>
            <p:cNvSpPr/>
            <p:nvPr/>
          </p:nvSpPr>
          <p:spPr>
            <a:xfrm>
              <a:off x="1803864" y="4885894"/>
              <a:ext cx="1161509" cy="24131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끔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순서도: 처리 211"/>
            <p:cNvSpPr/>
            <p:nvPr/>
          </p:nvSpPr>
          <p:spPr>
            <a:xfrm>
              <a:off x="7729787" y="4396907"/>
              <a:ext cx="992795" cy="33314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3" name="순서도: 처리 212"/>
            <p:cNvSpPr/>
            <p:nvPr/>
          </p:nvSpPr>
          <p:spPr>
            <a:xfrm>
              <a:off x="5503490" y="2316041"/>
              <a:ext cx="1161509" cy="49006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켬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켬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5" name="꺾인 연결선 214"/>
            <p:cNvCxnSpPr>
              <a:stCxn id="221" idx="1"/>
              <a:endCxn id="213" idx="1"/>
            </p:cNvCxnSpPr>
            <p:nvPr/>
          </p:nvCxnSpPr>
          <p:spPr>
            <a:xfrm rot="10800000" flipH="1">
              <a:off x="5262754" y="2561075"/>
              <a:ext cx="240737" cy="2002403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47471" y="4299230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217" name="순서도: 데이터 216"/>
            <p:cNvSpPr/>
            <p:nvPr/>
          </p:nvSpPr>
          <p:spPr>
            <a:xfrm>
              <a:off x="5357606" y="3004142"/>
              <a:ext cx="1444489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cxnSp>
          <p:nvCxnSpPr>
            <p:cNvPr id="218" name="직선 화살표 연결선 217"/>
            <p:cNvCxnSpPr>
              <a:stCxn id="221" idx="3"/>
              <a:endCxn id="212" idx="1"/>
            </p:cNvCxnSpPr>
            <p:nvPr/>
          </p:nvCxnSpPr>
          <p:spPr>
            <a:xfrm>
              <a:off x="6896946" y="4563478"/>
              <a:ext cx="832841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/>
            <p:cNvCxnSpPr>
              <a:stCxn id="212" idx="0"/>
              <a:endCxn id="228" idx="4"/>
            </p:cNvCxnSpPr>
            <p:nvPr/>
          </p:nvCxnSpPr>
          <p:spPr>
            <a:xfrm flipV="1">
              <a:off x="8226184" y="4114381"/>
              <a:ext cx="0" cy="28252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순서도: 판단 219"/>
            <p:cNvSpPr/>
            <p:nvPr/>
          </p:nvSpPr>
          <p:spPr>
            <a:xfrm>
              <a:off x="7409088" y="2316041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허용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순서도: 판단 220"/>
            <p:cNvSpPr/>
            <p:nvPr/>
          </p:nvSpPr>
          <p:spPr>
            <a:xfrm>
              <a:off x="5262754" y="4318444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위험 온도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2" name="직선 화살표 연결선 221"/>
            <p:cNvCxnSpPr>
              <a:stCxn id="220" idx="1"/>
              <a:endCxn id="213" idx="3"/>
            </p:cNvCxnSpPr>
            <p:nvPr/>
          </p:nvCxnSpPr>
          <p:spPr>
            <a:xfrm flipH="1">
              <a:off x="6665000" y="2561074"/>
              <a:ext cx="744088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7169739" y="235701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/>
                <a:t>예</a:t>
              </a:r>
            </a:p>
          </p:txBody>
        </p:sp>
        <p:cxnSp>
          <p:nvCxnSpPr>
            <p:cNvPr id="224" name="꺾인 연결선 223"/>
            <p:cNvCxnSpPr>
              <a:stCxn id="220" idx="3"/>
              <a:endCxn id="212" idx="3"/>
            </p:cNvCxnSpPr>
            <p:nvPr/>
          </p:nvCxnSpPr>
          <p:spPr>
            <a:xfrm flipH="1">
              <a:off x="8722582" y="2561074"/>
              <a:ext cx="320699" cy="2002404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8874043" y="236239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871885" y="4359414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/>
                <a:t>예</a:t>
              </a:r>
            </a:p>
          </p:txBody>
        </p:sp>
        <p:cxnSp>
          <p:nvCxnSpPr>
            <p:cNvPr id="227" name="직선 화살표 연결선 226"/>
            <p:cNvCxnSpPr>
              <a:stCxn id="213" idx="2"/>
              <a:endCxn id="217" idx="1"/>
            </p:cNvCxnSpPr>
            <p:nvPr/>
          </p:nvCxnSpPr>
          <p:spPr>
            <a:xfrm flipH="1">
              <a:off x="6079850" y="2806108"/>
              <a:ext cx="4395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순서도: 데이터 227"/>
            <p:cNvSpPr/>
            <p:nvPr/>
          </p:nvSpPr>
          <p:spPr>
            <a:xfrm>
              <a:off x="7503940" y="3694097"/>
              <a:ext cx="1444489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229" name="순서도: 판단 228"/>
            <p:cNvSpPr/>
            <p:nvPr/>
          </p:nvSpPr>
          <p:spPr>
            <a:xfrm>
              <a:off x="5262754" y="3624314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0" name="직선 화살표 연결선 229"/>
            <p:cNvCxnSpPr>
              <a:stCxn id="217" idx="4"/>
              <a:endCxn id="229" idx="0"/>
            </p:cNvCxnSpPr>
            <p:nvPr/>
          </p:nvCxnSpPr>
          <p:spPr>
            <a:xfrm>
              <a:off x="6079850" y="3424426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/>
            <p:cNvCxnSpPr>
              <a:stCxn id="229" idx="2"/>
              <a:endCxn id="221" idx="0"/>
            </p:cNvCxnSpPr>
            <p:nvPr/>
          </p:nvCxnSpPr>
          <p:spPr>
            <a:xfrm>
              <a:off x="6079850" y="4114381"/>
              <a:ext cx="0" cy="20406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5640866" y="4118736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sp>
          <p:nvSpPr>
            <p:cNvPr id="233" name="순서도: 판단 232"/>
            <p:cNvSpPr/>
            <p:nvPr/>
          </p:nvSpPr>
          <p:spPr>
            <a:xfrm>
              <a:off x="7409088" y="3004142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직선 화살표 연결선 233"/>
            <p:cNvCxnSpPr>
              <a:stCxn id="233" idx="0"/>
              <a:endCxn id="220" idx="2"/>
            </p:cNvCxnSpPr>
            <p:nvPr/>
          </p:nvCxnSpPr>
          <p:spPr>
            <a:xfrm flipV="1">
              <a:off x="8226184" y="2806108"/>
              <a:ext cx="0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/>
            <p:cNvCxnSpPr>
              <a:stCxn id="228" idx="1"/>
              <a:endCxn id="233" idx="2"/>
            </p:cNvCxnSpPr>
            <p:nvPr/>
          </p:nvCxnSpPr>
          <p:spPr>
            <a:xfrm flipV="1">
              <a:off x="8226184" y="3494209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8181336" y="280425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cxnSp>
          <p:nvCxnSpPr>
            <p:cNvPr id="237" name="꺾인 연결선 236"/>
            <p:cNvCxnSpPr>
              <a:stCxn id="233" idx="1"/>
              <a:endCxn id="241" idx="0"/>
            </p:cNvCxnSpPr>
            <p:nvPr/>
          </p:nvCxnSpPr>
          <p:spPr>
            <a:xfrm rot="10800000" flipV="1">
              <a:off x="7186742" y="3249175"/>
              <a:ext cx="222347" cy="1622907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꺾인 연결선 237"/>
            <p:cNvCxnSpPr>
              <a:stCxn id="229" idx="3"/>
              <a:endCxn id="241" idx="0"/>
            </p:cNvCxnSpPr>
            <p:nvPr/>
          </p:nvCxnSpPr>
          <p:spPr>
            <a:xfrm>
              <a:off x="6896946" y="3869347"/>
              <a:ext cx="289795" cy="1002734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7168889" y="304331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/>
                <a:t>예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846361" y="366188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41" name="순서도: 처리 240"/>
            <p:cNvSpPr/>
            <p:nvPr/>
          </p:nvSpPr>
          <p:spPr>
            <a:xfrm>
              <a:off x="6605986" y="4872082"/>
              <a:ext cx="1161509" cy="24131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순서도: 처리 245"/>
            <p:cNvSpPr/>
            <p:nvPr/>
          </p:nvSpPr>
          <p:spPr>
            <a:xfrm>
              <a:off x="10286227" y="2395767"/>
              <a:ext cx="1161509" cy="49006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켬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8" name="순서도: 데이터 247"/>
            <p:cNvSpPr/>
            <p:nvPr/>
          </p:nvSpPr>
          <p:spPr>
            <a:xfrm>
              <a:off x="10140343" y="3083868"/>
              <a:ext cx="1444488" cy="420284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버튼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9" name="직선 화살표 연결선 248"/>
            <p:cNvCxnSpPr>
              <a:stCxn id="246" idx="2"/>
              <a:endCxn id="248" idx="1"/>
            </p:cNvCxnSpPr>
            <p:nvPr/>
          </p:nvCxnSpPr>
          <p:spPr>
            <a:xfrm flipH="1">
              <a:off x="10862587" y="2885833"/>
              <a:ext cx="4395" cy="1980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순서도: 판단 249"/>
            <p:cNvSpPr/>
            <p:nvPr/>
          </p:nvSpPr>
          <p:spPr>
            <a:xfrm>
              <a:off x="10045490" y="3704039"/>
              <a:ext cx="1634193" cy="490066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1" name="직선 화살표 연결선 250"/>
            <p:cNvCxnSpPr>
              <a:stCxn id="248" idx="4"/>
              <a:endCxn id="250" idx="0"/>
            </p:cNvCxnSpPr>
            <p:nvPr/>
          </p:nvCxnSpPr>
          <p:spPr>
            <a:xfrm>
              <a:off x="10862587" y="3504151"/>
              <a:ext cx="0" cy="19988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10858466" y="416535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예</a:t>
              </a:r>
              <a:endParaRPr lang="ko-KR" altLang="en-US" sz="800" b="1" dirty="0"/>
            </a:p>
          </p:txBody>
        </p:sp>
        <p:sp>
          <p:nvSpPr>
            <p:cNvPr id="253" name="순서도: 처리 252"/>
            <p:cNvSpPr/>
            <p:nvPr/>
          </p:nvSpPr>
          <p:spPr>
            <a:xfrm>
              <a:off x="10281832" y="4392141"/>
              <a:ext cx="1161509" cy="241316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끔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꺾인 연결선 254"/>
            <p:cNvCxnSpPr>
              <a:stCxn id="250" idx="1"/>
              <a:endCxn id="246" idx="1"/>
            </p:cNvCxnSpPr>
            <p:nvPr/>
          </p:nvCxnSpPr>
          <p:spPr>
            <a:xfrm rot="10800000" flipH="1">
              <a:off x="10045490" y="2640801"/>
              <a:ext cx="240737" cy="1308272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9829474" y="371727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/>
                <a:t>아니오</a:t>
              </a:r>
              <a:endParaRPr lang="ko-KR" altLang="en-US" sz="800" b="1" dirty="0"/>
            </a:p>
          </p:txBody>
        </p:sp>
        <p:cxnSp>
          <p:nvCxnSpPr>
            <p:cNvPr id="257" name="직선 화살표 연결선 256"/>
            <p:cNvCxnSpPr>
              <a:stCxn id="250" idx="2"/>
              <a:endCxn id="253" idx="0"/>
            </p:cNvCxnSpPr>
            <p:nvPr/>
          </p:nvCxnSpPr>
          <p:spPr>
            <a:xfrm>
              <a:off x="10862587" y="4194105"/>
              <a:ext cx="0" cy="1980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꺾인 연결선 409"/>
            <p:cNvCxnSpPr/>
            <p:nvPr/>
          </p:nvCxnSpPr>
          <p:spPr>
            <a:xfrm rot="10800000" flipH="1">
              <a:off x="458939" y="2575095"/>
              <a:ext cx="240898" cy="2002888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꺾인 연결선 410"/>
            <p:cNvCxnSpPr/>
            <p:nvPr/>
          </p:nvCxnSpPr>
          <p:spPr>
            <a:xfrm rot="5400000" flipH="1" flipV="1">
              <a:off x="2841980" y="1872237"/>
              <a:ext cx="2798034" cy="3713564"/>
            </a:xfrm>
            <a:prstGeom prst="bentConnector5">
              <a:avLst>
                <a:gd name="adj1" fmla="val -8170"/>
                <a:gd name="adj2" fmla="val 63851"/>
                <a:gd name="adj3" fmla="val 10817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꺾인 연결선 411"/>
            <p:cNvCxnSpPr/>
            <p:nvPr/>
          </p:nvCxnSpPr>
          <p:spPr>
            <a:xfrm rot="5400000" flipH="1" flipV="1">
              <a:off x="7669163" y="1925410"/>
              <a:ext cx="2734475" cy="3670777"/>
            </a:xfrm>
            <a:prstGeom prst="bentConnector5">
              <a:avLst>
                <a:gd name="adj1" fmla="val -8360"/>
                <a:gd name="adj2" fmla="val 64272"/>
                <a:gd name="adj3" fmla="val 10836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꺾인 연결선 412"/>
            <p:cNvCxnSpPr/>
            <p:nvPr/>
          </p:nvCxnSpPr>
          <p:spPr>
            <a:xfrm rot="5400000" flipH="1" flipV="1">
              <a:off x="10011111" y="2735880"/>
              <a:ext cx="2752194" cy="1039634"/>
            </a:xfrm>
            <a:prstGeom prst="bentConnector3">
              <a:avLst>
                <a:gd name="adj1" fmla="val -830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꺾인 연결선 413"/>
            <p:cNvCxnSpPr/>
            <p:nvPr/>
          </p:nvCxnSpPr>
          <p:spPr>
            <a:xfrm rot="10800000" flipV="1">
              <a:off x="1862128" y="1899920"/>
              <a:ext cx="10055552" cy="503942"/>
            </a:xfrm>
            <a:prstGeom prst="bentConnector3">
              <a:avLst>
                <a:gd name="adj1" fmla="val 96629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2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제품 설계도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9405" y="611399"/>
            <a:ext cx="3226283" cy="61420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7230" y="611399"/>
            <a:ext cx="3228458" cy="136153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551" y="35368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설계도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2589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름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9405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7752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09405" y="5217905"/>
            <a:ext cx="1062164" cy="36231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단열제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09405" y="1977251"/>
            <a:ext cx="3226283" cy="36231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충격 </a:t>
            </a:r>
            <a:r>
              <a:rPr lang="ko-KR" altLang="en-US" sz="1400" b="1" dirty="0">
                <a:solidFill>
                  <a:schemeClr val="tx1"/>
                </a:solidFill>
              </a:rPr>
              <a:t>흡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수 및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단열제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70547" y="5351335"/>
            <a:ext cx="1101954" cy="232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구리 블록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5208" y="956459"/>
            <a:ext cx="1828315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회로 공간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3523" y="956459"/>
            <a:ext cx="734227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배터리 공간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4250" y="709799"/>
            <a:ext cx="2997482" cy="242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태양 집광 패널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37341" y="5580218"/>
            <a:ext cx="2570411" cy="577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방열판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7340" y="6158183"/>
            <a:ext cx="2570411" cy="301924"/>
          </a:xfrm>
          <a:prstGeom prst="rect">
            <a:avLst/>
          </a:prstGeom>
          <a:pattFill prst="lt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쿨링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37339" y="5002323"/>
            <a:ext cx="2570411" cy="20953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알루미늄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69076" y="6244478"/>
            <a:ext cx="1606052" cy="37606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외부 보조 배터리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951240" y="855028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5536946" y="167406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7" idx="1"/>
            <a:endCxn id="90" idx="3"/>
          </p:cNvCxnSpPr>
          <p:nvPr/>
        </p:nvCxnSpPr>
        <p:spPr>
          <a:xfrm rot="10800000">
            <a:off x="6631654" y="6020164"/>
            <a:ext cx="837422" cy="4123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952875" y="2339560"/>
            <a:ext cx="2137794" cy="2658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냉장 공간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6662000" y="611399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55778" y="2341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662000" y="5217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662000" y="6751610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85379" y="12686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뚜껑 부분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85379" y="34841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몸통 부분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41961" y="534266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방열 및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전원 입력 부분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735796" y="2339561"/>
            <a:ext cx="217077" cy="26584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90669" y="2339559"/>
            <a:ext cx="217081" cy="26584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521732" y="2234466"/>
            <a:ext cx="219844" cy="2198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7859230" y="4734413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펠티어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50" idx="1"/>
            <a:endCxn id="4" idx="7"/>
          </p:cNvCxnSpPr>
          <p:nvPr/>
        </p:nvCxnSpPr>
        <p:spPr>
          <a:xfrm flipH="1">
            <a:off x="6709381" y="2034627"/>
            <a:ext cx="1152769" cy="232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/>
          <p:cNvSpPr/>
          <p:nvPr/>
        </p:nvSpPr>
        <p:spPr>
          <a:xfrm>
            <a:off x="7862150" y="1858414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힌지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0508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광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69" idx="1"/>
          </p:cNvCxnSpPr>
          <p:nvPr/>
        </p:nvCxnSpPr>
        <p:spPr>
          <a:xfrm flipH="1">
            <a:off x="6655779" y="918678"/>
            <a:ext cx="1203452" cy="37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859231" y="742465"/>
            <a:ext cx="1219518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투명 아크릴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90" idx="0"/>
            <a:endCxn id="10" idx="3"/>
          </p:cNvCxnSpPr>
          <p:nvPr/>
        </p:nvCxnSpPr>
        <p:spPr>
          <a:xfrm rot="16200000" flipV="1">
            <a:off x="5872519" y="4984366"/>
            <a:ext cx="295314" cy="8963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305085" y="5580218"/>
            <a:ext cx="326569" cy="87988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력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자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rot="5400000">
            <a:off x="6231391" y="617853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73524" y="5223955"/>
            <a:ext cx="1062164" cy="3562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단열제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70027" y="5220205"/>
            <a:ext cx="1103495" cy="133429"/>
            <a:chOff x="4470027" y="5220205"/>
            <a:chExt cx="1103495" cy="133429"/>
          </a:xfrm>
        </p:grpSpPr>
        <p:sp>
          <p:nvSpPr>
            <p:cNvPr id="10" name="직사각형 9"/>
            <p:cNvSpPr/>
            <p:nvPr/>
          </p:nvSpPr>
          <p:spPr>
            <a:xfrm>
              <a:off x="4470027" y="5220205"/>
              <a:ext cx="1101954" cy="12939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71568" y="5284903"/>
              <a:ext cx="1101954" cy="68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>
            <a:stCxn id="18" idx="1"/>
            <a:endCxn id="10" idx="3"/>
          </p:cNvCxnSpPr>
          <p:nvPr/>
        </p:nvCxnSpPr>
        <p:spPr>
          <a:xfrm flipH="1">
            <a:off x="5571981" y="4910626"/>
            <a:ext cx="2287249" cy="3742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rot="5400000">
            <a:off x="6280700" y="899876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7" idx="2"/>
            <a:endCxn id="10" idx="3"/>
          </p:cNvCxnSpPr>
          <p:nvPr/>
        </p:nvCxnSpPr>
        <p:spPr>
          <a:xfrm rot="16200000" flipH="1">
            <a:off x="3461847" y="3174769"/>
            <a:ext cx="3307653" cy="912615"/>
          </a:xfrm>
          <a:prstGeom prst="bentConnector4">
            <a:avLst>
              <a:gd name="adj1" fmla="val 1795"/>
              <a:gd name="adj2" fmla="val 211219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8" idx="1"/>
          </p:cNvCxnSpPr>
          <p:nvPr/>
        </p:nvCxnSpPr>
        <p:spPr>
          <a:xfrm flipH="1">
            <a:off x="6596708" y="2649185"/>
            <a:ext cx="1262523" cy="3786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7859231" y="2472972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제어선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372471" y="5583820"/>
            <a:ext cx="928580" cy="29199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온도센서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42" name="꺾인 연결선 141"/>
          <p:cNvCxnSpPr>
            <a:endCxn id="131" idx="0"/>
          </p:cNvCxnSpPr>
          <p:nvPr/>
        </p:nvCxnSpPr>
        <p:spPr>
          <a:xfrm rot="10800000" flipV="1">
            <a:off x="5836761" y="5284902"/>
            <a:ext cx="683856" cy="298917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endCxn id="90" idx="0"/>
          </p:cNvCxnSpPr>
          <p:nvPr/>
        </p:nvCxnSpPr>
        <p:spPr>
          <a:xfrm rot="5400000">
            <a:off x="6315199" y="5309967"/>
            <a:ext cx="423422" cy="117080"/>
          </a:xfrm>
          <a:prstGeom prst="bentConnector3">
            <a:avLst>
              <a:gd name="adj1" fmla="val 28405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Peltier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Refrigerator</a:t>
            </a:r>
            <a:br>
              <a:rPr lang="en-US" altLang="ko-KR" dirty="0" smtClean="0"/>
            </a:br>
            <a:r>
              <a:rPr lang="en-US" altLang="ko-KR" dirty="0" smtClean="0"/>
              <a:t>Design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3577" y="577974"/>
            <a:ext cx="9721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Finite-State Machine (Prototype)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Algorithm Flow Chart (Prototype)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Finite-State Machine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Algorithm Flow Chart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Product Design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874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Finite-State Machine (Prototype)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51" y="35368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Figure1 (Prototype)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53962" y="932811"/>
            <a:ext cx="7084075" cy="5007402"/>
            <a:chOff x="2553962" y="932811"/>
            <a:chExt cx="7084075" cy="5007402"/>
          </a:xfrm>
        </p:grpSpPr>
        <p:sp>
          <p:nvSpPr>
            <p:cNvPr id="4" name="타원 3"/>
            <p:cNvSpPr/>
            <p:nvPr/>
          </p:nvSpPr>
          <p:spPr>
            <a:xfrm>
              <a:off x="2553962" y="932811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INIT</a:t>
              </a:r>
              <a:endParaRPr lang="ko-KR" altLang="en-US" sz="1200" b="1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937438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4" idx="6"/>
              <a:endCxn id="7" idx="2"/>
            </p:cNvCxnSpPr>
            <p:nvPr/>
          </p:nvCxnSpPr>
          <p:spPr>
            <a:xfrm>
              <a:off x="3361969" y="1336815"/>
              <a:ext cx="57546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4341442" y="174081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937438" y="373927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endCxn id="73" idx="0"/>
            </p:cNvCxnSpPr>
            <p:nvPr/>
          </p:nvCxnSpPr>
          <p:spPr>
            <a:xfrm flipH="1">
              <a:off x="4341442" y="314404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3937438" y="513220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270700" y="37768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 smtClean="0">
                  <a:solidFill>
                    <a:schemeClr val="tx1"/>
                  </a:solidFill>
                </a:rPr>
                <a:t>UNLOCKED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6647305" y="3787382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01" name="타원 100"/>
            <p:cNvSpPr/>
            <p:nvPr/>
          </p:nvSpPr>
          <p:spPr>
            <a:xfrm>
              <a:off x="3920532" y="23316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NORMAL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553962" y="233167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cxnSp>
          <p:nvCxnSpPr>
            <p:cNvPr id="103" name="구부러진 연결선 102"/>
            <p:cNvCxnSpPr>
              <a:stCxn id="101" idx="1"/>
              <a:endCxn id="102" idx="7"/>
            </p:cNvCxnSpPr>
            <p:nvPr/>
          </p:nvCxnSpPr>
          <p:spPr>
            <a:xfrm rot="16200000" flipV="1">
              <a:off x="3641251" y="2052393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 103"/>
            <p:cNvCxnSpPr>
              <a:stCxn id="102" idx="5"/>
              <a:endCxn id="101" idx="3"/>
            </p:cNvCxnSpPr>
            <p:nvPr/>
          </p:nvCxnSpPr>
          <p:spPr>
            <a:xfrm rot="16200000" flipH="1">
              <a:off x="3641250" y="2623739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106373" y="1857011"/>
              <a:ext cx="1069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Overheated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75004" y="3346020"/>
              <a:ext cx="932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Cooldown</a:t>
              </a:r>
              <a:endParaRPr lang="ko-KR" altLang="en-US" sz="1200" b="1" dirty="0"/>
            </a:p>
          </p:txBody>
        </p:sp>
        <p:cxnSp>
          <p:nvCxnSpPr>
            <p:cNvPr id="109" name="꺾인 연결선 108"/>
            <p:cNvCxnSpPr>
              <a:stCxn id="102" idx="4"/>
              <a:endCxn id="73" idx="2"/>
            </p:cNvCxnSpPr>
            <p:nvPr/>
          </p:nvCxnSpPr>
          <p:spPr>
            <a:xfrm rot="16200000" flipH="1">
              <a:off x="2945905" y="3151742"/>
              <a:ext cx="1003594" cy="9794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023197" y="4131004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646676" y="234142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7618648" y="513220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8830030" y="513220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8830029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화살표 연결선 150"/>
            <p:cNvCxnSpPr>
              <a:stCxn id="118" idx="6"/>
              <a:endCxn id="120" idx="2"/>
            </p:cNvCxnSpPr>
            <p:nvPr/>
          </p:nvCxnSpPr>
          <p:spPr>
            <a:xfrm flipV="1">
              <a:off x="8426655" y="5536208"/>
              <a:ext cx="40337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20" idx="0"/>
              <a:endCxn id="125" idx="4"/>
            </p:cNvCxnSpPr>
            <p:nvPr/>
          </p:nvCxnSpPr>
          <p:spPr>
            <a:xfrm flipH="1" flipV="1">
              <a:off x="9234033" y="1740818"/>
              <a:ext cx="1" cy="33913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25" idx="2"/>
              <a:endCxn id="7" idx="6"/>
            </p:cNvCxnSpPr>
            <p:nvPr/>
          </p:nvCxnSpPr>
          <p:spPr>
            <a:xfrm flipH="1">
              <a:off x="4745445" y="1336815"/>
              <a:ext cx="408458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88" idx="0"/>
              <a:endCxn id="114" idx="4"/>
            </p:cNvCxnSpPr>
            <p:nvPr/>
          </p:nvCxnSpPr>
          <p:spPr>
            <a:xfrm flipH="1" flipV="1">
              <a:off x="7050680" y="3149432"/>
              <a:ext cx="629" cy="6379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73" idx="4"/>
              <a:endCxn id="79" idx="0"/>
            </p:cNvCxnSpPr>
            <p:nvPr/>
          </p:nvCxnSpPr>
          <p:spPr>
            <a:xfrm>
              <a:off x="4341442" y="4547278"/>
              <a:ext cx="0" cy="5849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구부러진 연결선 64"/>
            <p:cNvCxnSpPr/>
            <p:nvPr/>
          </p:nvCxnSpPr>
          <p:spPr>
            <a:xfrm rot="16200000" flipV="1">
              <a:off x="6359386" y="3503731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65"/>
            <p:cNvCxnSpPr/>
            <p:nvPr/>
          </p:nvCxnSpPr>
          <p:spPr>
            <a:xfrm rot="16200000" flipH="1">
              <a:off x="6359385" y="4075077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804872" y="3314998"/>
              <a:ext cx="1104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Overheated</a:t>
              </a:r>
              <a:endParaRPr lang="ko-KR" altLang="en-US" sz="1200" b="1" dirty="0"/>
            </a:p>
          </p:txBody>
        </p:sp>
        <p:cxnSp>
          <p:nvCxnSpPr>
            <p:cNvPr id="69" name="꺾인 연결선 68"/>
            <p:cNvCxnSpPr>
              <a:stCxn id="79" idx="6"/>
              <a:endCxn id="83" idx="4"/>
            </p:cNvCxnSpPr>
            <p:nvPr/>
          </p:nvCxnSpPr>
          <p:spPr>
            <a:xfrm flipV="1">
              <a:off x="4745445" y="4584882"/>
              <a:ext cx="929259" cy="95132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83" idx="0"/>
              <a:endCxn id="114" idx="2"/>
            </p:cNvCxnSpPr>
            <p:nvPr/>
          </p:nvCxnSpPr>
          <p:spPr>
            <a:xfrm rot="5400000" flipH="1" flipV="1">
              <a:off x="5644967" y="2775166"/>
              <a:ext cx="1031446" cy="9719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114" idx="6"/>
              <a:endCxn id="118" idx="0"/>
            </p:cNvCxnSpPr>
            <p:nvPr/>
          </p:nvCxnSpPr>
          <p:spPr>
            <a:xfrm>
              <a:off x="7454683" y="2745429"/>
              <a:ext cx="567969" cy="238677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74422" y="2270581"/>
              <a:ext cx="965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91058" y="4783547"/>
              <a:ext cx="932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Cooldown</a:t>
              </a:r>
              <a:endParaRPr lang="ko-KR" alt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88825" y="3154343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83472" y="3222664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36998" y="3237574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Button</a:t>
              </a:r>
            </a:p>
            <a:p>
              <a:pPr algn="ctr"/>
              <a:r>
                <a:rPr lang="en-US" altLang="ko-KR" sz="1200" b="1" dirty="0" smtClean="0"/>
                <a:t>Pressed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6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Figure2 (Prototype)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1850" y="1884087"/>
            <a:ext cx="8662492" cy="3042423"/>
            <a:chOff x="1771850" y="1884087"/>
            <a:chExt cx="8662492" cy="3042423"/>
          </a:xfrm>
        </p:grpSpPr>
        <p:sp>
          <p:nvSpPr>
            <p:cNvPr id="4" name="타원 3"/>
            <p:cNvSpPr/>
            <p:nvPr/>
          </p:nvSpPr>
          <p:spPr>
            <a:xfrm>
              <a:off x="1771850" y="4117193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INIT</a:t>
              </a:r>
              <a:endParaRPr lang="ko-KR" altLang="en-US" sz="1200" b="1" dirty="0"/>
            </a:p>
          </p:txBody>
        </p:sp>
        <p:cxnSp>
          <p:nvCxnSpPr>
            <p:cNvPr id="33" name="직선 화살표 연결선 32"/>
            <p:cNvCxnSpPr>
              <a:stCxn id="4" idx="0"/>
              <a:endCxn id="50" idx="4"/>
            </p:cNvCxnSpPr>
            <p:nvPr/>
          </p:nvCxnSpPr>
          <p:spPr>
            <a:xfrm flipV="1">
              <a:off x="2175854" y="3840193"/>
              <a:ext cx="4064" cy="27700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50" idx="6"/>
              <a:endCxn id="51" idx="2"/>
            </p:cNvCxnSpPr>
            <p:nvPr/>
          </p:nvCxnSpPr>
          <p:spPr>
            <a:xfrm flipV="1">
              <a:off x="2583921" y="3430428"/>
              <a:ext cx="773888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51" idx="6"/>
              <a:endCxn id="52" idx="2"/>
            </p:cNvCxnSpPr>
            <p:nvPr/>
          </p:nvCxnSpPr>
          <p:spPr>
            <a:xfrm>
              <a:off x="4165816" y="3430428"/>
              <a:ext cx="756000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52" idx="6"/>
              <a:endCxn id="53" idx="2"/>
            </p:cNvCxnSpPr>
            <p:nvPr/>
          </p:nvCxnSpPr>
          <p:spPr>
            <a:xfrm>
              <a:off x="5729823" y="3436190"/>
              <a:ext cx="756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53" idx="6"/>
              <a:endCxn id="54" idx="2"/>
            </p:cNvCxnSpPr>
            <p:nvPr/>
          </p:nvCxnSpPr>
          <p:spPr>
            <a:xfrm>
              <a:off x="7293830" y="3436190"/>
              <a:ext cx="768498" cy="372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58" idx="2"/>
              <a:endCxn id="50" idx="0"/>
            </p:cNvCxnSpPr>
            <p:nvPr/>
          </p:nvCxnSpPr>
          <p:spPr>
            <a:xfrm rot="10800000" flipV="1">
              <a:off x="2179919" y="2336748"/>
              <a:ext cx="1177889" cy="69543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55" idx="0"/>
              <a:endCxn id="56" idx="6"/>
            </p:cNvCxnSpPr>
            <p:nvPr/>
          </p:nvCxnSpPr>
          <p:spPr>
            <a:xfrm rot="16200000" flipV="1">
              <a:off x="9103701" y="2099786"/>
              <a:ext cx="693273" cy="1160004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57" idx="2"/>
              <a:endCxn id="58" idx="6"/>
            </p:cNvCxnSpPr>
            <p:nvPr/>
          </p:nvCxnSpPr>
          <p:spPr>
            <a:xfrm flipH="1">
              <a:off x="4165814" y="2336747"/>
              <a:ext cx="2320008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56" idx="2"/>
              <a:endCxn id="57" idx="6"/>
            </p:cNvCxnSpPr>
            <p:nvPr/>
          </p:nvCxnSpPr>
          <p:spPr>
            <a:xfrm flipH="1">
              <a:off x="7293829" y="2333151"/>
              <a:ext cx="768499" cy="359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357807" y="411850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cxnSp>
          <p:nvCxnSpPr>
            <p:cNvPr id="112" name="직선 화살표 연결선 111"/>
            <p:cNvCxnSpPr>
              <a:stCxn id="51" idx="3"/>
              <a:endCxn id="111" idx="1"/>
            </p:cNvCxnSpPr>
            <p:nvPr/>
          </p:nvCxnSpPr>
          <p:spPr>
            <a:xfrm flipH="1">
              <a:off x="3476137" y="3716101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11" idx="7"/>
              <a:endCxn id="51" idx="5"/>
            </p:cNvCxnSpPr>
            <p:nvPr/>
          </p:nvCxnSpPr>
          <p:spPr>
            <a:xfrm flipV="1">
              <a:off x="4047484" y="3716101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8062328" y="411719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144729" y="2968762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952542" y="1884087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55802" y="3752954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Over-heated</a:t>
              </a:r>
              <a:endParaRPr lang="ko-KR" altLang="en-US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20588" y="3739334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Cool-down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>
              <a:stCxn id="54" idx="3"/>
              <a:endCxn id="115" idx="1"/>
            </p:cNvCxnSpPr>
            <p:nvPr/>
          </p:nvCxnSpPr>
          <p:spPr>
            <a:xfrm>
              <a:off x="8180658" y="3725584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5" idx="7"/>
              <a:endCxn id="54" idx="5"/>
            </p:cNvCxnSpPr>
            <p:nvPr/>
          </p:nvCxnSpPr>
          <p:spPr>
            <a:xfrm flipV="1">
              <a:off x="8752005" y="3725584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459379" y="3752953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Over-heated</a:t>
              </a:r>
              <a:endParaRPr lang="ko-KR" altLang="en-US" sz="12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1775914" y="303218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357809" y="302642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</a:p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NORMAL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921816" y="303218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6485823" y="303218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8062328" y="303590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RUN</a:t>
              </a:r>
            </a:p>
            <a:p>
              <a:pPr algn="ctr"/>
              <a:r>
                <a:rPr lang="en-US" altLang="ko-KR" sz="500" b="1" dirty="0" smtClean="0">
                  <a:solidFill>
                    <a:schemeClr val="tx1"/>
                  </a:solidFill>
                </a:rPr>
                <a:t>UNLOCKED</a:t>
              </a:r>
              <a:endParaRPr lang="en-US" altLang="ko-KR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626335" y="302642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8062328" y="192914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485822" y="193274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STOP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357807" y="193274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OFF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54" idx="6"/>
              <a:endCxn id="55" idx="2"/>
            </p:cNvCxnSpPr>
            <p:nvPr/>
          </p:nvCxnSpPr>
          <p:spPr>
            <a:xfrm flipV="1">
              <a:off x="8870335" y="3430428"/>
              <a:ext cx="756000" cy="948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625262" y="3739334"/>
              <a:ext cx="795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Cool-down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49056" y="2959281"/>
              <a:ext cx="746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Button</a:t>
              </a:r>
            </a:p>
            <a:p>
              <a:pPr algn="ctr"/>
              <a:r>
                <a:rPr lang="en-US" altLang="ko-KR" sz="1200" b="1" dirty="0"/>
                <a:t>Pressed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5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Figure3 (Prototype)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46558" y="2391914"/>
            <a:ext cx="808007" cy="808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INIT</a:t>
            </a:r>
            <a:endParaRPr lang="ko-KR" altLang="en-US" sz="1200" b="1" dirty="0"/>
          </a:p>
        </p:txBody>
      </p:sp>
      <p:sp>
        <p:nvSpPr>
          <p:cNvPr id="50" name="타원 49"/>
          <p:cNvSpPr/>
          <p:nvPr/>
        </p:nvSpPr>
        <p:spPr>
          <a:xfrm>
            <a:off x="4051039" y="1675080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구부러진 연결선 21"/>
          <p:cNvCxnSpPr>
            <a:stCxn id="4" idx="0"/>
            <a:endCxn id="50" idx="2"/>
          </p:cNvCxnSpPr>
          <p:nvPr/>
        </p:nvCxnSpPr>
        <p:spPr>
          <a:xfrm rot="5400000" flipH="1" flipV="1">
            <a:off x="3644385" y="1985261"/>
            <a:ext cx="312830" cy="500477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599368" y="2730266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altLang="ko-KR" sz="600" b="1" dirty="0" smtClean="0">
                <a:solidFill>
                  <a:schemeClr val="tx1"/>
                </a:solidFill>
              </a:rPr>
              <a:t>NORMAL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50" idx="6"/>
            <a:endCxn id="26" idx="0"/>
          </p:cNvCxnSpPr>
          <p:nvPr/>
        </p:nvCxnSpPr>
        <p:spPr>
          <a:xfrm>
            <a:off x="4859046" y="2079084"/>
            <a:ext cx="144326" cy="65118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434023" y="3689482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31" name="구부러진 연결선 30"/>
          <p:cNvCxnSpPr>
            <a:stCxn id="26" idx="2"/>
            <a:endCxn id="30" idx="0"/>
          </p:cNvCxnSpPr>
          <p:nvPr/>
        </p:nvCxnSpPr>
        <p:spPr>
          <a:xfrm rot="10800000" flipV="1">
            <a:off x="3838028" y="3134270"/>
            <a:ext cx="761341" cy="55521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30" idx="6"/>
            <a:endCxn id="26" idx="4"/>
          </p:cNvCxnSpPr>
          <p:nvPr/>
        </p:nvCxnSpPr>
        <p:spPr>
          <a:xfrm flipV="1">
            <a:off x="4242030" y="3538273"/>
            <a:ext cx="761342" cy="555213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887332" y="4390594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OFF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 41"/>
          <p:cNvCxnSpPr>
            <a:stCxn id="30" idx="4"/>
            <a:endCxn id="41" idx="2"/>
          </p:cNvCxnSpPr>
          <p:nvPr/>
        </p:nvCxnSpPr>
        <p:spPr>
          <a:xfrm rot="16200000" flipH="1">
            <a:off x="4214125" y="4121390"/>
            <a:ext cx="297109" cy="1049305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26" idx="6"/>
            <a:endCxn id="41" idx="7"/>
          </p:cNvCxnSpPr>
          <p:nvPr/>
        </p:nvCxnSpPr>
        <p:spPr>
          <a:xfrm>
            <a:off x="5407375" y="3134270"/>
            <a:ext cx="169634" cy="1374654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107088" y="4334493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구부러진 연결선 65"/>
          <p:cNvCxnSpPr>
            <a:stCxn id="41" idx="5"/>
            <a:endCxn id="65" idx="3"/>
          </p:cNvCxnSpPr>
          <p:nvPr/>
        </p:nvCxnSpPr>
        <p:spPr>
          <a:xfrm rot="5400000" flipH="1" flipV="1">
            <a:off x="5873162" y="4728016"/>
            <a:ext cx="56101" cy="648409"/>
          </a:xfrm>
          <a:prstGeom prst="curvedConnector3">
            <a:avLst>
              <a:gd name="adj1" fmla="val -23398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7422060" y="4272263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</a:rPr>
              <a:t>UNLOCKED</a:t>
            </a:r>
          </a:p>
        </p:txBody>
      </p:sp>
      <p:cxnSp>
        <p:nvCxnSpPr>
          <p:cNvPr id="92" name="구부러진 연결선 91"/>
          <p:cNvCxnSpPr>
            <a:stCxn id="65" idx="5"/>
            <a:endCxn id="91" idx="3"/>
          </p:cNvCxnSpPr>
          <p:nvPr/>
        </p:nvCxnSpPr>
        <p:spPr>
          <a:xfrm rot="5400000" flipH="1" flipV="1">
            <a:off x="7137462" y="4621242"/>
            <a:ext cx="62230" cy="743625"/>
          </a:xfrm>
          <a:prstGeom prst="curvedConnector3">
            <a:avLst>
              <a:gd name="adj1" fmla="val -18321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7956389" y="2927420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35" name="구부러진 연결선 134"/>
          <p:cNvCxnSpPr>
            <a:stCxn id="91" idx="6"/>
            <a:endCxn id="134" idx="5"/>
          </p:cNvCxnSpPr>
          <p:nvPr/>
        </p:nvCxnSpPr>
        <p:spPr>
          <a:xfrm flipV="1">
            <a:off x="8230067" y="3617097"/>
            <a:ext cx="415999" cy="1059170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>
            <a:stCxn id="134" idx="2"/>
            <a:endCxn id="91" idx="1"/>
          </p:cNvCxnSpPr>
          <p:nvPr/>
        </p:nvCxnSpPr>
        <p:spPr>
          <a:xfrm rot="10800000" flipV="1">
            <a:off x="7540391" y="3331423"/>
            <a:ext cx="415999" cy="1059169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6051479" y="2927419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OFF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6" name="구부러진 연결선 165"/>
          <p:cNvCxnSpPr>
            <a:stCxn id="91" idx="2"/>
            <a:endCxn id="165" idx="5"/>
          </p:cNvCxnSpPr>
          <p:nvPr/>
        </p:nvCxnSpPr>
        <p:spPr>
          <a:xfrm rot="10800000">
            <a:off x="6741156" y="3617097"/>
            <a:ext cx="680904" cy="1059171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 168"/>
          <p:cNvCxnSpPr>
            <a:stCxn id="134" idx="1"/>
            <a:endCxn id="165" idx="7"/>
          </p:cNvCxnSpPr>
          <p:nvPr/>
        </p:nvCxnSpPr>
        <p:spPr>
          <a:xfrm rot="16200000" flipV="1">
            <a:off x="7407938" y="2378968"/>
            <a:ext cx="1" cy="1333563"/>
          </a:xfrm>
          <a:prstGeom prst="curvedConnector3">
            <a:avLst>
              <a:gd name="adj1" fmla="val 346931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5619233" y="1924346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4" name="구부러진 연결선 203"/>
          <p:cNvCxnSpPr>
            <a:stCxn id="165" idx="2"/>
            <a:endCxn id="173" idx="3"/>
          </p:cNvCxnSpPr>
          <p:nvPr/>
        </p:nvCxnSpPr>
        <p:spPr>
          <a:xfrm rot="10800000">
            <a:off x="5737563" y="2614023"/>
            <a:ext cx="313916" cy="717400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8242062" y="2000671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LED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OFF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6732383" y="1666396"/>
            <a:ext cx="808007" cy="80800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STOP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9" name="구부러진 연결선 208"/>
          <p:cNvCxnSpPr>
            <a:stCxn id="173" idx="7"/>
            <a:endCxn id="208" idx="1"/>
          </p:cNvCxnSpPr>
          <p:nvPr/>
        </p:nvCxnSpPr>
        <p:spPr>
          <a:xfrm rot="5400000" flipH="1" flipV="1">
            <a:off x="6450836" y="1642800"/>
            <a:ext cx="257950" cy="541803"/>
          </a:xfrm>
          <a:prstGeom prst="curvedConnector3">
            <a:avLst>
              <a:gd name="adj1" fmla="val 11410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구부러진 연결선 212"/>
          <p:cNvCxnSpPr>
            <a:stCxn id="208" idx="7"/>
            <a:endCxn id="207" idx="1"/>
          </p:cNvCxnSpPr>
          <p:nvPr/>
        </p:nvCxnSpPr>
        <p:spPr>
          <a:xfrm rot="16200000" flipH="1">
            <a:off x="7724088" y="1482697"/>
            <a:ext cx="334275" cy="938332"/>
          </a:xfrm>
          <a:prstGeom prst="curvedConnector3">
            <a:avLst>
              <a:gd name="adj1" fmla="val -2636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구부러진 연결선 232"/>
          <p:cNvCxnSpPr>
            <a:stCxn id="207" idx="0"/>
            <a:endCxn id="50" idx="0"/>
          </p:cNvCxnSpPr>
          <p:nvPr/>
        </p:nvCxnSpPr>
        <p:spPr>
          <a:xfrm rot="16200000" flipV="1">
            <a:off x="6387760" y="-257636"/>
            <a:ext cx="325591" cy="4191023"/>
          </a:xfrm>
          <a:prstGeom prst="curvedConnector3">
            <a:avLst>
              <a:gd name="adj1" fmla="val 15961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36639" y="3884612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979375" y="3184990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Over-heated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075577" y="3574443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Cool-down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115370" y="4304425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82206" y="3741664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021041" y="2711809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32941" y="1750695"/>
            <a:ext cx="74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Button</a:t>
            </a:r>
          </a:p>
          <a:p>
            <a:pPr algn="ctr"/>
            <a:r>
              <a:rPr lang="en-US" altLang="ko-KR" sz="1200" b="1" dirty="0"/>
              <a:t>Pressed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91225" y="3928927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Cool-down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496066" y="3585046"/>
            <a:ext cx="7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Over-heated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523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3577" y="577974"/>
            <a:ext cx="9721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유한상태기계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시험용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알고리즘 순서도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시험용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유한상태기계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알고리즘 순서도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제품 설계도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0835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Algorithm Flow Chart (Prototype)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7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62309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</a:t>
            </a:r>
            <a:r>
              <a:rPr lang="en-US" altLang="ko-KR" dirty="0"/>
              <a:t>Chart (</a:t>
            </a:r>
            <a:r>
              <a:rPr lang="en-US" altLang="ko-KR" dirty="0" smtClean="0"/>
              <a:t>Normal, Prototype)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92442" y="571359"/>
            <a:ext cx="5885799" cy="5545952"/>
            <a:chOff x="3192442" y="571359"/>
            <a:chExt cx="5885799" cy="5545952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4001835" y="571359"/>
              <a:ext cx="1133475" cy="581910"/>
            </a:xfrm>
            <a:prstGeom prst="flowChartAlternate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INIT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← 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ON</a:t>
              </a:r>
            </a:p>
          </p:txBody>
        </p:sp>
        <p:cxnSp>
          <p:nvCxnSpPr>
            <p:cNvPr id="18" name="직선 화살표 연결선 17"/>
            <p:cNvCxnSpPr>
              <a:stCxn id="10" idx="2"/>
              <a:endCxn id="17" idx="0"/>
            </p:cNvCxnSpPr>
            <p:nvPr/>
          </p:nvCxnSpPr>
          <p:spPr>
            <a:xfrm>
              <a:off x="4568573" y="1153269"/>
              <a:ext cx="0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92442" y="424611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COOLDOWN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OVERHEATED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099579" y="1492163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672361" y="1499792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59" y="43314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111833" y="399018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646596" y="2126327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cxnSp>
          <p:nvCxnSpPr>
            <p:cNvPr id="168" name="꺾인 연결선 167"/>
            <p:cNvCxnSpPr>
              <a:stCxn id="155" idx="1"/>
              <a:endCxn id="48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8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098373" y="246529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40854" y="3342389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47" name="직선 화살표 연결선 46"/>
            <p:cNvCxnSpPr>
              <a:stCxn id="48" idx="2"/>
              <a:endCxn id="2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←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OFF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671750" y="880739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0" name="꺾인 연결선 39"/>
            <p:cNvCxnSpPr>
              <a:stCxn id="39" idx="4"/>
            </p:cNvCxnSpPr>
            <p:nvPr/>
          </p:nvCxnSpPr>
          <p:spPr>
            <a:xfrm rot="5400000">
              <a:off x="5489762" y="1184901"/>
              <a:ext cx="283431" cy="485989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9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366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Chart (Unlocked, Prototype)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192442" y="747828"/>
            <a:ext cx="5885799" cy="5369483"/>
            <a:chOff x="3192442" y="747828"/>
            <a:chExt cx="5885799" cy="5369483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ON</a:t>
              </a:r>
            </a:p>
          </p:txBody>
        </p:sp>
        <p:cxnSp>
          <p:nvCxnSpPr>
            <p:cNvPr id="18" name="직선 화살표 연결선 17"/>
            <p:cNvCxnSpPr>
              <a:stCxn id="39" idx="4"/>
              <a:endCxn id="17" idx="0"/>
            </p:cNvCxnSpPr>
            <p:nvPr/>
          </p:nvCxnSpPr>
          <p:spPr>
            <a:xfrm flipH="1">
              <a:off x="4568573" y="1153269"/>
              <a:ext cx="2391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92442" y="424611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ACCEPTABLE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TEMP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DANGEROUS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099579" y="1492163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672361" y="1499792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59" y="43314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READ TEMP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111833" y="3990181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646596" y="2126327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cxnSp>
          <p:nvCxnSpPr>
            <p:cNvPr id="168" name="꺾인 연결선 167"/>
            <p:cNvCxnSpPr>
              <a:stCxn id="155" idx="1"/>
              <a:endCxn id="44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4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098373" y="246529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40854" y="3342389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37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B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368243" y="747828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356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Chart </a:t>
            </a:r>
            <a:r>
              <a:rPr lang="en-US" altLang="ko-KR" dirty="0"/>
              <a:t>(</a:t>
            </a:r>
            <a:r>
              <a:rPr lang="en-US" altLang="ko-KR" dirty="0" smtClean="0"/>
              <a:t>Stopped, Prototype)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718996" y="1135575"/>
            <a:ext cx="2564530" cy="4573031"/>
            <a:chOff x="4718996" y="1135575"/>
            <a:chExt cx="2564530" cy="4573031"/>
          </a:xfrm>
        </p:grpSpPr>
        <p:sp>
          <p:nvSpPr>
            <p:cNvPr id="17" name="순서도: 처리 16"/>
            <p:cNvSpPr/>
            <p:nvPr/>
          </p:nvSpPr>
          <p:spPr>
            <a:xfrm>
              <a:off x="5306846" y="1835636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RELAY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OFF</a:t>
              </a:r>
            </a:p>
          </p:txBody>
        </p:sp>
        <p:cxnSp>
          <p:nvCxnSpPr>
            <p:cNvPr id="18" name="직선 화살표 연결선 17"/>
            <p:cNvCxnSpPr>
              <a:stCxn id="19" idx="4"/>
              <a:endCxn id="17" idx="0"/>
            </p:cNvCxnSpPr>
            <p:nvPr/>
          </p:nvCxnSpPr>
          <p:spPr>
            <a:xfrm flipH="1">
              <a:off x="6130673" y="1541016"/>
              <a:ext cx="2389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데이터 45"/>
            <p:cNvSpPr/>
            <p:nvPr/>
          </p:nvSpPr>
          <p:spPr>
            <a:xfrm>
              <a:off x="5099902" y="2811321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INPUT BUTTON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6124438" y="2530520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순서도: 판단 139"/>
            <p:cNvSpPr/>
            <p:nvPr/>
          </p:nvSpPr>
          <p:spPr>
            <a:xfrm>
              <a:off x="4965350" y="3690687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BUTTON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PRESSED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6124438" y="3407258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135657" y="4318929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0611" y="4666373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LED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← OFF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20" idx="0"/>
            </p:cNvCxnSpPr>
            <p:nvPr/>
          </p:nvCxnSpPr>
          <p:spPr>
            <a:xfrm flipH="1">
              <a:off x="6124436" y="5008545"/>
              <a:ext cx="2" cy="29462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40" idx="1"/>
              <a:endCxn id="17" idx="1"/>
            </p:cNvCxnSpPr>
            <p:nvPr/>
          </p:nvCxnSpPr>
          <p:spPr>
            <a:xfrm rot="10800000" flipH="1">
              <a:off x="4965350" y="2183079"/>
              <a:ext cx="341496" cy="1855051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18996" y="3743953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cxnSp>
          <p:nvCxnSpPr>
            <p:cNvPr id="43" name="직선 화살표 연결선 42"/>
            <p:cNvCxnSpPr>
              <a:stCxn id="140" idx="2"/>
              <a:endCxn id="44" idx="0"/>
            </p:cNvCxnSpPr>
            <p:nvPr/>
          </p:nvCxnSpPr>
          <p:spPr>
            <a:xfrm>
              <a:off x="6124438" y="4385571"/>
              <a:ext cx="0" cy="28080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930341" y="1135575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921715" y="5303165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3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1" y="353683"/>
            <a:ext cx="341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 </a:t>
            </a:r>
            <a:r>
              <a:rPr lang="en-US" altLang="ko-KR" dirty="0"/>
              <a:t>Chart (</a:t>
            </a:r>
            <a:r>
              <a:rPr lang="en-US" altLang="ko-KR" dirty="0" smtClean="0"/>
              <a:t>Overall, Prototype)</a:t>
            </a:r>
          </a:p>
        </p:txBody>
      </p:sp>
      <p:sp>
        <p:nvSpPr>
          <p:cNvPr id="84" name="순서도: 처리 83"/>
          <p:cNvSpPr/>
          <p:nvPr/>
        </p:nvSpPr>
        <p:spPr>
          <a:xfrm>
            <a:off x="2931174" y="4404963"/>
            <a:ext cx="992943" cy="333049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RELAY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← OFF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885808" y="1716420"/>
            <a:ext cx="799160" cy="410277"/>
          </a:xfrm>
          <a:prstGeom prst="flowChartAlternate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INIT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0" name="순서도: 처리 89"/>
          <p:cNvSpPr/>
          <p:nvPr/>
        </p:nvSpPr>
        <p:spPr>
          <a:xfrm>
            <a:off x="704546" y="2324677"/>
            <a:ext cx="1161682" cy="489930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accent6"/>
                </a:solidFill>
              </a:rPr>
              <a:t>LED</a:t>
            </a:r>
            <a:r>
              <a:rPr lang="en-US" altLang="ko-KR" sz="700" b="1" dirty="0">
                <a:solidFill>
                  <a:schemeClr val="tx1"/>
                </a:solidFill>
              </a:rPr>
              <a:t> ← ON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RELAY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</a:rPr>
              <a:t>←</a:t>
            </a:r>
            <a:r>
              <a:rPr lang="ko-KR" altLang="en-US" sz="700" b="1" dirty="0">
                <a:solidFill>
                  <a:schemeClr val="tx1"/>
                </a:solidFill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</a:rPr>
              <a:t>ON</a:t>
            </a:r>
          </a:p>
        </p:txBody>
      </p:sp>
      <p:cxnSp>
        <p:nvCxnSpPr>
          <p:cNvPr id="91" name="직선 화살표 연결선 90"/>
          <p:cNvCxnSpPr>
            <a:stCxn id="89" idx="2"/>
            <a:endCxn id="90" idx="0"/>
          </p:cNvCxnSpPr>
          <p:nvPr/>
        </p:nvCxnSpPr>
        <p:spPr>
          <a:xfrm>
            <a:off x="1285388" y="2126697"/>
            <a:ext cx="0" cy="1979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9" idx="1"/>
            <a:endCxn id="90" idx="1"/>
          </p:cNvCxnSpPr>
          <p:nvPr/>
        </p:nvCxnSpPr>
        <p:spPr>
          <a:xfrm rot="10800000" flipH="1">
            <a:off x="463774" y="2569643"/>
            <a:ext cx="240773" cy="2001845"/>
          </a:xfrm>
          <a:prstGeom prst="bentConnector3">
            <a:avLst>
              <a:gd name="adj1" fmla="val -6694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95362" y="4307314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sp>
        <p:nvSpPr>
          <p:cNvPr id="95" name="순서도: 데이터 94"/>
          <p:cNvSpPr/>
          <p:nvPr/>
        </p:nvSpPr>
        <p:spPr>
          <a:xfrm>
            <a:off x="558640" y="3012587"/>
            <a:ext cx="1444704" cy="420167"/>
          </a:xfrm>
          <a:prstGeom prst="flowChartInputOutput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INPUT BUTTON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READ TEMP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9" idx="3"/>
            <a:endCxn id="84" idx="1"/>
          </p:cNvCxnSpPr>
          <p:nvPr/>
        </p:nvCxnSpPr>
        <p:spPr>
          <a:xfrm>
            <a:off x="2098210" y="4571488"/>
            <a:ext cx="83296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4" idx="0"/>
            <a:endCxn id="106" idx="4"/>
          </p:cNvCxnSpPr>
          <p:nvPr/>
        </p:nvCxnSpPr>
        <p:spPr>
          <a:xfrm flipV="1">
            <a:off x="3427646" y="4122516"/>
            <a:ext cx="0" cy="2824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/>
          <p:cNvSpPr/>
          <p:nvPr/>
        </p:nvSpPr>
        <p:spPr>
          <a:xfrm>
            <a:off x="2610428" y="2324677"/>
            <a:ext cx="1634436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TEMP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COOLDOWN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9" name="순서도: 판단 98"/>
          <p:cNvSpPr/>
          <p:nvPr/>
        </p:nvSpPr>
        <p:spPr>
          <a:xfrm>
            <a:off x="463774" y="4326523"/>
            <a:ext cx="1634436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TEMP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OVERHEATED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8" idx="1"/>
            <a:endCxn id="90" idx="3"/>
          </p:cNvCxnSpPr>
          <p:nvPr/>
        </p:nvCxnSpPr>
        <p:spPr>
          <a:xfrm flipH="1">
            <a:off x="1866228" y="2569642"/>
            <a:ext cx="7441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45416" y="236563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cxnSp>
        <p:nvCxnSpPr>
          <p:cNvPr id="102" name="꺾인 연결선 101"/>
          <p:cNvCxnSpPr>
            <a:stCxn id="98" idx="3"/>
            <a:endCxn id="84" idx="3"/>
          </p:cNvCxnSpPr>
          <p:nvPr/>
        </p:nvCxnSpPr>
        <p:spPr>
          <a:xfrm flipH="1">
            <a:off x="3924117" y="2569642"/>
            <a:ext cx="320747" cy="2001846"/>
          </a:xfrm>
          <a:prstGeom prst="bentConnector3">
            <a:avLst>
              <a:gd name="adj1" fmla="val -5025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158993" y="2371014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047517" y="4367481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cxnSp>
        <p:nvCxnSpPr>
          <p:cNvPr id="105" name="직선 화살표 연결선 104"/>
          <p:cNvCxnSpPr>
            <a:stCxn id="90" idx="2"/>
            <a:endCxn id="95" idx="1"/>
          </p:cNvCxnSpPr>
          <p:nvPr/>
        </p:nvCxnSpPr>
        <p:spPr>
          <a:xfrm flipH="1">
            <a:off x="1280992" y="2814607"/>
            <a:ext cx="4396" cy="1979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데이터 105"/>
          <p:cNvSpPr/>
          <p:nvPr/>
        </p:nvSpPr>
        <p:spPr>
          <a:xfrm>
            <a:off x="2705294" y="3702349"/>
            <a:ext cx="1444704" cy="420167"/>
          </a:xfrm>
          <a:prstGeom prst="flowChartInputOutput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INPUT BUTTON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READ TEMP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7" name="순서도: 판단 106"/>
          <p:cNvSpPr/>
          <p:nvPr/>
        </p:nvSpPr>
        <p:spPr>
          <a:xfrm>
            <a:off x="463774" y="3632586"/>
            <a:ext cx="1634436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BUTTON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PRESSSED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95" idx="4"/>
            <a:endCxn id="107" idx="0"/>
          </p:cNvCxnSpPr>
          <p:nvPr/>
        </p:nvCxnSpPr>
        <p:spPr>
          <a:xfrm>
            <a:off x="1280992" y="3432754"/>
            <a:ext cx="0" cy="19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7" idx="2"/>
            <a:endCxn id="99" idx="0"/>
          </p:cNvCxnSpPr>
          <p:nvPr/>
        </p:nvCxnSpPr>
        <p:spPr>
          <a:xfrm>
            <a:off x="1280992" y="4122516"/>
            <a:ext cx="0" cy="2040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43581" y="4126869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sp>
        <p:nvSpPr>
          <p:cNvPr id="111" name="순서도: 판단 110"/>
          <p:cNvSpPr/>
          <p:nvPr/>
        </p:nvSpPr>
        <p:spPr>
          <a:xfrm>
            <a:off x="2610428" y="3012587"/>
            <a:ext cx="1634436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BUTTON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PRESSED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11" idx="0"/>
            <a:endCxn id="98" idx="2"/>
          </p:cNvCxnSpPr>
          <p:nvPr/>
        </p:nvCxnSpPr>
        <p:spPr>
          <a:xfrm flipV="1">
            <a:off x="3427646" y="2814607"/>
            <a:ext cx="0" cy="1979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6" idx="1"/>
            <a:endCxn id="111" idx="2"/>
          </p:cNvCxnSpPr>
          <p:nvPr/>
        </p:nvCxnSpPr>
        <p:spPr>
          <a:xfrm flipV="1">
            <a:off x="3427646" y="3502516"/>
            <a:ext cx="0" cy="19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435775" y="2812754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cxnSp>
        <p:nvCxnSpPr>
          <p:cNvPr id="116" name="꺾인 연결선 115"/>
          <p:cNvCxnSpPr>
            <a:stCxn id="111" idx="1"/>
            <a:endCxn id="122" idx="0"/>
          </p:cNvCxnSpPr>
          <p:nvPr/>
        </p:nvCxnSpPr>
        <p:spPr>
          <a:xfrm rot="10800000" flipV="1">
            <a:off x="2388048" y="3257552"/>
            <a:ext cx="222380" cy="1622454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107" idx="3"/>
            <a:endCxn id="122" idx="0"/>
          </p:cNvCxnSpPr>
          <p:nvPr/>
        </p:nvCxnSpPr>
        <p:spPr>
          <a:xfrm>
            <a:off x="2098210" y="3877551"/>
            <a:ext cx="289838" cy="1002455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44565" y="305174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021990" y="3670142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sp>
        <p:nvSpPr>
          <p:cNvPr id="122" name="순서도: 처리 121"/>
          <p:cNvSpPr/>
          <p:nvPr/>
        </p:nvSpPr>
        <p:spPr>
          <a:xfrm>
            <a:off x="1807206" y="4880006"/>
            <a:ext cx="1161682" cy="241249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accent6"/>
                </a:solidFill>
              </a:rPr>
              <a:t>LED</a:t>
            </a:r>
            <a:r>
              <a:rPr lang="en-US" altLang="ko-KR" sz="700" b="1" dirty="0">
                <a:solidFill>
                  <a:schemeClr val="tx1"/>
                </a:solidFill>
              </a:rPr>
              <a:t> ←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OFF</a:t>
            </a:r>
            <a:endParaRPr lang="en-US" altLang="ko-KR" sz="700" b="1" dirty="0">
              <a:solidFill>
                <a:schemeClr val="tx1"/>
              </a:solidFill>
            </a:endParaRPr>
          </a:p>
        </p:txBody>
      </p:sp>
      <p:sp>
        <p:nvSpPr>
          <p:cNvPr id="127" name="순서도: 처리 126"/>
          <p:cNvSpPr/>
          <p:nvPr/>
        </p:nvSpPr>
        <p:spPr>
          <a:xfrm>
            <a:off x="7745984" y="4410965"/>
            <a:ext cx="992943" cy="333049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RELAY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← OFF</a:t>
            </a:r>
          </a:p>
        </p:txBody>
      </p:sp>
      <p:sp>
        <p:nvSpPr>
          <p:cNvPr id="128" name="순서도: 처리 127"/>
          <p:cNvSpPr/>
          <p:nvPr/>
        </p:nvSpPr>
        <p:spPr>
          <a:xfrm>
            <a:off x="5519355" y="2330679"/>
            <a:ext cx="1161683" cy="489930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accent1"/>
                </a:solidFill>
              </a:rPr>
              <a:t>LED</a:t>
            </a:r>
            <a:r>
              <a:rPr lang="en-US" altLang="ko-KR" sz="700" b="1" dirty="0">
                <a:solidFill>
                  <a:schemeClr val="accent6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← ON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RELAY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</a:rPr>
              <a:t>←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ON</a:t>
            </a:r>
          </a:p>
        </p:txBody>
      </p:sp>
      <p:cxnSp>
        <p:nvCxnSpPr>
          <p:cNvPr id="130" name="꺾인 연결선 129"/>
          <p:cNvCxnSpPr>
            <a:stCxn id="136" idx="1"/>
            <a:endCxn id="128" idx="1"/>
          </p:cNvCxnSpPr>
          <p:nvPr/>
        </p:nvCxnSpPr>
        <p:spPr>
          <a:xfrm rot="10800000" flipH="1">
            <a:off x="5278582" y="2575644"/>
            <a:ext cx="240773" cy="2001846"/>
          </a:xfrm>
          <a:prstGeom prst="bentConnector3">
            <a:avLst>
              <a:gd name="adj1" fmla="val -6694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10170" y="431331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sp>
        <p:nvSpPr>
          <p:cNvPr id="132" name="순서도: 데이터 131"/>
          <p:cNvSpPr/>
          <p:nvPr/>
        </p:nvSpPr>
        <p:spPr>
          <a:xfrm>
            <a:off x="5373448" y="3018588"/>
            <a:ext cx="1444704" cy="420167"/>
          </a:xfrm>
          <a:prstGeom prst="flowChartInputOutput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INPUT BUTTON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READ TEMP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/>
          <p:cNvCxnSpPr>
            <a:stCxn id="136" idx="3"/>
            <a:endCxn id="127" idx="1"/>
          </p:cNvCxnSpPr>
          <p:nvPr/>
        </p:nvCxnSpPr>
        <p:spPr>
          <a:xfrm>
            <a:off x="6913019" y="4577489"/>
            <a:ext cx="83296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27" idx="0"/>
            <a:endCxn id="143" idx="4"/>
          </p:cNvCxnSpPr>
          <p:nvPr/>
        </p:nvCxnSpPr>
        <p:spPr>
          <a:xfrm flipV="1">
            <a:off x="8242455" y="4128517"/>
            <a:ext cx="0" cy="2824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판단 134"/>
          <p:cNvSpPr/>
          <p:nvPr/>
        </p:nvSpPr>
        <p:spPr>
          <a:xfrm>
            <a:off x="7425237" y="2330679"/>
            <a:ext cx="1634437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TEMP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ACCEPTABLE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6" name="순서도: 판단 135"/>
          <p:cNvSpPr/>
          <p:nvPr/>
        </p:nvSpPr>
        <p:spPr>
          <a:xfrm>
            <a:off x="5278582" y="4332524"/>
            <a:ext cx="1634437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TEMP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&gt; 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DANGEROUS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stCxn id="135" idx="1"/>
            <a:endCxn id="128" idx="3"/>
          </p:cNvCxnSpPr>
          <p:nvPr/>
        </p:nvCxnSpPr>
        <p:spPr>
          <a:xfrm flipH="1">
            <a:off x="6681037" y="2575643"/>
            <a:ext cx="7442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160225" y="2371636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cxnSp>
        <p:nvCxnSpPr>
          <p:cNvPr id="139" name="꺾인 연결선 138"/>
          <p:cNvCxnSpPr>
            <a:stCxn id="135" idx="3"/>
            <a:endCxn id="127" idx="3"/>
          </p:cNvCxnSpPr>
          <p:nvPr/>
        </p:nvCxnSpPr>
        <p:spPr>
          <a:xfrm flipH="1">
            <a:off x="8738927" y="2575643"/>
            <a:ext cx="320747" cy="2001847"/>
          </a:xfrm>
          <a:prstGeom prst="bentConnector3">
            <a:avLst>
              <a:gd name="adj1" fmla="val -5025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973803" y="237701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862326" y="4373482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cxnSp>
        <p:nvCxnSpPr>
          <p:cNvPr id="142" name="직선 화살표 연결선 141"/>
          <p:cNvCxnSpPr>
            <a:stCxn id="128" idx="2"/>
            <a:endCxn id="132" idx="1"/>
          </p:cNvCxnSpPr>
          <p:nvPr/>
        </p:nvCxnSpPr>
        <p:spPr>
          <a:xfrm flipH="1">
            <a:off x="6095800" y="2820608"/>
            <a:ext cx="4396" cy="1979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순서도: 데이터 142"/>
          <p:cNvSpPr/>
          <p:nvPr/>
        </p:nvSpPr>
        <p:spPr>
          <a:xfrm>
            <a:off x="7520103" y="3708350"/>
            <a:ext cx="1444704" cy="420167"/>
          </a:xfrm>
          <a:prstGeom prst="flowChartInputOutput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INPUT BUTTON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READ TEMP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4" name="순서도: 판단 143"/>
          <p:cNvSpPr/>
          <p:nvPr/>
        </p:nvSpPr>
        <p:spPr>
          <a:xfrm>
            <a:off x="5278582" y="3638587"/>
            <a:ext cx="1634437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BUTTON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PRESSED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132" idx="4"/>
            <a:endCxn id="144" idx="0"/>
          </p:cNvCxnSpPr>
          <p:nvPr/>
        </p:nvCxnSpPr>
        <p:spPr>
          <a:xfrm>
            <a:off x="6095800" y="3438755"/>
            <a:ext cx="0" cy="19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4" idx="2"/>
            <a:endCxn id="136" idx="0"/>
          </p:cNvCxnSpPr>
          <p:nvPr/>
        </p:nvCxnSpPr>
        <p:spPr>
          <a:xfrm>
            <a:off x="6095800" y="4128517"/>
            <a:ext cx="0" cy="2040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58389" y="4132871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sp>
        <p:nvSpPr>
          <p:cNvPr id="148" name="순서도: 판단 147"/>
          <p:cNvSpPr/>
          <p:nvPr/>
        </p:nvSpPr>
        <p:spPr>
          <a:xfrm>
            <a:off x="7425237" y="3018588"/>
            <a:ext cx="1634437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BUTTON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PRESSED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>
            <a:stCxn id="148" idx="0"/>
            <a:endCxn id="135" idx="2"/>
          </p:cNvCxnSpPr>
          <p:nvPr/>
        </p:nvCxnSpPr>
        <p:spPr>
          <a:xfrm flipV="1">
            <a:off x="8242455" y="2820608"/>
            <a:ext cx="0" cy="1979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3" idx="1"/>
            <a:endCxn id="148" idx="2"/>
          </p:cNvCxnSpPr>
          <p:nvPr/>
        </p:nvCxnSpPr>
        <p:spPr>
          <a:xfrm flipV="1">
            <a:off x="8242455" y="3508518"/>
            <a:ext cx="0" cy="19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250584" y="2818756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cxnSp>
        <p:nvCxnSpPr>
          <p:cNvPr id="152" name="꺾인 연결선 151"/>
          <p:cNvCxnSpPr>
            <a:stCxn id="148" idx="1"/>
            <a:endCxn id="156" idx="0"/>
          </p:cNvCxnSpPr>
          <p:nvPr/>
        </p:nvCxnSpPr>
        <p:spPr>
          <a:xfrm rot="10800000" flipV="1">
            <a:off x="7202857" y="3263553"/>
            <a:ext cx="222380" cy="1622455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44" idx="3"/>
            <a:endCxn id="156" idx="0"/>
          </p:cNvCxnSpPr>
          <p:nvPr/>
        </p:nvCxnSpPr>
        <p:spPr>
          <a:xfrm>
            <a:off x="6913019" y="3883552"/>
            <a:ext cx="289838" cy="1002455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59374" y="305774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836799" y="3676143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sp>
        <p:nvSpPr>
          <p:cNvPr id="156" name="순서도: 처리 155"/>
          <p:cNvSpPr/>
          <p:nvPr/>
        </p:nvSpPr>
        <p:spPr>
          <a:xfrm>
            <a:off x="6622015" y="4886008"/>
            <a:ext cx="1161683" cy="241249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accent1"/>
                </a:solidFill>
              </a:rPr>
              <a:t>LED</a:t>
            </a:r>
            <a:r>
              <a:rPr lang="en-US" altLang="ko-KR" sz="700" b="1" dirty="0">
                <a:solidFill>
                  <a:schemeClr val="accent6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← OFF</a:t>
            </a:r>
            <a:endParaRPr lang="en-US" altLang="ko-KR" sz="700" b="1" dirty="0">
              <a:solidFill>
                <a:schemeClr val="tx1"/>
              </a:solidFill>
            </a:endParaRPr>
          </a:p>
        </p:txBody>
      </p:sp>
      <p:sp>
        <p:nvSpPr>
          <p:cNvPr id="161" name="순서도: 처리 160"/>
          <p:cNvSpPr/>
          <p:nvPr/>
        </p:nvSpPr>
        <p:spPr>
          <a:xfrm>
            <a:off x="10288264" y="2390607"/>
            <a:ext cx="1161682" cy="489930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LED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← ON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RELAY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</a:rPr>
              <a:t>←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163" name="순서도: 데이터 162"/>
          <p:cNvSpPr/>
          <p:nvPr/>
        </p:nvSpPr>
        <p:spPr>
          <a:xfrm>
            <a:off x="10142358" y="3078516"/>
            <a:ext cx="1444703" cy="420167"/>
          </a:xfrm>
          <a:prstGeom prst="flowChartInputOutput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INPUT BUTTON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64" name="직선 화살표 연결선 163"/>
          <p:cNvCxnSpPr>
            <a:stCxn id="161" idx="2"/>
            <a:endCxn id="163" idx="1"/>
          </p:cNvCxnSpPr>
          <p:nvPr/>
        </p:nvCxnSpPr>
        <p:spPr>
          <a:xfrm flipH="1">
            <a:off x="10864709" y="2880537"/>
            <a:ext cx="4396" cy="1979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판단 164"/>
          <p:cNvSpPr/>
          <p:nvPr/>
        </p:nvSpPr>
        <p:spPr>
          <a:xfrm>
            <a:off x="10047491" y="3698516"/>
            <a:ext cx="1634436" cy="489930"/>
          </a:xfrm>
          <a:prstGeom prst="flowChartDecision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BUTTON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PRESSED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3" idx="4"/>
            <a:endCxn id="165" idx="0"/>
          </p:cNvCxnSpPr>
          <p:nvPr/>
        </p:nvCxnSpPr>
        <p:spPr>
          <a:xfrm>
            <a:off x="10864709" y="3498683"/>
            <a:ext cx="0" cy="19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853207" y="4141459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YES</a:t>
            </a:r>
            <a:endParaRPr lang="ko-KR" altLang="en-US" sz="700" b="1" dirty="0"/>
          </a:p>
        </p:txBody>
      </p:sp>
      <p:sp>
        <p:nvSpPr>
          <p:cNvPr id="168" name="순서도: 처리 167"/>
          <p:cNvSpPr/>
          <p:nvPr/>
        </p:nvSpPr>
        <p:spPr>
          <a:xfrm>
            <a:off x="10283868" y="4386426"/>
            <a:ext cx="1161682" cy="241249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LED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← OFF</a:t>
            </a:r>
            <a:endParaRPr lang="en-US" altLang="ko-KR" sz="700" b="1" dirty="0">
              <a:solidFill>
                <a:schemeClr val="tx1"/>
              </a:solidFill>
            </a:endParaRPr>
          </a:p>
        </p:txBody>
      </p:sp>
      <p:cxnSp>
        <p:nvCxnSpPr>
          <p:cNvPr id="170" name="꺾인 연결선 169"/>
          <p:cNvCxnSpPr>
            <a:stCxn id="165" idx="1"/>
            <a:endCxn id="161" idx="1"/>
          </p:cNvCxnSpPr>
          <p:nvPr/>
        </p:nvCxnSpPr>
        <p:spPr>
          <a:xfrm rot="10800000" flipH="1">
            <a:off x="10047491" y="2635573"/>
            <a:ext cx="240773" cy="1307909"/>
          </a:xfrm>
          <a:prstGeom prst="bentConnector3">
            <a:avLst>
              <a:gd name="adj1" fmla="val -6694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9854018" y="3736071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NO</a:t>
            </a:r>
            <a:endParaRPr lang="ko-KR" altLang="en-US" sz="700" b="1" dirty="0"/>
          </a:p>
        </p:txBody>
      </p:sp>
      <p:cxnSp>
        <p:nvCxnSpPr>
          <p:cNvPr id="172" name="직선 화살표 연결선 171"/>
          <p:cNvCxnSpPr>
            <a:stCxn id="165" idx="2"/>
            <a:endCxn id="168" idx="0"/>
          </p:cNvCxnSpPr>
          <p:nvPr/>
        </p:nvCxnSpPr>
        <p:spPr>
          <a:xfrm>
            <a:off x="10864709" y="4188446"/>
            <a:ext cx="0" cy="1979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/>
          <p:nvPr/>
        </p:nvCxnSpPr>
        <p:spPr>
          <a:xfrm rot="5400000" flipH="1" flipV="1">
            <a:off x="2841980" y="1872237"/>
            <a:ext cx="2798034" cy="3713564"/>
          </a:xfrm>
          <a:prstGeom prst="bentConnector5">
            <a:avLst>
              <a:gd name="adj1" fmla="val -8170"/>
              <a:gd name="adj2" fmla="val 63851"/>
              <a:gd name="adj3" fmla="val 10817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5400000" flipH="1" flipV="1">
            <a:off x="7669163" y="1925410"/>
            <a:ext cx="2734475" cy="3670777"/>
          </a:xfrm>
          <a:prstGeom prst="bentConnector5">
            <a:avLst>
              <a:gd name="adj1" fmla="val -8360"/>
              <a:gd name="adj2" fmla="val 64272"/>
              <a:gd name="adj3" fmla="val 10836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/>
          <p:nvPr/>
        </p:nvCxnSpPr>
        <p:spPr>
          <a:xfrm rot="5400000" flipH="1" flipV="1">
            <a:off x="10011111" y="2735880"/>
            <a:ext cx="2752194" cy="1039634"/>
          </a:xfrm>
          <a:prstGeom prst="bentConnector3">
            <a:avLst>
              <a:gd name="adj1" fmla="val -830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/>
          <p:nvPr/>
        </p:nvCxnSpPr>
        <p:spPr>
          <a:xfrm rot="10800000" flipV="1">
            <a:off x="1862128" y="1899920"/>
            <a:ext cx="10055552" cy="503942"/>
          </a:xfrm>
          <a:prstGeom prst="bentConnector3">
            <a:avLst>
              <a:gd name="adj1" fmla="val 9662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Product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9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9405" y="611399"/>
            <a:ext cx="3226283" cy="61420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7230" y="611399"/>
            <a:ext cx="3228458" cy="136153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551" y="353683"/>
            <a:ext cx="277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 Design (Section)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2589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Solar Film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09405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7752" y="2339561"/>
            <a:ext cx="327936" cy="287834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9405" y="5217905"/>
            <a:ext cx="1062164" cy="36231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09405" y="1977251"/>
            <a:ext cx="3226283" cy="36231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 with Cushion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70547" y="5351335"/>
            <a:ext cx="1101954" cy="232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Copper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5208" y="956459"/>
            <a:ext cx="1828315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Circuit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Space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3523" y="956459"/>
            <a:ext cx="734227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Space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4250" y="709799"/>
            <a:ext cx="2997482" cy="242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Solar Panel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37341" y="5580218"/>
            <a:ext cx="2570411" cy="577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Copper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Heat sink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7340" y="6158183"/>
            <a:ext cx="2570411" cy="301924"/>
          </a:xfrm>
          <a:prstGeom prst="rect">
            <a:avLst/>
          </a:prstGeom>
          <a:pattFill prst="lt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Cooling Fan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37339" y="5002323"/>
            <a:ext cx="2570411" cy="20953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Aluminium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69076" y="6244478"/>
            <a:ext cx="1606052" cy="37606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External Battery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951240" y="855028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5536946" y="167406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7" idx="1"/>
            <a:endCxn id="90" idx="3"/>
          </p:cNvCxnSpPr>
          <p:nvPr/>
        </p:nvCxnSpPr>
        <p:spPr>
          <a:xfrm rot="10800000">
            <a:off x="6631654" y="6020164"/>
            <a:ext cx="837422" cy="4123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952875" y="2339560"/>
            <a:ext cx="2137794" cy="2658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Refrigerating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Space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6662000" y="611399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55778" y="2341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662000" y="5217905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662000" y="6751610"/>
            <a:ext cx="2419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4683" y="1268641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Cap Part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44151" y="3484117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Body Part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38757" y="534266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Heat Sink and</a:t>
            </a:r>
          </a:p>
          <a:p>
            <a:pPr algn="ctr"/>
            <a:r>
              <a:rPr lang="en-US" altLang="ko-KR" b="1" dirty="0" smtClean="0"/>
              <a:t>Power Input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735796" y="2339561"/>
            <a:ext cx="217077" cy="26584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Aluminium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90669" y="2339559"/>
            <a:ext cx="217081" cy="26584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Aluminium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521732" y="2234466"/>
            <a:ext cx="219844" cy="2198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flat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7859230" y="4734413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Peltier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50" idx="1"/>
            <a:endCxn id="4" idx="7"/>
          </p:cNvCxnSpPr>
          <p:nvPr/>
        </p:nvCxnSpPr>
        <p:spPr>
          <a:xfrm flipH="1">
            <a:off x="6709381" y="2034627"/>
            <a:ext cx="1152769" cy="232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/>
          <p:cNvSpPr/>
          <p:nvPr/>
        </p:nvSpPr>
        <p:spPr>
          <a:xfrm>
            <a:off x="7862150" y="1858414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Hinge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05085" y="952144"/>
            <a:ext cx="219313" cy="1020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Solar Film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69" idx="1"/>
          </p:cNvCxnSpPr>
          <p:nvPr/>
        </p:nvCxnSpPr>
        <p:spPr>
          <a:xfrm flipH="1">
            <a:off x="6655779" y="918678"/>
            <a:ext cx="1203452" cy="37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859231" y="742465"/>
            <a:ext cx="1219518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Transparent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Acrylic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90" idx="0"/>
            <a:endCxn id="10" idx="3"/>
          </p:cNvCxnSpPr>
          <p:nvPr/>
        </p:nvCxnSpPr>
        <p:spPr>
          <a:xfrm rot="16200000" flipV="1">
            <a:off x="5872519" y="4984366"/>
            <a:ext cx="295314" cy="8963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305085" y="5580218"/>
            <a:ext cx="326569" cy="87988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rot="5400000">
            <a:off x="6231391" y="6178537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73524" y="5223955"/>
            <a:ext cx="1062164" cy="3562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Insulation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70027" y="5220205"/>
            <a:ext cx="1103495" cy="133429"/>
            <a:chOff x="4470027" y="5220205"/>
            <a:chExt cx="1103495" cy="133429"/>
          </a:xfrm>
        </p:grpSpPr>
        <p:sp>
          <p:nvSpPr>
            <p:cNvPr id="10" name="직사각형 9"/>
            <p:cNvSpPr/>
            <p:nvPr/>
          </p:nvSpPr>
          <p:spPr>
            <a:xfrm>
              <a:off x="4470027" y="5220205"/>
              <a:ext cx="1101954" cy="12939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71568" y="5284903"/>
              <a:ext cx="1101954" cy="68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>
            <a:stCxn id="18" idx="1"/>
            <a:endCxn id="10" idx="3"/>
          </p:cNvCxnSpPr>
          <p:nvPr/>
        </p:nvCxnSpPr>
        <p:spPr>
          <a:xfrm flipH="1">
            <a:off x="5571981" y="4910626"/>
            <a:ext cx="2287249" cy="3742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rot="5400000">
            <a:off x="6280700" y="899876"/>
            <a:ext cx="0" cy="26382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7" idx="2"/>
            <a:endCxn id="10" idx="3"/>
          </p:cNvCxnSpPr>
          <p:nvPr/>
        </p:nvCxnSpPr>
        <p:spPr>
          <a:xfrm rot="16200000" flipH="1">
            <a:off x="3461847" y="3174769"/>
            <a:ext cx="3307653" cy="912615"/>
          </a:xfrm>
          <a:prstGeom prst="bentConnector4">
            <a:avLst>
              <a:gd name="adj1" fmla="val 1795"/>
              <a:gd name="adj2" fmla="val 211219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8" idx="1"/>
          </p:cNvCxnSpPr>
          <p:nvPr/>
        </p:nvCxnSpPr>
        <p:spPr>
          <a:xfrm flipH="1">
            <a:off x="6596708" y="2649185"/>
            <a:ext cx="1262523" cy="3786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7859231" y="2472972"/>
            <a:ext cx="1215897" cy="352425"/>
          </a:xfrm>
          <a:prstGeom prst="flowChartProcess">
            <a:avLst/>
          </a:prstGeom>
          <a:noFill/>
          <a:ln w="22225" cap="flat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Cable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372471" y="5583820"/>
            <a:ext cx="928580" cy="29199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 Sensor</a:t>
            </a:r>
          </a:p>
        </p:txBody>
      </p:sp>
      <p:cxnSp>
        <p:nvCxnSpPr>
          <p:cNvPr id="142" name="꺾인 연결선 141"/>
          <p:cNvCxnSpPr>
            <a:endCxn id="131" idx="0"/>
          </p:cNvCxnSpPr>
          <p:nvPr/>
        </p:nvCxnSpPr>
        <p:spPr>
          <a:xfrm rot="10800000" flipV="1">
            <a:off x="5836761" y="5284902"/>
            <a:ext cx="683856" cy="298917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endCxn id="90" idx="0"/>
          </p:cNvCxnSpPr>
          <p:nvPr/>
        </p:nvCxnSpPr>
        <p:spPr>
          <a:xfrm rot="5400000">
            <a:off x="6315199" y="5309967"/>
            <a:ext cx="423422" cy="117080"/>
          </a:xfrm>
          <a:prstGeom prst="bentConnector3">
            <a:avLst>
              <a:gd name="adj1" fmla="val 28405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유한상태기계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4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51" y="3536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553962" y="932811"/>
            <a:ext cx="7084075" cy="5007402"/>
            <a:chOff x="2553962" y="932811"/>
            <a:chExt cx="7084075" cy="5007402"/>
          </a:xfrm>
        </p:grpSpPr>
        <p:sp>
          <p:nvSpPr>
            <p:cNvPr id="4" name="타원 3"/>
            <p:cNvSpPr/>
            <p:nvPr/>
          </p:nvSpPr>
          <p:spPr>
            <a:xfrm>
              <a:off x="2553962" y="932811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시작</a:t>
              </a:r>
              <a:endParaRPr lang="ko-KR" altLang="en-US" sz="1400" b="1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937438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4" idx="6"/>
              <a:endCxn id="7" idx="2"/>
            </p:cNvCxnSpPr>
            <p:nvPr/>
          </p:nvCxnSpPr>
          <p:spPr>
            <a:xfrm>
              <a:off x="3361969" y="1336815"/>
              <a:ext cx="57546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4341442" y="174081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937438" y="373927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endCxn id="73" idx="0"/>
            </p:cNvCxnSpPr>
            <p:nvPr/>
          </p:nvCxnSpPr>
          <p:spPr>
            <a:xfrm flipH="1">
              <a:off x="4341442" y="3144049"/>
              <a:ext cx="1" cy="5952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289953" y="328777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3937438" y="5132206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270700" y="37768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초과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6647305" y="3787382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3920532" y="233167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일반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553962" y="233167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구부러진 연결선 102"/>
            <p:cNvCxnSpPr>
              <a:stCxn id="101" idx="1"/>
              <a:endCxn id="102" idx="7"/>
            </p:cNvCxnSpPr>
            <p:nvPr/>
          </p:nvCxnSpPr>
          <p:spPr>
            <a:xfrm rot="16200000" flipV="1">
              <a:off x="3641251" y="2052393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 103"/>
            <p:cNvCxnSpPr>
              <a:stCxn id="102" idx="5"/>
              <a:endCxn id="101" idx="3"/>
            </p:cNvCxnSpPr>
            <p:nvPr/>
          </p:nvCxnSpPr>
          <p:spPr>
            <a:xfrm rot="16200000" flipH="1">
              <a:off x="3641250" y="2623739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243638" y="185899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43637" y="334772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cxnSp>
          <p:nvCxnSpPr>
            <p:cNvPr id="109" name="꺾인 연결선 108"/>
            <p:cNvCxnSpPr>
              <a:stCxn id="102" idx="4"/>
              <a:endCxn id="73" idx="2"/>
            </p:cNvCxnSpPr>
            <p:nvPr/>
          </p:nvCxnSpPr>
          <p:spPr>
            <a:xfrm rot="16200000" flipH="1">
              <a:off x="2945905" y="3151742"/>
              <a:ext cx="1003594" cy="9794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969112" y="413100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646676" y="234142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7618648" y="513220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8830030" y="513220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8830029" y="9328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413740" y="328262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cxnSp>
          <p:nvCxnSpPr>
            <p:cNvPr id="151" name="직선 화살표 연결선 150"/>
            <p:cNvCxnSpPr>
              <a:stCxn id="118" idx="6"/>
              <a:endCxn id="120" idx="2"/>
            </p:cNvCxnSpPr>
            <p:nvPr/>
          </p:nvCxnSpPr>
          <p:spPr>
            <a:xfrm flipV="1">
              <a:off x="8426655" y="5536208"/>
              <a:ext cx="403375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20" idx="0"/>
              <a:endCxn id="125" idx="4"/>
            </p:cNvCxnSpPr>
            <p:nvPr/>
          </p:nvCxnSpPr>
          <p:spPr>
            <a:xfrm flipH="1" flipV="1">
              <a:off x="9234033" y="1740818"/>
              <a:ext cx="1" cy="339138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25" idx="2"/>
              <a:endCxn id="7" idx="6"/>
            </p:cNvCxnSpPr>
            <p:nvPr/>
          </p:nvCxnSpPr>
          <p:spPr>
            <a:xfrm flipH="1">
              <a:off x="4745445" y="1336815"/>
              <a:ext cx="408458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44157" y="3314518"/>
              <a:ext cx="965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cxnSp>
          <p:nvCxnSpPr>
            <p:cNvPr id="46" name="직선 화살표 연결선 45"/>
            <p:cNvCxnSpPr>
              <a:stCxn id="88" idx="0"/>
              <a:endCxn id="114" idx="4"/>
            </p:cNvCxnSpPr>
            <p:nvPr/>
          </p:nvCxnSpPr>
          <p:spPr>
            <a:xfrm flipH="1" flipV="1">
              <a:off x="7050680" y="3149432"/>
              <a:ext cx="629" cy="6379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73" idx="4"/>
              <a:endCxn id="79" idx="0"/>
            </p:cNvCxnSpPr>
            <p:nvPr/>
          </p:nvCxnSpPr>
          <p:spPr>
            <a:xfrm>
              <a:off x="4341442" y="4547278"/>
              <a:ext cx="0" cy="5849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구부러진 연결선 64"/>
            <p:cNvCxnSpPr/>
            <p:nvPr/>
          </p:nvCxnSpPr>
          <p:spPr>
            <a:xfrm rot="16200000" flipV="1">
              <a:off x="6359386" y="3503731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65"/>
            <p:cNvCxnSpPr/>
            <p:nvPr/>
          </p:nvCxnSpPr>
          <p:spPr>
            <a:xfrm rot="16200000" flipH="1">
              <a:off x="6359385" y="4075077"/>
              <a:ext cx="1" cy="79522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61773" y="3318952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61772" y="479043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cxnSp>
          <p:nvCxnSpPr>
            <p:cNvPr id="69" name="꺾인 연결선 68"/>
            <p:cNvCxnSpPr>
              <a:stCxn id="79" idx="6"/>
              <a:endCxn id="83" idx="4"/>
            </p:cNvCxnSpPr>
            <p:nvPr/>
          </p:nvCxnSpPr>
          <p:spPr>
            <a:xfrm flipV="1">
              <a:off x="4745445" y="4584882"/>
              <a:ext cx="929259" cy="95132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83" idx="0"/>
              <a:endCxn id="114" idx="2"/>
            </p:cNvCxnSpPr>
            <p:nvPr/>
          </p:nvCxnSpPr>
          <p:spPr>
            <a:xfrm rot="5400000" flipH="1" flipV="1">
              <a:off x="5644967" y="2775166"/>
              <a:ext cx="1031446" cy="97197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114" idx="6"/>
              <a:endCxn id="118" idx="0"/>
            </p:cNvCxnSpPr>
            <p:nvPr/>
          </p:nvCxnSpPr>
          <p:spPr>
            <a:xfrm>
              <a:off x="7454683" y="2745429"/>
              <a:ext cx="567969" cy="238677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53220" y="2497843"/>
              <a:ext cx="965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71850" y="1929147"/>
            <a:ext cx="8662492" cy="2997363"/>
            <a:chOff x="1832232" y="2325961"/>
            <a:chExt cx="8662492" cy="2997363"/>
          </a:xfrm>
        </p:grpSpPr>
        <p:sp>
          <p:nvSpPr>
            <p:cNvPr id="4" name="타원 3"/>
            <p:cNvSpPr/>
            <p:nvPr/>
          </p:nvSpPr>
          <p:spPr>
            <a:xfrm>
              <a:off x="1832232" y="4514007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시작</a:t>
              </a:r>
              <a:endParaRPr lang="ko-KR" altLang="en-US" sz="1400" b="1" dirty="0"/>
            </a:p>
          </p:txBody>
        </p:sp>
        <p:cxnSp>
          <p:nvCxnSpPr>
            <p:cNvPr id="33" name="직선 화살표 연결선 32"/>
            <p:cNvCxnSpPr>
              <a:stCxn id="4" idx="0"/>
              <a:endCxn id="50" idx="4"/>
            </p:cNvCxnSpPr>
            <p:nvPr/>
          </p:nvCxnSpPr>
          <p:spPr>
            <a:xfrm flipV="1">
              <a:off x="2236236" y="4237007"/>
              <a:ext cx="4064" cy="27700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50" idx="6"/>
              <a:endCxn id="51" idx="2"/>
            </p:cNvCxnSpPr>
            <p:nvPr/>
          </p:nvCxnSpPr>
          <p:spPr>
            <a:xfrm flipV="1">
              <a:off x="2644303" y="3827242"/>
              <a:ext cx="773888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51" idx="6"/>
              <a:endCxn id="52" idx="2"/>
            </p:cNvCxnSpPr>
            <p:nvPr/>
          </p:nvCxnSpPr>
          <p:spPr>
            <a:xfrm>
              <a:off x="4226198" y="3827242"/>
              <a:ext cx="756000" cy="5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52" idx="6"/>
              <a:endCxn id="53" idx="2"/>
            </p:cNvCxnSpPr>
            <p:nvPr/>
          </p:nvCxnSpPr>
          <p:spPr>
            <a:xfrm>
              <a:off x="5790205" y="3833004"/>
              <a:ext cx="756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53" idx="6"/>
              <a:endCxn id="54" idx="2"/>
            </p:cNvCxnSpPr>
            <p:nvPr/>
          </p:nvCxnSpPr>
          <p:spPr>
            <a:xfrm>
              <a:off x="7354212" y="3833004"/>
              <a:ext cx="768498" cy="372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58" idx="2"/>
              <a:endCxn id="50" idx="0"/>
            </p:cNvCxnSpPr>
            <p:nvPr/>
          </p:nvCxnSpPr>
          <p:spPr>
            <a:xfrm rot="10800000" flipV="1">
              <a:off x="2240301" y="2733562"/>
              <a:ext cx="1177889" cy="69543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55" idx="0"/>
              <a:endCxn id="56" idx="6"/>
            </p:cNvCxnSpPr>
            <p:nvPr/>
          </p:nvCxnSpPr>
          <p:spPr>
            <a:xfrm rot="16200000" flipV="1">
              <a:off x="9164083" y="2496600"/>
              <a:ext cx="693273" cy="1160004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57" idx="2"/>
              <a:endCxn id="58" idx="6"/>
            </p:cNvCxnSpPr>
            <p:nvPr/>
          </p:nvCxnSpPr>
          <p:spPr>
            <a:xfrm flipH="1">
              <a:off x="4226196" y="2733561"/>
              <a:ext cx="2320008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56" idx="2"/>
              <a:endCxn id="57" idx="6"/>
            </p:cNvCxnSpPr>
            <p:nvPr/>
          </p:nvCxnSpPr>
          <p:spPr>
            <a:xfrm flipH="1">
              <a:off x="7354211" y="2729965"/>
              <a:ext cx="768499" cy="359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418189" y="451531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51" idx="3"/>
              <a:endCxn id="111" idx="1"/>
            </p:cNvCxnSpPr>
            <p:nvPr/>
          </p:nvCxnSpPr>
          <p:spPr>
            <a:xfrm flipH="1">
              <a:off x="3536519" y="4112915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11" idx="7"/>
              <a:endCxn id="51" idx="5"/>
            </p:cNvCxnSpPr>
            <p:nvPr/>
          </p:nvCxnSpPr>
          <p:spPr>
            <a:xfrm flipV="1">
              <a:off x="4107866" y="4112915"/>
              <a:ext cx="2" cy="52073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8122710" y="451400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174883" y="355972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958839" y="246378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07624" y="4241208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32173" y="4240212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>
              <a:stCxn id="54" idx="3"/>
              <a:endCxn id="115" idx="1"/>
            </p:cNvCxnSpPr>
            <p:nvPr/>
          </p:nvCxnSpPr>
          <p:spPr>
            <a:xfrm>
              <a:off x="8241040" y="4122398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5" idx="7"/>
              <a:endCxn id="54" idx="5"/>
            </p:cNvCxnSpPr>
            <p:nvPr/>
          </p:nvCxnSpPr>
          <p:spPr>
            <a:xfrm flipV="1">
              <a:off x="8812387" y="4122398"/>
              <a:ext cx="0" cy="50993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605975" y="4250690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30524" y="4249694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1836296" y="342900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418191" y="3423238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일반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982198" y="342900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6546205" y="342900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8122710" y="343272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초과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686717" y="3423238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8122710" y="232596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546204" y="232955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418189" y="2329558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54" idx="6"/>
              <a:endCxn id="55" idx="2"/>
            </p:cNvCxnSpPr>
            <p:nvPr/>
          </p:nvCxnSpPr>
          <p:spPr>
            <a:xfrm flipV="1">
              <a:off x="8930717" y="3827242"/>
              <a:ext cx="756000" cy="948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874801" y="3553963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7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78" name="그룹 277"/>
          <p:cNvGrpSpPr/>
          <p:nvPr/>
        </p:nvGrpSpPr>
        <p:grpSpPr>
          <a:xfrm>
            <a:off x="3146558" y="1666396"/>
            <a:ext cx="5903511" cy="3532205"/>
            <a:chOff x="2896392" y="2037327"/>
            <a:chExt cx="5903511" cy="3532205"/>
          </a:xfrm>
        </p:grpSpPr>
        <p:sp>
          <p:nvSpPr>
            <p:cNvPr id="4" name="타원 3"/>
            <p:cNvSpPr/>
            <p:nvPr/>
          </p:nvSpPr>
          <p:spPr>
            <a:xfrm>
              <a:off x="2896392" y="2762845"/>
              <a:ext cx="808007" cy="80800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시작</a:t>
              </a:r>
              <a:endParaRPr lang="ko-KR" altLang="en-US" sz="14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46595" y="425013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59794" y="513309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571196" y="3638721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57982" y="4066607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774980" y="4159856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과열</a:t>
              </a:r>
              <a:endParaRPr lang="ko-KR" altLang="en-US" sz="12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111547" y="4207785"/>
              <a:ext cx="795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식음</a:t>
              </a:r>
              <a:endParaRPr lang="ko-KR" altLang="en-US" sz="12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3800873" y="204601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21176" y="31223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cxnSp>
          <p:nvCxnSpPr>
            <p:cNvPr id="22" name="구부러진 연결선 21"/>
            <p:cNvCxnSpPr>
              <a:stCxn id="4" idx="0"/>
              <a:endCxn id="50" idx="2"/>
            </p:cNvCxnSpPr>
            <p:nvPr/>
          </p:nvCxnSpPr>
          <p:spPr>
            <a:xfrm rot="5400000" flipH="1" flipV="1">
              <a:off x="3394219" y="2356192"/>
              <a:ext cx="312830" cy="500477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4349202" y="310119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일반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구부러진 연결선 26"/>
            <p:cNvCxnSpPr>
              <a:stCxn id="50" idx="6"/>
              <a:endCxn id="26" idx="0"/>
            </p:cNvCxnSpPr>
            <p:nvPr/>
          </p:nvCxnSpPr>
          <p:spPr>
            <a:xfrm>
              <a:off x="4608880" y="2450015"/>
              <a:ext cx="144326" cy="651182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3183857" y="4060413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1" name="구부러진 연결선 30"/>
            <p:cNvCxnSpPr>
              <a:stCxn id="26" idx="2"/>
              <a:endCxn id="30" idx="0"/>
            </p:cNvCxnSpPr>
            <p:nvPr/>
          </p:nvCxnSpPr>
          <p:spPr>
            <a:xfrm rot="10800000" flipV="1">
              <a:off x="3587862" y="3505201"/>
              <a:ext cx="761341" cy="555212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구부러진 연결선 35"/>
            <p:cNvCxnSpPr>
              <a:stCxn id="30" idx="6"/>
              <a:endCxn id="26" idx="4"/>
            </p:cNvCxnSpPr>
            <p:nvPr/>
          </p:nvCxnSpPr>
          <p:spPr>
            <a:xfrm flipV="1">
              <a:off x="3991864" y="3909204"/>
              <a:ext cx="761342" cy="555213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4637166" y="4761525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구부러진 연결선 41"/>
            <p:cNvCxnSpPr>
              <a:stCxn id="30" idx="4"/>
              <a:endCxn id="41" idx="2"/>
            </p:cNvCxnSpPr>
            <p:nvPr/>
          </p:nvCxnSpPr>
          <p:spPr>
            <a:xfrm rot="16200000" flipH="1">
              <a:off x="3963959" y="4492321"/>
              <a:ext cx="297109" cy="104930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구부러진 연결선 44"/>
            <p:cNvCxnSpPr>
              <a:stCxn id="26" idx="6"/>
              <a:endCxn id="41" idx="7"/>
            </p:cNvCxnSpPr>
            <p:nvPr/>
          </p:nvCxnSpPr>
          <p:spPr>
            <a:xfrm>
              <a:off x="5157209" y="3505201"/>
              <a:ext cx="169634" cy="1374654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856922" y="470542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</a:rPr>
                <a:t>LED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en-US" altLang="ko-KR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6" name="구부러진 연결선 65"/>
            <p:cNvCxnSpPr>
              <a:stCxn id="41" idx="5"/>
              <a:endCxn id="65" idx="3"/>
            </p:cNvCxnSpPr>
            <p:nvPr/>
          </p:nvCxnSpPr>
          <p:spPr>
            <a:xfrm rot="5400000" flipH="1" flipV="1">
              <a:off x="5622996" y="5098947"/>
              <a:ext cx="56101" cy="648409"/>
            </a:xfrm>
            <a:prstGeom prst="curvedConnector3">
              <a:avLst>
                <a:gd name="adj1" fmla="val -233989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7171894" y="4643194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초과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작동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구부러진 연결선 91"/>
            <p:cNvCxnSpPr>
              <a:stCxn id="65" idx="5"/>
              <a:endCxn id="91" idx="3"/>
            </p:cNvCxnSpPr>
            <p:nvPr/>
          </p:nvCxnSpPr>
          <p:spPr>
            <a:xfrm rot="5400000" flipH="1" flipV="1">
              <a:off x="6887296" y="4992173"/>
              <a:ext cx="62230" cy="743625"/>
            </a:xfrm>
            <a:prstGeom prst="curvedConnector3">
              <a:avLst>
                <a:gd name="adj1" fmla="val -18321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/>
            <p:cNvSpPr/>
            <p:nvPr/>
          </p:nvSpPr>
          <p:spPr>
            <a:xfrm>
              <a:off x="7706223" y="3298351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5" name="구부러진 연결선 134"/>
            <p:cNvCxnSpPr>
              <a:stCxn id="91" idx="6"/>
              <a:endCxn id="134" idx="5"/>
            </p:cNvCxnSpPr>
            <p:nvPr/>
          </p:nvCxnSpPr>
          <p:spPr>
            <a:xfrm flipV="1">
              <a:off x="7979901" y="3988028"/>
              <a:ext cx="415999" cy="1059170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구부러진 연결선 138"/>
            <p:cNvCxnSpPr>
              <a:stCxn id="134" idx="2"/>
              <a:endCxn id="91" idx="1"/>
            </p:cNvCxnSpPr>
            <p:nvPr/>
          </p:nvCxnSpPr>
          <p:spPr>
            <a:xfrm rot="10800000" flipV="1">
              <a:off x="7290225" y="3702354"/>
              <a:ext cx="415999" cy="1059169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/>
            <p:cNvSpPr/>
            <p:nvPr/>
          </p:nvSpPr>
          <p:spPr>
            <a:xfrm>
              <a:off x="5801313" y="3298350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구부러진 연결선 165"/>
            <p:cNvCxnSpPr>
              <a:stCxn id="91" idx="2"/>
              <a:endCxn id="165" idx="5"/>
            </p:cNvCxnSpPr>
            <p:nvPr/>
          </p:nvCxnSpPr>
          <p:spPr>
            <a:xfrm rot="10800000">
              <a:off x="6490990" y="3988028"/>
              <a:ext cx="680904" cy="1059171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구부러진 연결선 168"/>
            <p:cNvCxnSpPr>
              <a:stCxn id="134" idx="1"/>
              <a:endCxn id="165" idx="7"/>
            </p:cNvCxnSpPr>
            <p:nvPr/>
          </p:nvCxnSpPr>
          <p:spPr>
            <a:xfrm rot="16200000" flipV="1">
              <a:off x="7157772" y="2749899"/>
              <a:ext cx="1" cy="1333563"/>
            </a:xfrm>
            <a:prstGeom prst="curvedConnector3">
              <a:avLst>
                <a:gd name="adj1" fmla="val 3469310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72"/>
            <p:cNvSpPr/>
            <p:nvPr/>
          </p:nvSpPr>
          <p:spPr>
            <a:xfrm>
              <a:off x="5369067" y="229527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켜짐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구부러진 연결선 203"/>
            <p:cNvCxnSpPr>
              <a:stCxn id="165" idx="2"/>
              <a:endCxn id="173" idx="3"/>
            </p:cNvCxnSpPr>
            <p:nvPr/>
          </p:nvCxnSpPr>
          <p:spPr>
            <a:xfrm rot="10800000">
              <a:off x="5487397" y="2984954"/>
              <a:ext cx="313916" cy="717400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7991896" y="2371602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LED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꺼짐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6482217" y="2037327"/>
              <a:ext cx="808007" cy="808007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중지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구부러진 연결선 208"/>
            <p:cNvCxnSpPr>
              <a:stCxn id="173" idx="7"/>
              <a:endCxn id="208" idx="1"/>
            </p:cNvCxnSpPr>
            <p:nvPr/>
          </p:nvCxnSpPr>
          <p:spPr>
            <a:xfrm rot="5400000" flipH="1" flipV="1">
              <a:off x="6200670" y="2013731"/>
              <a:ext cx="257950" cy="541803"/>
            </a:xfrm>
            <a:prstGeom prst="curvedConnector3">
              <a:avLst>
                <a:gd name="adj1" fmla="val 114102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구부러진 연결선 212"/>
            <p:cNvCxnSpPr>
              <a:stCxn id="208" idx="7"/>
              <a:endCxn id="207" idx="1"/>
            </p:cNvCxnSpPr>
            <p:nvPr/>
          </p:nvCxnSpPr>
          <p:spPr>
            <a:xfrm rot="16200000" flipH="1">
              <a:off x="7473922" y="1853628"/>
              <a:ext cx="334275" cy="938332"/>
            </a:xfrm>
            <a:prstGeom prst="curvedConnector3">
              <a:avLst>
                <a:gd name="adj1" fmla="val -2636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구부러진 연결선 232"/>
            <p:cNvCxnSpPr>
              <a:stCxn id="207" idx="0"/>
              <a:endCxn id="50" idx="0"/>
            </p:cNvCxnSpPr>
            <p:nvPr/>
          </p:nvCxnSpPr>
          <p:spPr>
            <a:xfrm rot="16200000" flipV="1">
              <a:off x="6137594" y="113295"/>
              <a:ext cx="325591" cy="4191023"/>
            </a:xfrm>
            <a:prstGeom prst="curvedConnector3">
              <a:avLst>
                <a:gd name="adj1" fmla="val 15961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4537963" y="43972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7200352" y="216429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버튼 클릭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0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알고리즘 순서도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0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6230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일반 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123974" y="571359"/>
            <a:ext cx="6074493" cy="5545952"/>
            <a:chOff x="3123974" y="571359"/>
            <a:chExt cx="6074493" cy="5545952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4001835" y="571359"/>
              <a:ext cx="1133475" cy="581910"/>
            </a:xfrm>
            <a:prstGeom prst="flowChartAlternate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켬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켬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0" idx="2"/>
              <a:endCxn id="17" idx="0"/>
            </p:cNvCxnSpPr>
            <p:nvPr/>
          </p:nvCxnSpPr>
          <p:spPr>
            <a:xfrm>
              <a:off x="4568573" y="1153269"/>
              <a:ext cx="0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23974" y="42461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읽음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식음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과열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142860" y="14921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552136" y="14997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0340" y="433144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65730" y="39901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569502" y="21263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cxnSp>
          <p:nvCxnSpPr>
            <p:cNvPr id="168" name="꺾인 연결선 167"/>
            <p:cNvCxnSpPr>
              <a:stCxn id="155" idx="1"/>
              <a:endCxn id="48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8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141654" y="246529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84135" y="33423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cxnSp>
          <p:nvCxnSpPr>
            <p:cNvPr id="47" name="직선 화살표 연결선 46"/>
            <p:cNvCxnSpPr>
              <a:stCxn id="48" idx="2"/>
              <a:endCxn id="2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←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끔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671750" y="880739"/>
              <a:ext cx="405441" cy="405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다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0" name="꺾인 연결선 39"/>
            <p:cNvCxnSpPr>
              <a:stCxn id="39" idx="4"/>
            </p:cNvCxnSpPr>
            <p:nvPr/>
          </p:nvCxnSpPr>
          <p:spPr>
            <a:xfrm rot="5400000">
              <a:off x="5489762" y="1184901"/>
              <a:ext cx="283431" cy="485989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8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10551" y="35368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초과 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3123973" y="747828"/>
            <a:ext cx="6074494" cy="5369483"/>
            <a:chOff x="3123973" y="747828"/>
            <a:chExt cx="6074494" cy="5369483"/>
          </a:xfrm>
        </p:grpSpPr>
        <p:sp>
          <p:nvSpPr>
            <p:cNvPr id="5" name="순서도: 처리 4"/>
            <p:cNvSpPr/>
            <p:nvPr/>
          </p:nvSpPr>
          <p:spPr>
            <a:xfrm>
              <a:off x="6902848" y="4384611"/>
              <a:ext cx="1408324" cy="472375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3744746" y="1434071"/>
              <a:ext cx="1647653" cy="694884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릴레이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←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9" idx="4"/>
              <a:endCxn id="17" idx="0"/>
            </p:cNvCxnSpPr>
            <p:nvPr/>
          </p:nvCxnSpPr>
          <p:spPr>
            <a:xfrm flipH="1">
              <a:off x="4568573" y="1153269"/>
              <a:ext cx="2391" cy="2808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88" idx="1"/>
              <a:endCxn id="17" idx="1"/>
            </p:cNvCxnSpPr>
            <p:nvPr/>
          </p:nvCxnSpPr>
          <p:spPr>
            <a:xfrm rot="10800000" flipH="1">
              <a:off x="3403250" y="1781514"/>
              <a:ext cx="341496" cy="2839285"/>
            </a:xfrm>
            <a:prstGeom prst="bentConnector3">
              <a:avLst>
                <a:gd name="adj1" fmla="val -6694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23973" y="42461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46" name="순서도: 데이터 45"/>
            <p:cNvSpPr/>
            <p:nvPr/>
          </p:nvSpPr>
          <p:spPr>
            <a:xfrm>
              <a:off x="3537802" y="2409756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cxnSp>
          <p:nvCxnSpPr>
            <p:cNvPr id="63" name="직선 화살표 연결선 62"/>
            <p:cNvCxnSpPr>
              <a:stCxn id="88" idx="3"/>
              <a:endCxn id="5" idx="1"/>
            </p:cNvCxnSpPr>
            <p:nvPr/>
          </p:nvCxnSpPr>
          <p:spPr>
            <a:xfrm>
              <a:off x="5721426" y="4620798"/>
              <a:ext cx="1181422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" idx="0"/>
              <a:endCxn id="133" idx="4"/>
            </p:cNvCxnSpPr>
            <p:nvPr/>
          </p:nvCxnSpPr>
          <p:spPr>
            <a:xfrm flipV="1">
              <a:off x="7607010" y="3984006"/>
              <a:ext cx="0" cy="40060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판단 75"/>
            <p:cNvSpPr/>
            <p:nvPr/>
          </p:nvSpPr>
          <p:spPr>
            <a:xfrm>
              <a:off x="6447922" y="1434071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허용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순서도: 판단 87"/>
            <p:cNvSpPr/>
            <p:nvPr/>
          </p:nvSpPr>
          <p:spPr>
            <a:xfrm>
              <a:off x="3403250" y="42733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온도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&gt; 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위험 온도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76" idx="1"/>
              <a:endCxn id="17" idx="3"/>
            </p:cNvCxnSpPr>
            <p:nvPr/>
          </p:nvCxnSpPr>
          <p:spPr>
            <a:xfrm flipH="1">
              <a:off x="5392399" y="1781513"/>
              <a:ext cx="10555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142860" y="1492163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예</a:t>
              </a:r>
            </a:p>
          </p:txBody>
        </p:sp>
        <p:cxnSp>
          <p:nvCxnSpPr>
            <p:cNvPr id="104" name="꺾인 연결선 103"/>
            <p:cNvCxnSpPr>
              <a:stCxn id="76" idx="3"/>
              <a:endCxn id="5" idx="3"/>
            </p:cNvCxnSpPr>
            <p:nvPr/>
          </p:nvCxnSpPr>
          <p:spPr>
            <a:xfrm flipH="1">
              <a:off x="8311172" y="1781513"/>
              <a:ext cx="454926" cy="2839286"/>
            </a:xfrm>
            <a:prstGeom prst="bentConnector3">
              <a:avLst>
                <a:gd name="adj1" fmla="val -5025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552136" y="14997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0340" y="4331448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예</a:t>
              </a:r>
            </a:p>
          </p:txBody>
        </p:sp>
        <p:cxnSp>
          <p:nvCxnSpPr>
            <p:cNvPr id="126" name="직선 화살표 연결선 125"/>
            <p:cNvCxnSpPr>
              <a:stCxn id="17" idx="2"/>
              <a:endCxn id="46" idx="1"/>
            </p:cNvCxnSpPr>
            <p:nvPr/>
          </p:nvCxnSpPr>
          <p:spPr>
            <a:xfrm flipH="1">
              <a:off x="4562338" y="2128955"/>
              <a:ext cx="6235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데이터 132"/>
            <p:cNvSpPr/>
            <p:nvPr/>
          </p:nvSpPr>
          <p:spPr>
            <a:xfrm>
              <a:off x="6582474" y="3388069"/>
              <a:ext cx="2049072" cy="595937"/>
            </a:xfrm>
            <a:prstGeom prst="flowChartInputOutput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버튼 입력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온도 읽음</a:t>
              </a:r>
            </a:p>
          </p:txBody>
        </p:sp>
        <p:sp>
          <p:nvSpPr>
            <p:cNvPr id="140" name="순서도: 판단 139"/>
            <p:cNvSpPr/>
            <p:nvPr/>
          </p:nvSpPr>
          <p:spPr>
            <a:xfrm>
              <a:off x="3403250" y="3289122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46" idx="4"/>
              <a:endCxn id="140" idx="0"/>
            </p:cNvCxnSpPr>
            <p:nvPr/>
          </p:nvCxnSpPr>
          <p:spPr>
            <a:xfrm>
              <a:off x="4562338" y="3005693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0" idx="2"/>
              <a:endCxn id="88" idx="0"/>
            </p:cNvCxnSpPr>
            <p:nvPr/>
          </p:nvCxnSpPr>
          <p:spPr>
            <a:xfrm>
              <a:off x="4562338" y="3984006"/>
              <a:ext cx="0" cy="28935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65730" y="39901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6447922" y="2409756"/>
              <a:ext cx="2318176" cy="694884"/>
            </a:xfrm>
            <a:prstGeom prst="flowChartDecision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버튼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==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누름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  <a:endCxn id="76" idx="2"/>
            </p:cNvCxnSpPr>
            <p:nvPr/>
          </p:nvCxnSpPr>
          <p:spPr>
            <a:xfrm flipV="1">
              <a:off x="7607010" y="2128955"/>
              <a:ext cx="0" cy="28080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33" idx="1"/>
              <a:endCxn id="155" idx="2"/>
            </p:cNvCxnSpPr>
            <p:nvPr/>
          </p:nvCxnSpPr>
          <p:spPr>
            <a:xfrm flipV="1">
              <a:off x="7607010" y="3104640"/>
              <a:ext cx="0" cy="2834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569501" y="21263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아니오</a:t>
              </a:r>
              <a:endParaRPr lang="ko-KR" altLang="en-US" sz="1200" b="1" dirty="0"/>
            </a:p>
          </p:txBody>
        </p:sp>
        <p:cxnSp>
          <p:nvCxnSpPr>
            <p:cNvPr id="168" name="꺾인 연결선 167"/>
            <p:cNvCxnSpPr>
              <a:stCxn id="155" idx="1"/>
              <a:endCxn id="44" idx="0"/>
            </p:cNvCxnSpPr>
            <p:nvPr/>
          </p:nvCxnSpPr>
          <p:spPr>
            <a:xfrm rot="10800000" flipV="1">
              <a:off x="6132514" y="2757198"/>
              <a:ext cx="315409" cy="2301182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140" idx="3"/>
              <a:endCxn id="44" idx="0"/>
            </p:cNvCxnSpPr>
            <p:nvPr/>
          </p:nvCxnSpPr>
          <p:spPr>
            <a:xfrm>
              <a:off x="5721426" y="3636564"/>
              <a:ext cx="411087" cy="1421816"/>
            </a:xfrm>
            <a:prstGeom prst="bent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141654" y="2465298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예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84135" y="33423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예</a:t>
              </a:r>
              <a:endParaRPr lang="ko-KR" altLang="en-US" sz="1200" b="1" dirty="0"/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308686" y="5058380"/>
              <a:ext cx="1647653" cy="342172"/>
            </a:xfrm>
            <a:prstGeom prst="flowChartProcess">
              <a:avLst/>
            </a:prstGeom>
            <a:noFill/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LED</a:t>
              </a:r>
              <a:r>
                <a:rPr lang="en-US" altLang="ko-KR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←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끔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4" idx="2"/>
              <a:endCxn id="37" idx="0"/>
            </p:cNvCxnSpPr>
            <p:nvPr/>
          </p:nvCxnSpPr>
          <p:spPr>
            <a:xfrm>
              <a:off x="6132513" y="5400552"/>
              <a:ext cx="3139" cy="3113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5932931" y="5711870"/>
              <a:ext cx="405441" cy="405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나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4368243" y="747828"/>
              <a:ext cx="405441" cy="4054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4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cap="flat"/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869</Words>
  <Application>Microsoft Office PowerPoint</Application>
  <PresentationFormat>와이드스크린</PresentationFormat>
  <Paragraphs>536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펠티어 냉장고 설계 문서</vt:lpstr>
      <vt:lpstr>PowerPoint 프레젠테이션</vt:lpstr>
      <vt:lpstr>유한상태기계 (시험용)</vt:lpstr>
      <vt:lpstr>PowerPoint 프레젠테이션</vt:lpstr>
      <vt:lpstr>PowerPoint 프레젠테이션</vt:lpstr>
      <vt:lpstr>PowerPoint 프레젠테이션</vt:lpstr>
      <vt:lpstr>알고리즘 순서도 (시험용)</vt:lpstr>
      <vt:lpstr>PowerPoint 프레젠테이션</vt:lpstr>
      <vt:lpstr>PowerPoint 프레젠테이션</vt:lpstr>
      <vt:lpstr>PowerPoint 프레젠테이션</vt:lpstr>
      <vt:lpstr>PowerPoint 프레젠테이션</vt:lpstr>
      <vt:lpstr>제품 설계도</vt:lpstr>
      <vt:lpstr>PowerPoint 프레젠테이션</vt:lpstr>
      <vt:lpstr>Peltier Refrigerator Design Document</vt:lpstr>
      <vt:lpstr>PowerPoint 프레젠테이션</vt:lpstr>
      <vt:lpstr>Finite-State Machine (Prototype)</vt:lpstr>
      <vt:lpstr>PowerPoint 프레젠테이션</vt:lpstr>
      <vt:lpstr>PowerPoint 프레젠테이션</vt:lpstr>
      <vt:lpstr>PowerPoint 프레젠테이션</vt:lpstr>
      <vt:lpstr>Algorithm Flow Chart (Prototype)</vt:lpstr>
      <vt:lpstr>PowerPoint 프레젠테이션</vt:lpstr>
      <vt:lpstr>PowerPoint 프레젠테이션</vt:lpstr>
      <vt:lpstr>PowerPoint 프레젠테이션</vt:lpstr>
      <vt:lpstr>PowerPoint 프레젠테이션</vt:lpstr>
      <vt:lpstr>Product Design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Dongwon Park</dc:creator>
  <cp:lastModifiedBy>Seungjin Lee</cp:lastModifiedBy>
  <cp:revision>63</cp:revision>
  <dcterms:created xsi:type="dcterms:W3CDTF">2016-06-01T04:45:37Z</dcterms:created>
  <dcterms:modified xsi:type="dcterms:W3CDTF">2016-06-03T08:37:49Z</dcterms:modified>
</cp:coreProperties>
</file>