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1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3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8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BD68E-929B-4386-9327-0474ED9E4509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4F4B280-7143-4222-9227-90D6AE7B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71831"/>
            <a:ext cx="10058400" cy="35661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0AB4F42-65DC-4DCE-B6F9-249F1AE04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簡靖岳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陳盈如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李亞蒨</a:t>
            </a:r>
          </a:p>
        </p:txBody>
      </p:sp>
    </p:spTree>
    <p:extLst>
      <p:ext uri="{BB962C8B-B14F-4D97-AF65-F5344CB8AC3E}">
        <p14:creationId xmlns:p14="http://schemas.microsoft.com/office/powerpoint/2010/main" val="11228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81DF86-B2EB-4C6F-BBEE-863C05B5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A2519B-5B2D-4B93-90CB-9F29848F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突然想拜拜卻不知道哪裡有宮廟嗎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在宮廟附近卻苦惱沒有停車位嗎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想拜月老卻不知道哪間宮廟比較靈驗嗎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台灣宮廟通幫您解決一切關於宮廟的問題。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                                 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55FB3EF-F072-4582-8D93-573277D8CA53}"/>
              </a:ext>
            </a:extLst>
          </p:cNvPr>
          <p:cNvSpPr txBox="1"/>
          <p:nvPr/>
        </p:nvSpPr>
        <p:spPr>
          <a:xfrm>
            <a:off x="3483353" y="4227872"/>
            <a:ext cx="2377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附近停車資訊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繞境消息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/>
              </a:buClr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83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7603EB4-06AE-46A9-98D0-E3B5790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9ED2B81-B3ED-45E3-A04F-CC52C3CF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81693" cy="3966223"/>
          </a:xfrm>
        </p:spPr>
        <p:txBody>
          <a:bodyPr>
            <a:noAutofit/>
          </a:bodyPr>
          <a:lstStyle/>
          <a:p>
            <a:r>
              <a:rPr lang="zh-TW" altLang="zh-TW" sz="2400" dirty="0"/>
              <a:t>本產品將以</a:t>
            </a:r>
            <a:r>
              <a:rPr lang="en-US" altLang="zh-TW" sz="2400" dirty="0"/>
              <a:t>LINE CHATBOT</a:t>
            </a:r>
            <a:r>
              <a:rPr lang="zh-TW" altLang="zh-TW" sz="2400" dirty="0"/>
              <a:t>的方式推出。使用關於台灣宮廟的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，將台灣的宮廟進行以縣市、特色</a:t>
            </a:r>
            <a:r>
              <a:rPr lang="en-US" altLang="zh-TW" sz="2400" dirty="0"/>
              <a:t>…</a:t>
            </a:r>
            <a:r>
              <a:rPr lang="zh-TW" altLang="zh-TW" sz="2400" dirty="0"/>
              <a:t>等來劃分，在各宮廟資訊中，也會加入該宮廟的特色資訊，如粉絲團、官網</a:t>
            </a:r>
            <a:r>
              <a:rPr lang="en-US" altLang="zh-TW" sz="2400" dirty="0"/>
              <a:t>…</a:t>
            </a:r>
            <a:r>
              <a:rPr lang="zh-TW" altLang="zh-TW" sz="2400" dirty="0"/>
              <a:t>等。並且提供拜神推薦，讓使用者知道那些宮廟是較靈驗的，可以讓使用者不會拜錯宮廟或不知道要拜哪間宮廟。透過使用者的</a:t>
            </a:r>
            <a:r>
              <a:rPr lang="en-US" altLang="zh-TW" sz="2400" dirty="0"/>
              <a:t>GPS</a:t>
            </a:r>
            <a:r>
              <a:rPr lang="zh-TW" altLang="zh-TW" sz="2400" dirty="0"/>
              <a:t>位置與停車資訊的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，可以提供使用者最近的宮廟與該宮廟附近的停車位置，讓使用者可以想拜拜時就可以快速找到宮廟，並且不用擔心停車位找不到的問題。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72" y="764274"/>
            <a:ext cx="2721449" cy="483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8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34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60"/>
            <a:ext cx="12192000" cy="65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158003-AE86-41C1-9720-35C9B20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08F4E1-31A7-4018-A470-B9625DAF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/>
              <a:t>市場調查</a:t>
            </a:r>
            <a:r>
              <a:rPr lang="zh-TW" altLang="zh-TW" b="1" dirty="0"/>
              <a:t>與定位</a:t>
            </a:r>
            <a:endParaRPr lang="zh-TW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以縣市列出台灣宮廟，也有關於各式宮廟物品，例如香品、手工藝、琉璃等文創物品的網路販售，以及最新消息。此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雖然還在上架中，但已經沒有繼續維護，資訊也都顯示不出來了。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拜拜網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網站的宮廟資訊，是依縣市來劃分宮廟，也有網路點燈、祈福，以及各種宗教的介紹。不過我們希望做出能夠便利民眾使用的產品，雖然此網站內容豐富，但搜尋上卻不是這麼便利，我們的產品有多種劃分方式，幫助使用者更快速找出所需的宮廟，並且提供停車資訊等讓使用者更方便的功能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本產品的使用對象為喜歡宮廟文化，喜歡繞境文化，有信仰但沒有行動力的人</a:t>
            </a:r>
            <a:r>
              <a:rPr lang="zh-TW" altLang="zh-TW" dirty="0"/>
              <a:t>。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報告前後差異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老師提問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如果只是把資訊統整，並不能顯示出產品特色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提出解決方案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將加入線上點光明燈、文昌燈的服務，讓產品更加便利、完整。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產品改善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現在的人並不會積極的下載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使用，但極大部分的人都會有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，所以經過與子五元與老師的討論，我們決定以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的方式推出產品，希望能讓更多人使用。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8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5705" r="36170"/>
          <a:stretch/>
        </p:blipFill>
        <p:spPr>
          <a:xfrm>
            <a:off x="1" y="974784"/>
            <a:ext cx="12192000" cy="58832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790CE11-5081-4718-ADF2-CD1CE83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組員貢獻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77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577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Calibri</vt:lpstr>
      <vt:lpstr>Calibri Light</vt:lpstr>
      <vt:lpstr>Wingdings</vt:lpstr>
      <vt:lpstr>回顧</vt:lpstr>
      <vt:lpstr>台灣宮廟通</vt:lpstr>
      <vt:lpstr>WHY</vt:lpstr>
      <vt:lpstr>WHAT</vt:lpstr>
      <vt:lpstr>HOW</vt:lpstr>
      <vt:lpstr>HOW</vt:lpstr>
      <vt:lpstr>RESULT</vt:lpstr>
      <vt:lpstr>報告前後差異</vt:lpstr>
      <vt:lpstr>組員貢獻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台灣宮廟通</dc:title>
  <dc:creator>靖岳 簡</dc:creator>
  <cp:lastModifiedBy>user-pc</cp:lastModifiedBy>
  <cp:revision>11</cp:revision>
  <dcterms:created xsi:type="dcterms:W3CDTF">2018-04-10T01:59:25Z</dcterms:created>
  <dcterms:modified xsi:type="dcterms:W3CDTF">2018-05-01T02:58:25Z</dcterms:modified>
</cp:coreProperties>
</file>