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4" r:id="rId11"/>
    <p:sldId id="267" r:id="rId12"/>
    <p:sldId id="26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C3947-8B02-4421-A2A8-E9B33A81B65D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E9474-CB06-4147-9BF3-F5CC004322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8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3DCC-6192-43AA-AE15-492880A570E9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D3D-A6C0-4135-A19B-41F02D72CAD5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9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23FE-D978-48ED-A336-F0CBCF7FA1DE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0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8FAF-DB6F-40DD-A4C0-B1E2F84C4B59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41A-1074-427A-8A65-0E22D41AEBBA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600F-8E59-4071-83A6-11C29EEC3C99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35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ED53-69F6-42E9-8A38-596950061DD9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8D4-910F-4371-BC8E-6FC8BA55AE85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9E0D-9611-4B46-ABE8-8D6E725B0145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47FC-5487-4FFB-A30B-D3363CFBE682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77C1-008E-4802-B226-D6E0AC227B02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l="-100000" r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9591-79BB-4903-9F9F-3069497839A1}" type="datetime1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taipei/opendata/datalist/datasetMeta?oid=80be7612-593f-4795-9935-a10ce0f7b75b" TargetMode="External"/><Relationship Id="rId2" Type="http://schemas.openxmlformats.org/officeDocument/2006/relationships/hyperlink" Target="http://data.taipei/opendata/datalist/datasetMeta?oid=8ef1626a-892a-4218-8344-f7ac46e1aa4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data.cwb.gov.tw/index;jsessionid=CCD2AF19538ED96D1403EEF59F828190" TargetMode="External"/><Relationship Id="rId4" Type="http://schemas.openxmlformats.org/officeDocument/2006/relationships/hyperlink" Target="https://data.gov.tw/dataset/615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BeAthlete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73154" y="4642199"/>
            <a:ext cx="239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M10607506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徐偉晉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陳韋廷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95337" y="5928629"/>
            <a:ext cx="335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指導老師：李漢銘 特聘教授</a:t>
            </a:r>
          </a:p>
        </p:txBody>
      </p:sp>
    </p:spTree>
    <p:extLst>
      <p:ext uri="{BB962C8B-B14F-4D97-AF65-F5344CB8AC3E}">
        <p14:creationId xmlns:p14="http://schemas.microsoft.com/office/powerpoint/2010/main" val="5664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2AA6E-449B-4AE8-A405-43752DB6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287" y="217294"/>
            <a:ext cx="6676053" cy="1294266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list and work distribution chart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771A28-C129-434F-8EFC-5C881AAB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4" y="1950519"/>
            <a:ext cx="7078436" cy="3703831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M10607515(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收集本平台的資料加以整理及做報告。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M10607506(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徐偉晉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開發。</a:t>
            </a:r>
          </a:p>
        </p:txBody>
      </p:sp>
    </p:spTree>
    <p:extLst>
      <p:ext uri="{BB962C8B-B14F-4D97-AF65-F5344CB8AC3E}">
        <p14:creationId xmlns:p14="http://schemas.microsoft.com/office/powerpoint/2010/main" val="80402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Modification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換了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從鐵人三項變成</a:t>
            </a:r>
            <a:r>
              <a:rPr lang="en-US" altLang="zh-TW" dirty="0" err="1" smtClean="0"/>
              <a:t>BeAthlete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讓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跟穿戴式裝置做結合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播放</a:t>
            </a:r>
            <a:r>
              <a:rPr lang="zh-TW" altLang="en-US" dirty="0" smtClean="0"/>
              <a:t>音樂以及建立音樂清單的功能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設定依據體能狀態挑戰不同運動級數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mtClean="0"/>
              <a:t>增加</a:t>
            </a:r>
            <a:r>
              <a:rPr lang="en-US" altLang="zh-TW" smtClean="0"/>
              <a:t>app</a:t>
            </a:r>
            <a:r>
              <a:rPr lang="zh-TW" altLang="en-US" dirty="0" smtClean="0"/>
              <a:t>雛型設計圖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71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現代生活步調快速，在如此緊張的環境下，不少人身心理兩方面都出現了一些問題，此時運動是改善兩者的最佳良藥，本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讓沒有時間安排進行紓壓活動的人，能無後顧之憂的快樂運動。。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為了鼓勵民眾多到戶外運動，因此想出整合多項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運動的平台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運動裝置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作連結，並提供一些運動數據來判斷自身的運動狀態。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參賽組別：多元族群氣象資料應用組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20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目前許多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都與運動有關，卻很少有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有整合多項運動之功能。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多項運動，如：腳踏車、游泳、跑步。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自行選擇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多個運動項目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排定優先順序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自動規劃路線、地點，並可依照天候選擇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室內或室外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運動手錶提供的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心率、卡路里、運動時間以及距離來和歷史運動紀錄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判斷是否體能狀態有無進步。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將自己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運動數據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social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media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供其他人挑戰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0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選擇運動項目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自行選取喜愛體育項目。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選定當日時間以及自動規劃行程。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行程設定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運動強度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音樂清單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由運動時間分為三種強度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初級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、中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高級以及運動員級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，並搭配自己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喜愛的歌單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紀錄當日的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、運動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距離及時間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卡路里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238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2409D-DD71-434F-B521-258A07E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0838"/>
            <a:ext cx="78867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52DA47-DFBB-4B9B-9B46-D7F23DD61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2" y="1822901"/>
            <a:ext cx="302076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1B86A9-5E48-4809-A0D3-F80F0D5B3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7" y="1769641"/>
            <a:ext cx="3051289" cy="44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6A323-355E-4B4F-9A59-0A7906C7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63B80C-E837-4A27-A395-00707D19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7" y="1946923"/>
            <a:ext cx="2622191" cy="383805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458BA3-5345-419A-AD27-7F15DDA3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2" y="1690689"/>
            <a:ext cx="2965113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Scenario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一日有一位先生參加了減肥計畫，打算每週運動三次，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與行動裝置的結合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，可以設定運動強度以及檢視自己的運動紀錄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是否有進步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來達到減肥的效果。</a:t>
            </a:r>
          </a:p>
        </p:txBody>
      </p:sp>
    </p:spTree>
    <p:extLst>
      <p:ext uri="{BB962C8B-B14F-4D97-AF65-F5344CB8AC3E}">
        <p14:creationId xmlns:p14="http://schemas.microsoft.com/office/powerpoint/2010/main" val="39920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Commerical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幫助各大休閒運動產業打廣告。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幫助醫療產業為復健者規劃復健行程。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幫助各大穿戴式業者打廣告。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與音樂平台進行合作。</a:t>
            </a:r>
          </a:p>
        </p:txBody>
      </p:sp>
    </p:spTree>
    <p:extLst>
      <p:ext uri="{BB962C8B-B14F-4D97-AF65-F5344CB8AC3E}">
        <p14:creationId xmlns:p14="http://schemas.microsoft.com/office/powerpoint/2010/main" val="25794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40409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U-Bike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http://data.taipei/opendata/datalist/datasetMeta?oid=8ef1626a-892a-4218-8344-f7ac46e1aa48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各區運動中心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http://data.taipei/opendata/datalist/datasetMeta?oid=80be7612-593f-4795-9935-a10ce0f7b75b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各級學校操場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https://data.gov.tw/dataset/61586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氣象資訊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u="sng" dirty="0">
                <a:hlinkClick r:id="rId5"/>
              </a:rPr>
              <a:t>https://opendata.cwb.gov.tw/index;jsessionid=CCD2AF19538ED96D1403EEF59F828190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231</Words>
  <Application>Microsoft Office PowerPoint</Application>
  <PresentationFormat>如螢幕大小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BeAthlete</vt:lpstr>
      <vt:lpstr>Motivation</vt:lpstr>
      <vt:lpstr>Feature</vt:lpstr>
      <vt:lpstr>Function</vt:lpstr>
      <vt:lpstr>Prototype</vt:lpstr>
      <vt:lpstr>Prototype</vt:lpstr>
      <vt:lpstr>Scenario</vt:lpstr>
      <vt:lpstr>Commerical Value</vt:lpstr>
      <vt:lpstr>OPEN DATA</vt:lpstr>
      <vt:lpstr>Group list and work distribution chart</vt:lpstr>
      <vt:lpstr>Modification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鐵人三項</dc:title>
  <dc:creator>Windows 使用者</dc:creator>
  <cp:lastModifiedBy>thomas</cp:lastModifiedBy>
  <cp:revision>49</cp:revision>
  <dcterms:created xsi:type="dcterms:W3CDTF">2018-04-07T08:18:30Z</dcterms:created>
  <dcterms:modified xsi:type="dcterms:W3CDTF">2018-05-01T06:05:33Z</dcterms:modified>
</cp:coreProperties>
</file>