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Golden Location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組員: 陳聖杰、楊家丞、何驊益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動機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812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丞丞在業界為人打工了好幾年，好不容易存下了第一桶金，打算出來圓夢，創業開一間桌遊咖啡店，但不知道開業地點要選在哪。核心商圈附近人流多，但耗費大量資金，倘若開在一般地區，又不知道附近有沒有市場與需求。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800">
                <a:latin typeface="DFKai-SB"/>
                <a:ea typeface="DFKai-SB"/>
                <a:cs typeface="DFKai-SB"/>
                <a:sym typeface="DFKai-SB"/>
              </a:rPr>
              <a:t>希望可以找到一個方法，輕鬆判斷選擇開業的地點在一定交通時間、交通金額內所涵蓋的人口結構、範圍內的競爭對手</a:t>
            </a:r>
            <a:r>
              <a:rPr b="1" lang="zh-TW" sz="1800"/>
              <a:t>。</a:t>
            </a:r>
            <a:endParaRPr b="1" sz="1800"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創新性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現有市面上的相似產品稀有，在我們的資料搜尋範圍內，並沒有類似的產品、服務，最相關的可能只有 Google Map，但其服務的內容，只能達到點對點的交通資訊，沒有出條件限制下，所能抵達的範圍。</a:t>
            </a:r>
            <a:endParaRPr sz="18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e.g. </a:t>
            </a:r>
            <a:endParaRPr sz="18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沒有辦法列出十分鐘內可以抵達的捷運站數目、籃球場數量、人數涵蓋。</a:t>
            </a:r>
            <a:endParaRPr baseline="-25000" sz="18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創新性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FKai-SB"/>
              <a:buAutoNum type="arabicPeriod"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列出附近的學校、政府機關、公司行號...等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FKai-SB"/>
              <a:buAutoNum type="arabicPeriod"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提供各縣市的各年齡消費者的消費型態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FKai-SB"/>
              <a:buAutoNum type="arabicPeriod"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設定查詢時間，計算在時間內到可以到達本地的地圖涵蓋範圍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FKai-SB"/>
              <a:buAutoNum type="arabicPeriod"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計算在金額內可以到達本地所涵蓋的地圖範圍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FKai-SB"/>
              <a:buAutoNum type="arabicPeriod"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依照附近人口的職業、年齡分布、個人的喜好需求去分析、塞選條件，分析出哪種店面較為合適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可行性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Golden location 結合定位系統、雲端運算、資料分析、人口戶政資料等技術，以</a:t>
            </a:r>
            <a:r>
              <a:rPr lang="zh-TW" sz="1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開放資料 (Open data) 之整合</a:t>
            </a:r>
            <a:r>
              <a:rPr lang="zh-TW" sz="1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來實現個人需求，經過分析計算，推薦給有購買需求的個人或公司，達到個人客製化需求，提供資訊公開透明的環境。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市場性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使用者：</a:t>
            </a:r>
            <a:r>
              <a:rPr lang="zh-TW" sz="1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想開店、創業、拓點的業者、想了解生活周遭機能的民眾</a:t>
            </a:r>
            <a:endParaRPr sz="18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收益：針對一般使用者需要點廣告才可使用，此外亦可以接受創業者付費提供客製化功能</a:t>
            </a:r>
            <a:endParaRPr sz="18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52700" y="39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result</a:t>
            </a:r>
            <a:endParaRPr sz="4800"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19150" y="1384825"/>
            <a:ext cx="7505700" cy="3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00" y="882733"/>
            <a:ext cx="2229075" cy="4058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912" y="879223"/>
            <a:ext cx="2229075" cy="406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9200" y="826475"/>
            <a:ext cx="2229081" cy="40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隊員分工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何驊益：Programming, UI design, 概念發想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楊家丞：Programming, </a:t>
            </a: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UI design, 概念發想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陳聖杰：Programming, </a:t>
            </a: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UI design, 概念發想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