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9" r:id="rId6"/>
    <p:sldId id="263" r:id="rId7"/>
    <p:sldId id="258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5CDC-3F4C-4180-9B50-2C890FA640E2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22401-590C-4EF2-BCCB-F9E073FE1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20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7966E6-4C83-4B35-BA90-53BCBA5F962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6BF4DB3-FB84-4E52-B065-2134AED199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支持向量機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cap="none" dirty="0" smtClean="0"/>
              <a:t>(</a:t>
            </a:r>
            <a:r>
              <a:rPr lang="en-US" altLang="zh-TW" sz="3600" cap="none" dirty="0" smtClean="0"/>
              <a:t>Support Vector Machine, SVM</a:t>
            </a:r>
            <a:r>
              <a:rPr lang="en-US" altLang="zh-TW" sz="3600" cap="none" dirty="0" smtClean="0"/>
              <a:t>)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2017.05.23</a:t>
            </a:r>
          </a:p>
          <a:p>
            <a:r>
              <a:rPr lang="zh-TW" altLang="en-US" dirty="0" smtClean="0"/>
              <a:t>財務</a:t>
            </a:r>
            <a:r>
              <a:rPr lang="zh-TW" altLang="en-US" dirty="0" smtClean="0"/>
              <a:t>金融系 張子溥 助理</a:t>
            </a:r>
            <a:r>
              <a:rPr lang="zh-TW" altLang="en-US" dirty="0" smtClean="0"/>
              <a:t>教授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02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支持向量機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支持向量機</a:t>
            </a:r>
            <a:r>
              <a:rPr lang="en-US" altLang="zh-TW" dirty="0"/>
              <a:t>(Support Vector Machine)</a:t>
            </a:r>
            <a:r>
              <a:rPr lang="zh-TW" altLang="en-US" dirty="0"/>
              <a:t>是</a:t>
            </a:r>
            <a:r>
              <a:rPr lang="en-US" altLang="zh-TW" dirty="0"/>
              <a:t>Cortes</a:t>
            </a:r>
            <a:r>
              <a:rPr lang="zh-TW" altLang="en-US" dirty="0"/>
              <a:t>和</a:t>
            </a:r>
            <a:r>
              <a:rPr lang="en-US" altLang="zh-TW" dirty="0" err="1"/>
              <a:t>Vapnik</a:t>
            </a:r>
            <a:r>
              <a:rPr lang="zh-TW" altLang="en-US" dirty="0"/>
              <a:t>於</a:t>
            </a:r>
            <a:r>
              <a:rPr lang="en-US" altLang="zh-TW" dirty="0"/>
              <a:t>1995</a:t>
            </a:r>
            <a:r>
              <a:rPr lang="zh-TW" altLang="en-US" dirty="0"/>
              <a:t>年首先提出的，它在解決小樣本、非線性及高維模式識別中表現出許多特有的優勢，並能夠推廣應用到函數擬合等其他機器學習問題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/>
              <a:t>支持向量機方法是建立在統計學習理論的</a:t>
            </a:r>
            <a:r>
              <a:rPr lang="en-US" altLang="zh-TW" dirty="0"/>
              <a:t>VC </a:t>
            </a:r>
            <a:r>
              <a:rPr lang="zh-TW" altLang="en-US" dirty="0"/>
              <a:t>維理論和結構風險最小原理基礎上的，根據有限的樣本信息在模型的複雜性（即對特定訓練樣本的學習精度，</a:t>
            </a:r>
            <a:r>
              <a:rPr lang="en-US" altLang="zh-TW" dirty="0"/>
              <a:t>Accuracy</a:t>
            </a:r>
            <a:r>
              <a:rPr lang="zh-TW" altLang="en-US" dirty="0"/>
              <a:t>）和學習能力（即無錯誤地識別任意樣本的能力）之間尋求最佳折衷，以期獲得最好的推廣</a:t>
            </a:r>
            <a:r>
              <a:rPr lang="zh-TW" altLang="en-US" dirty="0" smtClean="0"/>
              <a:t>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一般化能力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到底在講什麼</a:t>
            </a:r>
            <a:r>
              <a:rPr lang="en-US" altLang="zh-TW" dirty="0" smtClean="0"/>
              <a:t>@@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6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你覺得哪一條線切得最好？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20134" cy="51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0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</a:t>
            </a:r>
            <a:r>
              <a:rPr lang="en-US" altLang="zh-TW" dirty="0" smtClean="0"/>
              <a:t>D</a:t>
            </a:r>
            <a:r>
              <a:rPr lang="zh-TW" altLang="en-US" dirty="0" smtClean="0"/>
              <a:t>圖的線切最好？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SVM</a:t>
            </a:r>
            <a:r>
              <a:rPr lang="zh-TW" altLang="en-US" dirty="0"/>
              <a:t>的中心思想 </a:t>
            </a:r>
            <a:r>
              <a:rPr lang="en-US" altLang="zh-TW" dirty="0"/>
              <a:t>→</a:t>
            </a:r>
            <a:r>
              <a:rPr lang="zh-TW" altLang="en-US" dirty="0"/>
              <a:t> </a:t>
            </a:r>
            <a:r>
              <a:rPr lang="en-US" altLang="zh-TW" dirty="0" smtClean="0"/>
              <a:t>Maximum Margin</a:t>
            </a:r>
          </a:p>
          <a:p>
            <a:r>
              <a:rPr lang="zh-TW" altLang="en-US" dirty="0"/>
              <a:t>從直觀上來說，就是分割的間隙越大越好，把兩個類別的點分得越開越</a:t>
            </a:r>
            <a:r>
              <a:rPr lang="zh-TW" altLang="en-US" dirty="0" smtClean="0"/>
              <a:t>好</a:t>
            </a:r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81585"/>
            <a:ext cx="5112643" cy="356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8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 SVM (</a:t>
            </a:r>
            <a:r>
              <a:rPr lang="zh-TW" altLang="en-US" dirty="0"/>
              <a:t>軟間隔</a:t>
            </a:r>
            <a:r>
              <a:rPr lang="en-US" altLang="zh-TW" dirty="0" smtClean="0"/>
              <a:t>)-</a:t>
            </a:r>
            <a:r>
              <a:rPr lang="zh-TW" altLang="en-US" dirty="0" smtClean="0"/>
              <a:t>線性不可分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59851"/>
            <a:ext cx="2286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2286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45770"/>
            <a:ext cx="22860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非線性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0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343150"/>
            <a:ext cx="4229100" cy="3390900"/>
          </a:xfrm>
        </p:spPr>
      </p:pic>
    </p:spTree>
    <p:extLst>
      <p:ext uri="{BB962C8B-B14F-4D97-AF65-F5344CB8AC3E}">
        <p14:creationId xmlns:p14="http://schemas.microsoft.com/office/powerpoint/2010/main" val="13356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5334148" cy="397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962</TotalTime>
  <Words>205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清晰度</vt:lpstr>
      <vt:lpstr>支持向量機  (Support Vector Machine, SVM)</vt:lpstr>
      <vt:lpstr>支持向量機</vt:lpstr>
      <vt:lpstr>你覺得哪一條線切得最好？</vt:lpstr>
      <vt:lpstr>為什麼D圖的線切最好？</vt:lpstr>
      <vt:lpstr>Soft SVM (軟間隔)-線性不可分</vt:lpstr>
      <vt:lpstr>非線性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 (指數股票型基金)</dc:title>
  <dc:creator>TzuPu</dc:creator>
  <cp:lastModifiedBy>User</cp:lastModifiedBy>
  <cp:revision>108</cp:revision>
  <dcterms:created xsi:type="dcterms:W3CDTF">2013-07-29T09:19:23Z</dcterms:created>
  <dcterms:modified xsi:type="dcterms:W3CDTF">2017-05-22T16:27:12Z</dcterms:modified>
</cp:coreProperties>
</file>