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71" r:id="rId4"/>
    <p:sldId id="265" r:id="rId5"/>
    <p:sldId id="263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8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TW" dirty="0"/>
              <a:t>R</a:t>
            </a:r>
            <a:r>
              <a:rPr lang="zh-TW" altLang="en-US" dirty="0"/>
              <a:t>語言作業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7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8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75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0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5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2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44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3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9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5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23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06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E864-143F-4104-835E-29B9F5475ED6}" type="datetimeFigureOut">
              <a:rPr lang="zh-TW" altLang="en-US" smtClean="0"/>
              <a:t>2018/5/3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062692-3722-40F5-A064-FDD0D3B438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8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440871" y="1355329"/>
            <a:ext cx="9143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語言定義出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詳細求解過程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000" dirty="0">
                <a:latin typeface="微軟正黑體" panose="020B0604030504040204" pitchFamily="34" charset="-120"/>
              </a:rPr>
              <a:t>使用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hw1_4.RData.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</a:rPr>
              <a:t>求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平均數、中位數、全距、標準差</a:t>
            </a: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答案如下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74.38000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75.00000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全距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52.00000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atinLnBrk="1"/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10.58858</a:t>
            </a:r>
          </a:p>
          <a:p>
            <a:pPr latinLnBrk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04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世界女子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公尺氣手槍比賽中，每個運動員進行每組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槍共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組的預賽，然後根據預賽總成績確定進入決賽的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名運動員。決賽時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名運動員再進行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槍射擊，再將預賽成績加上決賽成績確定最後的名次。進入決賽的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名運動員最後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槍的決賽成績如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hw3_5.RData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所示，請計算變異係數，評價運動員發揮的穩定性，同時，結合盒鬚圖進行分析。請完成以下要求：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+mj-ea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名運動員決賽成績的平均數、標準差和變異係數。</a:t>
            </a:r>
          </a:p>
          <a:p>
            <a:pPr marL="457200" lvl="0" indent="-457200">
              <a:buFont typeface="+mj-ea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名運動員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槍決賽成績的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盒鬚圖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boxplot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軸請標示出射擊環數、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軸請標示出運動員名字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4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雲科大某學生因研究需求，擬定一項社區的改革措施草案，在龍潭里的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個社區，隨機調查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位住戶，對戶主進行調查。</a:t>
            </a:r>
          </a:p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請列出被調查所屬的社區、性別及對該改革措施草案的態度資料，製作出次數分配表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社區、性別、態度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，觀察被調查者在所屬社區、性別、及對改革措施草案的態度資料。請使用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hw2_1.RData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完成下列需求：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-342900">
              <a:buFont typeface="+mj-ea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函數製作次數分配表</a:t>
            </a:r>
          </a:p>
          <a:p>
            <a:pPr marL="0" lvl="1" indent="-342900">
              <a:buFont typeface="+mj-lt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製作被調查所屬社區的次數分配表</a:t>
            </a:r>
          </a:p>
          <a:p>
            <a:pPr marL="0" lvl="1" indent="-342900">
              <a:buFont typeface="+mj-lt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製作被調查者性別的次數分配表，並將次數分配表轉化成百分比表</a:t>
            </a:r>
          </a:p>
          <a:p>
            <a:pPr marL="0" lvl="1" indent="-342900">
              <a:buFont typeface="+mj-lt"/>
              <a:buAutoNum type="ea1ChtPeriod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製作被調查者態度的次數分配表，並將次數分配表轉化成百分比表</a:t>
            </a:r>
          </a:p>
        </p:txBody>
      </p:sp>
    </p:spTree>
    <p:extLst>
      <p:ext uri="{BB962C8B-B14F-4D97-AF65-F5344CB8AC3E}">
        <p14:creationId xmlns:p14="http://schemas.microsoft.com/office/powerpoint/2010/main" val="8983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續上題，請利用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hw2_1Rdata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張長條圖，其圖分別需要以下三種變數：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429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被調查者所屬社區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429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3429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態度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6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請利用現有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繪製出圓餅圖及扇形圖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hw2_1.Rdata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53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5.(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hw2_2.RData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是雲院書城連續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天的銷售額資料，請製作一張次數分配表觀察銷售額的分配特徵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為間隔單位進行分組，需包含次數、百分比及累積百分比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164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hw2_2.RData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，請試著繪製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直方圖如下：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87731564-121D-4BD0-AC82-D648BF35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89" y="1808991"/>
            <a:ext cx="505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7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函數繪製莖葉圖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hw2_2Rdata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884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8.(</a:t>
            </a:r>
            <a:r>
              <a:rPr lang="zh-TW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hw2_4.RData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是隨機抽取雲林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家企業，銷售收入、銷售網站數、銷售人員以及廣告費用的資料。請繪製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重疊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散布圖，觀察這些變數間的關係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0773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6377BB2-798C-4552-A041-2E63EE26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09"/>
            <a:ext cx="9144000" cy="551691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A097DE1-07BF-46EB-BF66-E0AE222E2269}"/>
              </a:ext>
            </a:extLst>
          </p:cNvPr>
          <p:cNvSpPr txBox="1"/>
          <p:nvPr/>
        </p:nvSpPr>
        <p:spPr>
          <a:xfrm>
            <a:off x="1523998" y="1364565"/>
            <a:ext cx="914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hw2_4Rdata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，繪製一個矩陣散佈圖，內容需要包含以下需求：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銷售收入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銷售網站數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銷售人員數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ea"/>
              <a:buAutoNum type="ea1Cht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廣告費用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797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563</Words>
  <Application>Microsoft Office PowerPoint</Application>
  <PresentationFormat>自訂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絲縷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TURK</dc:creator>
  <cp:lastModifiedBy>JerryChien</cp:lastModifiedBy>
  <cp:revision>19</cp:revision>
  <dcterms:created xsi:type="dcterms:W3CDTF">2018-04-18T02:15:52Z</dcterms:created>
  <dcterms:modified xsi:type="dcterms:W3CDTF">2018-05-02T19:51:39Z</dcterms:modified>
</cp:coreProperties>
</file>