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8393" r:id="rId2"/>
    <p:sldId id="272" r:id="rId3"/>
    <p:sldId id="7199" r:id="rId4"/>
    <p:sldId id="310" r:id="rId5"/>
    <p:sldId id="269" r:id="rId6"/>
    <p:sldId id="309" r:id="rId7"/>
    <p:sldId id="8394" r:id="rId8"/>
    <p:sldId id="8395" r:id="rId9"/>
    <p:sldId id="8396" r:id="rId10"/>
    <p:sldId id="25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FAF"/>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82" d="100"/>
          <a:sy n="82" d="100"/>
        </p:scale>
        <p:origin x="672" y="77"/>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CDE06-5CBB-47C3-BBCE-0AC846FEFA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89CE689C-CA83-4447-B329-96DC5EE26084}">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選股行家</a:t>
          </a:r>
          <a:endParaRPr lang="zh-TW" altLang="en-US" sz="1100" b="1" dirty="0">
            <a:latin typeface="微軟正黑體" panose="020B0604030504040204" pitchFamily="34" charset="-120"/>
            <a:ea typeface="微軟正黑體" panose="020B0604030504040204" pitchFamily="34" charset="-120"/>
          </a:endParaRPr>
        </a:p>
      </dgm:t>
    </dgm:pt>
    <dgm:pt modelId="{32610A38-47B6-4251-AB65-072D05EFF846}" type="parTrans" cxnId="{82383C13-8528-447C-8D09-460D13B69576}">
      <dgm:prSet/>
      <dgm:spPr/>
      <dgm:t>
        <a:bodyPr/>
        <a:lstStyle/>
        <a:p>
          <a:endParaRPr lang="zh-TW" altLang="en-US"/>
        </a:p>
      </dgm:t>
    </dgm:pt>
    <dgm:pt modelId="{CB57EA61-329C-48C2-8497-AE05A1E4FA48}" type="sibTrans" cxnId="{82383C13-8528-447C-8D09-460D13B69576}">
      <dgm:prSet/>
      <dgm:spPr/>
      <dgm:t>
        <a:bodyPr/>
        <a:lstStyle/>
        <a:p>
          <a:endParaRPr lang="zh-TW" altLang="en-US"/>
        </a:p>
      </dgm:t>
    </dgm:pt>
    <dgm:pt modelId="{DA09609D-3D2C-4315-BBBF-CD6F096ECC3D}">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提案</a:t>
          </a:r>
          <a:endParaRPr lang="zh-TW" altLang="en-US" sz="1100" b="1" dirty="0">
            <a:latin typeface="微軟正黑體" panose="020B0604030504040204" pitchFamily="34" charset="-120"/>
            <a:ea typeface="微軟正黑體" panose="020B0604030504040204" pitchFamily="34" charset="-120"/>
          </a:endParaRPr>
        </a:p>
      </dgm:t>
    </dgm:pt>
    <dgm:pt modelId="{571E34C0-59C2-4AEB-A3C1-5FC766989876}" type="parTrans" cxnId="{860E3759-BBB0-4E63-860B-C775D9E44286}">
      <dgm:prSet/>
      <dgm:spPr/>
      <dgm:t>
        <a:bodyPr/>
        <a:lstStyle/>
        <a:p>
          <a:endParaRPr lang="zh-TW" altLang="en-US"/>
        </a:p>
      </dgm:t>
    </dgm:pt>
    <dgm:pt modelId="{BF279439-7769-4418-BC07-843DCBBC9A0E}" type="sibTrans" cxnId="{860E3759-BBB0-4E63-860B-C775D9E44286}">
      <dgm:prSet/>
      <dgm:spPr/>
      <dgm:t>
        <a:bodyPr/>
        <a:lstStyle/>
        <a:p>
          <a:endParaRPr lang="zh-TW" altLang="en-US"/>
        </a:p>
      </dgm:t>
    </dgm:pt>
    <dgm:pt modelId="{F0B70662-8B41-4412-B005-79F6FFA714CE}">
      <dgm:prSet phldrT="[文字]" custT="1"/>
      <dgm:spPr>
        <a:solidFill>
          <a:srgbClr val="0070C0"/>
        </a:solidFill>
      </dgm:spPr>
      <dgm:t>
        <a:bodyPr/>
        <a:lstStyle/>
        <a:p>
          <a:r>
            <a:rPr lang="zh-TW" sz="1100" b="1" dirty="0" smtClean="0">
              <a:latin typeface="微軟正黑體" panose="020B0604030504040204" pitchFamily="34" charset="-120"/>
              <a:ea typeface="微軟正黑體" panose="020B0604030504040204" pitchFamily="34" charset="-120"/>
            </a:rPr>
            <a:t>計畫</a:t>
          </a:r>
          <a:r>
            <a:rPr lang="en-US" sz="1100" b="1" dirty="0" smtClean="0">
              <a:latin typeface="微軟正黑體" panose="020B0604030504040204" pitchFamily="34" charset="-120"/>
              <a:ea typeface="微軟正黑體" panose="020B0604030504040204" pitchFamily="34" charset="-120"/>
            </a:rPr>
            <a:t> </a:t>
          </a:r>
          <a:endParaRPr lang="zh-TW" altLang="en-US" sz="1100" b="1" dirty="0">
            <a:latin typeface="微軟正黑體" panose="020B0604030504040204" pitchFamily="34" charset="-120"/>
            <a:ea typeface="微軟正黑體" panose="020B0604030504040204" pitchFamily="34" charset="-120"/>
          </a:endParaRPr>
        </a:p>
      </dgm:t>
    </dgm:pt>
    <dgm:pt modelId="{3A186C91-DBB3-4248-BC14-C8CC2A086E73}" type="parTrans" cxnId="{51A5058D-828D-4878-AF6E-0DC2E82E4C88}">
      <dgm:prSet/>
      <dgm:spPr/>
      <dgm:t>
        <a:bodyPr/>
        <a:lstStyle/>
        <a:p>
          <a:endParaRPr lang="zh-TW" altLang="en-US"/>
        </a:p>
      </dgm:t>
    </dgm:pt>
    <dgm:pt modelId="{D95C648F-E358-4EB0-8BD8-0E8DDB8BE266}" type="sibTrans" cxnId="{51A5058D-828D-4878-AF6E-0DC2E82E4C88}">
      <dgm:prSet/>
      <dgm:spPr/>
      <dgm:t>
        <a:bodyPr/>
        <a:lstStyle/>
        <a:p>
          <a:endParaRPr lang="zh-TW" altLang="en-US"/>
        </a:p>
      </dgm:t>
    </dgm:pt>
    <dgm:pt modelId="{3FB90DF0-A986-4FCE-B32F-657F3562E464}">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專案管理執行階段的活動</a:t>
          </a:r>
          <a:endParaRPr lang="zh-TW" altLang="en-US" sz="1100" b="1" dirty="0">
            <a:latin typeface="微軟正黑體" panose="020B0604030504040204" pitchFamily="34" charset="-120"/>
            <a:ea typeface="微軟正黑體" panose="020B0604030504040204" pitchFamily="34" charset="-120"/>
          </a:endParaRPr>
        </a:p>
      </dgm:t>
    </dgm:pt>
    <dgm:pt modelId="{12B70B92-6DB8-4EF0-80DA-32BFE2675BC7}" type="parTrans" cxnId="{3659A5AB-DAC2-4D79-895A-4618F1B36A27}">
      <dgm:prSet/>
      <dgm:spPr/>
      <dgm:t>
        <a:bodyPr/>
        <a:lstStyle/>
        <a:p>
          <a:endParaRPr lang="zh-TW" altLang="en-US"/>
        </a:p>
      </dgm:t>
    </dgm:pt>
    <dgm:pt modelId="{F2A872E3-F938-4A25-BC2E-36D5D0C2ACF1}" type="sibTrans" cxnId="{3659A5AB-DAC2-4D79-895A-4618F1B36A27}">
      <dgm:prSet/>
      <dgm:spPr/>
      <dgm:t>
        <a:bodyPr/>
        <a:lstStyle/>
        <a:p>
          <a:endParaRPr lang="zh-TW" altLang="en-US"/>
        </a:p>
      </dgm:t>
    </dgm:pt>
    <dgm:pt modelId="{6E33F428-C1C2-4374-893F-CDBC398C1CE3}">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起始</a:t>
          </a:r>
          <a:endParaRPr lang="zh-TW" altLang="en-US" sz="1100" b="1" dirty="0">
            <a:latin typeface="微軟正黑體" panose="020B0604030504040204" pitchFamily="34" charset="-120"/>
            <a:ea typeface="微軟正黑體" panose="020B0604030504040204" pitchFamily="34" charset="-120"/>
          </a:endParaRPr>
        </a:p>
      </dgm:t>
    </dgm:pt>
    <dgm:pt modelId="{C12061F7-755B-4944-A5EE-B43405A65F9E}" type="parTrans" cxnId="{941109E8-4DDE-4BBA-9561-AE238BE4ADDA}">
      <dgm:prSet/>
      <dgm:spPr/>
      <dgm:t>
        <a:bodyPr/>
        <a:lstStyle/>
        <a:p>
          <a:endParaRPr lang="zh-TW" altLang="en-US"/>
        </a:p>
      </dgm:t>
    </dgm:pt>
    <dgm:pt modelId="{67A49B7F-B4F0-405C-B300-3BDC5D8F0258}" type="sibTrans" cxnId="{941109E8-4DDE-4BBA-9561-AE238BE4ADDA}">
      <dgm:prSet/>
      <dgm:spPr/>
      <dgm:t>
        <a:bodyPr/>
        <a:lstStyle/>
        <a:p>
          <a:endParaRPr lang="zh-TW" altLang="en-US"/>
        </a:p>
      </dgm:t>
    </dgm:pt>
    <dgm:pt modelId="{0D312F12-54E2-4D6F-B74B-C4318C5A2CDB}">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控管</a:t>
          </a:r>
          <a:endParaRPr lang="zh-TW" altLang="en-US" sz="1100" b="1" dirty="0">
            <a:latin typeface="微軟正黑體" panose="020B0604030504040204" pitchFamily="34" charset="-120"/>
            <a:ea typeface="微軟正黑體" panose="020B0604030504040204" pitchFamily="34" charset="-120"/>
          </a:endParaRPr>
        </a:p>
      </dgm:t>
    </dgm:pt>
    <dgm:pt modelId="{F60F3CF5-2D75-4490-B93D-04A686C69971}" type="parTrans" cxnId="{D8A71F0E-A548-4B67-A424-3E3BB5C7469F}">
      <dgm:prSet/>
      <dgm:spPr/>
      <dgm:t>
        <a:bodyPr/>
        <a:lstStyle/>
        <a:p>
          <a:endParaRPr lang="zh-TW" altLang="en-US"/>
        </a:p>
      </dgm:t>
    </dgm:pt>
    <dgm:pt modelId="{560C32D3-F71F-4854-BD4C-DE59218C7903}" type="sibTrans" cxnId="{D8A71F0E-A548-4B67-A424-3E3BB5C7469F}">
      <dgm:prSet/>
      <dgm:spPr/>
      <dgm:t>
        <a:bodyPr/>
        <a:lstStyle/>
        <a:p>
          <a:endParaRPr lang="zh-TW" altLang="en-US"/>
        </a:p>
      </dgm:t>
    </dgm:pt>
    <dgm:pt modelId="{FAAE934A-0859-4CFB-9E12-96314EFF8A1B}">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結案</a:t>
          </a:r>
          <a:endParaRPr lang="zh-TW" altLang="en-US" sz="1100" b="1" dirty="0">
            <a:latin typeface="微軟正黑體" panose="020B0604030504040204" pitchFamily="34" charset="-120"/>
            <a:ea typeface="微軟正黑體" panose="020B0604030504040204" pitchFamily="34" charset="-120"/>
          </a:endParaRPr>
        </a:p>
      </dgm:t>
    </dgm:pt>
    <dgm:pt modelId="{F22DD79A-A773-4B5D-8257-6680BABF3D4E}" type="parTrans" cxnId="{636B4182-2B0F-492C-8AF9-CF912350DCFA}">
      <dgm:prSet/>
      <dgm:spPr/>
      <dgm:t>
        <a:bodyPr/>
        <a:lstStyle/>
        <a:p>
          <a:endParaRPr lang="zh-TW" altLang="en-US"/>
        </a:p>
      </dgm:t>
    </dgm:pt>
    <dgm:pt modelId="{852E9F85-87FD-4607-88E4-17E8375EDEAC}" type="sibTrans" cxnId="{636B4182-2B0F-492C-8AF9-CF912350DCFA}">
      <dgm:prSet/>
      <dgm:spPr/>
      <dgm:t>
        <a:bodyPr/>
        <a:lstStyle/>
        <a:p>
          <a:endParaRPr lang="zh-TW" altLang="en-US"/>
        </a:p>
      </dgm:t>
    </dgm:pt>
    <dgm:pt modelId="{AFCB0389-6C38-4085-A3BE-3F14B1687162}">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定義專案問題及需求</a:t>
          </a:r>
          <a:endParaRPr lang="zh-TW" altLang="en-US" sz="1100" b="1" dirty="0">
            <a:latin typeface="微軟正黑體" panose="020B0604030504040204" pitchFamily="34" charset="-120"/>
            <a:ea typeface="微軟正黑體" panose="020B0604030504040204" pitchFamily="34" charset="-120"/>
          </a:endParaRPr>
        </a:p>
      </dgm:t>
    </dgm:pt>
    <dgm:pt modelId="{9EFF204D-89AB-44D1-A40B-C613DE19591D}" type="parTrans" cxnId="{F4FDB0E3-89A0-4A62-8003-0706B0938585}">
      <dgm:prSet/>
      <dgm:spPr/>
      <dgm:t>
        <a:bodyPr/>
        <a:lstStyle/>
        <a:p>
          <a:endParaRPr lang="zh-TW" altLang="en-US"/>
        </a:p>
      </dgm:t>
    </dgm:pt>
    <dgm:pt modelId="{B28FB208-E7F1-45C8-B708-1333BDAE7066}" type="sibTrans" cxnId="{F4FDB0E3-89A0-4A62-8003-0706B0938585}">
      <dgm:prSet/>
      <dgm:spPr/>
      <dgm:t>
        <a:bodyPr/>
        <a:lstStyle/>
        <a:p>
          <a:endParaRPr lang="zh-TW" altLang="en-US"/>
        </a:p>
      </dgm:t>
    </dgm:pt>
    <dgm:pt modelId="{4D1A543C-F531-4602-B306-5CA985496B66}">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構想及評估問題的解決方案</a:t>
          </a:r>
          <a:endParaRPr lang="zh-TW" altLang="en-US" sz="1100" b="1" dirty="0">
            <a:latin typeface="微軟正黑體" panose="020B0604030504040204" pitchFamily="34" charset="-120"/>
            <a:ea typeface="微軟正黑體" panose="020B0604030504040204" pitchFamily="34" charset="-120"/>
          </a:endParaRPr>
        </a:p>
      </dgm:t>
    </dgm:pt>
    <dgm:pt modelId="{4B91E4BB-0688-4533-8948-4D7CE086EE54}" type="parTrans" cxnId="{DBE26E9F-68CD-4FAD-8222-DED620F82927}">
      <dgm:prSet/>
      <dgm:spPr/>
      <dgm:t>
        <a:bodyPr/>
        <a:lstStyle/>
        <a:p>
          <a:endParaRPr lang="zh-TW" altLang="en-US"/>
        </a:p>
      </dgm:t>
    </dgm:pt>
    <dgm:pt modelId="{2736BB9F-2009-475C-8982-460AD9B02F76}" type="sibTrans" cxnId="{DBE26E9F-68CD-4FAD-8222-DED620F82927}">
      <dgm:prSet/>
      <dgm:spPr/>
      <dgm:t>
        <a:bodyPr/>
        <a:lstStyle/>
        <a:p>
          <a:endParaRPr lang="zh-TW" altLang="en-US"/>
        </a:p>
      </dgm:t>
    </dgm:pt>
    <dgm:pt modelId="{636E5A3C-5200-4C15-88AC-74D59B0F4C6B}">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製作及審核專案提案書</a:t>
          </a:r>
          <a:endParaRPr lang="zh-TW" altLang="en-US" sz="1100" b="1" dirty="0">
            <a:latin typeface="微軟正黑體" panose="020B0604030504040204" pitchFamily="34" charset="-120"/>
            <a:ea typeface="微軟正黑體" panose="020B0604030504040204" pitchFamily="34" charset="-120"/>
          </a:endParaRPr>
        </a:p>
      </dgm:t>
    </dgm:pt>
    <dgm:pt modelId="{0B2ACB31-2B1A-4505-8E9B-6F89B1DBA04F}" type="parTrans" cxnId="{97871954-DCD4-45E6-9214-00EFB286E83F}">
      <dgm:prSet/>
      <dgm:spPr/>
      <dgm:t>
        <a:bodyPr/>
        <a:lstStyle/>
        <a:p>
          <a:endParaRPr lang="zh-TW" altLang="en-US"/>
        </a:p>
      </dgm:t>
    </dgm:pt>
    <dgm:pt modelId="{60954817-A145-438D-92DD-2197C0CE56E1}" type="sibTrans" cxnId="{97871954-DCD4-45E6-9214-00EFB286E83F}">
      <dgm:prSet/>
      <dgm:spPr/>
      <dgm:t>
        <a:bodyPr/>
        <a:lstStyle/>
        <a:p>
          <a:endParaRPr lang="zh-TW" altLang="en-US"/>
        </a:p>
      </dgm:t>
    </dgm:pt>
    <dgm:pt modelId="{95542FFB-5F64-4BA1-B979-B3185441E9A0}">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製作企劃書</a:t>
          </a:r>
          <a:endParaRPr lang="zh-TW" altLang="en-US" sz="1100" b="1" dirty="0">
            <a:latin typeface="微軟正黑體" panose="020B0604030504040204" pitchFamily="34" charset="-120"/>
            <a:ea typeface="微軟正黑體" panose="020B0604030504040204" pitchFamily="34" charset="-120"/>
          </a:endParaRPr>
        </a:p>
      </dgm:t>
    </dgm:pt>
    <dgm:pt modelId="{A298698C-3AF1-4234-B932-B10A38FCF522}" type="parTrans" cxnId="{001DA9E0-3288-41A7-A407-CA273ED4EF8F}">
      <dgm:prSet/>
      <dgm:spPr/>
      <dgm:t>
        <a:bodyPr/>
        <a:lstStyle/>
        <a:p>
          <a:endParaRPr lang="zh-TW" altLang="en-US"/>
        </a:p>
      </dgm:t>
    </dgm:pt>
    <dgm:pt modelId="{6EC281EA-4FC4-4868-8FFB-386116725162}" type="sibTrans" cxnId="{001DA9E0-3288-41A7-A407-CA273ED4EF8F}">
      <dgm:prSet/>
      <dgm:spPr/>
      <dgm:t>
        <a:bodyPr/>
        <a:lstStyle/>
        <a:p>
          <a:endParaRPr lang="zh-TW" altLang="en-US"/>
        </a:p>
      </dgm:t>
    </dgm:pt>
    <dgm:pt modelId="{62FE43BD-0492-4849-8D1E-F6D0A01F4CDA}">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製作工作分配表</a:t>
          </a:r>
          <a:endParaRPr lang="zh-TW" altLang="en-US" sz="1100" b="1" dirty="0">
            <a:latin typeface="微軟正黑體" panose="020B0604030504040204" pitchFamily="34" charset="-120"/>
            <a:ea typeface="微軟正黑體" panose="020B0604030504040204" pitchFamily="34" charset="-120"/>
          </a:endParaRPr>
        </a:p>
      </dgm:t>
    </dgm:pt>
    <dgm:pt modelId="{7E29B3B6-1687-49EF-A6FE-74D0D5F56A8D}" type="parTrans" cxnId="{AA10BD13-3228-4A79-814E-386E02B36AA5}">
      <dgm:prSet/>
      <dgm:spPr/>
      <dgm:t>
        <a:bodyPr/>
        <a:lstStyle/>
        <a:p>
          <a:endParaRPr lang="zh-TW" altLang="en-US"/>
        </a:p>
      </dgm:t>
    </dgm:pt>
    <dgm:pt modelId="{4F02F156-C809-4189-AAA7-FC0A2EA00485}" type="sibTrans" cxnId="{AA10BD13-3228-4A79-814E-386E02B36AA5}">
      <dgm:prSet/>
      <dgm:spPr/>
      <dgm:t>
        <a:bodyPr/>
        <a:lstStyle/>
        <a:p>
          <a:endParaRPr lang="zh-TW" altLang="en-US"/>
        </a:p>
      </dgm:t>
    </dgm:pt>
    <dgm:pt modelId="{32E6F6E0-662E-445D-A0AD-C20E65D539DE}">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前端小組</a:t>
          </a:r>
          <a:endParaRPr lang="zh-TW" altLang="en-US" sz="1100" b="1" dirty="0">
            <a:latin typeface="微軟正黑體" panose="020B0604030504040204" pitchFamily="34" charset="-120"/>
            <a:ea typeface="微軟正黑體" panose="020B0604030504040204" pitchFamily="34" charset="-120"/>
          </a:endParaRPr>
        </a:p>
      </dgm:t>
    </dgm:pt>
    <dgm:pt modelId="{908F122F-90FA-4725-8A1B-1EB470A2417B}" type="parTrans" cxnId="{87107072-5B9A-41C2-B652-4079F5A88E82}">
      <dgm:prSet/>
      <dgm:spPr/>
      <dgm:t>
        <a:bodyPr/>
        <a:lstStyle/>
        <a:p>
          <a:endParaRPr lang="zh-TW" altLang="en-US"/>
        </a:p>
      </dgm:t>
    </dgm:pt>
    <dgm:pt modelId="{B5584095-5F88-4872-BFA4-EB681DAC7011}" type="sibTrans" cxnId="{87107072-5B9A-41C2-B652-4079F5A88E82}">
      <dgm:prSet/>
      <dgm:spPr/>
      <dgm:t>
        <a:bodyPr/>
        <a:lstStyle/>
        <a:p>
          <a:endParaRPr lang="zh-TW" altLang="en-US"/>
        </a:p>
      </dgm:t>
    </dgm:pt>
    <dgm:pt modelId="{32F1B207-BC1B-4F9E-B8C1-117FB4DF89AF}">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後端小組</a:t>
          </a:r>
          <a:endParaRPr lang="zh-TW" altLang="en-US" sz="1100" b="1" dirty="0">
            <a:latin typeface="微軟正黑體" panose="020B0604030504040204" pitchFamily="34" charset="-120"/>
            <a:ea typeface="微軟正黑體" panose="020B0604030504040204" pitchFamily="34" charset="-120"/>
          </a:endParaRPr>
        </a:p>
      </dgm:t>
    </dgm:pt>
    <dgm:pt modelId="{BB78B049-97BA-4642-9FCF-682E2C073C9C}" type="parTrans" cxnId="{7944C4EE-627D-4786-9929-BA315E0CDFA7}">
      <dgm:prSet/>
      <dgm:spPr/>
      <dgm:t>
        <a:bodyPr/>
        <a:lstStyle/>
        <a:p>
          <a:endParaRPr lang="zh-TW" altLang="en-US"/>
        </a:p>
      </dgm:t>
    </dgm:pt>
    <dgm:pt modelId="{5873CA06-8AF7-4EEA-BC33-0A5C929CC1FC}" type="sibTrans" cxnId="{7944C4EE-627D-4786-9929-BA315E0CDFA7}">
      <dgm:prSet/>
      <dgm:spPr/>
      <dgm:t>
        <a:bodyPr/>
        <a:lstStyle/>
        <a:p>
          <a:endParaRPr lang="zh-TW" altLang="en-US"/>
        </a:p>
      </dgm:t>
    </dgm:pt>
    <dgm:pt modelId="{DB1F69A0-2206-4AD3-8635-E6FBE9E6B76C}">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網站架設</a:t>
          </a:r>
          <a:endParaRPr lang="zh-TW" altLang="en-US" sz="1100" b="1" dirty="0">
            <a:latin typeface="微軟正黑體" panose="020B0604030504040204" pitchFamily="34" charset="-120"/>
            <a:ea typeface="微軟正黑體" panose="020B0604030504040204" pitchFamily="34" charset="-120"/>
          </a:endParaRPr>
        </a:p>
      </dgm:t>
    </dgm:pt>
    <dgm:pt modelId="{034DFF1A-8CDD-43FA-B51F-C8EE5AD64EA1}" type="parTrans" cxnId="{E0433148-3916-453E-A5AA-2312CA9D4CB0}">
      <dgm:prSet/>
      <dgm:spPr/>
      <dgm:t>
        <a:bodyPr/>
        <a:lstStyle/>
        <a:p>
          <a:endParaRPr lang="zh-TW" altLang="en-US"/>
        </a:p>
      </dgm:t>
    </dgm:pt>
    <dgm:pt modelId="{006ACD22-EFBC-4F54-9301-083E60E5A5EE}" type="sibTrans" cxnId="{E0433148-3916-453E-A5AA-2312CA9D4CB0}">
      <dgm:prSet/>
      <dgm:spPr/>
      <dgm:t>
        <a:bodyPr/>
        <a:lstStyle/>
        <a:p>
          <a:endParaRPr lang="zh-TW" altLang="en-US"/>
        </a:p>
      </dgm:t>
    </dgm:pt>
    <dgm:pt modelId="{AF24BB14-EE1A-42E9-BC83-C5FAFF425E98}">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網站美編</a:t>
          </a:r>
          <a:endParaRPr lang="zh-TW" altLang="en-US" sz="1100" b="1" dirty="0">
            <a:latin typeface="微軟正黑體" panose="020B0604030504040204" pitchFamily="34" charset="-120"/>
            <a:ea typeface="微軟正黑體" panose="020B0604030504040204" pitchFamily="34" charset="-120"/>
          </a:endParaRPr>
        </a:p>
      </dgm:t>
    </dgm:pt>
    <dgm:pt modelId="{0B8F8594-8BCE-425B-8CAC-C7205298E0F3}" type="parTrans" cxnId="{64CE99F5-5BFE-4C47-9B27-6034F8D6C0EC}">
      <dgm:prSet/>
      <dgm:spPr/>
      <dgm:t>
        <a:bodyPr/>
        <a:lstStyle/>
        <a:p>
          <a:endParaRPr lang="zh-TW" altLang="en-US"/>
        </a:p>
      </dgm:t>
    </dgm:pt>
    <dgm:pt modelId="{EA7BDD77-578E-466B-8F57-63F47F2F7AFE}" type="sibTrans" cxnId="{64CE99F5-5BFE-4C47-9B27-6034F8D6C0EC}">
      <dgm:prSet/>
      <dgm:spPr/>
      <dgm:t>
        <a:bodyPr/>
        <a:lstStyle/>
        <a:p>
          <a:endParaRPr lang="zh-TW" altLang="en-US"/>
        </a:p>
      </dgm:t>
    </dgm:pt>
    <dgm:pt modelId="{1ECEFEB4-EC2C-4FB0-93C2-486A2EBFA3BE}">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資料抓取</a:t>
          </a:r>
          <a:endParaRPr lang="zh-TW" altLang="en-US" sz="1100" b="1" dirty="0">
            <a:latin typeface="微軟正黑體" panose="020B0604030504040204" pitchFamily="34" charset="-120"/>
            <a:ea typeface="微軟正黑體" panose="020B0604030504040204" pitchFamily="34" charset="-120"/>
          </a:endParaRPr>
        </a:p>
      </dgm:t>
    </dgm:pt>
    <dgm:pt modelId="{0DF57BA4-BEC0-4035-89DA-B5979EB2CFE8}" type="parTrans" cxnId="{FB59FD4B-4BAF-4D47-9DD4-D49F6F978D9A}">
      <dgm:prSet/>
      <dgm:spPr/>
      <dgm:t>
        <a:bodyPr/>
        <a:lstStyle/>
        <a:p>
          <a:endParaRPr lang="zh-TW" altLang="en-US"/>
        </a:p>
      </dgm:t>
    </dgm:pt>
    <dgm:pt modelId="{66ACAB29-32BD-4F37-BAD1-E9CF1A919EE9}" type="sibTrans" cxnId="{FB59FD4B-4BAF-4D47-9DD4-D49F6F978D9A}">
      <dgm:prSet/>
      <dgm:spPr/>
      <dgm:t>
        <a:bodyPr/>
        <a:lstStyle/>
        <a:p>
          <a:endParaRPr lang="zh-TW" altLang="en-US"/>
        </a:p>
      </dgm:t>
    </dgm:pt>
    <dgm:pt modelId="{F6A27D4D-79D4-45EA-83CA-AFB626C3ECC2}">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功能撰寫</a:t>
          </a:r>
          <a:endParaRPr lang="zh-TW" altLang="en-US" sz="1100" b="1" dirty="0">
            <a:latin typeface="微軟正黑體" panose="020B0604030504040204" pitchFamily="34" charset="-120"/>
            <a:ea typeface="微軟正黑體" panose="020B0604030504040204" pitchFamily="34" charset="-120"/>
          </a:endParaRPr>
        </a:p>
      </dgm:t>
    </dgm:pt>
    <dgm:pt modelId="{84EB1EED-AEAE-450C-821E-8DC48ED722C8}" type="parTrans" cxnId="{A9879D94-47C4-4474-AF16-F4B4CF2AF425}">
      <dgm:prSet/>
      <dgm:spPr/>
      <dgm:t>
        <a:bodyPr/>
        <a:lstStyle/>
        <a:p>
          <a:endParaRPr lang="zh-TW" altLang="en-US"/>
        </a:p>
      </dgm:t>
    </dgm:pt>
    <dgm:pt modelId="{3742C869-ACE7-4C38-B9A5-5C13CC84C385}" type="sibTrans" cxnId="{A9879D94-47C4-4474-AF16-F4B4CF2AF425}">
      <dgm:prSet/>
      <dgm:spPr/>
      <dgm:t>
        <a:bodyPr/>
        <a:lstStyle/>
        <a:p>
          <a:endParaRPr lang="zh-TW" altLang="en-US"/>
        </a:p>
      </dgm:t>
    </dgm:pt>
    <dgm:pt modelId="{8D8F26D9-CAD2-407D-8C64-FC3CE2CE96EB}">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交易分析</a:t>
          </a:r>
          <a:endParaRPr lang="zh-TW" altLang="en-US" sz="1100" b="1" dirty="0">
            <a:latin typeface="微軟正黑體" panose="020B0604030504040204" pitchFamily="34" charset="-120"/>
            <a:ea typeface="微軟正黑體" panose="020B0604030504040204" pitchFamily="34" charset="-120"/>
          </a:endParaRPr>
        </a:p>
      </dgm:t>
    </dgm:pt>
    <dgm:pt modelId="{418CAE19-5D70-4CD9-B1E5-4AA33F34E4BC}" type="parTrans" cxnId="{185783D7-114D-404F-AF6C-74F44418A17A}">
      <dgm:prSet/>
      <dgm:spPr/>
      <dgm:t>
        <a:bodyPr/>
        <a:lstStyle/>
        <a:p>
          <a:endParaRPr lang="zh-TW" altLang="en-US"/>
        </a:p>
      </dgm:t>
    </dgm:pt>
    <dgm:pt modelId="{72B48F5E-4CDA-4089-8C68-A850BCD2FEE9}" type="sibTrans" cxnId="{185783D7-114D-404F-AF6C-74F44418A17A}">
      <dgm:prSet/>
      <dgm:spPr/>
      <dgm:t>
        <a:bodyPr/>
        <a:lstStyle/>
        <a:p>
          <a:endParaRPr lang="zh-TW" altLang="en-US"/>
        </a:p>
      </dgm:t>
    </dgm:pt>
    <dgm:pt modelId="{3FB9F7DA-0AE2-45C6-B9DF-F2D8EB4E8043}">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進行時間控管</a:t>
          </a:r>
          <a:endParaRPr lang="zh-TW" altLang="en-US" sz="1100" b="1" dirty="0">
            <a:latin typeface="微軟正黑體" panose="020B0604030504040204" pitchFamily="34" charset="-120"/>
            <a:ea typeface="微軟正黑體" panose="020B0604030504040204" pitchFamily="34" charset="-120"/>
          </a:endParaRPr>
        </a:p>
      </dgm:t>
    </dgm:pt>
    <dgm:pt modelId="{278DAACD-570D-4CD9-B609-705FB4031E79}" type="parTrans" cxnId="{8F62CE4D-E5F4-4954-A1CF-7F584FF1A96E}">
      <dgm:prSet/>
      <dgm:spPr/>
      <dgm:t>
        <a:bodyPr/>
        <a:lstStyle/>
        <a:p>
          <a:endParaRPr lang="zh-TW" altLang="en-US"/>
        </a:p>
      </dgm:t>
    </dgm:pt>
    <dgm:pt modelId="{59348BE8-51A8-4E3A-9A0A-06A0BA3889B1}" type="sibTrans" cxnId="{8F62CE4D-E5F4-4954-A1CF-7F584FF1A96E}">
      <dgm:prSet/>
      <dgm:spPr/>
      <dgm:t>
        <a:bodyPr/>
        <a:lstStyle/>
        <a:p>
          <a:endParaRPr lang="zh-TW" altLang="en-US"/>
        </a:p>
      </dgm:t>
    </dgm:pt>
    <dgm:pt modelId="{526684C0-91DA-4098-B9D1-0E16AA46D469}">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進行溝通及報告</a:t>
          </a:r>
          <a:endParaRPr lang="zh-TW" altLang="en-US" sz="1100" b="1" dirty="0">
            <a:latin typeface="微軟正黑體" panose="020B0604030504040204" pitchFamily="34" charset="-120"/>
            <a:ea typeface="微軟正黑體" panose="020B0604030504040204" pitchFamily="34" charset="-120"/>
          </a:endParaRPr>
        </a:p>
      </dgm:t>
    </dgm:pt>
    <dgm:pt modelId="{64A320F3-06CB-4338-BA32-DFA1862BA8D3}" type="parTrans" cxnId="{6EF0F37B-C510-418A-ABE6-8F8197A55985}">
      <dgm:prSet/>
      <dgm:spPr/>
      <dgm:t>
        <a:bodyPr/>
        <a:lstStyle/>
        <a:p>
          <a:endParaRPr lang="zh-TW" altLang="en-US"/>
        </a:p>
      </dgm:t>
    </dgm:pt>
    <dgm:pt modelId="{AB71BDE3-E2D7-4EE7-B887-4B7CCE06990E}" type="sibTrans" cxnId="{6EF0F37B-C510-418A-ABE6-8F8197A55985}">
      <dgm:prSet/>
      <dgm:spPr/>
      <dgm:t>
        <a:bodyPr/>
        <a:lstStyle/>
        <a:p>
          <a:endParaRPr lang="zh-TW" altLang="en-US"/>
        </a:p>
      </dgm:t>
    </dgm:pt>
    <dgm:pt modelId="{BC1EB674-099D-4414-83E6-235A13054431}">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進行文件控管</a:t>
          </a:r>
          <a:endParaRPr lang="zh-TW" altLang="en-US" sz="1100" b="1" dirty="0">
            <a:latin typeface="微軟正黑體" panose="020B0604030504040204" pitchFamily="34" charset="-120"/>
            <a:ea typeface="微軟正黑體" panose="020B0604030504040204" pitchFamily="34" charset="-120"/>
          </a:endParaRPr>
        </a:p>
      </dgm:t>
    </dgm:pt>
    <dgm:pt modelId="{00500C2D-1351-4E7F-A468-B63533049CA2}" type="parTrans" cxnId="{6EA46376-3E7A-42A2-B549-CAFDC8D089C1}">
      <dgm:prSet/>
      <dgm:spPr/>
      <dgm:t>
        <a:bodyPr/>
        <a:lstStyle/>
        <a:p>
          <a:endParaRPr lang="zh-TW" altLang="en-US"/>
        </a:p>
      </dgm:t>
    </dgm:pt>
    <dgm:pt modelId="{8CBB024A-3388-4414-9C8E-E4EE01328799}" type="sibTrans" cxnId="{6EA46376-3E7A-42A2-B549-CAFDC8D089C1}">
      <dgm:prSet/>
      <dgm:spPr/>
      <dgm:t>
        <a:bodyPr/>
        <a:lstStyle/>
        <a:p>
          <a:endParaRPr lang="zh-TW" altLang="en-US"/>
        </a:p>
      </dgm:t>
    </dgm:pt>
    <dgm:pt modelId="{A97EF3A0-784A-4739-9B7C-1865BB57D453}">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網站上線</a:t>
          </a:r>
          <a:endParaRPr lang="zh-TW" altLang="en-US" sz="1100" b="1" dirty="0">
            <a:latin typeface="微軟正黑體" panose="020B0604030504040204" pitchFamily="34" charset="-120"/>
            <a:ea typeface="微軟正黑體" panose="020B0604030504040204" pitchFamily="34" charset="-120"/>
          </a:endParaRPr>
        </a:p>
      </dgm:t>
    </dgm:pt>
    <dgm:pt modelId="{C7B39C12-64D1-4BBB-91C3-B3B8D746784E}" type="parTrans" cxnId="{F2C02BC5-049E-48FF-AA1D-4BF53B2ABCBD}">
      <dgm:prSet/>
      <dgm:spPr/>
      <dgm:t>
        <a:bodyPr/>
        <a:lstStyle/>
        <a:p>
          <a:endParaRPr lang="zh-TW" altLang="en-US"/>
        </a:p>
      </dgm:t>
    </dgm:pt>
    <dgm:pt modelId="{0C5441B7-C63D-4926-92C6-F164336B3079}" type="sibTrans" cxnId="{F2C02BC5-049E-48FF-AA1D-4BF53B2ABCBD}">
      <dgm:prSet/>
      <dgm:spPr/>
      <dgm:t>
        <a:bodyPr/>
        <a:lstStyle/>
        <a:p>
          <a:endParaRPr lang="zh-TW" altLang="en-US"/>
        </a:p>
      </dgm:t>
    </dgm:pt>
    <dgm:pt modelId="{7CCE169A-F8E0-4ED8-B6E4-9C94655D3B64}">
      <dgm:prSet phldrT="[文字]" custT="1"/>
      <dgm:spPr>
        <a:solidFill>
          <a:srgbClr val="0070C0"/>
        </a:solidFill>
      </dgm:spPr>
      <dgm:t>
        <a:bodyPr/>
        <a:lstStyle/>
        <a:p>
          <a:r>
            <a:rPr lang="zh-TW" altLang="en-US" sz="1100" b="1" dirty="0" smtClean="0">
              <a:latin typeface="微軟正黑體" panose="020B0604030504040204" pitchFamily="34" charset="-120"/>
              <a:ea typeface="微軟正黑體" panose="020B0604030504040204" pitchFamily="34" charset="-120"/>
            </a:rPr>
            <a:t>製作結案報告</a:t>
          </a:r>
          <a:endParaRPr lang="zh-TW" altLang="en-US" sz="1100" b="1" dirty="0">
            <a:latin typeface="微軟正黑體" panose="020B0604030504040204" pitchFamily="34" charset="-120"/>
            <a:ea typeface="微軟正黑體" panose="020B0604030504040204" pitchFamily="34" charset="-120"/>
          </a:endParaRPr>
        </a:p>
      </dgm:t>
    </dgm:pt>
    <dgm:pt modelId="{D9F14DFC-FFFF-465F-B8C4-2A6D17FA67B4}" type="parTrans" cxnId="{98023428-477D-4387-9713-3E00C382F2E3}">
      <dgm:prSet/>
      <dgm:spPr/>
      <dgm:t>
        <a:bodyPr/>
        <a:lstStyle/>
        <a:p>
          <a:endParaRPr lang="zh-TW" altLang="en-US"/>
        </a:p>
      </dgm:t>
    </dgm:pt>
    <dgm:pt modelId="{92A71542-8E7C-472C-A0B5-EC304E032CFC}" type="sibTrans" cxnId="{98023428-477D-4387-9713-3E00C382F2E3}">
      <dgm:prSet/>
      <dgm:spPr/>
      <dgm:t>
        <a:bodyPr/>
        <a:lstStyle/>
        <a:p>
          <a:endParaRPr lang="zh-TW" altLang="en-US"/>
        </a:p>
      </dgm:t>
    </dgm:pt>
    <dgm:pt modelId="{2898FF82-7C76-4E67-9960-2B3104C6BE51}" type="pres">
      <dgm:prSet presAssocID="{BDACDE06-5CBB-47C3-BBCE-0AC846FEFABE}" presName="hierChild1" presStyleCnt="0">
        <dgm:presLayoutVars>
          <dgm:orgChart val="1"/>
          <dgm:chPref val="1"/>
          <dgm:dir/>
          <dgm:animOne val="branch"/>
          <dgm:animLvl val="lvl"/>
          <dgm:resizeHandles/>
        </dgm:presLayoutVars>
      </dgm:prSet>
      <dgm:spPr/>
    </dgm:pt>
    <dgm:pt modelId="{DFD53DF4-7229-4DEE-86D1-23014D8C4E18}" type="pres">
      <dgm:prSet presAssocID="{89CE689C-CA83-4447-B329-96DC5EE26084}" presName="hierRoot1" presStyleCnt="0">
        <dgm:presLayoutVars>
          <dgm:hierBranch val="init"/>
        </dgm:presLayoutVars>
      </dgm:prSet>
      <dgm:spPr/>
    </dgm:pt>
    <dgm:pt modelId="{AD334409-4524-4182-94AB-FD37E7FCF482}" type="pres">
      <dgm:prSet presAssocID="{89CE689C-CA83-4447-B329-96DC5EE26084}" presName="rootComposite1" presStyleCnt="0"/>
      <dgm:spPr/>
    </dgm:pt>
    <dgm:pt modelId="{09D02273-D03A-4C4A-B3D5-A7BEE4E2E396}" type="pres">
      <dgm:prSet presAssocID="{89CE689C-CA83-4447-B329-96DC5EE26084}" presName="rootText1" presStyleLbl="node0" presStyleIdx="0" presStyleCnt="1">
        <dgm:presLayoutVars>
          <dgm:chPref val="3"/>
        </dgm:presLayoutVars>
      </dgm:prSet>
      <dgm:spPr/>
      <dgm:t>
        <a:bodyPr/>
        <a:lstStyle/>
        <a:p>
          <a:endParaRPr lang="zh-TW" altLang="en-US"/>
        </a:p>
      </dgm:t>
    </dgm:pt>
    <dgm:pt modelId="{08F53F8E-078A-40EC-815A-7C73938898F7}" type="pres">
      <dgm:prSet presAssocID="{89CE689C-CA83-4447-B329-96DC5EE26084}" presName="rootConnector1" presStyleLbl="node1" presStyleIdx="0" presStyleCnt="0"/>
      <dgm:spPr/>
    </dgm:pt>
    <dgm:pt modelId="{5F8FB719-193D-42CE-B0F2-AF1540CAA336}" type="pres">
      <dgm:prSet presAssocID="{89CE689C-CA83-4447-B329-96DC5EE26084}" presName="hierChild2" presStyleCnt="0"/>
      <dgm:spPr/>
    </dgm:pt>
    <dgm:pt modelId="{A29B5FAA-2C25-4FC4-9C3B-795CE1CC69E5}" type="pres">
      <dgm:prSet presAssocID="{571E34C0-59C2-4AEB-A3C1-5FC766989876}" presName="Name37" presStyleLbl="parChTrans1D2" presStyleIdx="0" presStyleCnt="6"/>
      <dgm:spPr/>
    </dgm:pt>
    <dgm:pt modelId="{5E62CDD7-D590-4D78-A24A-5E2BB6455D08}" type="pres">
      <dgm:prSet presAssocID="{DA09609D-3D2C-4315-BBBF-CD6F096ECC3D}" presName="hierRoot2" presStyleCnt="0">
        <dgm:presLayoutVars>
          <dgm:hierBranch val="init"/>
        </dgm:presLayoutVars>
      </dgm:prSet>
      <dgm:spPr/>
    </dgm:pt>
    <dgm:pt modelId="{61405052-A451-41F6-812A-72A3801B7004}" type="pres">
      <dgm:prSet presAssocID="{DA09609D-3D2C-4315-BBBF-CD6F096ECC3D}" presName="rootComposite" presStyleCnt="0"/>
      <dgm:spPr/>
    </dgm:pt>
    <dgm:pt modelId="{D9F5BCB7-85D4-4153-84FD-B3E9595BB1C8}" type="pres">
      <dgm:prSet presAssocID="{DA09609D-3D2C-4315-BBBF-CD6F096ECC3D}" presName="rootText" presStyleLbl="node2" presStyleIdx="0" presStyleCnt="6">
        <dgm:presLayoutVars>
          <dgm:chPref val="3"/>
        </dgm:presLayoutVars>
      </dgm:prSet>
      <dgm:spPr/>
      <dgm:t>
        <a:bodyPr/>
        <a:lstStyle/>
        <a:p>
          <a:endParaRPr lang="zh-TW" altLang="en-US"/>
        </a:p>
      </dgm:t>
    </dgm:pt>
    <dgm:pt modelId="{E3DE8913-2F7C-46AC-9F23-EAEADBA2B3D2}" type="pres">
      <dgm:prSet presAssocID="{DA09609D-3D2C-4315-BBBF-CD6F096ECC3D}" presName="rootConnector" presStyleLbl="node2" presStyleIdx="0" presStyleCnt="6"/>
      <dgm:spPr/>
    </dgm:pt>
    <dgm:pt modelId="{82C9C2ED-F9C8-4264-BCB7-185CE9482858}" type="pres">
      <dgm:prSet presAssocID="{DA09609D-3D2C-4315-BBBF-CD6F096ECC3D}" presName="hierChild4" presStyleCnt="0"/>
      <dgm:spPr/>
    </dgm:pt>
    <dgm:pt modelId="{A1472F4E-AD2F-4C01-9C83-FEF2A2E92512}" type="pres">
      <dgm:prSet presAssocID="{9EFF204D-89AB-44D1-A40B-C613DE19591D}" presName="Name37" presStyleLbl="parChTrans1D3" presStyleIdx="0" presStyleCnt="12"/>
      <dgm:spPr/>
    </dgm:pt>
    <dgm:pt modelId="{091FEF00-8345-4228-8BEF-DA47AAF98A2D}" type="pres">
      <dgm:prSet presAssocID="{AFCB0389-6C38-4085-A3BE-3F14B1687162}" presName="hierRoot2" presStyleCnt="0">
        <dgm:presLayoutVars>
          <dgm:hierBranch val="init"/>
        </dgm:presLayoutVars>
      </dgm:prSet>
      <dgm:spPr/>
    </dgm:pt>
    <dgm:pt modelId="{20B4DC52-DB15-4B78-BB5E-97C52768CC33}" type="pres">
      <dgm:prSet presAssocID="{AFCB0389-6C38-4085-A3BE-3F14B1687162}" presName="rootComposite" presStyleCnt="0"/>
      <dgm:spPr/>
    </dgm:pt>
    <dgm:pt modelId="{9E67A6E9-5D6E-464F-9CD2-C8B65F0B3D2A}" type="pres">
      <dgm:prSet presAssocID="{AFCB0389-6C38-4085-A3BE-3F14B1687162}" presName="rootText" presStyleLbl="node3" presStyleIdx="0" presStyleCnt="12">
        <dgm:presLayoutVars>
          <dgm:chPref val="3"/>
        </dgm:presLayoutVars>
      </dgm:prSet>
      <dgm:spPr/>
      <dgm:t>
        <a:bodyPr/>
        <a:lstStyle/>
        <a:p>
          <a:endParaRPr lang="zh-TW" altLang="en-US"/>
        </a:p>
      </dgm:t>
    </dgm:pt>
    <dgm:pt modelId="{000E81C3-F387-47A0-831A-6158E49294D0}" type="pres">
      <dgm:prSet presAssocID="{AFCB0389-6C38-4085-A3BE-3F14B1687162}" presName="rootConnector" presStyleLbl="node3" presStyleIdx="0" presStyleCnt="12"/>
      <dgm:spPr/>
    </dgm:pt>
    <dgm:pt modelId="{9D1DDD9C-6548-4A59-B3E5-56C9E6ABD8E1}" type="pres">
      <dgm:prSet presAssocID="{AFCB0389-6C38-4085-A3BE-3F14B1687162}" presName="hierChild4" presStyleCnt="0"/>
      <dgm:spPr/>
    </dgm:pt>
    <dgm:pt modelId="{919F792E-7BFD-4042-94E0-C496F2AE35FA}" type="pres">
      <dgm:prSet presAssocID="{AFCB0389-6C38-4085-A3BE-3F14B1687162}" presName="hierChild5" presStyleCnt="0"/>
      <dgm:spPr/>
    </dgm:pt>
    <dgm:pt modelId="{DC03EBB6-D911-483E-8D62-267F6DCB1DE5}" type="pres">
      <dgm:prSet presAssocID="{4B91E4BB-0688-4533-8948-4D7CE086EE54}" presName="Name37" presStyleLbl="parChTrans1D3" presStyleIdx="1" presStyleCnt="12"/>
      <dgm:spPr/>
    </dgm:pt>
    <dgm:pt modelId="{7D652C91-61B7-4B0D-9EAC-FE2C7ADE52F8}" type="pres">
      <dgm:prSet presAssocID="{4D1A543C-F531-4602-B306-5CA985496B66}" presName="hierRoot2" presStyleCnt="0">
        <dgm:presLayoutVars>
          <dgm:hierBranch val="init"/>
        </dgm:presLayoutVars>
      </dgm:prSet>
      <dgm:spPr/>
    </dgm:pt>
    <dgm:pt modelId="{88583AF2-7D9A-4D9E-948B-E54342FD79F9}" type="pres">
      <dgm:prSet presAssocID="{4D1A543C-F531-4602-B306-5CA985496B66}" presName="rootComposite" presStyleCnt="0"/>
      <dgm:spPr/>
    </dgm:pt>
    <dgm:pt modelId="{868E3692-28DC-4F07-A6E9-E852635184E0}" type="pres">
      <dgm:prSet presAssocID="{4D1A543C-F531-4602-B306-5CA985496B66}" presName="rootText" presStyleLbl="node3" presStyleIdx="1" presStyleCnt="12">
        <dgm:presLayoutVars>
          <dgm:chPref val="3"/>
        </dgm:presLayoutVars>
      </dgm:prSet>
      <dgm:spPr/>
    </dgm:pt>
    <dgm:pt modelId="{6B4DF5A5-F9F2-4DBA-92D1-8834B34F6EBB}" type="pres">
      <dgm:prSet presAssocID="{4D1A543C-F531-4602-B306-5CA985496B66}" presName="rootConnector" presStyleLbl="node3" presStyleIdx="1" presStyleCnt="12"/>
      <dgm:spPr/>
    </dgm:pt>
    <dgm:pt modelId="{1BBBFF30-DB3A-43FC-86D9-6EAA4D470A70}" type="pres">
      <dgm:prSet presAssocID="{4D1A543C-F531-4602-B306-5CA985496B66}" presName="hierChild4" presStyleCnt="0"/>
      <dgm:spPr/>
    </dgm:pt>
    <dgm:pt modelId="{71F08DD8-7C3E-41B3-81F8-7139A2A6DD95}" type="pres">
      <dgm:prSet presAssocID="{4D1A543C-F531-4602-B306-5CA985496B66}" presName="hierChild5" presStyleCnt="0"/>
      <dgm:spPr/>
    </dgm:pt>
    <dgm:pt modelId="{21D8065A-9849-4E18-9F3A-3E169FCDF136}" type="pres">
      <dgm:prSet presAssocID="{0B2ACB31-2B1A-4505-8E9B-6F89B1DBA04F}" presName="Name37" presStyleLbl="parChTrans1D3" presStyleIdx="2" presStyleCnt="12"/>
      <dgm:spPr/>
    </dgm:pt>
    <dgm:pt modelId="{1B36A87D-38A7-45CD-91BF-9B1978639724}" type="pres">
      <dgm:prSet presAssocID="{636E5A3C-5200-4C15-88AC-74D59B0F4C6B}" presName="hierRoot2" presStyleCnt="0">
        <dgm:presLayoutVars>
          <dgm:hierBranch val="init"/>
        </dgm:presLayoutVars>
      </dgm:prSet>
      <dgm:spPr/>
    </dgm:pt>
    <dgm:pt modelId="{32116248-84E4-4396-AF6E-4812B9A2B574}" type="pres">
      <dgm:prSet presAssocID="{636E5A3C-5200-4C15-88AC-74D59B0F4C6B}" presName="rootComposite" presStyleCnt="0"/>
      <dgm:spPr/>
    </dgm:pt>
    <dgm:pt modelId="{F4317136-AD84-49FA-AABD-D5E6C14E9729}" type="pres">
      <dgm:prSet presAssocID="{636E5A3C-5200-4C15-88AC-74D59B0F4C6B}" presName="rootText" presStyleLbl="node3" presStyleIdx="2" presStyleCnt="12">
        <dgm:presLayoutVars>
          <dgm:chPref val="3"/>
        </dgm:presLayoutVars>
      </dgm:prSet>
      <dgm:spPr/>
    </dgm:pt>
    <dgm:pt modelId="{217C7ABB-FD02-4078-9FAA-7B1BC5416B4E}" type="pres">
      <dgm:prSet presAssocID="{636E5A3C-5200-4C15-88AC-74D59B0F4C6B}" presName="rootConnector" presStyleLbl="node3" presStyleIdx="2" presStyleCnt="12"/>
      <dgm:spPr/>
    </dgm:pt>
    <dgm:pt modelId="{27F8127C-35C0-4643-93E9-67B0FE6C7127}" type="pres">
      <dgm:prSet presAssocID="{636E5A3C-5200-4C15-88AC-74D59B0F4C6B}" presName="hierChild4" presStyleCnt="0"/>
      <dgm:spPr/>
    </dgm:pt>
    <dgm:pt modelId="{B0B53276-6662-4940-9A25-B6C38694A234}" type="pres">
      <dgm:prSet presAssocID="{636E5A3C-5200-4C15-88AC-74D59B0F4C6B}" presName="hierChild5" presStyleCnt="0"/>
      <dgm:spPr/>
    </dgm:pt>
    <dgm:pt modelId="{85315D74-4393-4ECC-8B5E-129CB2B2271F}" type="pres">
      <dgm:prSet presAssocID="{DA09609D-3D2C-4315-BBBF-CD6F096ECC3D}" presName="hierChild5" presStyleCnt="0"/>
      <dgm:spPr/>
    </dgm:pt>
    <dgm:pt modelId="{5A93ECB2-3624-4700-ACEC-B8BB8D158D12}" type="pres">
      <dgm:prSet presAssocID="{C12061F7-755B-4944-A5EE-B43405A65F9E}" presName="Name37" presStyleLbl="parChTrans1D2" presStyleIdx="1" presStyleCnt="6"/>
      <dgm:spPr/>
    </dgm:pt>
    <dgm:pt modelId="{E0D3D286-FABA-48F8-9102-413453C05EEE}" type="pres">
      <dgm:prSet presAssocID="{6E33F428-C1C2-4374-893F-CDBC398C1CE3}" presName="hierRoot2" presStyleCnt="0">
        <dgm:presLayoutVars>
          <dgm:hierBranch val="init"/>
        </dgm:presLayoutVars>
      </dgm:prSet>
      <dgm:spPr/>
    </dgm:pt>
    <dgm:pt modelId="{C844E13F-BB68-47A4-8AE0-0C9A1502680A}" type="pres">
      <dgm:prSet presAssocID="{6E33F428-C1C2-4374-893F-CDBC398C1CE3}" presName="rootComposite" presStyleCnt="0"/>
      <dgm:spPr/>
    </dgm:pt>
    <dgm:pt modelId="{3F564B40-44AC-4A07-999B-D19D7126D020}" type="pres">
      <dgm:prSet presAssocID="{6E33F428-C1C2-4374-893F-CDBC398C1CE3}" presName="rootText" presStyleLbl="node2" presStyleIdx="1" presStyleCnt="6">
        <dgm:presLayoutVars>
          <dgm:chPref val="3"/>
        </dgm:presLayoutVars>
      </dgm:prSet>
      <dgm:spPr/>
      <dgm:t>
        <a:bodyPr/>
        <a:lstStyle/>
        <a:p>
          <a:endParaRPr lang="zh-TW" altLang="en-US"/>
        </a:p>
      </dgm:t>
    </dgm:pt>
    <dgm:pt modelId="{86C3CE8F-C10C-4E62-905E-854123E9FDF1}" type="pres">
      <dgm:prSet presAssocID="{6E33F428-C1C2-4374-893F-CDBC398C1CE3}" presName="rootConnector" presStyleLbl="node2" presStyleIdx="1" presStyleCnt="6"/>
      <dgm:spPr/>
    </dgm:pt>
    <dgm:pt modelId="{FA5F0041-BDF1-4502-85E2-61D0783BC6CB}" type="pres">
      <dgm:prSet presAssocID="{6E33F428-C1C2-4374-893F-CDBC398C1CE3}" presName="hierChild4" presStyleCnt="0"/>
      <dgm:spPr/>
    </dgm:pt>
    <dgm:pt modelId="{60F025E5-01ED-4710-AA3D-5614AB64F69D}" type="pres">
      <dgm:prSet presAssocID="{A298698C-3AF1-4234-B932-B10A38FCF522}" presName="Name37" presStyleLbl="parChTrans1D3" presStyleIdx="3" presStyleCnt="12"/>
      <dgm:spPr/>
    </dgm:pt>
    <dgm:pt modelId="{F1166613-7C59-43AA-B5F1-046215E51638}" type="pres">
      <dgm:prSet presAssocID="{95542FFB-5F64-4BA1-B979-B3185441E9A0}" presName="hierRoot2" presStyleCnt="0">
        <dgm:presLayoutVars>
          <dgm:hierBranch val="init"/>
        </dgm:presLayoutVars>
      </dgm:prSet>
      <dgm:spPr/>
    </dgm:pt>
    <dgm:pt modelId="{A6D0715D-3C74-458A-9BF2-4E5DC48C4594}" type="pres">
      <dgm:prSet presAssocID="{95542FFB-5F64-4BA1-B979-B3185441E9A0}" presName="rootComposite" presStyleCnt="0"/>
      <dgm:spPr/>
    </dgm:pt>
    <dgm:pt modelId="{2A1E2562-7FC3-49D6-9742-DCEDE0D682ED}" type="pres">
      <dgm:prSet presAssocID="{95542FFB-5F64-4BA1-B979-B3185441E9A0}" presName="rootText" presStyleLbl="node3" presStyleIdx="3" presStyleCnt="12">
        <dgm:presLayoutVars>
          <dgm:chPref val="3"/>
        </dgm:presLayoutVars>
      </dgm:prSet>
      <dgm:spPr/>
      <dgm:t>
        <a:bodyPr/>
        <a:lstStyle/>
        <a:p>
          <a:endParaRPr lang="zh-TW" altLang="en-US"/>
        </a:p>
      </dgm:t>
    </dgm:pt>
    <dgm:pt modelId="{5475AFD7-5893-4A9F-9218-C448283C302E}" type="pres">
      <dgm:prSet presAssocID="{95542FFB-5F64-4BA1-B979-B3185441E9A0}" presName="rootConnector" presStyleLbl="node3" presStyleIdx="3" presStyleCnt="12"/>
      <dgm:spPr/>
    </dgm:pt>
    <dgm:pt modelId="{A12CB03C-A541-42F4-AC84-DB309571DD35}" type="pres">
      <dgm:prSet presAssocID="{95542FFB-5F64-4BA1-B979-B3185441E9A0}" presName="hierChild4" presStyleCnt="0"/>
      <dgm:spPr/>
    </dgm:pt>
    <dgm:pt modelId="{7EE3DEB3-004C-4C40-98CF-A01101A0C3FF}" type="pres">
      <dgm:prSet presAssocID="{95542FFB-5F64-4BA1-B979-B3185441E9A0}" presName="hierChild5" presStyleCnt="0"/>
      <dgm:spPr/>
    </dgm:pt>
    <dgm:pt modelId="{AA9A2A5B-04F0-4FE6-9A4F-D371ED284816}" type="pres">
      <dgm:prSet presAssocID="{6E33F428-C1C2-4374-893F-CDBC398C1CE3}" presName="hierChild5" presStyleCnt="0"/>
      <dgm:spPr/>
    </dgm:pt>
    <dgm:pt modelId="{7B9AADD7-95DD-48DA-9801-324766B37F02}" type="pres">
      <dgm:prSet presAssocID="{3A186C91-DBB3-4248-BC14-C8CC2A086E73}" presName="Name37" presStyleLbl="parChTrans1D2" presStyleIdx="2" presStyleCnt="6"/>
      <dgm:spPr/>
    </dgm:pt>
    <dgm:pt modelId="{D2C2269B-D7E5-4340-9AAB-7F57114D1A0B}" type="pres">
      <dgm:prSet presAssocID="{F0B70662-8B41-4412-B005-79F6FFA714CE}" presName="hierRoot2" presStyleCnt="0">
        <dgm:presLayoutVars>
          <dgm:hierBranch val="init"/>
        </dgm:presLayoutVars>
      </dgm:prSet>
      <dgm:spPr/>
    </dgm:pt>
    <dgm:pt modelId="{0F33CC22-BEE0-426A-B416-CDDAC4A8D533}" type="pres">
      <dgm:prSet presAssocID="{F0B70662-8B41-4412-B005-79F6FFA714CE}" presName="rootComposite" presStyleCnt="0"/>
      <dgm:spPr/>
    </dgm:pt>
    <dgm:pt modelId="{E49B4EB0-5D50-41D8-B122-949E57CFD5A8}" type="pres">
      <dgm:prSet presAssocID="{F0B70662-8B41-4412-B005-79F6FFA714CE}" presName="rootText" presStyleLbl="node2" presStyleIdx="2" presStyleCnt="6">
        <dgm:presLayoutVars>
          <dgm:chPref val="3"/>
        </dgm:presLayoutVars>
      </dgm:prSet>
      <dgm:spPr/>
      <dgm:t>
        <a:bodyPr/>
        <a:lstStyle/>
        <a:p>
          <a:endParaRPr lang="zh-TW" altLang="en-US"/>
        </a:p>
      </dgm:t>
    </dgm:pt>
    <dgm:pt modelId="{EA8CFD26-C859-44E9-BC99-57F1E9A21097}" type="pres">
      <dgm:prSet presAssocID="{F0B70662-8B41-4412-B005-79F6FFA714CE}" presName="rootConnector" presStyleLbl="node2" presStyleIdx="2" presStyleCnt="6"/>
      <dgm:spPr/>
    </dgm:pt>
    <dgm:pt modelId="{D5E6981A-0136-4F06-8FD3-0729FA27EC47}" type="pres">
      <dgm:prSet presAssocID="{F0B70662-8B41-4412-B005-79F6FFA714CE}" presName="hierChild4" presStyleCnt="0"/>
      <dgm:spPr/>
    </dgm:pt>
    <dgm:pt modelId="{DE4B4771-D761-400F-BE52-01AEBD0E4711}" type="pres">
      <dgm:prSet presAssocID="{7E29B3B6-1687-49EF-A6FE-74D0D5F56A8D}" presName="Name37" presStyleLbl="parChTrans1D3" presStyleIdx="4" presStyleCnt="12"/>
      <dgm:spPr/>
    </dgm:pt>
    <dgm:pt modelId="{96A89D0E-6226-4A21-9C1E-CB3194FB46C0}" type="pres">
      <dgm:prSet presAssocID="{62FE43BD-0492-4849-8D1E-F6D0A01F4CDA}" presName="hierRoot2" presStyleCnt="0">
        <dgm:presLayoutVars>
          <dgm:hierBranch val="init"/>
        </dgm:presLayoutVars>
      </dgm:prSet>
      <dgm:spPr/>
    </dgm:pt>
    <dgm:pt modelId="{53038603-306D-429F-9497-123ED3692847}" type="pres">
      <dgm:prSet presAssocID="{62FE43BD-0492-4849-8D1E-F6D0A01F4CDA}" presName="rootComposite" presStyleCnt="0"/>
      <dgm:spPr/>
    </dgm:pt>
    <dgm:pt modelId="{D2931CFD-4039-4F1C-9CD7-3DCB5229A01D}" type="pres">
      <dgm:prSet presAssocID="{62FE43BD-0492-4849-8D1E-F6D0A01F4CDA}" presName="rootText" presStyleLbl="node3" presStyleIdx="4" presStyleCnt="12">
        <dgm:presLayoutVars>
          <dgm:chPref val="3"/>
        </dgm:presLayoutVars>
      </dgm:prSet>
      <dgm:spPr/>
      <dgm:t>
        <a:bodyPr/>
        <a:lstStyle/>
        <a:p>
          <a:endParaRPr lang="zh-TW" altLang="en-US"/>
        </a:p>
      </dgm:t>
    </dgm:pt>
    <dgm:pt modelId="{02914815-9874-4548-88A8-A31DDEA6D035}" type="pres">
      <dgm:prSet presAssocID="{62FE43BD-0492-4849-8D1E-F6D0A01F4CDA}" presName="rootConnector" presStyleLbl="node3" presStyleIdx="4" presStyleCnt="12"/>
      <dgm:spPr/>
    </dgm:pt>
    <dgm:pt modelId="{EB2F2A11-AD95-49A9-BF8C-25D684706D68}" type="pres">
      <dgm:prSet presAssocID="{62FE43BD-0492-4849-8D1E-F6D0A01F4CDA}" presName="hierChild4" presStyleCnt="0"/>
      <dgm:spPr/>
    </dgm:pt>
    <dgm:pt modelId="{EFD1C60D-2D8D-454A-9229-3A288CC8308C}" type="pres">
      <dgm:prSet presAssocID="{62FE43BD-0492-4849-8D1E-F6D0A01F4CDA}" presName="hierChild5" presStyleCnt="0"/>
      <dgm:spPr/>
    </dgm:pt>
    <dgm:pt modelId="{E4174F44-D41F-4EF5-99BF-DF96F5929D80}" type="pres">
      <dgm:prSet presAssocID="{F0B70662-8B41-4412-B005-79F6FFA714CE}" presName="hierChild5" presStyleCnt="0"/>
      <dgm:spPr/>
    </dgm:pt>
    <dgm:pt modelId="{6653EC51-8877-4C1F-B47E-3D16466E15B6}" type="pres">
      <dgm:prSet presAssocID="{12B70B92-6DB8-4EF0-80DA-32BFE2675BC7}" presName="Name37" presStyleLbl="parChTrans1D2" presStyleIdx="3" presStyleCnt="6"/>
      <dgm:spPr/>
    </dgm:pt>
    <dgm:pt modelId="{793A2C3D-463C-4F70-B37A-E3A415FF717E}" type="pres">
      <dgm:prSet presAssocID="{3FB90DF0-A986-4FCE-B32F-657F3562E464}" presName="hierRoot2" presStyleCnt="0">
        <dgm:presLayoutVars>
          <dgm:hierBranch val="init"/>
        </dgm:presLayoutVars>
      </dgm:prSet>
      <dgm:spPr/>
    </dgm:pt>
    <dgm:pt modelId="{8B7C8DE4-71DD-4102-B0A7-B76503E00950}" type="pres">
      <dgm:prSet presAssocID="{3FB90DF0-A986-4FCE-B32F-657F3562E464}" presName="rootComposite" presStyleCnt="0"/>
      <dgm:spPr/>
    </dgm:pt>
    <dgm:pt modelId="{0498C961-1B46-4239-97FE-48DDCA254849}" type="pres">
      <dgm:prSet presAssocID="{3FB90DF0-A986-4FCE-B32F-657F3562E464}" presName="rootText" presStyleLbl="node2" presStyleIdx="3" presStyleCnt="6">
        <dgm:presLayoutVars>
          <dgm:chPref val="3"/>
        </dgm:presLayoutVars>
      </dgm:prSet>
      <dgm:spPr/>
      <dgm:t>
        <a:bodyPr/>
        <a:lstStyle/>
        <a:p>
          <a:endParaRPr lang="zh-TW" altLang="en-US"/>
        </a:p>
      </dgm:t>
    </dgm:pt>
    <dgm:pt modelId="{3026991C-1896-4B43-B774-13A33F04A939}" type="pres">
      <dgm:prSet presAssocID="{3FB90DF0-A986-4FCE-B32F-657F3562E464}" presName="rootConnector" presStyleLbl="node2" presStyleIdx="3" presStyleCnt="6"/>
      <dgm:spPr/>
    </dgm:pt>
    <dgm:pt modelId="{4C8DCE78-FD67-4296-ABB0-150B07820464}" type="pres">
      <dgm:prSet presAssocID="{3FB90DF0-A986-4FCE-B32F-657F3562E464}" presName="hierChild4" presStyleCnt="0"/>
      <dgm:spPr/>
    </dgm:pt>
    <dgm:pt modelId="{D9B2E2BC-52F6-47D4-BF10-33FA777D656F}" type="pres">
      <dgm:prSet presAssocID="{908F122F-90FA-4725-8A1B-1EB470A2417B}" presName="Name37" presStyleLbl="parChTrans1D3" presStyleIdx="5" presStyleCnt="12"/>
      <dgm:spPr/>
    </dgm:pt>
    <dgm:pt modelId="{3F19E7E4-FA3B-49E1-8D89-63D235CC494A}" type="pres">
      <dgm:prSet presAssocID="{32E6F6E0-662E-445D-A0AD-C20E65D539DE}" presName="hierRoot2" presStyleCnt="0">
        <dgm:presLayoutVars>
          <dgm:hierBranch val="init"/>
        </dgm:presLayoutVars>
      </dgm:prSet>
      <dgm:spPr/>
    </dgm:pt>
    <dgm:pt modelId="{6F8FDD09-3E86-410C-AAF6-57E56E43B773}" type="pres">
      <dgm:prSet presAssocID="{32E6F6E0-662E-445D-A0AD-C20E65D539DE}" presName="rootComposite" presStyleCnt="0"/>
      <dgm:spPr/>
    </dgm:pt>
    <dgm:pt modelId="{D4A8D1B0-EDFF-4D56-BBB8-1A8D9496B3E8}" type="pres">
      <dgm:prSet presAssocID="{32E6F6E0-662E-445D-A0AD-C20E65D539DE}" presName="rootText" presStyleLbl="node3" presStyleIdx="5" presStyleCnt="12">
        <dgm:presLayoutVars>
          <dgm:chPref val="3"/>
        </dgm:presLayoutVars>
      </dgm:prSet>
      <dgm:spPr/>
      <dgm:t>
        <a:bodyPr/>
        <a:lstStyle/>
        <a:p>
          <a:endParaRPr lang="zh-TW" altLang="en-US"/>
        </a:p>
      </dgm:t>
    </dgm:pt>
    <dgm:pt modelId="{F5CFD5AA-4F4F-4E20-9FCC-A358818344F9}" type="pres">
      <dgm:prSet presAssocID="{32E6F6E0-662E-445D-A0AD-C20E65D539DE}" presName="rootConnector" presStyleLbl="node3" presStyleIdx="5" presStyleCnt="12"/>
      <dgm:spPr/>
    </dgm:pt>
    <dgm:pt modelId="{7DCE2947-6B1F-4C9E-A723-24C8B1A95348}" type="pres">
      <dgm:prSet presAssocID="{32E6F6E0-662E-445D-A0AD-C20E65D539DE}" presName="hierChild4" presStyleCnt="0"/>
      <dgm:spPr/>
    </dgm:pt>
    <dgm:pt modelId="{C6EAA0B7-AAB0-443F-84B7-FDF36F55134C}" type="pres">
      <dgm:prSet presAssocID="{034DFF1A-8CDD-43FA-B51F-C8EE5AD64EA1}" presName="Name37" presStyleLbl="parChTrans1D4" presStyleIdx="0" presStyleCnt="5"/>
      <dgm:spPr/>
    </dgm:pt>
    <dgm:pt modelId="{55C4A531-CB76-4118-87CB-052176A9F619}" type="pres">
      <dgm:prSet presAssocID="{DB1F69A0-2206-4AD3-8635-E6FBE9E6B76C}" presName="hierRoot2" presStyleCnt="0">
        <dgm:presLayoutVars>
          <dgm:hierBranch val="init"/>
        </dgm:presLayoutVars>
      </dgm:prSet>
      <dgm:spPr/>
    </dgm:pt>
    <dgm:pt modelId="{728E1C69-6321-4197-8CC5-F7AF6A482FB8}" type="pres">
      <dgm:prSet presAssocID="{DB1F69A0-2206-4AD3-8635-E6FBE9E6B76C}" presName="rootComposite" presStyleCnt="0"/>
      <dgm:spPr/>
    </dgm:pt>
    <dgm:pt modelId="{CEC5361E-34D7-49CF-8EAF-3EB15DA44F6B}" type="pres">
      <dgm:prSet presAssocID="{DB1F69A0-2206-4AD3-8635-E6FBE9E6B76C}" presName="rootText" presStyleLbl="node4" presStyleIdx="0" presStyleCnt="5">
        <dgm:presLayoutVars>
          <dgm:chPref val="3"/>
        </dgm:presLayoutVars>
      </dgm:prSet>
      <dgm:spPr/>
      <dgm:t>
        <a:bodyPr/>
        <a:lstStyle/>
        <a:p>
          <a:endParaRPr lang="zh-TW" altLang="en-US"/>
        </a:p>
      </dgm:t>
    </dgm:pt>
    <dgm:pt modelId="{42C55A51-A3B2-46CD-BC22-9AD4136C85DA}" type="pres">
      <dgm:prSet presAssocID="{DB1F69A0-2206-4AD3-8635-E6FBE9E6B76C}" presName="rootConnector" presStyleLbl="node4" presStyleIdx="0" presStyleCnt="5"/>
      <dgm:spPr/>
    </dgm:pt>
    <dgm:pt modelId="{E1F2EDBB-2542-47B6-9383-CF87F253E1F2}" type="pres">
      <dgm:prSet presAssocID="{DB1F69A0-2206-4AD3-8635-E6FBE9E6B76C}" presName="hierChild4" presStyleCnt="0"/>
      <dgm:spPr/>
    </dgm:pt>
    <dgm:pt modelId="{5E13002C-4736-416A-892D-34DED6ADE23C}" type="pres">
      <dgm:prSet presAssocID="{DB1F69A0-2206-4AD3-8635-E6FBE9E6B76C}" presName="hierChild5" presStyleCnt="0"/>
      <dgm:spPr/>
    </dgm:pt>
    <dgm:pt modelId="{5A88898A-4690-4D75-97D8-D908702ADFEB}" type="pres">
      <dgm:prSet presAssocID="{0B8F8594-8BCE-425B-8CAC-C7205298E0F3}" presName="Name37" presStyleLbl="parChTrans1D4" presStyleIdx="1" presStyleCnt="5"/>
      <dgm:spPr/>
    </dgm:pt>
    <dgm:pt modelId="{40E80CC2-F523-4FAC-B17B-9762870F5AA2}" type="pres">
      <dgm:prSet presAssocID="{AF24BB14-EE1A-42E9-BC83-C5FAFF425E98}" presName="hierRoot2" presStyleCnt="0">
        <dgm:presLayoutVars>
          <dgm:hierBranch val="init"/>
        </dgm:presLayoutVars>
      </dgm:prSet>
      <dgm:spPr/>
    </dgm:pt>
    <dgm:pt modelId="{94CCE4A1-8FDA-4F48-A089-A60A621C1397}" type="pres">
      <dgm:prSet presAssocID="{AF24BB14-EE1A-42E9-BC83-C5FAFF425E98}" presName="rootComposite" presStyleCnt="0"/>
      <dgm:spPr/>
    </dgm:pt>
    <dgm:pt modelId="{E67F96B7-9310-43A9-B814-BD385D42F1BE}" type="pres">
      <dgm:prSet presAssocID="{AF24BB14-EE1A-42E9-BC83-C5FAFF425E98}" presName="rootText" presStyleLbl="node4" presStyleIdx="1" presStyleCnt="5">
        <dgm:presLayoutVars>
          <dgm:chPref val="3"/>
        </dgm:presLayoutVars>
      </dgm:prSet>
      <dgm:spPr/>
    </dgm:pt>
    <dgm:pt modelId="{07A4DA88-A7A0-4625-AEDE-974AE3EF87EF}" type="pres">
      <dgm:prSet presAssocID="{AF24BB14-EE1A-42E9-BC83-C5FAFF425E98}" presName="rootConnector" presStyleLbl="node4" presStyleIdx="1" presStyleCnt="5"/>
      <dgm:spPr/>
    </dgm:pt>
    <dgm:pt modelId="{EDA62691-6A4A-4789-BF84-9D8D525A89FC}" type="pres">
      <dgm:prSet presAssocID="{AF24BB14-EE1A-42E9-BC83-C5FAFF425E98}" presName="hierChild4" presStyleCnt="0"/>
      <dgm:spPr/>
    </dgm:pt>
    <dgm:pt modelId="{21D5DC2F-28D4-403A-842C-6CAFDA9DCE5B}" type="pres">
      <dgm:prSet presAssocID="{AF24BB14-EE1A-42E9-BC83-C5FAFF425E98}" presName="hierChild5" presStyleCnt="0"/>
      <dgm:spPr/>
    </dgm:pt>
    <dgm:pt modelId="{4E934DAE-A922-4C8C-B00A-B92A4CD87087}" type="pres">
      <dgm:prSet presAssocID="{32E6F6E0-662E-445D-A0AD-C20E65D539DE}" presName="hierChild5" presStyleCnt="0"/>
      <dgm:spPr/>
    </dgm:pt>
    <dgm:pt modelId="{B8D7181B-B1C8-48D8-9011-185CC3F2D2F5}" type="pres">
      <dgm:prSet presAssocID="{BB78B049-97BA-4642-9FCF-682E2C073C9C}" presName="Name37" presStyleLbl="parChTrans1D3" presStyleIdx="6" presStyleCnt="12"/>
      <dgm:spPr/>
    </dgm:pt>
    <dgm:pt modelId="{A654D653-B326-4166-A413-4B3BD9A3DD23}" type="pres">
      <dgm:prSet presAssocID="{32F1B207-BC1B-4F9E-B8C1-117FB4DF89AF}" presName="hierRoot2" presStyleCnt="0">
        <dgm:presLayoutVars>
          <dgm:hierBranch val="init"/>
        </dgm:presLayoutVars>
      </dgm:prSet>
      <dgm:spPr/>
    </dgm:pt>
    <dgm:pt modelId="{5B4D9588-5B99-4EA4-AFF6-72910D19370F}" type="pres">
      <dgm:prSet presAssocID="{32F1B207-BC1B-4F9E-B8C1-117FB4DF89AF}" presName="rootComposite" presStyleCnt="0"/>
      <dgm:spPr/>
    </dgm:pt>
    <dgm:pt modelId="{7055CDD5-64C2-4646-BAAA-99A871D7E255}" type="pres">
      <dgm:prSet presAssocID="{32F1B207-BC1B-4F9E-B8C1-117FB4DF89AF}" presName="rootText" presStyleLbl="node3" presStyleIdx="6" presStyleCnt="12">
        <dgm:presLayoutVars>
          <dgm:chPref val="3"/>
        </dgm:presLayoutVars>
      </dgm:prSet>
      <dgm:spPr/>
      <dgm:t>
        <a:bodyPr/>
        <a:lstStyle/>
        <a:p>
          <a:endParaRPr lang="zh-TW" altLang="en-US"/>
        </a:p>
      </dgm:t>
    </dgm:pt>
    <dgm:pt modelId="{BE23EC3A-28F4-432D-9CE4-F8ED8F7C5E8E}" type="pres">
      <dgm:prSet presAssocID="{32F1B207-BC1B-4F9E-B8C1-117FB4DF89AF}" presName="rootConnector" presStyleLbl="node3" presStyleIdx="6" presStyleCnt="12"/>
      <dgm:spPr/>
    </dgm:pt>
    <dgm:pt modelId="{D50B14B0-3B1D-49F5-A9A0-073A5FE02A21}" type="pres">
      <dgm:prSet presAssocID="{32F1B207-BC1B-4F9E-B8C1-117FB4DF89AF}" presName="hierChild4" presStyleCnt="0"/>
      <dgm:spPr/>
    </dgm:pt>
    <dgm:pt modelId="{9F8E30D3-0AE2-43B0-BCD8-26D5262733EF}" type="pres">
      <dgm:prSet presAssocID="{0DF57BA4-BEC0-4035-89DA-B5979EB2CFE8}" presName="Name37" presStyleLbl="parChTrans1D4" presStyleIdx="2" presStyleCnt="5"/>
      <dgm:spPr/>
    </dgm:pt>
    <dgm:pt modelId="{DC7B2E54-96E3-4FD5-A7FD-B1C8C6753EB9}" type="pres">
      <dgm:prSet presAssocID="{1ECEFEB4-EC2C-4FB0-93C2-486A2EBFA3BE}" presName="hierRoot2" presStyleCnt="0">
        <dgm:presLayoutVars>
          <dgm:hierBranch val="init"/>
        </dgm:presLayoutVars>
      </dgm:prSet>
      <dgm:spPr/>
    </dgm:pt>
    <dgm:pt modelId="{A8C4AA97-E8D7-4A0F-BC2D-9AD42E7A7000}" type="pres">
      <dgm:prSet presAssocID="{1ECEFEB4-EC2C-4FB0-93C2-486A2EBFA3BE}" presName="rootComposite" presStyleCnt="0"/>
      <dgm:spPr/>
    </dgm:pt>
    <dgm:pt modelId="{520DDE7F-2257-421E-A35A-E9280CDAD0D2}" type="pres">
      <dgm:prSet presAssocID="{1ECEFEB4-EC2C-4FB0-93C2-486A2EBFA3BE}" presName="rootText" presStyleLbl="node4" presStyleIdx="2" presStyleCnt="5">
        <dgm:presLayoutVars>
          <dgm:chPref val="3"/>
        </dgm:presLayoutVars>
      </dgm:prSet>
      <dgm:spPr/>
      <dgm:t>
        <a:bodyPr/>
        <a:lstStyle/>
        <a:p>
          <a:endParaRPr lang="zh-TW" altLang="en-US"/>
        </a:p>
      </dgm:t>
    </dgm:pt>
    <dgm:pt modelId="{CBDAF931-4E15-4ABF-991F-9E7F1EB57130}" type="pres">
      <dgm:prSet presAssocID="{1ECEFEB4-EC2C-4FB0-93C2-486A2EBFA3BE}" presName="rootConnector" presStyleLbl="node4" presStyleIdx="2" presStyleCnt="5"/>
      <dgm:spPr/>
    </dgm:pt>
    <dgm:pt modelId="{7C6C5980-21DD-42E1-B191-FFB6E2DF4F15}" type="pres">
      <dgm:prSet presAssocID="{1ECEFEB4-EC2C-4FB0-93C2-486A2EBFA3BE}" presName="hierChild4" presStyleCnt="0"/>
      <dgm:spPr/>
    </dgm:pt>
    <dgm:pt modelId="{64743902-F9C4-4EBA-93FA-1A2F1554450D}" type="pres">
      <dgm:prSet presAssocID="{1ECEFEB4-EC2C-4FB0-93C2-486A2EBFA3BE}" presName="hierChild5" presStyleCnt="0"/>
      <dgm:spPr/>
    </dgm:pt>
    <dgm:pt modelId="{F3EF9782-347C-4FAC-B54E-4D14D534AFDC}" type="pres">
      <dgm:prSet presAssocID="{84EB1EED-AEAE-450C-821E-8DC48ED722C8}" presName="Name37" presStyleLbl="parChTrans1D4" presStyleIdx="3" presStyleCnt="5"/>
      <dgm:spPr/>
    </dgm:pt>
    <dgm:pt modelId="{8D6E63A8-00CF-4609-B439-2AA9798FF4BB}" type="pres">
      <dgm:prSet presAssocID="{F6A27D4D-79D4-45EA-83CA-AFB626C3ECC2}" presName="hierRoot2" presStyleCnt="0">
        <dgm:presLayoutVars>
          <dgm:hierBranch val="init"/>
        </dgm:presLayoutVars>
      </dgm:prSet>
      <dgm:spPr/>
    </dgm:pt>
    <dgm:pt modelId="{797FE70F-73F1-41D2-BED9-15B69838471F}" type="pres">
      <dgm:prSet presAssocID="{F6A27D4D-79D4-45EA-83CA-AFB626C3ECC2}" presName="rootComposite" presStyleCnt="0"/>
      <dgm:spPr/>
    </dgm:pt>
    <dgm:pt modelId="{3F244E16-D075-4DEE-8677-2C2FA637D643}" type="pres">
      <dgm:prSet presAssocID="{F6A27D4D-79D4-45EA-83CA-AFB626C3ECC2}" presName="rootText" presStyleLbl="node4" presStyleIdx="3" presStyleCnt="5">
        <dgm:presLayoutVars>
          <dgm:chPref val="3"/>
        </dgm:presLayoutVars>
      </dgm:prSet>
      <dgm:spPr/>
    </dgm:pt>
    <dgm:pt modelId="{78EAC746-8B46-4C60-885B-6944B6DAFF6C}" type="pres">
      <dgm:prSet presAssocID="{F6A27D4D-79D4-45EA-83CA-AFB626C3ECC2}" presName="rootConnector" presStyleLbl="node4" presStyleIdx="3" presStyleCnt="5"/>
      <dgm:spPr/>
    </dgm:pt>
    <dgm:pt modelId="{CF8B0E4C-817C-4B6A-978E-AB0C47598336}" type="pres">
      <dgm:prSet presAssocID="{F6A27D4D-79D4-45EA-83CA-AFB626C3ECC2}" presName="hierChild4" presStyleCnt="0"/>
      <dgm:spPr/>
    </dgm:pt>
    <dgm:pt modelId="{06640404-E758-40DF-AA2A-CF8C191F7AAA}" type="pres">
      <dgm:prSet presAssocID="{F6A27D4D-79D4-45EA-83CA-AFB626C3ECC2}" presName="hierChild5" presStyleCnt="0"/>
      <dgm:spPr/>
    </dgm:pt>
    <dgm:pt modelId="{D2E2C35D-C783-4B04-9C12-C615FB198FC8}" type="pres">
      <dgm:prSet presAssocID="{418CAE19-5D70-4CD9-B1E5-4AA33F34E4BC}" presName="Name37" presStyleLbl="parChTrans1D4" presStyleIdx="4" presStyleCnt="5"/>
      <dgm:spPr/>
    </dgm:pt>
    <dgm:pt modelId="{6A624F53-95AB-49C6-947D-BE42D7AAC229}" type="pres">
      <dgm:prSet presAssocID="{8D8F26D9-CAD2-407D-8C64-FC3CE2CE96EB}" presName="hierRoot2" presStyleCnt="0">
        <dgm:presLayoutVars>
          <dgm:hierBranch val="init"/>
        </dgm:presLayoutVars>
      </dgm:prSet>
      <dgm:spPr/>
    </dgm:pt>
    <dgm:pt modelId="{E20B5858-06C5-411F-A0CC-AA402397019B}" type="pres">
      <dgm:prSet presAssocID="{8D8F26D9-CAD2-407D-8C64-FC3CE2CE96EB}" presName="rootComposite" presStyleCnt="0"/>
      <dgm:spPr/>
    </dgm:pt>
    <dgm:pt modelId="{CAA1E5B0-04C8-420C-9F69-F3BA17F30596}" type="pres">
      <dgm:prSet presAssocID="{8D8F26D9-CAD2-407D-8C64-FC3CE2CE96EB}" presName="rootText" presStyleLbl="node4" presStyleIdx="4" presStyleCnt="5">
        <dgm:presLayoutVars>
          <dgm:chPref val="3"/>
        </dgm:presLayoutVars>
      </dgm:prSet>
      <dgm:spPr/>
    </dgm:pt>
    <dgm:pt modelId="{C76F7F72-6C95-4CBE-B61B-9C6B5C62B314}" type="pres">
      <dgm:prSet presAssocID="{8D8F26D9-CAD2-407D-8C64-FC3CE2CE96EB}" presName="rootConnector" presStyleLbl="node4" presStyleIdx="4" presStyleCnt="5"/>
      <dgm:spPr/>
    </dgm:pt>
    <dgm:pt modelId="{3BF5F1B2-2757-442C-8E45-EEB4B7472878}" type="pres">
      <dgm:prSet presAssocID="{8D8F26D9-CAD2-407D-8C64-FC3CE2CE96EB}" presName="hierChild4" presStyleCnt="0"/>
      <dgm:spPr/>
    </dgm:pt>
    <dgm:pt modelId="{FAEB3099-7EB9-46C3-BEDC-30B7DDF0FBAB}" type="pres">
      <dgm:prSet presAssocID="{8D8F26D9-CAD2-407D-8C64-FC3CE2CE96EB}" presName="hierChild5" presStyleCnt="0"/>
      <dgm:spPr/>
    </dgm:pt>
    <dgm:pt modelId="{4D5DF025-74BA-450F-9A32-A97DE93E7890}" type="pres">
      <dgm:prSet presAssocID="{32F1B207-BC1B-4F9E-B8C1-117FB4DF89AF}" presName="hierChild5" presStyleCnt="0"/>
      <dgm:spPr/>
    </dgm:pt>
    <dgm:pt modelId="{23EEBF35-28AB-4F17-84E4-5F89B3812EC6}" type="pres">
      <dgm:prSet presAssocID="{3FB90DF0-A986-4FCE-B32F-657F3562E464}" presName="hierChild5" presStyleCnt="0"/>
      <dgm:spPr/>
    </dgm:pt>
    <dgm:pt modelId="{03C2F5DC-CE44-470E-9E72-1C514A59C0DE}" type="pres">
      <dgm:prSet presAssocID="{F60F3CF5-2D75-4490-B93D-04A686C69971}" presName="Name37" presStyleLbl="parChTrans1D2" presStyleIdx="4" presStyleCnt="6"/>
      <dgm:spPr/>
    </dgm:pt>
    <dgm:pt modelId="{F5FB5969-C3E9-417F-8205-07918F39B347}" type="pres">
      <dgm:prSet presAssocID="{0D312F12-54E2-4D6F-B74B-C4318C5A2CDB}" presName="hierRoot2" presStyleCnt="0">
        <dgm:presLayoutVars>
          <dgm:hierBranch val="init"/>
        </dgm:presLayoutVars>
      </dgm:prSet>
      <dgm:spPr/>
    </dgm:pt>
    <dgm:pt modelId="{2536669C-BABB-47C3-8684-1F8631D630A3}" type="pres">
      <dgm:prSet presAssocID="{0D312F12-54E2-4D6F-B74B-C4318C5A2CDB}" presName="rootComposite" presStyleCnt="0"/>
      <dgm:spPr/>
    </dgm:pt>
    <dgm:pt modelId="{A96994F7-CCFE-4914-8B1E-82F96323C368}" type="pres">
      <dgm:prSet presAssocID="{0D312F12-54E2-4D6F-B74B-C4318C5A2CDB}" presName="rootText" presStyleLbl="node2" presStyleIdx="4" presStyleCnt="6">
        <dgm:presLayoutVars>
          <dgm:chPref val="3"/>
        </dgm:presLayoutVars>
      </dgm:prSet>
      <dgm:spPr/>
      <dgm:t>
        <a:bodyPr/>
        <a:lstStyle/>
        <a:p>
          <a:endParaRPr lang="zh-TW" altLang="en-US"/>
        </a:p>
      </dgm:t>
    </dgm:pt>
    <dgm:pt modelId="{B871DA91-7042-45A2-8E3C-AAC19A586E05}" type="pres">
      <dgm:prSet presAssocID="{0D312F12-54E2-4D6F-B74B-C4318C5A2CDB}" presName="rootConnector" presStyleLbl="node2" presStyleIdx="4" presStyleCnt="6"/>
      <dgm:spPr/>
    </dgm:pt>
    <dgm:pt modelId="{D513FE3F-5080-4702-BE76-DE772962460C}" type="pres">
      <dgm:prSet presAssocID="{0D312F12-54E2-4D6F-B74B-C4318C5A2CDB}" presName="hierChild4" presStyleCnt="0"/>
      <dgm:spPr/>
    </dgm:pt>
    <dgm:pt modelId="{86FCDA42-F2FC-4111-9697-849BDA45B70F}" type="pres">
      <dgm:prSet presAssocID="{278DAACD-570D-4CD9-B609-705FB4031E79}" presName="Name37" presStyleLbl="parChTrans1D3" presStyleIdx="7" presStyleCnt="12"/>
      <dgm:spPr/>
    </dgm:pt>
    <dgm:pt modelId="{5828DCA0-540D-46D6-870D-3EB321C23208}" type="pres">
      <dgm:prSet presAssocID="{3FB9F7DA-0AE2-45C6-B9DF-F2D8EB4E8043}" presName="hierRoot2" presStyleCnt="0">
        <dgm:presLayoutVars>
          <dgm:hierBranch val="init"/>
        </dgm:presLayoutVars>
      </dgm:prSet>
      <dgm:spPr/>
    </dgm:pt>
    <dgm:pt modelId="{DC4A6A96-E7A6-43DB-8367-0FE7D4667D69}" type="pres">
      <dgm:prSet presAssocID="{3FB9F7DA-0AE2-45C6-B9DF-F2D8EB4E8043}" presName="rootComposite" presStyleCnt="0"/>
      <dgm:spPr/>
    </dgm:pt>
    <dgm:pt modelId="{9EA6C1A3-20FB-47AD-8119-4F7015478BD3}" type="pres">
      <dgm:prSet presAssocID="{3FB9F7DA-0AE2-45C6-B9DF-F2D8EB4E8043}" presName="rootText" presStyleLbl="node3" presStyleIdx="7" presStyleCnt="12">
        <dgm:presLayoutVars>
          <dgm:chPref val="3"/>
        </dgm:presLayoutVars>
      </dgm:prSet>
      <dgm:spPr/>
      <dgm:t>
        <a:bodyPr/>
        <a:lstStyle/>
        <a:p>
          <a:endParaRPr lang="zh-TW" altLang="en-US"/>
        </a:p>
      </dgm:t>
    </dgm:pt>
    <dgm:pt modelId="{31F47C52-A917-4914-831F-A6D711E0A1B0}" type="pres">
      <dgm:prSet presAssocID="{3FB9F7DA-0AE2-45C6-B9DF-F2D8EB4E8043}" presName="rootConnector" presStyleLbl="node3" presStyleIdx="7" presStyleCnt="12"/>
      <dgm:spPr/>
    </dgm:pt>
    <dgm:pt modelId="{E0EC0560-5702-4495-8624-D3E9F25D1872}" type="pres">
      <dgm:prSet presAssocID="{3FB9F7DA-0AE2-45C6-B9DF-F2D8EB4E8043}" presName="hierChild4" presStyleCnt="0"/>
      <dgm:spPr/>
    </dgm:pt>
    <dgm:pt modelId="{880328D7-8F77-4887-AE67-D43DFAEB52CE}" type="pres">
      <dgm:prSet presAssocID="{3FB9F7DA-0AE2-45C6-B9DF-F2D8EB4E8043}" presName="hierChild5" presStyleCnt="0"/>
      <dgm:spPr/>
    </dgm:pt>
    <dgm:pt modelId="{AC9C4C28-27D7-412A-BFA1-7BA61D920674}" type="pres">
      <dgm:prSet presAssocID="{64A320F3-06CB-4338-BA32-DFA1862BA8D3}" presName="Name37" presStyleLbl="parChTrans1D3" presStyleIdx="8" presStyleCnt="12"/>
      <dgm:spPr/>
    </dgm:pt>
    <dgm:pt modelId="{72E925F9-68F1-4C46-BF1E-C09C7263993C}" type="pres">
      <dgm:prSet presAssocID="{526684C0-91DA-4098-B9D1-0E16AA46D469}" presName="hierRoot2" presStyleCnt="0">
        <dgm:presLayoutVars>
          <dgm:hierBranch val="init"/>
        </dgm:presLayoutVars>
      </dgm:prSet>
      <dgm:spPr/>
    </dgm:pt>
    <dgm:pt modelId="{8099D8FC-7357-4FC1-AA1C-D5AC595EEE91}" type="pres">
      <dgm:prSet presAssocID="{526684C0-91DA-4098-B9D1-0E16AA46D469}" presName="rootComposite" presStyleCnt="0"/>
      <dgm:spPr/>
    </dgm:pt>
    <dgm:pt modelId="{37CEF7F0-FD81-4F70-A239-5D08C856CD51}" type="pres">
      <dgm:prSet presAssocID="{526684C0-91DA-4098-B9D1-0E16AA46D469}" presName="rootText" presStyleLbl="node3" presStyleIdx="8" presStyleCnt="12">
        <dgm:presLayoutVars>
          <dgm:chPref val="3"/>
        </dgm:presLayoutVars>
      </dgm:prSet>
      <dgm:spPr/>
    </dgm:pt>
    <dgm:pt modelId="{07410B17-4398-491C-BFDC-F2D6F9EFC374}" type="pres">
      <dgm:prSet presAssocID="{526684C0-91DA-4098-B9D1-0E16AA46D469}" presName="rootConnector" presStyleLbl="node3" presStyleIdx="8" presStyleCnt="12"/>
      <dgm:spPr/>
    </dgm:pt>
    <dgm:pt modelId="{72FF8026-6BDC-4977-A4C0-F7BA4ED1D5CC}" type="pres">
      <dgm:prSet presAssocID="{526684C0-91DA-4098-B9D1-0E16AA46D469}" presName="hierChild4" presStyleCnt="0"/>
      <dgm:spPr/>
    </dgm:pt>
    <dgm:pt modelId="{3875C58C-B49C-4E61-B768-6D0AA5D924EA}" type="pres">
      <dgm:prSet presAssocID="{526684C0-91DA-4098-B9D1-0E16AA46D469}" presName="hierChild5" presStyleCnt="0"/>
      <dgm:spPr/>
    </dgm:pt>
    <dgm:pt modelId="{622EC0DC-12BD-4229-913B-7409AFB96F2F}" type="pres">
      <dgm:prSet presAssocID="{00500C2D-1351-4E7F-A468-B63533049CA2}" presName="Name37" presStyleLbl="parChTrans1D3" presStyleIdx="9" presStyleCnt="12"/>
      <dgm:spPr/>
    </dgm:pt>
    <dgm:pt modelId="{37A38D6C-A2C0-4544-94F8-D43E0949A235}" type="pres">
      <dgm:prSet presAssocID="{BC1EB674-099D-4414-83E6-235A13054431}" presName="hierRoot2" presStyleCnt="0">
        <dgm:presLayoutVars>
          <dgm:hierBranch val="init"/>
        </dgm:presLayoutVars>
      </dgm:prSet>
      <dgm:spPr/>
    </dgm:pt>
    <dgm:pt modelId="{5471DDA8-05F8-4E92-A3FE-9BF48345237A}" type="pres">
      <dgm:prSet presAssocID="{BC1EB674-099D-4414-83E6-235A13054431}" presName="rootComposite" presStyleCnt="0"/>
      <dgm:spPr/>
    </dgm:pt>
    <dgm:pt modelId="{6267C14F-AE5E-4D1B-815C-CB7504601EB8}" type="pres">
      <dgm:prSet presAssocID="{BC1EB674-099D-4414-83E6-235A13054431}" presName="rootText" presStyleLbl="node3" presStyleIdx="9" presStyleCnt="12">
        <dgm:presLayoutVars>
          <dgm:chPref val="3"/>
        </dgm:presLayoutVars>
      </dgm:prSet>
      <dgm:spPr/>
    </dgm:pt>
    <dgm:pt modelId="{6E8E8B5F-392C-4F85-835A-0DDFAF6943D4}" type="pres">
      <dgm:prSet presAssocID="{BC1EB674-099D-4414-83E6-235A13054431}" presName="rootConnector" presStyleLbl="node3" presStyleIdx="9" presStyleCnt="12"/>
      <dgm:spPr/>
    </dgm:pt>
    <dgm:pt modelId="{A0FB4973-BDD9-4376-9EE2-F7E85DA2DDFE}" type="pres">
      <dgm:prSet presAssocID="{BC1EB674-099D-4414-83E6-235A13054431}" presName="hierChild4" presStyleCnt="0"/>
      <dgm:spPr/>
    </dgm:pt>
    <dgm:pt modelId="{8C0B0AD7-9FFA-4680-A459-01B793319FD7}" type="pres">
      <dgm:prSet presAssocID="{BC1EB674-099D-4414-83E6-235A13054431}" presName="hierChild5" presStyleCnt="0"/>
      <dgm:spPr/>
    </dgm:pt>
    <dgm:pt modelId="{1A4177AC-DD5B-4E03-AB91-EC6521736635}" type="pres">
      <dgm:prSet presAssocID="{0D312F12-54E2-4D6F-B74B-C4318C5A2CDB}" presName="hierChild5" presStyleCnt="0"/>
      <dgm:spPr/>
    </dgm:pt>
    <dgm:pt modelId="{57948AE4-C2CB-4215-9E1E-52FA445C97F3}" type="pres">
      <dgm:prSet presAssocID="{F22DD79A-A773-4B5D-8257-6680BABF3D4E}" presName="Name37" presStyleLbl="parChTrans1D2" presStyleIdx="5" presStyleCnt="6"/>
      <dgm:spPr/>
    </dgm:pt>
    <dgm:pt modelId="{94F5E146-2F2D-4F3B-B652-74560AF9E11F}" type="pres">
      <dgm:prSet presAssocID="{FAAE934A-0859-4CFB-9E12-96314EFF8A1B}" presName="hierRoot2" presStyleCnt="0">
        <dgm:presLayoutVars>
          <dgm:hierBranch val="init"/>
        </dgm:presLayoutVars>
      </dgm:prSet>
      <dgm:spPr/>
    </dgm:pt>
    <dgm:pt modelId="{87EC4C27-B38A-4EE3-BB4A-ECFCE5DDB084}" type="pres">
      <dgm:prSet presAssocID="{FAAE934A-0859-4CFB-9E12-96314EFF8A1B}" presName="rootComposite" presStyleCnt="0"/>
      <dgm:spPr/>
    </dgm:pt>
    <dgm:pt modelId="{5CBB5586-B2A2-4C97-B99C-7E9A36B6E34E}" type="pres">
      <dgm:prSet presAssocID="{FAAE934A-0859-4CFB-9E12-96314EFF8A1B}" presName="rootText" presStyleLbl="node2" presStyleIdx="5" presStyleCnt="6">
        <dgm:presLayoutVars>
          <dgm:chPref val="3"/>
        </dgm:presLayoutVars>
      </dgm:prSet>
      <dgm:spPr/>
      <dgm:t>
        <a:bodyPr/>
        <a:lstStyle/>
        <a:p>
          <a:endParaRPr lang="zh-TW" altLang="en-US"/>
        </a:p>
      </dgm:t>
    </dgm:pt>
    <dgm:pt modelId="{27337ACE-22A9-4975-B079-384EF87CA815}" type="pres">
      <dgm:prSet presAssocID="{FAAE934A-0859-4CFB-9E12-96314EFF8A1B}" presName="rootConnector" presStyleLbl="node2" presStyleIdx="5" presStyleCnt="6"/>
      <dgm:spPr/>
    </dgm:pt>
    <dgm:pt modelId="{F6B142DC-BEE9-4F36-80EA-793F3F5EC567}" type="pres">
      <dgm:prSet presAssocID="{FAAE934A-0859-4CFB-9E12-96314EFF8A1B}" presName="hierChild4" presStyleCnt="0"/>
      <dgm:spPr/>
    </dgm:pt>
    <dgm:pt modelId="{05EA4807-9FC4-4BBF-A17D-75DC350A4152}" type="pres">
      <dgm:prSet presAssocID="{C7B39C12-64D1-4BBB-91C3-B3B8D746784E}" presName="Name37" presStyleLbl="parChTrans1D3" presStyleIdx="10" presStyleCnt="12"/>
      <dgm:spPr/>
    </dgm:pt>
    <dgm:pt modelId="{47544F23-04A1-4A60-A9AF-101F1319DAD2}" type="pres">
      <dgm:prSet presAssocID="{A97EF3A0-784A-4739-9B7C-1865BB57D453}" presName="hierRoot2" presStyleCnt="0">
        <dgm:presLayoutVars>
          <dgm:hierBranch val="init"/>
        </dgm:presLayoutVars>
      </dgm:prSet>
      <dgm:spPr/>
    </dgm:pt>
    <dgm:pt modelId="{7422BE4C-EB03-4F61-ADAC-0FC52B505121}" type="pres">
      <dgm:prSet presAssocID="{A97EF3A0-784A-4739-9B7C-1865BB57D453}" presName="rootComposite" presStyleCnt="0"/>
      <dgm:spPr/>
    </dgm:pt>
    <dgm:pt modelId="{48535167-34DC-4BCA-ADB7-32DFCD163C1C}" type="pres">
      <dgm:prSet presAssocID="{A97EF3A0-784A-4739-9B7C-1865BB57D453}" presName="rootText" presStyleLbl="node3" presStyleIdx="10" presStyleCnt="12">
        <dgm:presLayoutVars>
          <dgm:chPref val="3"/>
        </dgm:presLayoutVars>
      </dgm:prSet>
      <dgm:spPr/>
      <dgm:t>
        <a:bodyPr/>
        <a:lstStyle/>
        <a:p>
          <a:endParaRPr lang="zh-TW" altLang="en-US"/>
        </a:p>
      </dgm:t>
    </dgm:pt>
    <dgm:pt modelId="{171DD666-361F-4424-903C-F54195DE6B34}" type="pres">
      <dgm:prSet presAssocID="{A97EF3A0-784A-4739-9B7C-1865BB57D453}" presName="rootConnector" presStyleLbl="node3" presStyleIdx="10" presStyleCnt="12"/>
      <dgm:spPr/>
    </dgm:pt>
    <dgm:pt modelId="{77263761-E1F1-40DA-8A22-88F927B52194}" type="pres">
      <dgm:prSet presAssocID="{A97EF3A0-784A-4739-9B7C-1865BB57D453}" presName="hierChild4" presStyleCnt="0"/>
      <dgm:spPr/>
    </dgm:pt>
    <dgm:pt modelId="{D97A447E-7267-4F1D-BDED-CBABC4FB3C2A}" type="pres">
      <dgm:prSet presAssocID="{A97EF3A0-784A-4739-9B7C-1865BB57D453}" presName="hierChild5" presStyleCnt="0"/>
      <dgm:spPr/>
    </dgm:pt>
    <dgm:pt modelId="{01D92043-2B6C-4663-9787-4923F8F7713B}" type="pres">
      <dgm:prSet presAssocID="{D9F14DFC-FFFF-465F-B8C4-2A6D17FA67B4}" presName="Name37" presStyleLbl="parChTrans1D3" presStyleIdx="11" presStyleCnt="12"/>
      <dgm:spPr/>
    </dgm:pt>
    <dgm:pt modelId="{07D9B576-A3B5-44CC-AE04-AE9463349A31}" type="pres">
      <dgm:prSet presAssocID="{7CCE169A-F8E0-4ED8-B6E4-9C94655D3B64}" presName="hierRoot2" presStyleCnt="0">
        <dgm:presLayoutVars>
          <dgm:hierBranch val="init"/>
        </dgm:presLayoutVars>
      </dgm:prSet>
      <dgm:spPr/>
    </dgm:pt>
    <dgm:pt modelId="{939D89CF-47C8-47E2-80EE-C56F0DB953B7}" type="pres">
      <dgm:prSet presAssocID="{7CCE169A-F8E0-4ED8-B6E4-9C94655D3B64}" presName="rootComposite" presStyleCnt="0"/>
      <dgm:spPr/>
    </dgm:pt>
    <dgm:pt modelId="{3839F1C7-D147-45E6-A645-7BC0DAC41ABE}" type="pres">
      <dgm:prSet presAssocID="{7CCE169A-F8E0-4ED8-B6E4-9C94655D3B64}" presName="rootText" presStyleLbl="node3" presStyleIdx="11" presStyleCnt="12">
        <dgm:presLayoutVars>
          <dgm:chPref val="3"/>
        </dgm:presLayoutVars>
      </dgm:prSet>
      <dgm:spPr/>
    </dgm:pt>
    <dgm:pt modelId="{BB809B11-A6EE-4CF5-99D7-E4A9BD692A94}" type="pres">
      <dgm:prSet presAssocID="{7CCE169A-F8E0-4ED8-B6E4-9C94655D3B64}" presName="rootConnector" presStyleLbl="node3" presStyleIdx="11" presStyleCnt="12"/>
      <dgm:spPr/>
    </dgm:pt>
    <dgm:pt modelId="{AA68C4C0-D275-4BE8-850F-F44DA73B3BDD}" type="pres">
      <dgm:prSet presAssocID="{7CCE169A-F8E0-4ED8-B6E4-9C94655D3B64}" presName="hierChild4" presStyleCnt="0"/>
      <dgm:spPr/>
    </dgm:pt>
    <dgm:pt modelId="{46E2424E-7B69-41F4-A56F-10FA199C7BBD}" type="pres">
      <dgm:prSet presAssocID="{7CCE169A-F8E0-4ED8-B6E4-9C94655D3B64}" presName="hierChild5" presStyleCnt="0"/>
      <dgm:spPr/>
    </dgm:pt>
    <dgm:pt modelId="{71EC8F86-A558-47F8-B1FE-99F024675144}" type="pres">
      <dgm:prSet presAssocID="{FAAE934A-0859-4CFB-9E12-96314EFF8A1B}" presName="hierChild5" presStyleCnt="0"/>
      <dgm:spPr/>
    </dgm:pt>
    <dgm:pt modelId="{B5D7DCD1-962F-4781-B0B2-2A835AF4CA56}" type="pres">
      <dgm:prSet presAssocID="{89CE689C-CA83-4447-B329-96DC5EE26084}" presName="hierChild3" presStyleCnt="0"/>
      <dgm:spPr/>
    </dgm:pt>
  </dgm:ptLst>
  <dgm:cxnLst>
    <dgm:cxn modelId="{5F20ACC6-543A-4C98-A345-867EDEEF4413}" type="presOf" srcId="{3A186C91-DBB3-4248-BC14-C8CC2A086E73}" destId="{7B9AADD7-95DD-48DA-9801-324766B37F02}" srcOrd="0" destOrd="0" presId="urn:microsoft.com/office/officeart/2005/8/layout/orgChart1"/>
    <dgm:cxn modelId="{87107072-5B9A-41C2-B652-4079F5A88E82}" srcId="{3FB90DF0-A986-4FCE-B32F-657F3562E464}" destId="{32E6F6E0-662E-445D-A0AD-C20E65D539DE}" srcOrd="0" destOrd="0" parTransId="{908F122F-90FA-4725-8A1B-1EB470A2417B}" sibTransId="{B5584095-5F88-4872-BFA4-EB681DAC7011}"/>
    <dgm:cxn modelId="{4D41B484-056A-4A32-B4C1-DA7C2CE49F9C}" type="presOf" srcId="{84EB1EED-AEAE-450C-821E-8DC48ED722C8}" destId="{F3EF9782-347C-4FAC-B54E-4D14D534AFDC}" srcOrd="0" destOrd="0" presId="urn:microsoft.com/office/officeart/2005/8/layout/orgChart1"/>
    <dgm:cxn modelId="{9CD35DE5-CFDB-458C-AC76-82CB8593F71A}" type="presOf" srcId="{3FB9F7DA-0AE2-45C6-B9DF-F2D8EB4E8043}" destId="{31F47C52-A917-4914-831F-A6D711E0A1B0}" srcOrd="1" destOrd="0" presId="urn:microsoft.com/office/officeart/2005/8/layout/orgChart1"/>
    <dgm:cxn modelId="{CF336F94-7297-4BE4-AA27-462D47A12C5C}" type="presOf" srcId="{A97EF3A0-784A-4739-9B7C-1865BB57D453}" destId="{171DD666-361F-4424-903C-F54195DE6B34}" srcOrd="1" destOrd="0" presId="urn:microsoft.com/office/officeart/2005/8/layout/orgChart1"/>
    <dgm:cxn modelId="{185783D7-114D-404F-AF6C-74F44418A17A}" srcId="{32F1B207-BC1B-4F9E-B8C1-117FB4DF89AF}" destId="{8D8F26D9-CAD2-407D-8C64-FC3CE2CE96EB}" srcOrd="2" destOrd="0" parTransId="{418CAE19-5D70-4CD9-B1E5-4AA33F34E4BC}" sibTransId="{72B48F5E-4CDA-4089-8C68-A850BCD2FEE9}"/>
    <dgm:cxn modelId="{CB9C05B6-3C10-4778-BA32-FA4E2226F21D}" type="presOf" srcId="{6E33F428-C1C2-4374-893F-CDBC398C1CE3}" destId="{86C3CE8F-C10C-4E62-905E-854123E9FDF1}" srcOrd="1" destOrd="0" presId="urn:microsoft.com/office/officeart/2005/8/layout/orgChart1"/>
    <dgm:cxn modelId="{AA10BD13-3228-4A79-814E-386E02B36AA5}" srcId="{F0B70662-8B41-4412-B005-79F6FFA714CE}" destId="{62FE43BD-0492-4849-8D1E-F6D0A01F4CDA}" srcOrd="0" destOrd="0" parTransId="{7E29B3B6-1687-49EF-A6FE-74D0D5F56A8D}" sibTransId="{4F02F156-C809-4189-AAA7-FC0A2EA00485}"/>
    <dgm:cxn modelId="{4EEDF55A-154D-46BF-82BD-C9907B0F89C2}" type="presOf" srcId="{AFCB0389-6C38-4085-A3BE-3F14B1687162}" destId="{000E81C3-F387-47A0-831A-6158E49294D0}" srcOrd="1" destOrd="0" presId="urn:microsoft.com/office/officeart/2005/8/layout/orgChart1"/>
    <dgm:cxn modelId="{326C6B8D-072E-45CC-B4A7-498628051882}" type="presOf" srcId="{4D1A543C-F531-4602-B306-5CA985496B66}" destId="{868E3692-28DC-4F07-A6E9-E852635184E0}" srcOrd="0" destOrd="0" presId="urn:microsoft.com/office/officeart/2005/8/layout/orgChart1"/>
    <dgm:cxn modelId="{13BCA034-D2FE-4C4B-88BB-68FE299908B9}" type="presOf" srcId="{32F1B207-BC1B-4F9E-B8C1-117FB4DF89AF}" destId="{7055CDD5-64C2-4646-BAAA-99A871D7E255}" srcOrd="0" destOrd="0" presId="urn:microsoft.com/office/officeart/2005/8/layout/orgChart1"/>
    <dgm:cxn modelId="{B007AE15-0823-446A-A59A-9661A5FE8F9D}" type="presOf" srcId="{64A320F3-06CB-4338-BA32-DFA1862BA8D3}" destId="{AC9C4C28-27D7-412A-BFA1-7BA61D920674}" srcOrd="0" destOrd="0" presId="urn:microsoft.com/office/officeart/2005/8/layout/orgChart1"/>
    <dgm:cxn modelId="{401E43C7-2C5B-43BD-8295-DB1D5B7FB2EE}" type="presOf" srcId="{C7B39C12-64D1-4BBB-91C3-B3B8D746784E}" destId="{05EA4807-9FC4-4BBF-A17D-75DC350A4152}" srcOrd="0" destOrd="0" presId="urn:microsoft.com/office/officeart/2005/8/layout/orgChart1"/>
    <dgm:cxn modelId="{D66528D8-BDFC-4EB0-AA48-526AE04ABE3E}" type="presOf" srcId="{95542FFB-5F64-4BA1-B979-B3185441E9A0}" destId="{5475AFD7-5893-4A9F-9218-C448283C302E}" srcOrd="1" destOrd="0" presId="urn:microsoft.com/office/officeart/2005/8/layout/orgChart1"/>
    <dgm:cxn modelId="{B200409C-812F-4F51-8F33-4EE65DDDE227}" type="presOf" srcId="{636E5A3C-5200-4C15-88AC-74D59B0F4C6B}" destId="{F4317136-AD84-49FA-AABD-D5E6C14E9729}" srcOrd="0" destOrd="0" presId="urn:microsoft.com/office/officeart/2005/8/layout/orgChart1"/>
    <dgm:cxn modelId="{E2F36828-483B-4954-97C9-45184C88D573}" type="presOf" srcId="{DB1F69A0-2206-4AD3-8635-E6FBE9E6B76C}" destId="{CEC5361E-34D7-49CF-8EAF-3EB15DA44F6B}" srcOrd="0" destOrd="0" presId="urn:microsoft.com/office/officeart/2005/8/layout/orgChart1"/>
    <dgm:cxn modelId="{001DA9E0-3288-41A7-A407-CA273ED4EF8F}" srcId="{6E33F428-C1C2-4374-893F-CDBC398C1CE3}" destId="{95542FFB-5F64-4BA1-B979-B3185441E9A0}" srcOrd="0" destOrd="0" parTransId="{A298698C-3AF1-4234-B932-B10A38FCF522}" sibTransId="{6EC281EA-4FC4-4868-8FFB-386116725162}"/>
    <dgm:cxn modelId="{84F96660-FED6-4BB8-9F1D-C95D611EBE89}" type="presOf" srcId="{3FB90DF0-A986-4FCE-B32F-657F3562E464}" destId="{0498C961-1B46-4239-97FE-48DDCA254849}" srcOrd="0" destOrd="0" presId="urn:microsoft.com/office/officeart/2005/8/layout/orgChart1"/>
    <dgm:cxn modelId="{6A2061F0-E98D-4A0A-A89F-2A5944771F3A}" type="presOf" srcId="{C12061F7-755B-4944-A5EE-B43405A65F9E}" destId="{5A93ECB2-3624-4700-ACEC-B8BB8D158D12}" srcOrd="0" destOrd="0" presId="urn:microsoft.com/office/officeart/2005/8/layout/orgChart1"/>
    <dgm:cxn modelId="{44BA2A5C-F97A-4C78-962C-609B6C75E679}" type="presOf" srcId="{6E33F428-C1C2-4374-893F-CDBC398C1CE3}" destId="{3F564B40-44AC-4A07-999B-D19D7126D020}" srcOrd="0" destOrd="0" presId="urn:microsoft.com/office/officeart/2005/8/layout/orgChart1"/>
    <dgm:cxn modelId="{A134A5DB-59E9-4F67-B3AD-36D6A80447F1}" type="presOf" srcId="{DA09609D-3D2C-4315-BBBF-CD6F096ECC3D}" destId="{E3DE8913-2F7C-46AC-9F23-EAEADBA2B3D2}" srcOrd="1" destOrd="0" presId="urn:microsoft.com/office/officeart/2005/8/layout/orgChart1"/>
    <dgm:cxn modelId="{82383C13-8528-447C-8D09-460D13B69576}" srcId="{BDACDE06-5CBB-47C3-BBCE-0AC846FEFABE}" destId="{89CE689C-CA83-4447-B329-96DC5EE26084}" srcOrd="0" destOrd="0" parTransId="{32610A38-47B6-4251-AB65-072D05EFF846}" sibTransId="{CB57EA61-329C-48C2-8497-AE05A1E4FA48}"/>
    <dgm:cxn modelId="{A9879D94-47C4-4474-AF16-F4B4CF2AF425}" srcId="{32F1B207-BC1B-4F9E-B8C1-117FB4DF89AF}" destId="{F6A27D4D-79D4-45EA-83CA-AFB626C3ECC2}" srcOrd="1" destOrd="0" parTransId="{84EB1EED-AEAE-450C-821E-8DC48ED722C8}" sibTransId="{3742C869-ACE7-4C38-B9A5-5C13CC84C385}"/>
    <dgm:cxn modelId="{941109E8-4DDE-4BBA-9561-AE238BE4ADDA}" srcId="{89CE689C-CA83-4447-B329-96DC5EE26084}" destId="{6E33F428-C1C2-4374-893F-CDBC398C1CE3}" srcOrd="1" destOrd="0" parTransId="{C12061F7-755B-4944-A5EE-B43405A65F9E}" sibTransId="{67A49B7F-B4F0-405C-B300-3BDC5D8F0258}"/>
    <dgm:cxn modelId="{1645CFDE-BB85-49D2-B19F-47AA7845278D}" type="presOf" srcId="{DB1F69A0-2206-4AD3-8635-E6FBE9E6B76C}" destId="{42C55A51-A3B2-46CD-BC22-9AD4136C85DA}" srcOrd="1" destOrd="0" presId="urn:microsoft.com/office/officeart/2005/8/layout/orgChart1"/>
    <dgm:cxn modelId="{14565D29-0722-4972-A047-110A9023239A}" type="presOf" srcId="{F0B70662-8B41-4412-B005-79F6FFA714CE}" destId="{E49B4EB0-5D50-41D8-B122-949E57CFD5A8}" srcOrd="0" destOrd="0" presId="urn:microsoft.com/office/officeart/2005/8/layout/orgChart1"/>
    <dgm:cxn modelId="{E0433148-3916-453E-A5AA-2312CA9D4CB0}" srcId="{32E6F6E0-662E-445D-A0AD-C20E65D539DE}" destId="{DB1F69A0-2206-4AD3-8635-E6FBE9E6B76C}" srcOrd="0" destOrd="0" parTransId="{034DFF1A-8CDD-43FA-B51F-C8EE5AD64EA1}" sibTransId="{006ACD22-EFBC-4F54-9301-083E60E5A5EE}"/>
    <dgm:cxn modelId="{993CD27D-C9A6-4456-807D-31AA07D99384}" type="presOf" srcId="{95542FFB-5F64-4BA1-B979-B3185441E9A0}" destId="{2A1E2562-7FC3-49D6-9742-DCEDE0D682ED}" srcOrd="0" destOrd="0" presId="urn:microsoft.com/office/officeart/2005/8/layout/orgChart1"/>
    <dgm:cxn modelId="{898A0FC6-BC8C-496B-A7AF-1F12E001193C}" type="presOf" srcId="{0D312F12-54E2-4D6F-B74B-C4318C5A2CDB}" destId="{B871DA91-7042-45A2-8E3C-AAC19A586E05}" srcOrd="1" destOrd="0" presId="urn:microsoft.com/office/officeart/2005/8/layout/orgChart1"/>
    <dgm:cxn modelId="{51A5058D-828D-4878-AF6E-0DC2E82E4C88}" srcId="{89CE689C-CA83-4447-B329-96DC5EE26084}" destId="{F0B70662-8B41-4412-B005-79F6FFA714CE}" srcOrd="2" destOrd="0" parTransId="{3A186C91-DBB3-4248-BC14-C8CC2A086E73}" sibTransId="{D95C648F-E358-4EB0-8BD8-0E8DDB8BE266}"/>
    <dgm:cxn modelId="{97572424-2329-43A7-B5A1-708804A3F24F}" type="presOf" srcId="{89CE689C-CA83-4447-B329-96DC5EE26084}" destId="{09D02273-D03A-4C4A-B3D5-A7BEE4E2E396}" srcOrd="0" destOrd="0" presId="urn:microsoft.com/office/officeart/2005/8/layout/orgChart1"/>
    <dgm:cxn modelId="{3659A5AB-DAC2-4D79-895A-4618F1B36A27}" srcId="{89CE689C-CA83-4447-B329-96DC5EE26084}" destId="{3FB90DF0-A986-4FCE-B32F-657F3562E464}" srcOrd="3" destOrd="0" parTransId="{12B70B92-6DB8-4EF0-80DA-32BFE2675BC7}" sibTransId="{F2A872E3-F938-4A25-BC2E-36D5D0C2ACF1}"/>
    <dgm:cxn modelId="{738D64DD-BBF3-40FD-B1C8-85F848BDDC62}" type="presOf" srcId="{7CCE169A-F8E0-4ED8-B6E4-9C94655D3B64}" destId="{3839F1C7-D147-45E6-A645-7BC0DAC41ABE}" srcOrd="0" destOrd="0" presId="urn:microsoft.com/office/officeart/2005/8/layout/orgChart1"/>
    <dgm:cxn modelId="{827E26E4-8FE7-47D8-9B9F-2F94F02B9423}" type="presOf" srcId="{AF24BB14-EE1A-42E9-BC83-C5FAFF425E98}" destId="{E67F96B7-9310-43A9-B814-BD385D42F1BE}" srcOrd="0" destOrd="0" presId="urn:microsoft.com/office/officeart/2005/8/layout/orgChart1"/>
    <dgm:cxn modelId="{FAD7B45C-0D4E-4EB4-B422-427285737960}" type="presOf" srcId="{526684C0-91DA-4098-B9D1-0E16AA46D469}" destId="{07410B17-4398-491C-BFDC-F2D6F9EFC374}" srcOrd="1" destOrd="0" presId="urn:microsoft.com/office/officeart/2005/8/layout/orgChart1"/>
    <dgm:cxn modelId="{47626806-42B6-4154-9870-80F74A7D1928}" type="presOf" srcId="{D9F14DFC-FFFF-465F-B8C4-2A6D17FA67B4}" destId="{01D92043-2B6C-4663-9787-4923F8F7713B}" srcOrd="0" destOrd="0" presId="urn:microsoft.com/office/officeart/2005/8/layout/orgChart1"/>
    <dgm:cxn modelId="{57FD0D5B-0F40-4F23-BC83-4A6C36501B0C}" type="presOf" srcId="{BB78B049-97BA-4642-9FCF-682E2C073C9C}" destId="{B8D7181B-B1C8-48D8-9011-185CC3F2D2F5}" srcOrd="0" destOrd="0" presId="urn:microsoft.com/office/officeart/2005/8/layout/orgChart1"/>
    <dgm:cxn modelId="{6EF0F37B-C510-418A-ABE6-8F8197A55985}" srcId="{0D312F12-54E2-4D6F-B74B-C4318C5A2CDB}" destId="{526684C0-91DA-4098-B9D1-0E16AA46D469}" srcOrd="1" destOrd="0" parTransId="{64A320F3-06CB-4338-BA32-DFA1862BA8D3}" sibTransId="{AB71BDE3-E2D7-4EE7-B887-4B7CCE06990E}"/>
    <dgm:cxn modelId="{2F7E443C-A778-4051-A28B-E311C01CCB91}" type="presOf" srcId="{F6A27D4D-79D4-45EA-83CA-AFB626C3ECC2}" destId="{3F244E16-D075-4DEE-8677-2C2FA637D643}" srcOrd="0" destOrd="0" presId="urn:microsoft.com/office/officeart/2005/8/layout/orgChart1"/>
    <dgm:cxn modelId="{E4ED6904-4226-46B5-B523-206792AFA1A7}" type="presOf" srcId="{0B2ACB31-2B1A-4505-8E9B-6F89B1DBA04F}" destId="{21D8065A-9849-4E18-9F3A-3E169FCDF136}" srcOrd="0" destOrd="0" presId="urn:microsoft.com/office/officeart/2005/8/layout/orgChart1"/>
    <dgm:cxn modelId="{6EA46376-3E7A-42A2-B549-CAFDC8D089C1}" srcId="{0D312F12-54E2-4D6F-B74B-C4318C5A2CDB}" destId="{BC1EB674-099D-4414-83E6-235A13054431}" srcOrd="2" destOrd="0" parTransId="{00500C2D-1351-4E7F-A468-B63533049CA2}" sibTransId="{8CBB024A-3388-4414-9C8E-E4EE01328799}"/>
    <dgm:cxn modelId="{17D77FB9-596F-4A3E-9714-68EADB5D2808}" type="presOf" srcId="{F22DD79A-A773-4B5D-8257-6680BABF3D4E}" destId="{57948AE4-C2CB-4215-9E1E-52FA445C97F3}" srcOrd="0" destOrd="0" presId="urn:microsoft.com/office/officeart/2005/8/layout/orgChart1"/>
    <dgm:cxn modelId="{2983A7E2-1AA3-4B75-8F44-E668286DBB03}" type="presOf" srcId="{00500C2D-1351-4E7F-A468-B63533049CA2}" destId="{622EC0DC-12BD-4229-913B-7409AFB96F2F}" srcOrd="0" destOrd="0" presId="urn:microsoft.com/office/officeart/2005/8/layout/orgChart1"/>
    <dgm:cxn modelId="{D4001937-D921-492B-BBE7-6050BCE7782A}" type="presOf" srcId="{62FE43BD-0492-4849-8D1E-F6D0A01F4CDA}" destId="{D2931CFD-4039-4F1C-9CD7-3DCB5229A01D}" srcOrd="0" destOrd="0" presId="urn:microsoft.com/office/officeart/2005/8/layout/orgChart1"/>
    <dgm:cxn modelId="{E11BD1C6-6CF1-4431-BEB7-B10CD9E0657C}" type="presOf" srcId="{DA09609D-3D2C-4315-BBBF-CD6F096ECC3D}" destId="{D9F5BCB7-85D4-4153-84FD-B3E9595BB1C8}" srcOrd="0" destOrd="0" presId="urn:microsoft.com/office/officeart/2005/8/layout/orgChart1"/>
    <dgm:cxn modelId="{27FFF4B2-7208-40F4-9EC6-C731ECFD0750}" type="presOf" srcId="{BC1EB674-099D-4414-83E6-235A13054431}" destId="{6267C14F-AE5E-4D1B-815C-CB7504601EB8}" srcOrd="0" destOrd="0" presId="urn:microsoft.com/office/officeart/2005/8/layout/orgChart1"/>
    <dgm:cxn modelId="{F09659A9-D2FD-4938-ACE2-ADFA672531D0}" type="presOf" srcId="{32F1B207-BC1B-4F9E-B8C1-117FB4DF89AF}" destId="{BE23EC3A-28F4-432D-9CE4-F8ED8F7C5E8E}" srcOrd="1" destOrd="0" presId="urn:microsoft.com/office/officeart/2005/8/layout/orgChart1"/>
    <dgm:cxn modelId="{E0FBEA95-D60B-4DC9-8FAD-B96B1111BD4D}" type="presOf" srcId="{526684C0-91DA-4098-B9D1-0E16AA46D469}" destId="{37CEF7F0-FD81-4F70-A239-5D08C856CD51}" srcOrd="0" destOrd="0" presId="urn:microsoft.com/office/officeart/2005/8/layout/orgChart1"/>
    <dgm:cxn modelId="{BB551010-F6ED-400F-81C4-01AAE5F33875}" type="presOf" srcId="{8D8F26D9-CAD2-407D-8C64-FC3CE2CE96EB}" destId="{C76F7F72-6C95-4CBE-B61B-9C6B5C62B314}" srcOrd="1" destOrd="0" presId="urn:microsoft.com/office/officeart/2005/8/layout/orgChart1"/>
    <dgm:cxn modelId="{98023428-477D-4387-9713-3E00C382F2E3}" srcId="{FAAE934A-0859-4CFB-9E12-96314EFF8A1B}" destId="{7CCE169A-F8E0-4ED8-B6E4-9C94655D3B64}" srcOrd="1" destOrd="0" parTransId="{D9F14DFC-FFFF-465F-B8C4-2A6D17FA67B4}" sibTransId="{92A71542-8E7C-472C-A0B5-EC304E032CFC}"/>
    <dgm:cxn modelId="{28CD1AEE-01B0-4EF6-BC14-DA1AB50C9A02}" type="presOf" srcId="{BC1EB674-099D-4414-83E6-235A13054431}" destId="{6E8E8B5F-392C-4F85-835A-0DDFAF6943D4}" srcOrd="1" destOrd="0" presId="urn:microsoft.com/office/officeart/2005/8/layout/orgChart1"/>
    <dgm:cxn modelId="{3FDB3BFE-03E1-444E-B3A3-5E04613456F2}" type="presOf" srcId="{62FE43BD-0492-4849-8D1E-F6D0A01F4CDA}" destId="{02914815-9874-4548-88A8-A31DDEA6D035}" srcOrd="1" destOrd="0" presId="urn:microsoft.com/office/officeart/2005/8/layout/orgChart1"/>
    <dgm:cxn modelId="{ADEE9075-51A3-4CD6-981D-E4B818D10BF1}" type="presOf" srcId="{F6A27D4D-79D4-45EA-83CA-AFB626C3ECC2}" destId="{78EAC746-8B46-4C60-885B-6944B6DAFF6C}" srcOrd="1" destOrd="0" presId="urn:microsoft.com/office/officeart/2005/8/layout/orgChart1"/>
    <dgm:cxn modelId="{64CE99F5-5BFE-4C47-9B27-6034F8D6C0EC}" srcId="{32E6F6E0-662E-445D-A0AD-C20E65D539DE}" destId="{AF24BB14-EE1A-42E9-BC83-C5FAFF425E98}" srcOrd="1" destOrd="0" parTransId="{0B8F8594-8BCE-425B-8CAC-C7205298E0F3}" sibTransId="{EA7BDD77-578E-466B-8F57-63F47F2F7AFE}"/>
    <dgm:cxn modelId="{32804CCF-3F4B-4037-9E0E-D83B70D74CAA}" type="presOf" srcId="{9EFF204D-89AB-44D1-A40B-C613DE19591D}" destId="{A1472F4E-AD2F-4C01-9C83-FEF2A2E92512}" srcOrd="0" destOrd="0" presId="urn:microsoft.com/office/officeart/2005/8/layout/orgChart1"/>
    <dgm:cxn modelId="{38EDCAD9-2C6F-4383-A868-898DFCAED6CF}" type="presOf" srcId="{636E5A3C-5200-4C15-88AC-74D59B0F4C6B}" destId="{217C7ABB-FD02-4078-9FAA-7B1BC5416B4E}" srcOrd="1" destOrd="0" presId="urn:microsoft.com/office/officeart/2005/8/layout/orgChart1"/>
    <dgm:cxn modelId="{FB59FD4B-4BAF-4D47-9DD4-D49F6F978D9A}" srcId="{32F1B207-BC1B-4F9E-B8C1-117FB4DF89AF}" destId="{1ECEFEB4-EC2C-4FB0-93C2-486A2EBFA3BE}" srcOrd="0" destOrd="0" parTransId="{0DF57BA4-BEC0-4035-89DA-B5979EB2CFE8}" sibTransId="{66ACAB29-32BD-4F37-BAD1-E9CF1A919EE9}"/>
    <dgm:cxn modelId="{615889F1-0A32-4C27-90B9-42BE190EAF73}" type="presOf" srcId="{A298698C-3AF1-4234-B932-B10A38FCF522}" destId="{60F025E5-01ED-4710-AA3D-5614AB64F69D}" srcOrd="0" destOrd="0" presId="urn:microsoft.com/office/officeart/2005/8/layout/orgChart1"/>
    <dgm:cxn modelId="{22D60885-5D4D-4808-A03C-A318E2E2D790}" type="presOf" srcId="{908F122F-90FA-4725-8A1B-1EB470A2417B}" destId="{D9B2E2BC-52F6-47D4-BF10-33FA777D656F}" srcOrd="0" destOrd="0" presId="urn:microsoft.com/office/officeart/2005/8/layout/orgChart1"/>
    <dgm:cxn modelId="{DBE26E9F-68CD-4FAD-8222-DED620F82927}" srcId="{DA09609D-3D2C-4315-BBBF-CD6F096ECC3D}" destId="{4D1A543C-F531-4602-B306-5CA985496B66}" srcOrd="1" destOrd="0" parTransId="{4B91E4BB-0688-4533-8948-4D7CE086EE54}" sibTransId="{2736BB9F-2009-475C-8982-460AD9B02F76}"/>
    <dgm:cxn modelId="{F4FDB0E3-89A0-4A62-8003-0706B0938585}" srcId="{DA09609D-3D2C-4315-BBBF-CD6F096ECC3D}" destId="{AFCB0389-6C38-4085-A3BE-3F14B1687162}" srcOrd="0" destOrd="0" parTransId="{9EFF204D-89AB-44D1-A40B-C613DE19591D}" sibTransId="{B28FB208-E7F1-45C8-B708-1333BDAE7066}"/>
    <dgm:cxn modelId="{0E5F0E74-F2B1-4C32-8F23-1BA7B468572F}" type="presOf" srcId="{FAAE934A-0859-4CFB-9E12-96314EFF8A1B}" destId="{5CBB5586-B2A2-4C97-B99C-7E9A36B6E34E}" srcOrd="0" destOrd="0" presId="urn:microsoft.com/office/officeart/2005/8/layout/orgChart1"/>
    <dgm:cxn modelId="{769F3950-0EBF-46F9-AE3C-27D1DB828872}" type="presOf" srcId="{0D312F12-54E2-4D6F-B74B-C4318C5A2CDB}" destId="{A96994F7-CCFE-4914-8B1E-82F96323C368}" srcOrd="0" destOrd="0" presId="urn:microsoft.com/office/officeart/2005/8/layout/orgChart1"/>
    <dgm:cxn modelId="{12117B11-325D-4CF1-9561-26464F78144E}" type="presOf" srcId="{278DAACD-570D-4CD9-B609-705FB4031E79}" destId="{86FCDA42-F2FC-4111-9697-849BDA45B70F}" srcOrd="0" destOrd="0" presId="urn:microsoft.com/office/officeart/2005/8/layout/orgChart1"/>
    <dgm:cxn modelId="{F86EDE0C-1006-4B09-B55F-515964F633EE}" type="presOf" srcId="{1ECEFEB4-EC2C-4FB0-93C2-486A2EBFA3BE}" destId="{520DDE7F-2257-421E-A35A-E9280CDAD0D2}" srcOrd="0" destOrd="0" presId="urn:microsoft.com/office/officeart/2005/8/layout/orgChart1"/>
    <dgm:cxn modelId="{DB5C7DDC-F9C5-4E65-ABA3-7C616E655574}" type="presOf" srcId="{AF24BB14-EE1A-42E9-BC83-C5FAFF425E98}" destId="{07A4DA88-A7A0-4625-AEDE-974AE3EF87EF}" srcOrd="1" destOrd="0" presId="urn:microsoft.com/office/officeart/2005/8/layout/orgChart1"/>
    <dgm:cxn modelId="{D8A71F0E-A548-4B67-A424-3E3BB5C7469F}" srcId="{89CE689C-CA83-4447-B329-96DC5EE26084}" destId="{0D312F12-54E2-4D6F-B74B-C4318C5A2CDB}" srcOrd="4" destOrd="0" parTransId="{F60F3CF5-2D75-4490-B93D-04A686C69971}" sibTransId="{560C32D3-F71F-4854-BD4C-DE59218C7903}"/>
    <dgm:cxn modelId="{7B25B65E-C8CE-4ADA-8009-9A8D64D3B38C}" type="presOf" srcId="{32E6F6E0-662E-445D-A0AD-C20E65D539DE}" destId="{F5CFD5AA-4F4F-4E20-9FCC-A358818344F9}" srcOrd="1" destOrd="0" presId="urn:microsoft.com/office/officeart/2005/8/layout/orgChart1"/>
    <dgm:cxn modelId="{563ACD42-2AF9-4B07-BA76-6CB9FFF36404}" type="presOf" srcId="{4D1A543C-F531-4602-B306-5CA985496B66}" destId="{6B4DF5A5-F9F2-4DBA-92D1-8834B34F6EBB}" srcOrd="1" destOrd="0" presId="urn:microsoft.com/office/officeart/2005/8/layout/orgChart1"/>
    <dgm:cxn modelId="{B12281A1-6BF6-4FF7-A590-93FAC1403192}" type="presOf" srcId="{F0B70662-8B41-4412-B005-79F6FFA714CE}" destId="{EA8CFD26-C859-44E9-BC99-57F1E9A21097}" srcOrd="1" destOrd="0" presId="urn:microsoft.com/office/officeart/2005/8/layout/orgChart1"/>
    <dgm:cxn modelId="{8F62CE4D-E5F4-4954-A1CF-7F584FF1A96E}" srcId="{0D312F12-54E2-4D6F-B74B-C4318C5A2CDB}" destId="{3FB9F7DA-0AE2-45C6-B9DF-F2D8EB4E8043}" srcOrd="0" destOrd="0" parTransId="{278DAACD-570D-4CD9-B609-705FB4031E79}" sibTransId="{59348BE8-51A8-4E3A-9A0A-06A0BA3889B1}"/>
    <dgm:cxn modelId="{D41C709D-C7A7-422C-8DA7-80DA0FBDB220}" type="presOf" srcId="{4B91E4BB-0688-4533-8948-4D7CE086EE54}" destId="{DC03EBB6-D911-483E-8D62-267F6DCB1DE5}" srcOrd="0" destOrd="0" presId="urn:microsoft.com/office/officeart/2005/8/layout/orgChart1"/>
    <dgm:cxn modelId="{3FF34E83-4866-44C9-8A68-28A851921777}" type="presOf" srcId="{3FB9F7DA-0AE2-45C6-B9DF-F2D8EB4E8043}" destId="{9EA6C1A3-20FB-47AD-8119-4F7015478BD3}" srcOrd="0" destOrd="0" presId="urn:microsoft.com/office/officeart/2005/8/layout/orgChart1"/>
    <dgm:cxn modelId="{860E3759-BBB0-4E63-860B-C775D9E44286}" srcId="{89CE689C-CA83-4447-B329-96DC5EE26084}" destId="{DA09609D-3D2C-4315-BBBF-CD6F096ECC3D}" srcOrd="0" destOrd="0" parTransId="{571E34C0-59C2-4AEB-A3C1-5FC766989876}" sibTransId="{BF279439-7769-4418-BC07-843DCBBC9A0E}"/>
    <dgm:cxn modelId="{7ADEC12E-3029-4E0B-9F76-2AAFD498C2B9}" type="presOf" srcId="{AFCB0389-6C38-4085-A3BE-3F14B1687162}" destId="{9E67A6E9-5D6E-464F-9CD2-C8B65F0B3D2A}" srcOrd="0" destOrd="0" presId="urn:microsoft.com/office/officeart/2005/8/layout/orgChart1"/>
    <dgm:cxn modelId="{F2C02BC5-049E-48FF-AA1D-4BF53B2ABCBD}" srcId="{FAAE934A-0859-4CFB-9E12-96314EFF8A1B}" destId="{A97EF3A0-784A-4739-9B7C-1865BB57D453}" srcOrd="0" destOrd="0" parTransId="{C7B39C12-64D1-4BBB-91C3-B3B8D746784E}" sibTransId="{0C5441B7-C63D-4926-92C6-F164336B3079}"/>
    <dgm:cxn modelId="{8DF0C491-FDC8-44C3-B3AD-B69C5EE372BB}" type="presOf" srcId="{8D8F26D9-CAD2-407D-8C64-FC3CE2CE96EB}" destId="{CAA1E5B0-04C8-420C-9F69-F3BA17F30596}" srcOrd="0" destOrd="0" presId="urn:microsoft.com/office/officeart/2005/8/layout/orgChart1"/>
    <dgm:cxn modelId="{666C4571-0517-49F2-B041-6A1911B2375B}" type="presOf" srcId="{FAAE934A-0859-4CFB-9E12-96314EFF8A1B}" destId="{27337ACE-22A9-4975-B079-384EF87CA815}" srcOrd="1" destOrd="0" presId="urn:microsoft.com/office/officeart/2005/8/layout/orgChart1"/>
    <dgm:cxn modelId="{C2158117-0E5C-455D-9443-C5CCC1BAFB0B}" type="presOf" srcId="{3FB90DF0-A986-4FCE-B32F-657F3562E464}" destId="{3026991C-1896-4B43-B774-13A33F04A939}" srcOrd="1" destOrd="0" presId="urn:microsoft.com/office/officeart/2005/8/layout/orgChart1"/>
    <dgm:cxn modelId="{3950E616-1E52-40A7-A82D-3CA58F8EADD4}" type="presOf" srcId="{7CCE169A-F8E0-4ED8-B6E4-9C94655D3B64}" destId="{BB809B11-A6EE-4CF5-99D7-E4A9BD692A94}" srcOrd="1" destOrd="0" presId="urn:microsoft.com/office/officeart/2005/8/layout/orgChart1"/>
    <dgm:cxn modelId="{636B4182-2B0F-492C-8AF9-CF912350DCFA}" srcId="{89CE689C-CA83-4447-B329-96DC5EE26084}" destId="{FAAE934A-0859-4CFB-9E12-96314EFF8A1B}" srcOrd="5" destOrd="0" parTransId="{F22DD79A-A773-4B5D-8257-6680BABF3D4E}" sibTransId="{852E9F85-87FD-4607-88E4-17E8375EDEAC}"/>
    <dgm:cxn modelId="{97871954-DCD4-45E6-9214-00EFB286E83F}" srcId="{DA09609D-3D2C-4315-BBBF-CD6F096ECC3D}" destId="{636E5A3C-5200-4C15-88AC-74D59B0F4C6B}" srcOrd="2" destOrd="0" parTransId="{0B2ACB31-2B1A-4505-8E9B-6F89B1DBA04F}" sibTransId="{60954817-A145-438D-92DD-2197C0CE56E1}"/>
    <dgm:cxn modelId="{5D15291C-DCD4-40F1-A4DE-90C367CE3369}" type="presOf" srcId="{A97EF3A0-784A-4739-9B7C-1865BB57D453}" destId="{48535167-34DC-4BCA-ADB7-32DFCD163C1C}" srcOrd="0" destOrd="0" presId="urn:microsoft.com/office/officeart/2005/8/layout/orgChart1"/>
    <dgm:cxn modelId="{A98A4C04-2155-4363-A144-055729159FDE}" type="presOf" srcId="{7E29B3B6-1687-49EF-A6FE-74D0D5F56A8D}" destId="{DE4B4771-D761-400F-BE52-01AEBD0E4711}" srcOrd="0" destOrd="0" presId="urn:microsoft.com/office/officeart/2005/8/layout/orgChart1"/>
    <dgm:cxn modelId="{55C873BB-B214-4AD2-AF61-93C4406D1FC4}" type="presOf" srcId="{12B70B92-6DB8-4EF0-80DA-32BFE2675BC7}" destId="{6653EC51-8877-4C1F-B47E-3D16466E15B6}" srcOrd="0" destOrd="0" presId="urn:microsoft.com/office/officeart/2005/8/layout/orgChart1"/>
    <dgm:cxn modelId="{7944C4EE-627D-4786-9929-BA315E0CDFA7}" srcId="{3FB90DF0-A986-4FCE-B32F-657F3562E464}" destId="{32F1B207-BC1B-4F9E-B8C1-117FB4DF89AF}" srcOrd="1" destOrd="0" parTransId="{BB78B049-97BA-4642-9FCF-682E2C073C9C}" sibTransId="{5873CA06-8AF7-4EEA-BC33-0A5C929CC1FC}"/>
    <dgm:cxn modelId="{F595F838-AACB-43C0-B960-88B4B47A8F47}" type="presOf" srcId="{034DFF1A-8CDD-43FA-B51F-C8EE5AD64EA1}" destId="{C6EAA0B7-AAB0-443F-84B7-FDF36F55134C}" srcOrd="0" destOrd="0" presId="urn:microsoft.com/office/officeart/2005/8/layout/orgChart1"/>
    <dgm:cxn modelId="{56C5D7DD-B133-458C-97A6-31E4A578C7EA}" type="presOf" srcId="{F60F3CF5-2D75-4490-B93D-04A686C69971}" destId="{03C2F5DC-CE44-470E-9E72-1C514A59C0DE}" srcOrd="0" destOrd="0" presId="urn:microsoft.com/office/officeart/2005/8/layout/orgChart1"/>
    <dgm:cxn modelId="{E786FE4A-CBE6-417B-A12D-FF7B961782E0}" type="presOf" srcId="{418CAE19-5D70-4CD9-B1E5-4AA33F34E4BC}" destId="{D2E2C35D-C783-4B04-9C12-C615FB198FC8}" srcOrd="0" destOrd="0" presId="urn:microsoft.com/office/officeart/2005/8/layout/orgChart1"/>
    <dgm:cxn modelId="{66904698-5982-499D-BE0D-F1B452A7C895}" type="presOf" srcId="{89CE689C-CA83-4447-B329-96DC5EE26084}" destId="{08F53F8E-078A-40EC-815A-7C73938898F7}" srcOrd="1" destOrd="0" presId="urn:microsoft.com/office/officeart/2005/8/layout/orgChart1"/>
    <dgm:cxn modelId="{92A51BC7-2EE4-4E3A-BD9A-D2745CEC7552}" type="presOf" srcId="{BDACDE06-5CBB-47C3-BBCE-0AC846FEFABE}" destId="{2898FF82-7C76-4E67-9960-2B3104C6BE51}" srcOrd="0" destOrd="0" presId="urn:microsoft.com/office/officeart/2005/8/layout/orgChart1"/>
    <dgm:cxn modelId="{5B4DF5E2-2B25-42AE-B265-5506839FDCFF}" type="presOf" srcId="{32E6F6E0-662E-445D-A0AD-C20E65D539DE}" destId="{D4A8D1B0-EDFF-4D56-BBB8-1A8D9496B3E8}" srcOrd="0" destOrd="0" presId="urn:microsoft.com/office/officeart/2005/8/layout/orgChart1"/>
    <dgm:cxn modelId="{B0EF4223-93F7-4EA0-8BDE-8660843EF2E0}" type="presOf" srcId="{571E34C0-59C2-4AEB-A3C1-5FC766989876}" destId="{A29B5FAA-2C25-4FC4-9C3B-795CE1CC69E5}" srcOrd="0" destOrd="0" presId="urn:microsoft.com/office/officeart/2005/8/layout/orgChart1"/>
    <dgm:cxn modelId="{A360E7D6-8829-4ACA-A301-DFFDC9A5BFA0}" type="presOf" srcId="{1ECEFEB4-EC2C-4FB0-93C2-486A2EBFA3BE}" destId="{CBDAF931-4E15-4ABF-991F-9E7F1EB57130}" srcOrd="1" destOrd="0" presId="urn:microsoft.com/office/officeart/2005/8/layout/orgChart1"/>
    <dgm:cxn modelId="{4BC41894-E9E9-4349-A6AA-BBC1327EA5F4}" type="presOf" srcId="{0B8F8594-8BCE-425B-8CAC-C7205298E0F3}" destId="{5A88898A-4690-4D75-97D8-D908702ADFEB}" srcOrd="0" destOrd="0" presId="urn:microsoft.com/office/officeart/2005/8/layout/orgChart1"/>
    <dgm:cxn modelId="{559A2222-1943-4856-B0C1-502879752B02}" type="presOf" srcId="{0DF57BA4-BEC0-4035-89DA-B5979EB2CFE8}" destId="{9F8E30D3-0AE2-43B0-BCD8-26D5262733EF}" srcOrd="0" destOrd="0" presId="urn:microsoft.com/office/officeart/2005/8/layout/orgChart1"/>
    <dgm:cxn modelId="{22878855-DA1E-4EFB-B53C-A4B8E5CD84AB}" type="presParOf" srcId="{2898FF82-7C76-4E67-9960-2B3104C6BE51}" destId="{DFD53DF4-7229-4DEE-86D1-23014D8C4E18}" srcOrd="0" destOrd="0" presId="urn:microsoft.com/office/officeart/2005/8/layout/orgChart1"/>
    <dgm:cxn modelId="{0A877049-9F2D-48AC-B79E-401C41DBC4DA}" type="presParOf" srcId="{DFD53DF4-7229-4DEE-86D1-23014D8C4E18}" destId="{AD334409-4524-4182-94AB-FD37E7FCF482}" srcOrd="0" destOrd="0" presId="urn:microsoft.com/office/officeart/2005/8/layout/orgChart1"/>
    <dgm:cxn modelId="{8A6AFD13-82C5-4FAF-B638-68F43E0DA063}" type="presParOf" srcId="{AD334409-4524-4182-94AB-FD37E7FCF482}" destId="{09D02273-D03A-4C4A-B3D5-A7BEE4E2E396}" srcOrd="0" destOrd="0" presId="urn:microsoft.com/office/officeart/2005/8/layout/orgChart1"/>
    <dgm:cxn modelId="{63D5FEA1-AF31-4EA3-BE30-680E98267337}" type="presParOf" srcId="{AD334409-4524-4182-94AB-FD37E7FCF482}" destId="{08F53F8E-078A-40EC-815A-7C73938898F7}" srcOrd="1" destOrd="0" presId="urn:microsoft.com/office/officeart/2005/8/layout/orgChart1"/>
    <dgm:cxn modelId="{2AE9C550-3D89-4BD6-8F76-6DB70E5D4354}" type="presParOf" srcId="{DFD53DF4-7229-4DEE-86D1-23014D8C4E18}" destId="{5F8FB719-193D-42CE-B0F2-AF1540CAA336}" srcOrd="1" destOrd="0" presId="urn:microsoft.com/office/officeart/2005/8/layout/orgChart1"/>
    <dgm:cxn modelId="{A6933298-F7D2-4B25-8647-5265982F8ECA}" type="presParOf" srcId="{5F8FB719-193D-42CE-B0F2-AF1540CAA336}" destId="{A29B5FAA-2C25-4FC4-9C3B-795CE1CC69E5}" srcOrd="0" destOrd="0" presId="urn:microsoft.com/office/officeart/2005/8/layout/orgChart1"/>
    <dgm:cxn modelId="{5DEF23DB-4BF0-4264-8A03-B83B6E28DACD}" type="presParOf" srcId="{5F8FB719-193D-42CE-B0F2-AF1540CAA336}" destId="{5E62CDD7-D590-4D78-A24A-5E2BB6455D08}" srcOrd="1" destOrd="0" presId="urn:microsoft.com/office/officeart/2005/8/layout/orgChart1"/>
    <dgm:cxn modelId="{13842502-C61F-4201-95C3-0D2016F0C657}" type="presParOf" srcId="{5E62CDD7-D590-4D78-A24A-5E2BB6455D08}" destId="{61405052-A451-41F6-812A-72A3801B7004}" srcOrd="0" destOrd="0" presId="urn:microsoft.com/office/officeart/2005/8/layout/orgChart1"/>
    <dgm:cxn modelId="{A25233DF-2E27-4C4D-BD10-B64F0BD69388}" type="presParOf" srcId="{61405052-A451-41F6-812A-72A3801B7004}" destId="{D9F5BCB7-85D4-4153-84FD-B3E9595BB1C8}" srcOrd="0" destOrd="0" presId="urn:microsoft.com/office/officeart/2005/8/layout/orgChart1"/>
    <dgm:cxn modelId="{8042CFB9-5B9D-45E4-93A8-41C4FDEBAC17}" type="presParOf" srcId="{61405052-A451-41F6-812A-72A3801B7004}" destId="{E3DE8913-2F7C-46AC-9F23-EAEADBA2B3D2}" srcOrd="1" destOrd="0" presId="urn:microsoft.com/office/officeart/2005/8/layout/orgChart1"/>
    <dgm:cxn modelId="{9F9B12C7-0AE8-4D97-BA52-B7F57A7537FB}" type="presParOf" srcId="{5E62CDD7-D590-4D78-A24A-5E2BB6455D08}" destId="{82C9C2ED-F9C8-4264-BCB7-185CE9482858}" srcOrd="1" destOrd="0" presId="urn:microsoft.com/office/officeart/2005/8/layout/orgChart1"/>
    <dgm:cxn modelId="{CF671EAA-0DA8-4B4A-93F9-D28ACEC853B5}" type="presParOf" srcId="{82C9C2ED-F9C8-4264-BCB7-185CE9482858}" destId="{A1472F4E-AD2F-4C01-9C83-FEF2A2E92512}" srcOrd="0" destOrd="0" presId="urn:microsoft.com/office/officeart/2005/8/layout/orgChart1"/>
    <dgm:cxn modelId="{239B8C28-76C7-4030-B20D-741F61AB8EC5}" type="presParOf" srcId="{82C9C2ED-F9C8-4264-BCB7-185CE9482858}" destId="{091FEF00-8345-4228-8BEF-DA47AAF98A2D}" srcOrd="1" destOrd="0" presId="urn:microsoft.com/office/officeart/2005/8/layout/orgChart1"/>
    <dgm:cxn modelId="{13A0F7D4-8568-40E1-BD2B-8C529EE95001}" type="presParOf" srcId="{091FEF00-8345-4228-8BEF-DA47AAF98A2D}" destId="{20B4DC52-DB15-4B78-BB5E-97C52768CC33}" srcOrd="0" destOrd="0" presId="urn:microsoft.com/office/officeart/2005/8/layout/orgChart1"/>
    <dgm:cxn modelId="{B3CE2095-7E09-4FEE-8613-922594C75986}" type="presParOf" srcId="{20B4DC52-DB15-4B78-BB5E-97C52768CC33}" destId="{9E67A6E9-5D6E-464F-9CD2-C8B65F0B3D2A}" srcOrd="0" destOrd="0" presId="urn:microsoft.com/office/officeart/2005/8/layout/orgChart1"/>
    <dgm:cxn modelId="{905242F7-39F9-4A8E-B806-00D7760B8F66}" type="presParOf" srcId="{20B4DC52-DB15-4B78-BB5E-97C52768CC33}" destId="{000E81C3-F387-47A0-831A-6158E49294D0}" srcOrd="1" destOrd="0" presId="urn:microsoft.com/office/officeart/2005/8/layout/orgChart1"/>
    <dgm:cxn modelId="{40EC8310-7A9B-43B0-A832-6E8029E7A8A6}" type="presParOf" srcId="{091FEF00-8345-4228-8BEF-DA47AAF98A2D}" destId="{9D1DDD9C-6548-4A59-B3E5-56C9E6ABD8E1}" srcOrd="1" destOrd="0" presId="urn:microsoft.com/office/officeart/2005/8/layout/orgChart1"/>
    <dgm:cxn modelId="{08B151EA-1BF8-42F5-820E-188F12F10AAA}" type="presParOf" srcId="{091FEF00-8345-4228-8BEF-DA47AAF98A2D}" destId="{919F792E-7BFD-4042-94E0-C496F2AE35FA}" srcOrd="2" destOrd="0" presId="urn:microsoft.com/office/officeart/2005/8/layout/orgChart1"/>
    <dgm:cxn modelId="{B0666A75-8A9C-4BCB-A1C7-6FDF6A669ACB}" type="presParOf" srcId="{82C9C2ED-F9C8-4264-BCB7-185CE9482858}" destId="{DC03EBB6-D911-483E-8D62-267F6DCB1DE5}" srcOrd="2" destOrd="0" presId="urn:microsoft.com/office/officeart/2005/8/layout/orgChart1"/>
    <dgm:cxn modelId="{280CDCD5-4912-446C-8910-5A84BC34747A}" type="presParOf" srcId="{82C9C2ED-F9C8-4264-BCB7-185CE9482858}" destId="{7D652C91-61B7-4B0D-9EAC-FE2C7ADE52F8}" srcOrd="3" destOrd="0" presId="urn:microsoft.com/office/officeart/2005/8/layout/orgChart1"/>
    <dgm:cxn modelId="{BC282F47-0D34-442D-BCC1-FC546D86FB5E}" type="presParOf" srcId="{7D652C91-61B7-4B0D-9EAC-FE2C7ADE52F8}" destId="{88583AF2-7D9A-4D9E-948B-E54342FD79F9}" srcOrd="0" destOrd="0" presId="urn:microsoft.com/office/officeart/2005/8/layout/orgChart1"/>
    <dgm:cxn modelId="{22131129-BBEF-48D9-8CAF-2A1FCFD0150C}" type="presParOf" srcId="{88583AF2-7D9A-4D9E-948B-E54342FD79F9}" destId="{868E3692-28DC-4F07-A6E9-E852635184E0}" srcOrd="0" destOrd="0" presId="urn:microsoft.com/office/officeart/2005/8/layout/orgChart1"/>
    <dgm:cxn modelId="{69E71493-043F-4C2E-ABBD-EF65E62CB23B}" type="presParOf" srcId="{88583AF2-7D9A-4D9E-948B-E54342FD79F9}" destId="{6B4DF5A5-F9F2-4DBA-92D1-8834B34F6EBB}" srcOrd="1" destOrd="0" presId="urn:microsoft.com/office/officeart/2005/8/layout/orgChart1"/>
    <dgm:cxn modelId="{EBC737E1-610C-4182-A313-1D440A93E6A2}" type="presParOf" srcId="{7D652C91-61B7-4B0D-9EAC-FE2C7ADE52F8}" destId="{1BBBFF30-DB3A-43FC-86D9-6EAA4D470A70}" srcOrd="1" destOrd="0" presId="urn:microsoft.com/office/officeart/2005/8/layout/orgChart1"/>
    <dgm:cxn modelId="{CB770821-1D95-41EB-B4D0-27520F30E520}" type="presParOf" srcId="{7D652C91-61B7-4B0D-9EAC-FE2C7ADE52F8}" destId="{71F08DD8-7C3E-41B3-81F8-7139A2A6DD95}" srcOrd="2" destOrd="0" presId="urn:microsoft.com/office/officeart/2005/8/layout/orgChart1"/>
    <dgm:cxn modelId="{D6B17B38-91EC-4B69-B49D-337F810F5A72}" type="presParOf" srcId="{82C9C2ED-F9C8-4264-BCB7-185CE9482858}" destId="{21D8065A-9849-4E18-9F3A-3E169FCDF136}" srcOrd="4" destOrd="0" presId="urn:microsoft.com/office/officeart/2005/8/layout/orgChart1"/>
    <dgm:cxn modelId="{BF224647-68BB-4D0C-9B8A-78AC2DD3BC7C}" type="presParOf" srcId="{82C9C2ED-F9C8-4264-BCB7-185CE9482858}" destId="{1B36A87D-38A7-45CD-91BF-9B1978639724}" srcOrd="5" destOrd="0" presId="urn:microsoft.com/office/officeart/2005/8/layout/orgChart1"/>
    <dgm:cxn modelId="{5EF2FDA9-517D-41AE-80D1-500B75736180}" type="presParOf" srcId="{1B36A87D-38A7-45CD-91BF-9B1978639724}" destId="{32116248-84E4-4396-AF6E-4812B9A2B574}" srcOrd="0" destOrd="0" presId="urn:microsoft.com/office/officeart/2005/8/layout/orgChart1"/>
    <dgm:cxn modelId="{0B737B5E-C77D-4090-A1CF-AC477A4C4DD4}" type="presParOf" srcId="{32116248-84E4-4396-AF6E-4812B9A2B574}" destId="{F4317136-AD84-49FA-AABD-D5E6C14E9729}" srcOrd="0" destOrd="0" presId="urn:microsoft.com/office/officeart/2005/8/layout/orgChart1"/>
    <dgm:cxn modelId="{9C67388F-1CE8-4AF4-B020-394F96FB845F}" type="presParOf" srcId="{32116248-84E4-4396-AF6E-4812B9A2B574}" destId="{217C7ABB-FD02-4078-9FAA-7B1BC5416B4E}" srcOrd="1" destOrd="0" presId="urn:microsoft.com/office/officeart/2005/8/layout/orgChart1"/>
    <dgm:cxn modelId="{CCE58D23-01C6-4B93-9D9F-AA915FB26469}" type="presParOf" srcId="{1B36A87D-38A7-45CD-91BF-9B1978639724}" destId="{27F8127C-35C0-4643-93E9-67B0FE6C7127}" srcOrd="1" destOrd="0" presId="urn:microsoft.com/office/officeart/2005/8/layout/orgChart1"/>
    <dgm:cxn modelId="{7AD1DB62-9AE4-448B-899F-D6EBAC9DF8FC}" type="presParOf" srcId="{1B36A87D-38A7-45CD-91BF-9B1978639724}" destId="{B0B53276-6662-4940-9A25-B6C38694A234}" srcOrd="2" destOrd="0" presId="urn:microsoft.com/office/officeart/2005/8/layout/orgChart1"/>
    <dgm:cxn modelId="{2872BF4E-1527-4906-8F56-846CDD42F5B2}" type="presParOf" srcId="{5E62CDD7-D590-4D78-A24A-5E2BB6455D08}" destId="{85315D74-4393-4ECC-8B5E-129CB2B2271F}" srcOrd="2" destOrd="0" presId="urn:microsoft.com/office/officeart/2005/8/layout/orgChart1"/>
    <dgm:cxn modelId="{74D9119F-8590-483B-BBB4-90954E4B4925}" type="presParOf" srcId="{5F8FB719-193D-42CE-B0F2-AF1540CAA336}" destId="{5A93ECB2-3624-4700-ACEC-B8BB8D158D12}" srcOrd="2" destOrd="0" presId="urn:microsoft.com/office/officeart/2005/8/layout/orgChart1"/>
    <dgm:cxn modelId="{70C99566-CD1B-4C7B-839D-19E38F8F6FEC}" type="presParOf" srcId="{5F8FB719-193D-42CE-B0F2-AF1540CAA336}" destId="{E0D3D286-FABA-48F8-9102-413453C05EEE}" srcOrd="3" destOrd="0" presId="urn:microsoft.com/office/officeart/2005/8/layout/orgChart1"/>
    <dgm:cxn modelId="{AB4893BF-1379-4447-B5CC-9A88419FC347}" type="presParOf" srcId="{E0D3D286-FABA-48F8-9102-413453C05EEE}" destId="{C844E13F-BB68-47A4-8AE0-0C9A1502680A}" srcOrd="0" destOrd="0" presId="urn:microsoft.com/office/officeart/2005/8/layout/orgChart1"/>
    <dgm:cxn modelId="{0C85DAF0-23B2-45D5-B8BC-42BC3D68B536}" type="presParOf" srcId="{C844E13F-BB68-47A4-8AE0-0C9A1502680A}" destId="{3F564B40-44AC-4A07-999B-D19D7126D020}" srcOrd="0" destOrd="0" presId="urn:microsoft.com/office/officeart/2005/8/layout/orgChart1"/>
    <dgm:cxn modelId="{DA8400FB-B861-4F2A-9E1F-E8FBE17F34D1}" type="presParOf" srcId="{C844E13F-BB68-47A4-8AE0-0C9A1502680A}" destId="{86C3CE8F-C10C-4E62-905E-854123E9FDF1}" srcOrd="1" destOrd="0" presId="urn:microsoft.com/office/officeart/2005/8/layout/orgChart1"/>
    <dgm:cxn modelId="{9BA906BB-26C2-408A-B975-C5320F21BF3C}" type="presParOf" srcId="{E0D3D286-FABA-48F8-9102-413453C05EEE}" destId="{FA5F0041-BDF1-4502-85E2-61D0783BC6CB}" srcOrd="1" destOrd="0" presId="urn:microsoft.com/office/officeart/2005/8/layout/orgChart1"/>
    <dgm:cxn modelId="{EFC5386B-1A20-4258-B279-0D4729978D03}" type="presParOf" srcId="{FA5F0041-BDF1-4502-85E2-61D0783BC6CB}" destId="{60F025E5-01ED-4710-AA3D-5614AB64F69D}" srcOrd="0" destOrd="0" presId="urn:microsoft.com/office/officeart/2005/8/layout/orgChart1"/>
    <dgm:cxn modelId="{79814E54-B0F7-4DDC-B47A-115721A538EF}" type="presParOf" srcId="{FA5F0041-BDF1-4502-85E2-61D0783BC6CB}" destId="{F1166613-7C59-43AA-B5F1-046215E51638}" srcOrd="1" destOrd="0" presId="urn:microsoft.com/office/officeart/2005/8/layout/orgChart1"/>
    <dgm:cxn modelId="{85EEFAC8-7A1C-4206-B0A2-CA616DF539FF}" type="presParOf" srcId="{F1166613-7C59-43AA-B5F1-046215E51638}" destId="{A6D0715D-3C74-458A-9BF2-4E5DC48C4594}" srcOrd="0" destOrd="0" presId="urn:microsoft.com/office/officeart/2005/8/layout/orgChart1"/>
    <dgm:cxn modelId="{FD4DAD13-F9E6-4847-90FB-F788FD3BC3AA}" type="presParOf" srcId="{A6D0715D-3C74-458A-9BF2-4E5DC48C4594}" destId="{2A1E2562-7FC3-49D6-9742-DCEDE0D682ED}" srcOrd="0" destOrd="0" presId="urn:microsoft.com/office/officeart/2005/8/layout/orgChart1"/>
    <dgm:cxn modelId="{DE06D6E5-283D-4A69-9A69-8B72AB78AC78}" type="presParOf" srcId="{A6D0715D-3C74-458A-9BF2-4E5DC48C4594}" destId="{5475AFD7-5893-4A9F-9218-C448283C302E}" srcOrd="1" destOrd="0" presId="urn:microsoft.com/office/officeart/2005/8/layout/orgChart1"/>
    <dgm:cxn modelId="{449966C0-ADEF-4086-A97A-A9CC92A557FD}" type="presParOf" srcId="{F1166613-7C59-43AA-B5F1-046215E51638}" destId="{A12CB03C-A541-42F4-AC84-DB309571DD35}" srcOrd="1" destOrd="0" presId="urn:microsoft.com/office/officeart/2005/8/layout/orgChart1"/>
    <dgm:cxn modelId="{4C64C62D-A7EC-4EFC-9B7B-C49E37BBD543}" type="presParOf" srcId="{F1166613-7C59-43AA-B5F1-046215E51638}" destId="{7EE3DEB3-004C-4C40-98CF-A01101A0C3FF}" srcOrd="2" destOrd="0" presId="urn:microsoft.com/office/officeart/2005/8/layout/orgChart1"/>
    <dgm:cxn modelId="{A408B561-49EC-47BA-B48E-4C8A065B59A7}" type="presParOf" srcId="{E0D3D286-FABA-48F8-9102-413453C05EEE}" destId="{AA9A2A5B-04F0-4FE6-9A4F-D371ED284816}" srcOrd="2" destOrd="0" presId="urn:microsoft.com/office/officeart/2005/8/layout/orgChart1"/>
    <dgm:cxn modelId="{AD927FCA-AC8A-4653-B121-74E696AE5974}" type="presParOf" srcId="{5F8FB719-193D-42CE-B0F2-AF1540CAA336}" destId="{7B9AADD7-95DD-48DA-9801-324766B37F02}" srcOrd="4" destOrd="0" presId="urn:microsoft.com/office/officeart/2005/8/layout/orgChart1"/>
    <dgm:cxn modelId="{FFBC4D8B-7B5E-4FA3-B3F1-97FC8577EAD0}" type="presParOf" srcId="{5F8FB719-193D-42CE-B0F2-AF1540CAA336}" destId="{D2C2269B-D7E5-4340-9AAB-7F57114D1A0B}" srcOrd="5" destOrd="0" presId="urn:microsoft.com/office/officeart/2005/8/layout/orgChart1"/>
    <dgm:cxn modelId="{A7B6487C-8E7B-44DA-8365-6A4DE3C0BDCA}" type="presParOf" srcId="{D2C2269B-D7E5-4340-9AAB-7F57114D1A0B}" destId="{0F33CC22-BEE0-426A-B416-CDDAC4A8D533}" srcOrd="0" destOrd="0" presId="urn:microsoft.com/office/officeart/2005/8/layout/orgChart1"/>
    <dgm:cxn modelId="{8A2E9373-EFC5-4979-B8F2-42AC1C228FDA}" type="presParOf" srcId="{0F33CC22-BEE0-426A-B416-CDDAC4A8D533}" destId="{E49B4EB0-5D50-41D8-B122-949E57CFD5A8}" srcOrd="0" destOrd="0" presId="urn:microsoft.com/office/officeart/2005/8/layout/orgChart1"/>
    <dgm:cxn modelId="{AA8FD008-AD91-4BA3-A625-C82DB875ED25}" type="presParOf" srcId="{0F33CC22-BEE0-426A-B416-CDDAC4A8D533}" destId="{EA8CFD26-C859-44E9-BC99-57F1E9A21097}" srcOrd="1" destOrd="0" presId="urn:microsoft.com/office/officeart/2005/8/layout/orgChart1"/>
    <dgm:cxn modelId="{74DA0487-588E-4B90-B3CA-E0290C9071F4}" type="presParOf" srcId="{D2C2269B-D7E5-4340-9AAB-7F57114D1A0B}" destId="{D5E6981A-0136-4F06-8FD3-0729FA27EC47}" srcOrd="1" destOrd="0" presId="urn:microsoft.com/office/officeart/2005/8/layout/orgChart1"/>
    <dgm:cxn modelId="{7F93A315-A916-4424-BC5A-2C4E38F6809C}" type="presParOf" srcId="{D5E6981A-0136-4F06-8FD3-0729FA27EC47}" destId="{DE4B4771-D761-400F-BE52-01AEBD0E4711}" srcOrd="0" destOrd="0" presId="urn:microsoft.com/office/officeart/2005/8/layout/orgChart1"/>
    <dgm:cxn modelId="{B4D21CFD-ED48-43EC-AB30-A3B1E492EA4B}" type="presParOf" srcId="{D5E6981A-0136-4F06-8FD3-0729FA27EC47}" destId="{96A89D0E-6226-4A21-9C1E-CB3194FB46C0}" srcOrd="1" destOrd="0" presId="urn:microsoft.com/office/officeart/2005/8/layout/orgChart1"/>
    <dgm:cxn modelId="{AB7AF424-FA61-4A7C-8206-A9FACF363145}" type="presParOf" srcId="{96A89D0E-6226-4A21-9C1E-CB3194FB46C0}" destId="{53038603-306D-429F-9497-123ED3692847}" srcOrd="0" destOrd="0" presId="urn:microsoft.com/office/officeart/2005/8/layout/orgChart1"/>
    <dgm:cxn modelId="{6CB0B402-E633-441A-81B1-C106D9D3A080}" type="presParOf" srcId="{53038603-306D-429F-9497-123ED3692847}" destId="{D2931CFD-4039-4F1C-9CD7-3DCB5229A01D}" srcOrd="0" destOrd="0" presId="urn:microsoft.com/office/officeart/2005/8/layout/orgChart1"/>
    <dgm:cxn modelId="{5A2F7E2C-2D39-43E7-847B-38BDC26C6900}" type="presParOf" srcId="{53038603-306D-429F-9497-123ED3692847}" destId="{02914815-9874-4548-88A8-A31DDEA6D035}" srcOrd="1" destOrd="0" presId="urn:microsoft.com/office/officeart/2005/8/layout/orgChart1"/>
    <dgm:cxn modelId="{3DBE61B9-D6B3-4378-A897-E76136C1E3C5}" type="presParOf" srcId="{96A89D0E-6226-4A21-9C1E-CB3194FB46C0}" destId="{EB2F2A11-AD95-49A9-BF8C-25D684706D68}" srcOrd="1" destOrd="0" presId="urn:microsoft.com/office/officeart/2005/8/layout/orgChart1"/>
    <dgm:cxn modelId="{86D1D659-BA50-46C7-BF8E-ED865FE16B75}" type="presParOf" srcId="{96A89D0E-6226-4A21-9C1E-CB3194FB46C0}" destId="{EFD1C60D-2D8D-454A-9229-3A288CC8308C}" srcOrd="2" destOrd="0" presId="urn:microsoft.com/office/officeart/2005/8/layout/orgChart1"/>
    <dgm:cxn modelId="{2E9BD372-680E-489E-8F44-9107BAD138D3}" type="presParOf" srcId="{D2C2269B-D7E5-4340-9AAB-7F57114D1A0B}" destId="{E4174F44-D41F-4EF5-99BF-DF96F5929D80}" srcOrd="2" destOrd="0" presId="urn:microsoft.com/office/officeart/2005/8/layout/orgChart1"/>
    <dgm:cxn modelId="{70B519BB-4DC3-4476-ABE7-BA5DFDD14AAA}" type="presParOf" srcId="{5F8FB719-193D-42CE-B0F2-AF1540CAA336}" destId="{6653EC51-8877-4C1F-B47E-3D16466E15B6}" srcOrd="6" destOrd="0" presId="urn:microsoft.com/office/officeart/2005/8/layout/orgChart1"/>
    <dgm:cxn modelId="{DBF45A96-6165-4749-9296-07ACD21665E2}" type="presParOf" srcId="{5F8FB719-193D-42CE-B0F2-AF1540CAA336}" destId="{793A2C3D-463C-4F70-B37A-E3A415FF717E}" srcOrd="7" destOrd="0" presId="urn:microsoft.com/office/officeart/2005/8/layout/orgChart1"/>
    <dgm:cxn modelId="{64B9CE43-5EE0-4FBA-819B-4390E7710E1A}" type="presParOf" srcId="{793A2C3D-463C-4F70-B37A-E3A415FF717E}" destId="{8B7C8DE4-71DD-4102-B0A7-B76503E00950}" srcOrd="0" destOrd="0" presId="urn:microsoft.com/office/officeart/2005/8/layout/orgChart1"/>
    <dgm:cxn modelId="{E8A89EBD-2FA9-4A2A-9F00-F82140659760}" type="presParOf" srcId="{8B7C8DE4-71DD-4102-B0A7-B76503E00950}" destId="{0498C961-1B46-4239-97FE-48DDCA254849}" srcOrd="0" destOrd="0" presId="urn:microsoft.com/office/officeart/2005/8/layout/orgChart1"/>
    <dgm:cxn modelId="{EC4847A5-CC10-4238-9FB6-55ABDC2C8DCE}" type="presParOf" srcId="{8B7C8DE4-71DD-4102-B0A7-B76503E00950}" destId="{3026991C-1896-4B43-B774-13A33F04A939}" srcOrd="1" destOrd="0" presId="urn:microsoft.com/office/officeart/2005/8/layout/orgChart1"/>
    <dgm:cxn modelId="{E681F6D4-4898-4219-B62E-C93B7770312D}" type="presParOf" srcId="{793A2C3D-463C-4F70-B37A-E3A415FF717E}" destId="{4C8DCE78-FD67-4296-ABB0-150B07820464}" srcOrd="1" destOrd="0" presId="urn:microsoft.com/office/officeart/2005/8/layout/orgChart1"/>
    <dgm:cxn modelId="{7D6CEBCC-6F13-409D-AAFF-ABC3A965D992}" type="presParOf" srcId="{4C8DCE78-FD67-4296-ABB0-150B07820464}" destId="{D9B2E2BC-52F6-47D4-BF10-33FA777D656F}" srcOrd="0" destOrd="0" presId="urn:microsoft.com/office/officeart/2005/8/layout/orgChart1"/>
    <dgm:cxn modelId="{CD4754BE-2E30-4799-9CC5-460164EF98C6}" type="presParOf" srcId="{4C8DCE78-FD67-4296-ABB0-150B07820464}" destId="{3F19E7E4-FA3B-49E1-8D89-63D235CC494A}" srcOrd="1" destOrd="0" presId="urn:microsoft.com/office/officeart/2005/8/layout/orgChart1"/>
    <dgm:cxn modelId="{68611630-A405-4F23-ABAF-D5107BA92E15}" type="presParOf" srcId="{3F19E7E4-FA3B-49E1-8D89-63D235CC494A}" destId="{6F8FDD09-3E86-410C-AAF6-57E56E43B773}" srcOrd="0" destOrd="0" presId="urn:microsoft.com/office/officeart/2005/8/layout/orgChart1"/>
    <dgm:cxn modelId="{7A1465EF-C4B8-4545-9AF2-2927BA4DF2AD}" type="presParOf" srcId="{6F8FDD09-3E86-410C-AAF6-57E56E43B773}" destId="{D4A8D1B0-EDFF-4D56-BBB8-1A8D9496B3E8}" srcOrd="0" destOrd="0" presId="urn:microsoft.com/office/officeart/2005/8/layout/orgChart1"/>
    <dgm:cxn modelId="{ED154971-CDF6-4381-84A3-2A4B83888716}" type="presParOf" srcId="{6F8FDD09-3E86-410C-AAF6-57E56E43B773}" destId="{F5CFD5AA-4F4F-4E20-9FCC-A358818344F9}" srcOrd="1" destOrd="0" presId="urn:microsoft.com/office/officeart/2005/8/layout/orgChart1"/>
    <dgm:cxn modelId="{EF110700-1925-4501-BC0B-1409124FBF1F}" type="presParOf" srcId="{3F19E7E4-FA3B-49E1-8D89-63D235CC494A}" destId="{7DCE2947-6B1F-4C9E-A723-24C8B1A95348}" srcOrd="1" destOrd="0" presId="urn:microsoft.com/office/officeart/2005/8/layout/orgChart1"/>
    <dgm:cxn modelId="{CFBA9ACA-E02A-4E63-9374-107063C72F1A}" type="presParOf" srcId="{7DCE2947-6B1F-4C9E-A723-24C8B1A95348}" destId="{C6EAA0B7-AAB0-443F-84B7-FDF36F55134C}" srcOrd="0" destOrd="0" presId="urn:microsoft.com/office/officeart/2005/8/layout/orgChart1"/>
    <dgm:cxn modelId="{EC6E7777-47DB-422E-BDC0-CAE3DF931950}" type="presParOf" srcId="{7DCE2947-6B1F-4C9E-A723-24C8B1A95348}" destId="{55C4A531-CB76-4118-87CB-052176A9F619}" srcOrd="1" destOrd="0" presId="urn:microsoft.com/office/officeart/2005/8/layout/orgChart1"/>
    <dgm:cxn modelId="{4FC3AF5A-8E7D-4A62-A136-841F227CA6C4}" type="presParOf" srcId="{55C4A531-CB76-4118-87CB-052176A9F619}" destId="{728E1C69-6321-4197-8CC5-F7AF6A482FB8}" srcOrd="0" destOrd="0" presId="urn:microsoft.com/office/officeart/2005/8/layout/orgChart1"/>
    <dgm:cxn modelId="{BCFE78BC-795F-4B8B-A832-704769FAA2BD}" type="presParOf" srcId="{728E1C69-6321-4197-8CC5-F7AF6A482FB8}" destId="{CEC5361E-34D7-49CF-8EAF-3EB15DA44F6B}" srcOrd="0" destOrd="0" presId="urn:microsoft.com/office/officeart/2005/8/layout/orgChart1"/>
    <dgm:cxn modelId="{ACD6A4FC-9483-4C37-9169-A17EBDC899D9}" type="presParOf" srcId="{728E1C69-6321-4197-8CC5-F7AF6A482FB8}" destId="{42C55A51-A3B2-46CD-BC22-9AD4136C85DA}" srcOrd="1" destOrd="0" presId="urn:microsoft.com/office/officeart/2005/8/layout/orgChart1"/>
    <dgm:cxn modelId="{0D2EC569-C5F6-4BB5-8780-7862BF79C883}" type="presParOf" srcId="{55C4A531-CB76-4118-87CB-052176A9F619}" destId="{E1F2EDBB-2542-47B6-9383-CF87F253E1F2}" srcOrd="1" destOrd="0" presId="urn:microsoft.com/office/officeart/2005/8/layout/orgChart1"/>
    <dgm:cxn modelId="{DF0F4418-24DE-4ACB-8F5B-A3546143B78E}" type="presParOf" srcId="{55C4A531-CB76-4118-87CB-052176A9F619}" destId="{5E13002C-4736-416A-892D-34DED6ADE23C}" srcOrd="2" destOrd="0" presId="urn:microsoft.com/office/officeart/2005/8/layout/orgChart1"/>
    <dgm:cxn modelId="{2409E61A-1883-4AEF-AEFD-283A5DAEF85C}" type="presParOf" srcId="{7DCE2947-6B1F-4C9E-A723-24C8B1A95348}" destId="{5A88898A-4690-4D75-97D8-D908702ADFEB}" srcOrd="2" destOrd="0" presId="urn:microsoft.com/office/officeart/2005/8/layout/orgChart1"/>
    <dgm:cxn modelId="{C1CF239C-7D9F-4ADC-A88B-DC90A8AE6625}" type="presParOf" srcId="{7DCE2947-6B1F-4C9E-A723-24C8B1A95348}" destId="{40E80CC2-F523-4FAC-B17B-9762870F5AA2}" srcOrd="3" destOrd="0" presId="urn:microsoft.com/office/officeart/2005/8/layout/orgChart1"/>
    <dgm:cxn modelId="{A774ACB0-FF1B-4C1E-AD21-0E0A5443F4A7}" type="presParOf" srcId="{40E80CC2-F523-4FAC-B17B-9762870F5AA2}" destId="{94CCE4A1-8FDA-4F48-A089-A60A621C1397}" srcOrd="0" destOrd="0" presId="urn:microsoft.com/office/officeart/2005/8/layout/orgChart1"/>
    <dgm:cxn modelId="{D5A116CC-F772-42DA-A9D7-513561F41793}" type="presParOf" srcId="{94CCE4A1-8FDA-4F48-A089-A60A621C1397}" destId="{E67F96B7-9310-43A9-B814-BD385D42F1BE}" srcOrd="0" destOrd="0" presId="urn:microsoft.com/office/officeart/2005/8/layout/orgChart1"/>
    <dgm:cxn modelId="{FA84FF56-5110-4B31-9993-76C0B4FBDC73}" type="presParOf" srcId="{94CCE4A1-8FDA-4F48-A089-A60A621C1397}" destId="{07A4DA88-A7A0-4625-AEDE-974AE3EF87EF}" srcOrd="1" destOrd="0" presId="urn:microsoft.com/office/officeart/2005/8/layout/orgChart1"/>
    <dgm:cxn modelId="{A94A20A6-5C39-4F5A-9E34-39F9084B04DA}" type="presParOf" srcId="{40E80CC2-F523-4FAC-B17B-9762870F5AA2}" destId="{EDA62691-6A4A-4789-BF84-9D8D525A89FC}" srcOrd="1" destOrd="0" presId="urn:microsoft.com/office/officeart/2005/8/layout/orgChart1"/>
    <dgm:cxn modelId="{EFC99D48-1AC4-4FCB-8D10-FF946B08E6E6}" type="presParOf" srcId="{40E80CC2-F523-4FAC-B17B-9762870F5AA2}" destId="{21D5DC2F-28D4-403A-842C-6CAFDA9DCE5B}" srcOrd="2" destOrd="0" presId="urn:microsoft.com/office/officeart/2005/8/layout/orgChart1"/>
    <dgm:cxn modelId="{C5BC71F4-EA79-44F7-8513-5DE310AEA027}" type="presParOf" srcId="{3F19E7E4-FA3B-49E1-8D89-63D235CC494A}" destId="{4E934DAE-A922-4C8C-B00A-B92A4CD87087}" srcOrd="2" destOrd="0" presId="urn:microsoft.com/office/officeart/2005/8/layout/orgChart1"/>
    <dgm:cxn modelId="{331AEC6E-2066-4408-A42B-B6E340FDF974}" type="presParOf" srcId="{4C8DCE78-FD67-4296-ABB0-150B07820464}" destId="{B8D7181B-B1C8-48D8-9011-185CC3F2D2F5}" srcOrd="2" destOrd="0" presId="urn:microsoft.com/office/officeart/2005/8/layout/orgChart1"/>
    <dgm:cxn modelId="{7E3634C3-7960-45CE-9D62-9B202347DB19}" type="presParOf" srcId="{4C8DCE78-FD67-4296-ABB0-150B07820464}" destId="{A654D653-B326-4166-A413-4B3BD9A3DD23}" srcOrd="3" destOrd="0" presId="urn:microsoft.com/office/officeart/2005/8/layout/orgChart1"/>
    <dgm:cxn modelId="{64FCCD43-68C5-46BA-9400-9FE4A3224745}" type="presParOf" srcId="{A654D653-B326-4166-A413-4B3BD9A3DD23}" destId="{5B4D9588-5B99-4EA4-AFF6-72910D19370F}" srcOrd="0" destOrd="0" presId="urn:microsoft.com/office/officeart/2005/8/layout/orgChart1"/>
    <dgm:cxn modelId="{73A5F3C6-7939-4DD0-9C4A-6AA0831FD046}" type="presParOf" srcId="{5B4D9588-5B99-4EA4-AFF6-72910D19370F}" destId="{7055CDD5-64C2-4646-BAAA-99A871D7E255}" srcOrd="0" destOrd="0" presId="urn:microsoft.com/office/officeart/2005/8/layout/orgChart1"/>
    <dgm:cxn modelId="{31FBF1EF-0F3C-4494-BE7A-153F45A38354}" type="presParOf" srcId="{5B4D9588-5B99-4EA4-AFF6-72910D19370F}" destId="{BE23EC3A-28F4-432D-9CE4-F8ED8F7C5E8E}" srcOrd="1" destOrd="0" presId="urn:microsoft.com/office/officeart/2005/8/layout/orgChart1"/>
    <dgm:cxn modelId="{2DD8648E-B870-4062-9052-3C75E6EBCAB0}" type="presParOf" srcId="{A654D653-B326-4166-A413-4B3BD9A3DD23}" destId="{D50B14B0-3B1D-49F5-A9A0-073A5FE02A21}" srcOrd="1" destOrd="0" presId="urn:microsoft.com/office/officeart/2005/8/layout/orgChart1"/>
    <dgm:cxn modelId="{4898B03C-483A-4BCC-A973-3051D082CAF0}" type="presParOf" srcId="{D50B14B0-3B1D-49F5-A9A0-073A5FE02A21}" destId="{9F8E30D3-0AE2-43B0-BCD8-26D5262733EF}" srcOrd="0" destOrd="0" presId="urn:microsoft.com/office/officeart/2005/8/layout/orgChart1"/>
    <dgm:cxn modelId="{C8DE7456-11E4-4F58-99E5-921E332C5551}" type="presParOf" srcId="{D50B14B0-3B1D-49F5-A9A0-073A5FE02A21}" destId="{DC7B2E54-96E3-4FD5-A7FD-B1C8C6753EB9}" srcOrd="1" destOrd="0" presId="urn:microsoft.com/office/officeart/2005/8/layout/orgChart1"/>
    <dgm:cxn modelId="{C0F4C606-EE74-4FCA-B433-0364A47D1F2C}" type="presParOf" srcId="{DC7B2E54-96E3-4FD5-A7FD-B1C8C6753EB9}" destId="{A8C4AA97-E8D7-4A0F-BC2D-9AD42E7A7000}" srcOrd="0" destOrd="0" presId="urn:microsoft.com/office/officeart/2005/8/layout/orgChart1"/>
    <dgm:cxn modelId="{56357175-CF93-414D-9669-DE94513C55A9}" type="presParOf" srcId="{A8C4AA97-E8D7-4A0F-BC2D-9AD42E7A7000}" destId="{520DDE7F-2257-421E-A35A-E9280CDAD0D2}" srcOrd="0" destOrd="0" presId="urn:microsoft.com/office/officeart/2005/8/layout/orgChart1"/>
    <dgm:cxn modelId="{4D4E8F9C-55B8-479A-9167-A0C6430026B4}" type="presParOf" srcId="{A8C4AA97-E8D7-4A0F-BC2D-9AD42E7A7000}" destId="{CBDAF931-4E15-4ABF-991F-9E7F1EB57130}" srcOrd="1" destOrd="0" presId="urn:microsoft.com/office/officeart/2005/8/layout/orgChart1"/>
    <dgm:cxn modelId="{0B74F1FD-C56E-40C4-AD37-666B2BF14F8B}" type="presParOf" srcId="{DC7B2E54-96E3-4FD5-A7FD-B1C8C6753EB9}" destId="{7C6C5980-21DD-42E1-B191-FFB6E2DF4F15}" srcOrd="1" destOrd="0" presId="urn:microsoft.com/office/officeart/2005/8/layout/orgChart1"/>
    <dgm:cxn modelId="{3140FDB0-92F5-4069-A885-65AB77FBB697}" type="presParOf" srcId="{DC7B2E54-96E3-4FD5-A7FD-B1C8C6753EB9}" destId="{64743902-F9C4-4EBA-93FA-1A2F1554450D}" srcOrd="2" destOrd="0" presId="urn:microsoft.com/office/officeart/2005/8/layout/orgChart1"/>
    <dgm:cxn modelId="{4D215D37-15C2-416C-A118-54E80C6742C5}" type="presParOf" srcId="{D50B14B0-3B1D-49F5-A9A0-073A5FE02A21}" destId="{F3EF9782-347C-4FAC-B54E-4D14D534AFDC}" srcOrd="2" destOrd="0" presId="urn:microsoft.com/office/officeart/2005/8/layout/orgChart1"/>
    <dgm:cxn modelId="{16E29FBD-6ED6-4A2D-86E0-97A41300A6F6}" type="presParOf" srcId="{D50B14B0-3B1D-49F5-A9A0-073A5FE02A21}" destId="{8D6E63A8-00CF-4609-B439-2AA9798FF4BB}" srcOrd="3" destOrd="0" presId="urn:microsoft.com/office/officeart/2005/8/layout/orgChart1"/>
    <dgm:cxn modelId="{4B21996E-8CCE-479D-9948-1BEF198C2C7D}" type="presParOf" srcId="{8D6E63A8-00CF-4609-B439-2AA9798FF4BB}" destId="{797FE70F-73F1-41D2-BED9-15B69838471F}" srcOrd="0" destOrd="0" presId="urn:microsoft.com/office/officeart/2005/8/layout/orgChart1"/>
    <dgm:cxn modelId="{0F06C58D-B5BD-43D1-87F7-481D3EDC6507}" type="presParOf" srcId="{797FE70F-73F1-41D2-BED9-15B69838471F}" destId="{3F244E16-D075-4DEE-8677-2C2FA637D643}" srcOrd="0" destOrd="0" presId="urn:microsoft.com/office/officeart/2005/8/layout/orgChart1"/>
    <dgm:cxn modelId="{1DBF3754-7A0E-467D-AE3F-6C22FFF5D008}" type="presParOf" srcId="{797FE70F-73F1-41D2-BED9-15B69838471F}" destId="{78EAC746-8B46-4C60-885B-6944B6DAFF6C}" srcOrd="1" destOrd="0" presId="urn:microsoft.com/office/officeart/2005/8/layout/orgChart1"/>
    <dgm:cxn modelId="{5FE521C5-F467-474F-9805-A20BFB3D1381}" type="presParOf" srcId="{8D6E63A8-00CF-4609-B439-2AA9798FF4BB}" destId="{CF8B0E4C-817C-4B6A-978E-AB0C47598336}" srcOrd="1" destOrd="0" presId="urn:microsoft.com/office/officeart/2005/8/layout/orgChart1"/>
    <dgm:cxn modelId="{4059FDAD-9453-462A-A266-7F4D1080EE11}" type="presParOf" srcId="{8D6E63A8-00CF-4609-B439-2AA9798FF4BB}" destId="{06640404-E758-40DF-AA2A-CF8C191F7AAA}" srcOrd="2" destOrd="0" presId="urn:microsoft.com/office/officeart/2005/8/layout/orgChart1"/>
    <dgm:cxn modelId="{362DB473-9082-4FE1-98A4-EB5997AFD850}" type="presParOf" srcId="{D50B14B0-3B1D-49F5-A9A0-073A5FE02A21}" destId="{D2E2C35D-C783-4B04-9C12-C615FB198FC8}" srcOrd="4" destOrd="0" presId="urn:microsoft.com/office/officeart/2005/8/layout/orgChart1"/>
    <dgm:cxn modelId="{A466F07C-C9DA-4429-98E1-CC2091A71D89}" type="presParOf" srcId="{D50B14B0-3B1D-49F5-A9A0-073A5FE02A21}" destId="{6A624F53-95AB-49C6-947D-BE42D7AAC229}" srcOrd="5" destOrd="0" presId="urn:microsoft.com/office/officeart/2005/8/layout/orgChart1"/>
    <dgm:cxn modelId="{52AF7486-92EC-4CAB-A182-27B7592DAAAD}" type="presParOf" srcId="{6A624F53-95AB-49C6-947D-BE42D7AAC229}" destId="{E20B5858-06C5-411F-A0CC-AA402397019B}" srcOrd="0" destOrd="0" presId="urn:microsoft.com/office/officeart/2005/8/layout/orgChart1"/>
    <dgm:cxn modelId="{AB0B2445-8BB1-4BD6-89D8-0ECBB5D2D9BA}" type="presParOf" srcId="{E20B5858-06C5-411F-A0CC-AA402397019B}" destId="{CAA1E5B0-04C8-420C-9F69-F3BA17F30596}" srcOrd="0" destOrd="0" presId="urn:microsoft.com/office/officeart/2005/8/layout/orgChart1"/>
    <dgm:cxn modelId="{9AE31F93-90DB-4C3F-ADE5-C3B75D96536B}" type="presParOf" srcId="{E20B5858-06C5-411F-A0CC-AA402397019B}" destId="{C76F7F72-6C95-4CBE-B61B-9C6B5C62B314}" srcOrd="1" destOrd="0" presId="urn:microsoft.com/office/officeart/2005/8/layout/orgChart1"/>
    <dgm:cxn modelId="{3ABE280E-9E79-426A-A1DC-F702B6CD0AB7}" type="presParOf" srcId="{6A624F53-95AB-49C6-947D-BE42D7AAC229}" destId="{3BF5F1B2-2757-442C-8E45-EEB4B7472878}" srcOrd="1" destOrd="0" presId="urn:microsoft.com/office/officeart/2005/8/layout/orgChart1"/>
    <dgm:cxn modelId="{987BB3F5-1B5C-468E-8C52-5C7C7467C72B}" type="presParOf" srcId="{6A624F53-95AB-49C6-947D-BE42D7AAC229}" destId="{FAEB3099-7EB9-46C3-BEDC-30B7DDF0FBAB}" srcOrd="2" destOrd="0" presId="urn:microsoft.com/office/officeart/2005/8/layout/orgChart1"/>
    <dgm:cxn modelId="{D7D25534-6B4C-4628-99EF-2E1E8861F07C}" type="presParOf" srcId="{A654D653-B326-4166-A413-4B3BD9A3DD23}" destId="{4D5DF025-74BA-450F-9A32-A97DE93E7890}" srcOrd="2" destOrd="0" presId="urn:microsoft.com/office/officeart/2005/8/layout/orgChart1"/>
    <dgm:cxn modelId="{17386F51-6EBA-4493-9F77-70D058C5E51B}" type="presParOf" srcId="{793A2C3D-463C-4F70-B37A-E3A415FF717E}" destId="{23EEBF35-28AB-4F17-84E4-5F89B3812EC6}" srcOrd="2" destOrd="0" presId="urn:microsoft.com/office/officeart/2005/8/layout/orgChart1"/>
    <dgm:cxn modelId="{B133364D-8DA6-4F95-8626-D8B61DEE2E21}" type="presParOf" srcId="{5F8FB719-193D-42CE-B0F2-AF1540CAA336}" destId="{03C2F5DC-CE44-470E-9E72-1C514A59C0DE}" srcOrd="8" destOrd="0" presId="urn:microsoft.com/office/officeart/2005/8/layout/orgChart1"/>
    <dgm:cxn modelId="{9F25236C-0112-4D2E-A39F-3E3D881EA199}" type="presParOf" srcId="{5F8FB719-193D-42CE-B0F2-AF1540CAA336}" destId="{F5FB5969-C3E9-417F-8205-07918F39B347}" srcOrd="9" destOrd="0" presId="urn:microsoft.com/office/officeart/2005/8/layout/orgChart1"/>
    <dgm:cxn modelId="{B8659879-E05C-421C-A6FB-8674EEF008EE}" type="presParOf" srcId="{F5FB5969-C3E9-417F-8205-07918F39B347}" destId="{2536669C-BABB-47C3-8684-1F8631D630A3}" srcOrd="0" destOrd="0" presId="urn:microsoft.com/office/officeart/2005/8/layout/orgChart1"/>
    <dgm:cxn modelId="{6880728F-2C2F-4DFC-B23B-3AB5856F5752}" type="presParOf" srcId="{2536669C-BABB-47C3-8684-1F8631D630A3}" destId="{A96994F7-CCFE-4914-8B1E-82F96323C368}" srcOrd="0" destOrd="0" presId="urn:microsoft.com/office/officeart/2005/8/layout/orgChart1"/>
    <dgm:cxn modelId="{BB98B2D8-7F68-4432-9AB9-08E2FAFB82D2}" type="presParOf" srcId="{2536669C-BABB-47C3-8684-1F8631D630A3}" destId="{B871DA91-7042-45A2-8E3C-AAC19A586E05}" srcOrd="1" destOrd="0" presId="urn:microsoft.com/office/officeart/2005/8/layout/orgChart1"/>
    <dgm:cxn modelId="{95492AA6-653F-4110-A9A0-963471E942A1}" type="presParOf" srcId="{F5FB5969-C3E9-417F-8205-07918F39B347}" destId="{D513FE3F-5080-4702-BE76-DE772962460C}" srcOrd="1" destOrd="0" presId="urn:microsoft.com/office/officeart/2005/8/layout/orgChart1"/>
    <dgm:cxn modelId="{4BDEE409-1909-4964-91ED-556C09EC2888}" type="presParOf" srcId="{D513FE3F-5080-4702-BE76-DE772962460C}" destId="{86FCDA42-F2FC-4111-9697-849BDA45B70F}" srcOrd="0" destOrd="0" presId="urn:microsoft.com/office/officeart/2005/8/layout/orgChart1"/>
    <dgm:cxn modelId="{84F919CA-AE31-4F5F-9B66-CF7605468963}" type="presParOf" srcId="{D513FE3F-5080-4702-BE76-DE772962460C}" destId="{5828DCA0-540D-46D6-870D-3EB321C23208}" srcOrd="1" destOrd="0" presId="urn:microsoft.com/office/officeart/2005/8/layout/orgChart1"/>
    <dgm:cxn modelId="{EFDCA9F9-8E36-4066-9229-58D34D7988B4}" type="presParOf" srcId="{5828DCA0-540D-46D6-870D-3EB321C23208}" destId="{DC4A6A96-E7A6-43DB-8367-0FE7D4667D69}" srcOrd="0" destOrd="0" presId="urn:microsoft.com/office/officeart/2005/8/layout/orgChart1"/>
    <dgm:cxn modelId="{EDF5AA19-0953-409D-A023-BEF237D92E78}" type="presParOf" srcId="{DC4A6A96-E7A6-43DB-8367-0FE7D4667D69}" destId="{9EA6C1A3-20FB-47AD-8119-4F7015478BD3}" srcOrd="0" destOrd="0" presId="urn:microsoft.com/office/officeart/2005/8/layout/orgChart1"/>
    <dgm:cxn modelId="{E02938F7-022D-4293-B8F5-D2CBB66DD6AD}" type="presParOf" srcId="{DC4A6A96-E7A6-43DB-8367-0FE7D4667D69}" destId="{31F47C52-A917-4914-831F-A6D711E0A1B0}" srcOrd="1" destOrd="0" presId="urn:microsoft.com/office/officeart/2005/8/layout/orgChart1"/>
    <dgm:cxn modelId="{7FE13508-B21E-4996-8206-DC0586D8D001}" type="presParOf" srcId="{5828DCA0-540D-46D6-870D-3EB321C23208}" destId="{E0EC0560-5702-4495-8624-D3E9F25D1872}" srcOrd="1" destOrd="0" presId="urn:microsoft.com/office/officeart/2005/8/layout/orgChart1"/>
    <dgm:cxn modelId="{E9B9CC04-1054-4457-9BF9-B26E8F0F3587}" type="presParOf" srcId="{5828DCA0-540D-46D6-870D-3EB321C23208}" destId="{880328D7-8F77-4887-AE67-D43DFAEB52CE}" srcOrd="2" destOrd="0" presId="urn:microsoft.com/office/officeart/2005/8/layout/orgChart1"/>
    <dgm:cxn modelId="{FE0013E1-F180-4154-AD94-E07DC141D1D7}" type="presParOf" srcId="{D513FE3F-5080-4702-BE76-DE772962460C}" destId="{AC9C4C28-27D7-412A-BFA1-7BA61D920674}" srcOrd="2" destOrd="0" presId="urn:microsoft.com/office/officeart/2005/8/layout/orgChart1"/>
    <dgm:cxn modelId="{ECB2F347-2635-48C1-9829-D2ADBD967AC7}" type="presParOf" srcId="{D513FE3F-5080-4702-BE76-DE772962460C}" destId="{72E925F9-68F1-4C46-BF1E-C09C7263993C}" srcOrd="3" destOrd="0" presId="urn:microsoft.com/office/officeart/2005/8/layout/orgChart1"/>
    <dgm:cxn modelId="{D15A8289-C993-4D23-9E0E-E2233657867A}" type="presParOf" srcId="{72E925F9-68F1-4C46-BF1E-C09C7263993C}" destId="{8099D8FC-7357-4FC1-AA1C-D5AC595EEE91}" srcOrd="0" destOrd="0" presId="urn:microsoft.com/office/officeart/2005/8/layout/orgChart1"/>
    <dgm:cxn modelId="{565A7480-C2D4-4E7E-BA59-D9C8FAEFE1B7}" type="presParOf" srcId="{8099D8FC-7357-4FC1-AA1C-D5AC595EEE91}" destId="{37CEF7F0-FD81-4F70-A239-5D08C856CD51}" srcOrd="0" destOrd="0" presId="urn:microsoft.com/office/officeart/2005/8/layout/orgChart1"/>
    <dgm:cxn modelId="{CA00D469-709D-4BE5-BB8F-84A43F062C2B}" type="presParOf" srcId="{8099D8FC-7357-4FC1-AA1C-D5AC595EEE91}" destId="{07410B17-4398-491C-BFDC-F2D6F9EFC374}" srcOrd="1" destOrd="0" presId="urn:microsoft.com/office/officeart/2005/8/layout/orgChart1"/>
    <dgm:cxn modelId="{3AFF65A5-AC07-49D9-978C-BA34185B01D1}" type="presParOf" srcId="{72E925F9-68F1-4C46-BF1E-C09C7263993C}" destId="{72FF8026-6BDC-4977-A4C0-F7BA4ED1D5CC}" srcOrd="1" destOrd="0" presId="urn:microsoft.com/office/officeart/2005/8/layout/orgChart1"/>
    <dgm:cxn modelId="{9DF0D1F4-BDBF-4403-A49E-67C0DAAD5500}" type="presParOf" srcId="{72E925F9-68F1-4C46-BF1E-C09C7263993C}" destId="{3875C58C-B49C-4E61-B768-6D0AA5D924EA}" srcOrd="2" destOrd="0" presId="urn:microsoft.com/office/officeart/2005/8/layout/orgChart1"/>
    <dgm:cxn modelId="{7EC99BE5-844F-4C07-8CA5-D0FBBC922E8E}" type="presParOf" srcId="{D513FE3F-5080-4702-BE76-DE772962460C}" destId="{622EC0DC-12BD-4229-913B-7409AFB96F2F}" srcOrd="4" destOrd="0" presId="urn:microsoft.com/office/officeart/2005/8/layout/orgChart1"/>
    <dgm:cxn modelId="{6C582A09-3E52-4C2F-805E-AC31009D3766}" type="presParOf" srcId="{D513FE3F-5080-4702-BE76-DE772962460C}" destId="{37A38D6C-A2C0-4544-94F8-D43E0949A235}" srcOrd="5" destOrd="0" presId="urn:microsoft.com/office/officeart/2005/8/layout/orgChart1"/>
    <dgm:cxn modelId="{479A904A-6A2A-4FA7-8217-CCA36771889B}" type="presParOf" srcId="{37A38D6C-A2C0-4544-94F8-D43E0949A235}" destId="{5471DDA8-05F8-4E92-A3FE-9BF48345237A}" srcOrd="0" destOrd="0" presId="urn:microsoft.com/office/officeart/2005/8/layout/orgChart1"/>
    <dgm:cxn modelId="{B4BE572E-789D-4FA5-B65E-4FF43E7AC120}" type="presParOf" srcId="{5471DDA8-05F8-4E92-A3FE-9BF48345237A}" destId="{6267C14F-AE5E-4D1B-815C-CB7504601EB8}" srcOrd="0" destOrd="0" presId="urn:microsoft.com/office/officeart/2005/8/layout/orgChart1"/>
    <dgm:cxn modelId="{ADF2F174-256A-4A39-B2D4-01B3D351959D}" type="presParOf" srcId="{5471DDA8-05F8-4E92-A3FE-9BF48345237A}" destId="{6E8E8B5F-392C-4F85-835A-0DDFAF6943D4}" srcOrd="1" destOrd="0" presId="urn:microsoft.com/office/officeart/2005/8/layout/orgChart1"/>
    <dgm:cxn modelId="{C2D20A9F-5219-44B7-832A-649279A471F7}" type="presParOf" srcId="{37A38D6C-A2C0-4544-94F8-D43E0949A235}" destId="{A0FB4973-BDD9-4376-9EE2-F7E85DA2DDFE}" srcOrd="1" destOrd="0" presId="urn:microsoft.com/office/officeart/2005/8/layout/orgChart1"/>
    <dgm:cxn modelId="{ADDF5995-229A-4C83-866C-E574A9A8E6A5}" type="presParOf" srcId="{37A38D6C-A2C0-4544-94F8-D43E0949A235}" destId="{8C0B0AD7-9FFA-4680-A459-01B793319FD7}" srcOrd="2" destOrd="0" presId="urn:microsoft.com/office/officeart/2005/8/layout/orgChart1"/>
    <dgm:cxn modelId="{6EF3A9DA-0303-49A6-AD7A-96D333459FF8}" type="presParOf" srcId="{F5FB5969-C3E9-417F-8205-07918F39B347}" destId="{1A4177AC-DD5B-4E03-AB91-EC6521736635}" srcOrd="2" destOrd="0" presId="urn:microsoft.com/office/officeart/2005/8/layout/orgChart1"/>
    <dgm:cxn modelId="{912CB1E8-AC04-44AA-8D52-CE42D9D112B9}" type="presParOf" srcId="{5F8FB719-193D-42CE-B0F2-AF1540CAA336}" destId="{57948AE4-C2CB-4215-9E1E-52FA445C97F3}" srcOrd="10" destOrd="0" presId="urn:microsoft.com/office/officeart/2005/8/layout/orgChart1"/>
    <dgm:cxn modelId="{7F3A71C2-F4BC-45C4-8F8D-1156FBB74E01}" type="presParOf" srcId="{5F8FB719-193D-42CE-B0F2-AF1540CAA336}" destId="{94F5E146-2F2D-4F3B-B652-74560AF9E11F}" srcOrd="11" destOrd="0" presId="urn:microsoft.com/office/officeart/2005/8/layout/orgChart1"/>
    <dgm:cxn modelId="{8C473FB0-6147-4B57-96F0-829C3B060869}" type="presParOf" srcId="{94F5E146-2F2D-4F3B-B652-74560AF9E11F}" destId="{87EC4C27-B38A-4EE3-BB4A-ECFCE5DDB084}" srcOrd="0" destOrd="0" presId="urn:microsoft.com/office/officeart/2005/8/layout/orgChart1"/>
    <dgm:cxn modelId="{6E5CC5C2-17CF-4385-80C4-72C7EEF74B1C}" type="presParOf" srcId="{87EC4C27-B38A-4EE3-BB4A-ECFCE5DDB084}" destId="{5CBB5586-B2A2-4C97-B99C-7E9A36B6E34E}" srcOrd="0" destOrd="0" presId="urn:microsoft.com/office/officeart/2005/8/layout/orgChart1"/>
    <dgm:cxn modelId="{9AEE5E3B-86B6-40CE-8574-8E3A0926223B}" type="presParOf" srcId="{87EC4C27-B38A-4EE3-BB4A-ECFCE5DDB084}" destId="{27337ACE-22A9-4975-B079-384EF87CA815}" srcOrd="1" destOrd="0" presId="urn:microsoft.com/office/officeart/2005/8/layout/orgChart1"/>
    <dgm:cxn modelId="{5272F1BD-72A5-45F8-BCFF-5D7478BD86FC}" type="presParOf" srcId="{94F5E146-2F2D-4F3B-B652-74560AF9E11F}" destId="{F6B142DC-BEE9-4F36-80EA-793F3F5EC567}" srcOrd="1" destOrd="0" presId="urn:microsoft.com/office/officeart/2005/8/layout/orgChart1"/>
    <dgm:cxn modelId="{EC08AD07-DFDE-4906-AC3F-40577C61DD3F}" type="presParOf" srcId="{F6B142DC-BEE9-4F36-80EA-793F3F5EC567}" destId="{05EA4807-9FC4-4BBF-A17D-75DC350A4152}" srcOrd="0" destOrd="0" presId="urn:microsoft.com/office/officeart/2005/8/layout/orgChart1"/>
    <dgm:cxn modelId="{9317028D-C7A9-4CC2-BE2C-C804D65EC356}" type="presParOf" srcId="{F6B142DC-BEE9-4F36-80EA-793F3F5EC567}" destId="{47544F23-04A1-4A60-A9AF-101F1319DAD2}" srcOrd="1" destOrd="0" presId="urn:microsoft.com/office/officeart/2005/8/layout/orgChart1"/>
    <dgm:cxn modelId="{9B4E57ED-AE19-43C2-9883-0407E7F1AB92}" type="presParOf" srcId="{47544F23-04A1-4A60-A9AF-101F1319DAD2}" destId="{7422BE4C-EB03-4F61-ADAC-0FC52B505121}" srcOrd="0" destOrd="0" presId="urn:microsoft.com/office/officeart/2005/8/layout/orgChart1"/>
    <dgm:cxn modelId="{7B65C6A6-4501-484F-930C-6F7551DF3486}" type="presParOf" srcId="{7422BE4C-EB03-4F61-ADAC-0FC52B505121}" destId="{48535167-34DC-4BCA-ADB7-32DFCD163C1C}" srcOrd="0" destOrd="0" presId="urn:microsoft.com/office/officeart/2005/8/layout/orgChart1"/>
    <dgm:cxn modelId="{92991064-8BA3-47F1-8212-EF435C619E62}" type="presParOf" srcId="{7422BE4C-EB03-4F61-ADAC-0FC52B505121}" destId="{171DD666-361F-4424-903C-F54195DE6B34}" srcOrd="1" destOrd="0" presId="urn:microsoft.com/office/officeart/2005/8/layout/orgChart1"/>
    <dgm:cxn modelId="{DBC93969-E0B7-4978-A828-BD5C9F603B03}" type="presParOf" srcId="{47544F23-04A1-4A60-A9AF-101F1319DAD2}" destId="{77263761-E1F1-40DA-8A22-88F927B52194}" srcOrd="1" destOrd="0" presId="urn:microsoft.com/office/officeart/2005/8/layout/orgChart1"/>
    <dgm:cxn modelId="{D95AC3D4-78C3-4125-B1ED-05B506CC8978}" type="presParOf" srcId="{47544F23-04A1-4A60-A9AF-101F1319DAD2}" destId="{D97A447E-7267-4F1D-BDED-CBABC4FB3C2A}" srcOrd="2" destOrd="0" presId="urn:microsoft.com/office/officeart/2005/8/layout/orgChart1"/>
    <dgm:cxn modelId="{B5D82F69-8116-40CD-AAE7-6F2524C5D541}" type="presParOf" srcId="{F6B142DC-BEE9-4F36-80EA-793F3F5EC567}" destId="{01D92043-2B6C-4663-9787-4923F8F7713B}" srcOrd="2" destOrd="0" presId="urn:microsoft.com/office/officeart/2005/8/layout/orgChart1"/>
    <dgm:cxn modelId="{EA959450-0DCE-4556-9CB9-C378E4A0E9EA}" type="presParOf" srcId="{F6B142DC-BEE9-4F36-80EA-793F3F5EC567}" destId="{07D9B576-A3B5-44CC-AE04-AE9463349A31}" srcOrd="3" destOrd="0" presId="urn:microsoft.com/office/officeart/2005/8/layout/orgChart1"/>
    <dgm:cxn modelId="{AEA0A769-0271-4746-906A-D1C3EAFE7DAC}" type="presParOf" srcId="{07D9B576-A3B5-44CC-AE04-AE9463349A31}" destId="{939D89CF-47C8-47E2-80EE-C56F0DB953B7}" srcOrd="0" destOrd="0" presId="urn:microsoft.com/office/officeart/2005/8/layout/orgChart1"/>
    <dgm:cxn modelId="{F5CC8257-73CC-4A87-9A47-EA49E900B8A8}" type="presParOf" srcId="{939D89CF-47C8-47E2-80EE-C56F0DB953B7}" destId="{3839F1C7-D147-45E6-A645-7BC0DAC41ABE}" srcOrd="0" destOrd="0" presId="urn:microsoft.com/office/officeart/2005/8/layout/orgChart1"/>
    <dgm:cxn modelId="{F849D15E-8056-4FD3-A7DB-0E64819649AA}" type="presParOf" srcId="{939D89CF-47C8-47E2-80EE-C56F0DB953B7}" destId="{BB809B11-A6EE-4CF5-99D7-E4A9BD692A94}" srcOrd="1" destOrd="0" presId="urn:microsoft.com/office/officeart/2005/8/layout/orgChart1"/>
    <dgm:cxn modelId="{D9013A06-FC75-4F10-AF53-97A5790644A8}" type="presParOf" srcId="{07D9B576-A3B5-44CC-AE04-AE9463349A31}" destId="{AA68C4C0-D275-4BE8-850F-F44DA73B3BDD}" srcOrd="1" destOrd="0" presId="urn:microsoft.com/office/officeart/2005/8/layout/orgChart1"/>
    <dgm:cxn modelId="{B65EE745-058F-4957-9F60-4AF6A8A08DCD}" type="presParOf" srcId="{07D9B576-A3B5-44CC-AE04-AE9463349A31}" destId="{46E2424E-7B69-41F4-A56F-10FA199C7BBD}" srcOrd="2" destOrd="0" presId="urn:microsoft.com/office/officeart/2005/8/layout/orgChart1"/>
    <dgm:cxn modelId="{5FB98331-4C0A-4E54-9980-3C7F628B527D}" type="presParOf" srcId="{94F5E146-2F2D-4F3B-B652-74560AF9E11F}" destId="{71EC8F86-A558-47F8-B1FE-99F024675144}" srcOrd="2" destOrd="0" presId="urn:microsoft.com/office/officeart/2005/8/layout/orgChart1"/>
    <dgm:cxn modelId="{7B0FC294-13B6-4C60-897D-0DDC1FF87584}" type="presParOf" srcId="{DFD53DF4-7229-4DEE-86D1-23014D8C4E18}" destId="{B5D7DCD1-962F-4781-B0B2-2A835AF4CA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AD2BEC-F251-452D-95A0-AD1ECD9E8DC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ED14FD7B-9FEA-4AF8-8BEF-8D4FED5C8702}">
      <dgm:prSet phldrT="[文字]"/>
      <dgm:spPr/>
      <dgm:t>
        <a:bodyPr/>
        <a:lstStyle/>
        <a:p>
          <a:r>
            <a:rPr lang="zh-TW" altLang="en-US" b="1" dirty="0" smtClean="0">
              <a:latin typeface="微軟正黑體" panose="020B0604030504040204" pitchFamily="34" charset="-120"/>
              <a:ea typeface="微軟正黑體" panose="020B0604030504040204" pitchFamily="34" charset="-120"/>
            </a:rPr>
            <a:t>專案總成本  </a:t>
          </a:r>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30</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E67C4193-F452-4C66-B1F3-71E9234CF209}" type="parTrans" cxnId="{640DBA35-D64B-4D8B-AD91-37BEA59F6257}">
      <dgm:prSet/>
      <dgm:spPr/>
      <dgm:t>
        <a:bodyPr/>
        <a:lstStyle/>
        <a:p>
          <a:endParaRPr lang="zh-TW" altLang="en-US"/>
        </a:p>
      </dgm:t>
    </dgm:pt>
    <dgm:pt modelId="{DAF1DD53-9981-4F56-9C18-C5F6D7703B16}" type="sibTrans" cxnId="{640DBA35-D64B-4D8B-AD91-37BEA59F6257}">
      <dgm:prSet/>
      <dgm:spPr/>
      <dgm:t>
        <a:bodyPr/>
        <a:lstStyle/>
        <a:p>
          <a:endParaRPr lang="zh-TW" altLang="en-US"/>
        </a:p>
      </dgm:t>
    </dgm:pt>
    <dgm:pt modelId="{2762943B-A321-4327-B0CF-ACB900EFCA6C}">
      <dgm:prSet phldrT="[文字]"/>
      <dgm:spPr/>
      <dgm:t>
        <a:bodyPr/>
        <a:lstStyle/>
        <a:p>
          <a:r>
            <a:rPr lang="zh-TW" altLang="en-US" b="1" dirty="0" smtClean="0">
              <a:latin typeface="微軟正黑體" panose="020B0604030504040204" pitchFamily="34" charset="-120"/>
              <a:ea typeface="微軟正黑體" panose="020B0604030504040204" pitchFamily="34" charset="-120"/>
            </a:rPr>
            <a:t>設計 </a:t>
          </a:r>
          <a:r>
            <a:rPr lang="en-US" altLang="zh-TW" b="1" dirty="0" smtClean="0">
              <a:latin typeface="微軟正黑體" panose="020B0604030504040204" pitchFamily="34" charset="-120"/>
              <a:ea typeface="微軟正黑體" panose="020B0604030504040204" pitchFamily="34" charset="-120"/>
            </a:rPr>
            <a:t>20%</a:t>
          </a:r>
        </a:p>
        <a:p>
          <a:r>
            <a:rPr lang="en-US" altLang="zh-TW" b="1" dirty="0" smtClean="0">
              <a:latin typeface="微軟正黑體" panose="020B0604030504040204" pitchFamily="34" charset="-120"/>
              <a:ea typeface="微軟正黑體" panose="020B0604030504040204" pitchFamily="34" charset="-120"/>
            </a:rPr>
            <a:t>6</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4E28B81C-3803-428B-9AC7-7FBCB9A1E819}" type="parTrans" cxnId="{4CF2A94D-2190-4D5D-B471-92D732C0D78E}">
      <dgm:prSet/>
      <dgm:spPr/>
      <dgm:t>
        <a:bodyPr/>
        <a:lstStyle/>
        <a:p>
          <a:endParaRPr lang="zh-TW" altLang="en-US"/>
        </a:p>
      </dgm:t>
    </dgm:pt>
    <dgm:pt modelId="{9A925EF8-2558-4E96-8EC9-6406904A6984}" type="sibTrans" cxnId="{4CF2A94D-2190-4D5D-B471-92D732C0D78E}">
      <dgm:prSet/>
      <dgm:spPr/>
      <dgm:t>
        <a:bodyPr/>
        <a:lstStyle/>
        <a:p>
          <a:endParaRPr lang="zh-TW" altLang="en-US"/>
        </a:p>
      </dgm:t>
    </dgm:pt>
    <dgm:pt modelId="{B2A2C26C-D280-4BB9-9689-2C36BE5E6B23}">
      <dgm:prSet phldrT="[文字]"/>
      <dgm:spPr/>
      <dgm:t>
        <a:bodyPr/>
        <a:lstStyle/>
        <a:p>
          <a:r>
            <a:rPr lang="zh-TW" altLang="en-US" b="1" dirty="0" smtClean="0">
              <a:latin typeface="微軟正黑體" panose="020B0604030504040204" pitchFamily="34" charset="-120"/>
              <a:ea typeface="微軟正黑體" panose="020B0604030504040204" pitchFamily="34" charset="-120"/>
            </a:rPr>
            <a:t>人力 </a:t>
          </a:r>
          <a:r>
            <a:rPr lang="en-US" altLang="zh-TW" b="1" dirty="0" smtClean="0">
              <a:latin typeface="微軟正黑體" panose="020B0604030504040204" pitchFamily="34" charset="-120"/>
              <a:ea typeface="微軟正黑體" panose="020B0604030504040204" pitchFamily="34" charset="-120"/>
            </a:rPr>
            <a:t>70%</a:t>
          </a:r>
        </a:p>
        <a:p>
          <a:r>
            <a:rPr lang="en-US" altLang="zh-TW" b="1" dirty="0" smtClean="0">
              <a:latin typeface="微軟正黑體" panose="020B0604030504040204" pitchFamily="34" charset="-120"/>
              <a:ea typeface="微軟正黑體" panose="020B0604030504040204" pitchFamily="34" charset="-120"/>
            </a:rPr>
            <a:t>21</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CEC93DE1-5B84-43F3-803B-7784C69681D5}" type="parTrans" cxnId="{EBAD0020-9727-4CB0-A51C-CF0A2F648432}">
      <dgm:prSet/>
      <dgm:spPr/>
      <dgm:t>
        <a:bodyPr/>
        <a:lstStyle/>
        <a:p>
          <a:endParaRPr lang="zh-TW" altLang="en-US"/>
        </a:p>
      </dgm:t>
    </dgm:pt>
    <dgm:pt modelId="{1610CFA0-A65E-4FD0-9363-5946C1EF9123}" type="sibTrans" cxnId="{EBAD0020-9727-4CB0-A51C-CF0A2F648432}">
      <dgm:prSet/>
      <dgm:spPr/>
      <dgm:t>
        <a:bodyPr/>
        <a:lstStyle/>
        <a:p>
          <a:endParaRPr lang="zh-TW" altLang="en-US"/>
        </a:p>
      </dgm:t>
    </dgm:pt>
    <dgm:pt modelId="{128B8B0E-0D72-428B-8CA1-9AE02C595A8B}">
      <dgm:prSet phldrT="[文字]"/>
      <dgm:spPr/>
      <dgm:t>
        <a:bodyPr/>
        <a:lstStyle/>
        <a:p>
          <a:r>
            <a:rPr lang="zh-TW" altLang="en-US" b="1" dirty="0" smtClean="0">
              <a:latin typeface="微軟正黑體" panose="020B0604030504040204" pitchFamily="34" charset="-120"/>
              <a:ea typeface="微軟正黑體" panose="020B0604030504040204" pitchFamily="34" charset="-120"/>
            </a:rPr>
            <a:t>行銷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B8F13AC5-6DB3-4AA5-ACEE-A7AEA3620C85}" type="parTrans" cxnId="{59C003A9-077D-4AEB-A63A-B73BFB686DC9}">
      <dgm:prSet/>
      <dgm:spPr/>
      <dgm:t>
        <a:bodyPr/>
        <a:lstStyle/>
        <a:p>
          <a:endParaRPr lang="zh-TW" altLang="en-US"/>
        </a:p>
      </dgm:t>
    </dgm:pt>
    <dgm:pt modelId="{4215DBE2-7733-426D-BFB8-8407E9F12904}" type="sibTrans" cxnId="{59C003A9-077D-4AEB-A63A-B73BFB686DC9}">
      <dgm:prSet/>
      <dgm:spPr/>
      <dgm:t>
        <a:bodyPr/>
        <a:lstStyle/>
        <a:p>
          <a:endParaRPr lang="zh-TW" altLang="en-US"/>
        </a:p>
      </dgm:t>
    </dgm:pt>
    <dgm:pt modelId="{43DB3117-FE2F-4468-A09C-6690244F57A1}">
      <dgm:prSet phldrT="[文字]"/>
      <dgm:spPr/>
      <dgm:t>
        <a:bodyPr/>
        <a:lstStyle/>
        <a:p>
          <a:r>
            <a:rPr lang="en-US" altLang="zh-TW" b="1" dirty="0" smtClean="0">
              <a:latin typeface="微軟正黑體" panose="020B0604030504040204" pitchFamily="34" charset="-120"/>
              <a:ea typeface="微軟正黑體" panose="020B0604030504040204" pitchFamily="34" charset="-120"/>
            </a:rPr>
            <a:t>LOGO</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CDA3A2D1-2DE6-49CD-9BC7-A0E0BAE4DB43}" type="parTrans" cxnId="{A42CEDD9-742D-4D2E-8462-E7929E5AA497}">
      <dgm:prSet/>
      <dgm:spPr/>
      <dgm:t>
        <a:bodyPr/>
        <a:lstStyle/>
        <a:p>
          <a:endParaRPr lang="zh-TW" altLang="en-US"/>
        </a:p>
      </dgm:t>
    </dgm:pt>
    <dgm:pt modelId="{1B5BDEA7-4423-43FF-87A3-29006FC830A1}" type="sibTrans" cxnId="{A42CEDD9-742D-4D2E-8462-E7929E5AA497}">
      <dgm:prSet/>
      <dgm:spPr/>
      <dgm:t>
        <a:bodyPr/>
        <a:lstStyle/>
        <a:p>
          <a:endParaRPr lang="zh-TW" altLang="en-US"/>
        </a:p>
      </dgm:t>
    </dgm:pt>
    <dgm:pt modelId="{A71FB14F-C05D-49C5-B1BF-E709B11ADC22}">
      <dgm:prSet phldrT="[文字]"/>
      <dgm:spPr/>
      <dgm:t>
        <a:bodyPr/>
        <a:lstStyle/>
        <a:p>
          <a:r>
            <a:rPr lang="zh-TW" altLang="en-US" b="1" dirty="0" smtClean="0">
              <a:latin typeface="微軟正黑體" panose="020B0604030504040204" pitchFamily="34" charset="-120"/>
              <a:ea typeface="微軟正黑體" panose="020B0604030504040204" pitchFamily="34" charset="-120"/>
            </a:rPr>
            <a:t>主視覺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0FA8E8F1-378E-4831-B1BB-4BCAE7E6D403}" type="parTrans" cxnId="{73809D19-62EF-4918-9E8B-DF5451B1DB56}">
      <dgm:prSet/>
      <dgm:spPr/>
      <dgm:t>
        <a:bodyPr/>
        <a:lstStyle/>
        <a:p>
          <a:endParaRPr lang="zh-TW" altLang="en-US"/>
        </a:p>
      </dgm:t>
    </dgm:pt>
    <dgm:pt modelId="{A9B24B81-B4DF-4491-A9F0-4F9AAA68B463}" type="sibTrans" cxnId="{73809D19-62EF-4918-9E8B-DF5451B1DB56}">
      <dgm:prSet/>
      <dgm:spPr/>
      <dgm:t>
        <a:bodyPr/>
        <a:lstStyle/>
        <a:p>
          <a:endParaRPr lang="zh-TW" altLang="en-US"/>
        </a:p>
      </dgm:t>
    </dgm:pt>
    <dgm:pt modelId="{FF6EC58B-AA07-46EE-8DE8-BE2C22CC049B}">
      <dgm:prSet phldrT="[文字]"/>
      <dgm:spPr/>
      <dgm:t>
        <a:bodyPr/>
        <a:lstStyle/>
        <a:p>
          <a:r>
            <a:rPr lang="zh-TW" altLang="en-US" b="1" dirty="0" smtClean="0">
              <a:latin typeface="微軟正黑體" panose="020B0604030504040204" pitchFamily="34" charset="-120"/>
              <a:ea typeface="微軟正黑體" panose="020B0604030504040204" pitchFamily="34" charset="-120"/>
            </a:rPr>
            <a:t>前端</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網站</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35%</a:t>
          </a:r>
        </a:p>
        <a:p>
          <a:r>
            <a:rPr lang="en-US" altLang="zh-TW" b="1" dirty="0" smtClean="0">
              <a:latin typeface="微軟正黑體" panose="020B0604030504040204" pitchFamily="34" charset="-120"/>
              <a:ea typeface="微軟正黑體" panose="020B0604030504040204" pitchFamily="34" charset="-120"/>
            </a:rPr>
            <a:t>10.5</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FDE41D01-1D9A-4CFA-9935-830C8010D80C}" type="parTrans" cxnId="{FAED11ED-5655-4599-B7E8-5262B963F9B7}">
      <dgm:prSet/>
      <dgm:spPr/>
      <dgm:t>
        <a:bodyPr/>
        <a:lstStyle/>
        <a:p>
          <a:endParaRPr lang="zh-TW" altLang="en-US"/>
        </a:p>
      </dgm:t>
    </dgm:pt>
    <dgm:pt modelId="{607DAB74-A38D-4373-9075-6D9C6A7DDF1B}" type="sibTrans" cxnId="{FAED11ED-5655-4599-B7E8-5262B963F9B7}">
      <dgm:prSet/>
      <dgm:spPr/>
      <dgm:t>
        <a:bodyPr/>
        <a:lstStyle/>
        <a:p>
          <a:endParaRPr lang="zh-TW" altLang="en-US"/>
        </a:p>
      </dgm:t>
    </dgm:pt>
    <dgm:pt modelId="{1BD6168F-C9E4-4A23-84F9-931CF6AFA9FB}">
      <dgm:prSet phldrT="[文字]"/>
      <dgm:spPr/>
      <dgm:t>
        <a:bodyPr/>
        <a:lstStyle/>
        <a:p>
          <a:r>
            <a:rPr lang="zh-TW" altLang="en-US" b="1" dirty="0" smtClean="0">
              <a:latin typeface="微軟正黑體" panose="020B0604030504040204" pitchFamily="34" charset="-120"/>
              <a:ea typeface="微軟正黑體" panose="020B0604030504040204" pitchFamily="34" charset="-120"/>
            </a:rPr>
            <a:t>後端</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程式</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35%</a:t>
          </a:r>
        </a:p>
        <a:p>
          <a:r>
            <a:rPr lang="en-US" altLang="zh-TW" b="1" dirty="0" smtClean="0">
              <a:latin typeface="微軟正黑體" panose="020B0604030504040204" pitchFamily="34" charset="-120"/>
              <a:ea typeface="微軟正黑體" panose="020B0604030504040204" pitchFamily="34" charset="-120"/>
            </a:rPr>
            <a:t>10.5</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DD442C08-EC7C-4183-BAEB-0965014CB5DD}" type="parTrans" cxnId="{EFF176D6-A50F-447A-BAF2-77C24BFAD737}">
      <dgm:prSet/>
      <dgm:spPr/>
      <dgm:t>
        <a:bodyPr/>
        <a:lstStyle/>
        <a:p>
          <a:endParaRPr lang="zh-TW" altLang="en-US"/>
        </a:p>
      </dgm:t>
    </dgm:pt>
    <dgm:pt modelId="{631E1ABC-FA74-40EA-B25F-3F08EB5FA891}" type="sibTrans" cxnId="{EFF176D6-A50F-447A-BAF2-77C24BFAD737}">
      <dgm:prSet/>
      <dgm:spPr/>
      <dgm:t>
        <a:bodyPr/>
        <a:lstStyle/>
        <a:p>
          <a:endParaRPr lang="zh-TW" altLang="en-US"/>
        </a:p>
      </dgm:t>
    </dgm:pt>
    <dgm:pt modelId="{09934C14-3931-449D-861F-CCDC7AF9A0CA}">
      <dgm:prSet phldrT="[文字]"/>
      <dgm:spPr/>
      <dgm:t>
        <a:bodyPr/>
        <a:lstStyle/>
        <a:p>
          <a:r>
            <a:rPr lang="zh-TW" altLang="en-US" b="1" dirty="0" smtClean="0">
              <a:latin typeface="微軟正黑體" panose="020B0604030504040204" pitchFamily="34" charset="-120"/>
              <a:ea typeface="微軟正黑體" panose="020B0604030504040204" pitchFamily="34" charset="-120"/>
            </a:rPr>
            <a:t>廣告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萬</a:t>
          </a:r>
          <a:endParaRPr lang="zh-TW" altLang="en-US" b="1" dirty="0">
            <a:latin typeface="微軟正黑體" panose="020B0604030504040204" pitchFamily="34" charset="-120"/>
            <a:ea typeface="微軟正黑體" panose="020B0604030504040204" pitchFamily="34" charset="-120"/>
          </a:endParaRPr>
        </a:p>
      </dgm:t>
    </dgm:pt>
    <dgm:pt modelId="{7FBB9E08-86F6-4F0E-82C7-69C7E1A2CFF7}" type="parTrans" cxnId="{6DA9E92D-A6C7-4605-BF0F-AB93ED2A3DE8}">
      <dgm:prSet/>
      <dgm:spPr/>
      <dgm:t>
        <a:bodyPr/>
        <a:lstStyle/>
        <a:p>
          <a:endParaRPr lang="zh-TW" altLang="en-US"/>
        </a:p>
      </dgm:t>
    </dgm:pt>
    <dgm:pt modelId="{8C345EE7-ADA5-4F0C-99B2-9602054A1A8B}" type="sibTrans" cxnId="{6DA9E92D-A6C7-4605-BF0F-AB93ED2A3DE8}">
      <dgm:prSet/>
      <dgm:spPr/>
      <dgm:t>
        <a:bodyPr/>
        <a:lstStyle/>
        <a:p>
          <a:endParaRPr lang="zh-TW" altLang="en-US"/>
        </a:p>
      </dgm:t>
    </dgm:pt>
    <dgm:pt modelId="{8E64FC29-7386-46DD-BC0E-1211AC0EF1B2}" type="pres">
      <dgm:prSet presAssocID="{EDAD2BEC-F251-452D-95A0-AD1ECD9E8DC9}" presName="hierChild1" presStyleCnt="0">
        <dgm:presLayoutVars>
          <dgm:orgChart val="1"/>
          <dgm:chPref val="1"/>
          <dgm:dir/>
          <dgm:animOne val="branch"/>
          <dgm:animLvl val="lvl"/>
          <dgm:resizeHandles/>
        </dgm:presLayoutVars>
      </dgm:prSet>
      <dgm:spPr/>
    </dgm:pt>
    <dgm:pt modelId="{7E0E27C6-D9AC-4586-B879-9B5AD7C43460}" type="pres">
      <dgm:prSet presAssocID="{ED14FD7B-9FEA-4AF8-8BEF-8D4FED5C8702}" presName="hierRoot1" presStyleCnt="0">
        <dgm:presLayoutVars>
          <dgm:hierBranch val="init"/>
        </dgm:presLayoutVars>
      </dgm:prSet>
      <dgm:spPr/>
    </dgm:pt>
    <dgm:pt modelId="{F7C1E242-39ED-491C-A53A-EF245FA36FA5}" type="pres">
      <dgm:prSet presAssocID="{ED14FD7B-9FEA-4AF8-8BEF-8D4FED5C8702}" presName="rootComposite1" presStyleCnt="0"/>
      <dgm:spPr/>
    </dgm:pt>
    <dgm:pt modelId="{CC9A15D4-F262-4809-A981-D2C814E61DC9}" type="pres">
      <dgm:prSet presAssocID="{ED14FD7B-9FEA-4AF8-8BEF-8D4FED5C8702}" presName="rootText1" presStyleLbl="node0" presStyleIdx="0" presStyleCnt="1">
        <dgm:presLayoutVars>
          <dgm:chPref val="3"/>
        </dgm:presLayoutVars>
      </dgm:prSet>
      <dgm:spPr/>
      <dgm:t>
        <a:bodyPr/>
        <a:lstStyle/>
        <a:p>
          <a:endParaRPr lang="zh-TW" altLang="en-US"/>
        </a:p>
      </dgm:t>
    </dgm:pt>
    <dgm:pt modelId="{CB581A83-25C5-49BB-8DEB-D75DE99084F3}" type="pres">
      <dgm:prSet presAssocID="{ED14FD7B-9FEA-4AF8-8BEF-8D4FED5C8702}" presName="rootConnector1" presStyleLbl="node1" presStyleIdx="0" presStyleCnt="0"/>
      <dgm:spPr/>
    </dgm:pt>
    <dgm:pt modelId="{F29A72C5-E99F-4A98-8724-C0A614A2251C}" type="pres">
      <dgm:prSet presAssocID="{ED14FD7B-9FEA-4AF8-8BEF-8D4FED5C8702}" presName="hierChild2" presStyleCnt="0"/>
      <dgm:spPr/>
    </dgm:pt>
    <dgm:pt modelId="{1D98299E-A17E-4D36-B138-445CDE9ED42C}" type="pres">
      <dgm:prSet presAssocID="{4E28B81C-3803-428B-9AC7-7FBCB9A1E819}" presName="Name37" presStyleLbl="parChTrans1D2" presStyleIdx="0" presStyleCnt="3"/>
      <dgm:spPr/>
    </dgm:pt>
    <dgm:pt modelId="{F51B31D0-BC64-4A67-9A7A-661E22E1B231}" type="pres">
      <dgm:prSet presAssocID="{2762943B-A321-4327-B0CF-ACB900EFCA6C}" presName="hierRoot2" presStyleCnt="0">
        <dgm:presLayoutVars>
          <dgm:hierBranch val="init"/>
        </dgm:presLayoutVars>
      </dgm:prSet>
      <dgm:spPr/>
    </dgm:pt>
    <dgm:pt modelId="{647E8661-81B1-4162-96C2-085D13F94590}" type="pres">
      <dgm:prSet presAssocID="{2762943B-A321-4327-B0CF-ACB900EFCA6C}" presName="rootComposite" presStyleCnt="0"/>
      <dgm:spPr/>
    </dgm:pt>
    <dgm:pt modelId="{4081957F-5602-4ADE-9548-D783335FB0B4}" type="pres">
      <dgm:prSet presAssocID="{2762943B-A321-4327-B0CF-ACB900EFCA6C}" presName="rootText" presStyleLbl="node2" presStyleIdx="0" presStyleCnt="3">
        <dgm:presLayoutVars>
          <dgm:chPref val="3"/>
        </dgm:presLayoutVars>
      </dgm:prSet>
      <dgm:spPr/>
      <dgm:t>
        <a:bodyPr/>
        <a:lstStyle/>
        <a:p>
          <a:endParaRPr lang="zh-TW" altLang="en-US"/>
        </a:p>
      </dgm:t>
    </dgm:pt>
    <dgm:pt modelId="{1F018B31-046B-44CE-9B7D-B7EF2BC49E30}" type="pres">
      <dgm:prSet presAssocID="{2762943B-A321-4327-B0CF-ACB900EFCA6C}" presName="rootConnector" presStyleLbl="node2" presStyleIdx="0" presStyleCnt="3"/>
      <dgm:spPr/>
    </dgm:pt>
    <dgm:pt modelId="{B4A8D103-83FB-447E-AA98-2A2F3072AE99}" type="pres">
      <dgm:prSet presAssocID="{2762943B-A321-4327-B0CF-ACB900EFCA6C}" presName="hierChild4" presStyleCnt="0"/>
      <dgm:spPr/>
    </dgm:pt>
    <dgm:pt modelId="{77451AED-C70C-4322-BDB8-5C7345BAAC06}" type="pres">
      <dgm:prSet presAssocID="{CDA3A2D1-2DE6-49CD-9BC7-A0E0BAE4DB43}" presName="Name37" presStyleLbl="parChTrans1D3" presStyleIdx="0" presStyleCnt="5"/>
      <dgm:spPr/>
    </dgm:pt>
    <dgm:pt modelId="{20352518-3B04-49BB-BCDF-F2FD0033A5A3}" type="pres">
      <dgm:prSet presAssocID="{43DB3117-FE2F-4468-A09C-6690244F57A1}" presName="hierRoot2" presStyleCnt="0">
        <dgm:presLayoutVars>
          <dgm:hierBranch val="init"/>
        </dgm:presLayoutVars>
      </dgm:prSet>
      <dgm:spPr/>
    </dgm:pt>
    <dgm:pt modelId="{1723F459-91BA-46CF-9C3E-18F9757F0B6D}" type="pres">
      <dgm:prSet presAssocID="{43DB3117-FE2F-4468-A09C-6690244F57A1}" presName="rootComposite" presStyleCnt="0"/>
      <dgm:spPr/>
    </dgm:pt>
    <dgm:pt modelId="{8155927D-E081-4ECF-A0E6-5646EB288482}" type="pres">
      <dgm:prSet presAssocID="{43DB3117-FE2F-4468-A09C-6690244F57A1}" presName="rootText" presStyleLbl="node3" presStyleIdx="0" presStyleCnt="5">
        <dgm:presLayoutVars>
          <dgm:chPref val="3"/>
        </dgm:presLayoutVars>
      </dgm:prSet>
      <dgm:spPr/>
      <dgm:t>
        <a:bodyPr/>
        <a:lstStyle/>
        <a:p>
          <a:endParaRPr lang="zh-TW" altLang="en-US"/>
        </a:p>
      </dgm:t>
    </dgm:pt>
    <dgm:pt modelId="{1E690776-FAA8-4950-9645-54DEFA76E38D}" type="pres">
      <dgm:prSet presAssocID="{43DB3117-FE2F-4468-A09C-6690244F57A1}" presName="rootConnector" presStyleLbl="node3" presStyleIdx="0" presStyleCnt="5"/>
      <dgm:spPr/>
    </dgm:pt>
    <dgm:pt modelId="{9233808D-9F1E-4AB9-AAE1-123BAE89AE2A}" type="pres">
      <dgm:prSet presAssocID="{43DB3117-FE2F-4468-A09C-6690244F57A1}" presName="hierChild4" presStyleCnt="0"/>
      <dgm:spPr/>
    </dgm:pt>
    <dgm:pt modelId="{9545DD8D-972E-42F6-A5D5-F4317D85CA2F}" type="pres">
      <dgm:prSet presAssocID="{43DB3117-FE2F-4468-A09C-6690244F57A1}" presName="hierChild5" presStyleCnt="0"/>
      <dgm:spPr/>
    </dgm:pt>
    <dgm:pt modelId="{630DA82F-336E-4DD5-812A-0E71D226E4C8}" type="pres">
      <dgm:prSet presAssocID="{0FA8E8F1-378E-4831-B1BB-4BCAE7E6D403}" presName="Name37" presStyleLbl="parChTrans1D3" presStyleIdx="1" presStyleCnt="5"/>
      <dgm:spPr/>
    </dgm:pt>
    <dgm:pt modelId="{E41FFBF5-826D-4B94-B9A9-E88801DD7555}" type="pres">
      <dgm:prSet presAssocID="{A71FB14F-C05D-49C5-B1BF-E709B11ADC22}" presName="hierRoot2" presStyleCnt="0">
        <dgm:presLayoutVars>
          <dgm:hierBranch val="init"/>
        </dgm:presLayoutVars>
      </dgm:prSet>
      <dgm:spPr/>
    </dgm:pt>
    <dgm:pt modelId="{EBEE7058-06DC-481B-855B-75186318A34D}" type="pres">
      <dgm:prSet presAssocID="{A71FB14F-C05D-49C5-B1BF-E709B11ADC22}" presName="rootComposite" presStyleCnt="0"/>
      <dgm:spPr/>
    </dgm:pt>
    <dgm:pt modelId="{5E07F702-FC09-4ED4-A7F5-09DE41A01A20}" type="pres">
      <dgm:prSet presAssocID="{A71FB14F-C05D-49C5-B1BF-E709B11ADC22}" presName="rootText" presStyleLbl="node3" presStyleIdx="1" presStyleCnt="5">
        <dgm:presLayoutVars>
          <dgm:chPref val="3"/>
        </dgm:presLayoutVars>
      </dgm:prSet>
      <dgm:spPr/>
    </dgm:pt>
    <dgm:pt modelId="{05891BDD-F54F-487D-B7B2-EFCE4FC770FB}" type="pres">
      <dgm:prSet presAssocID="{A71FB14F-C05D-49C5-B1BF-E709B11ADC22}" presName="rootConnector" presStyleLbl="node3" presStyleIdx="1" presStyleCnt="5"/>
      <dgm:spPr/>
    </dgm:pt>
    <dgm:pt modelId="{A82DD75B-3A2F-431C-8AA0-6717C00A25F7}" type="pres">
      <dgm:prSet presAssocID="{A71FB14F-C05D-49C5-B1BF-E709B11ADC22}" presName="hierChild4" presStyleCnt="0"/>
      <dgm:spPr/>
    </dgm:pt>
    <dgm:pt modelId="{8109459B-23DD-472D-A6B6-EFF402F40585}" type="pres">
      <dgm:prSet presAssocID="{A71FB14F-C05D-49C5-B1BF-E709B11ADC22}" presName="hierChild5" presStyleCnt="0"/>
      <dgm:spPr/>
    </dgm:pt>
    <dgm:pt modelId="{A02AF64C-68DD-4FBC-A80D-364DCCDEBC89}" type="pres">
      <dgm:prSet presAssocID="{2762943B-A321-4327-B0CF-ACB900EFCA6C}" presName="hierChild5" presStyleCnt="0"/>
      <dgm:spPr/>
    </dgm:pt>
    <dgm:pt modelId="{2808BDCF-FC5A-4DC7-AE21-9B4F482E99CA}" type="pres">
      <dgm:prSet presAssocID="{CEC93DE1-5B84-43F3-803B-7784C69681D5}" presName="Name37" presStyleLbl="parChTrans1D2" presStyleIdx="1" presStyleCnt="3"/>
      <dgm:spPr/>
    </dgm:pt>
    <dgm:pt modelId="{15BB6353-0D4F-4E5A-A476-A50EF03F4EB9}" type="pres">
      <dgm:prSet presAssocID="{B2A2C26C-D280-4BB9-9689-2C36BE5E6B23}" presName="hierRoot2" presStyleCnt="0">
        <dgm:presLayoutVars>
          <dgm:hierBranch val="init"/>
        </dgm:presLayoutVars>
      </dgm:prSet>
      <dgm:spPr/>
    </dgm:pt>
    <dgm:pt modelId="{C0EEF133-C52E-48EC-9B3B-D95E3F696C57}" type="pres">
      <dgm:prSet presAssocID="{B2A2C26C-D280-4BB9-9689-2C36BE5E6B23}" presName="rootComposite" presStyleCnt="0"/>
      <dgm:spPr/>
    </dgm:pt>
    <dgm:pt modelId="{E2F2BF11-74F1-4267-98C4-76A3E46BCC8B}" type="pres">
      <dgm:prSet presAssocID="{B2A2C26C-D280-4BB9-9689-2C36BE5E6B23}" presName="rootText" presStyleLbl="node2" presStyleIdx="1" presStyleCnt="3">
        <dgm:presLayoutVars>
          <dgm:chPref val="3"/>
        </dgm:presLayoutVars>
      </dgm:prSet>
      <dgm:spPr/>
      <dgm:t>
        <a:bodyPr/>
        <a:lstStyle/>
        <a:p>
          <a:endParaRPr lang="zh-TW" altLang="en-US"/>
        </a:p>
      </dgm:t>
    </dgm:pt>
    <dgm:pt modelId="{D85C3928-579C-4A0C-824E-4F9646162354}" type="pres">
      <dgm:prSet presAssocID="{B2A2C26C-D280-4BB9-9689-2C36BE5E6B23}" presName="rootConnector" presStyleLbl="node2" presStyleIdx="1" presStyleCnt="3"/>
      <dgm:spPr/>
    </dgm:pt>
    <dgm:pt modelId="{E2B850DC-5D16-4B27-9CB7-8CC479F0D080}" type="pres">
      <dgm:prSet presAssocID="{B2A2C26C-D280-4BB9-9689-2C36BE5E6B23}" presName="hierChild4" presStyleCnt="0"/>
      <dgm:spPr/>
    </dgm:pt>
    <dgm:pt modelId="{7B44C809-38A6-427F-823C-68C176EB4D53}" type="pres">
      <dgm:prSet presAssocID="{FDE41D01-1D9A-4CFA-9935-830C8010D80C}" presName="Name37" presStyleLbl="parChTrans1D3" presStyleIdx="2" presStyleCnt="5"/>
      <dgm:spPr/>
    </dgm:pt>
    <dgm:pt modelId="{05014AB2-031E-400B-A9B9-E4D3C4BCBA93}" type="pres">
      <dgm:prSet presAssocID="{FF6EC58B-AA07-46EE-8DE8-BE2C22CC049B}" presName="hierRoot2" presStyleCnt="0">
        <dgm:presLayoutVars>
          <dgm:hierBranch val="init"/>
        </dgm:presLayoutVars>
      </dgm:prSet>
      <dgm:spPr/>
    </dgm:pt>
    <dgm:pt modelId="{6196A25F-1223-43BE-9265-4619C303D902}" type="pres">
      <dgm:prSet presAssocID="{FF6EC58B-AA07-46EE-8DE8-BE2C22CC049B}" presName="rootComposite" presStyleCnt="0"/>
      <dgm:spPr/>
    </dgm:pt>
    <dgm:pt modelId="{65A24B46-1926-4C3B-8376-E5F856403DD9}" type="pres">
      <dgm:prSet presAssocID="{FF6EC58B-AA07-46EE-8DE8-BE2C22CC049B}" presName="rootText" presStyleLbl="node3" presStyleIdx="2" presStyleCnt="5">
        <dgm:presLayoutVars>
          <dgm:chPref val="3"/>
        </dgm:presLayoutVars>
      </dgm:prSet>
      <dgm:spPr/>
      <dgm:t>
        <a:bodyPr/>
        <a:lstStyle/>
        <a:p>
          <a:endParaRPr lang="zh-TW" altLang="en-US"/>
        </a:p>
      </dgm:t>
    </dgm:pt>
    <dgm:pt modelId="{F11857BF-E2EC-41B9-A2F2-3A6D5FE95C33}" type="pres">
      <dgm:prSet presAssocID="{FF6EC58B-AA07-46EE-8DE8-BE2C22CC049B}" presName="rootConnector" presStyleLbl="node3" presStyleIdx="2" presStyleCnt="5"/>
      <dgm:spPr/>
    </dgm:pt>
    <dgm:pt modelId="{17C345D6-81C1-446A-9AD6-36267DFDA0BD}" type="pres">
      <dgm:prSet presAssocID="{FF6EC58B-AA07-46EE-8DE8-BE2C22CC049B}" presName="hierChild4" presStyleCnt="0"/>
      <dgm:spPr/>
    </dgm:pt>
    <dgm:pt modelId="{A4CE22A3-98A5-4334-9350-8F68547A3F85}" type="pres">
      <dgm:prSet presAssocID="{FF6EC58B-AA07-46EE-8DE8-BE2C22CC049B}" presName="hierChild5" presStyleCnt="0"/>
      <dgm:spPr/>
    </dgm:pt>
    <dgm:pt modelId="{D9638215-444E-47C5-98B5-F18B90607038}" type="pres">
      <dgm:prSet presAssocID="{DD442C08-EC7C-4183-BAEB-0965014CB5DD}" presName="Name37" presStyleLbl="parChTrans1D3" presStyleIdx="3" presStyleCnt="5"/>
      <dgm:spPr/>
    </dgm:pt>
    <dgm:pt modelId="{F3DEB390-D18F-423F-9099-FF57A2F268BD}" type="pres">
      <dgm:prSet presAssocID="{1BD6168F-C9E4-4A23-84F9-931CF6AFA9FB}" presName="hierRoot2" presStyleCnt="0">
        <dgm:presLayoutVars>
          <dgm:hierBranch val="init"/>
        </dgm:presLayoutVars>
      </dgm:prSet>
      <dgm:spPr/>
    </dgm:pt>
    <dgm:pt modelId="{36817F13-E982-4269-AFA1-91D497E6A52A}" type="pres">
      <dgm:prSet presAssocID="{1BD6168F-C9E4-4A23-84F9-931CF6AFA9FB}" presName="rootComposite" presStyleCnt="0"/>
      <dgm:spPr/>
    </dgm:pt>
    <dgm:pt modelId="{A462AA61-4D41-4DE1-ADA7-18992E1040F2}" type="pres">
      <dgm:prSet presAssocID="{1BD6168F-C9E4-4A23-84F9-931CF6AFA9FB}" presName="rootText" presStyleLbl="node3" presStyleIdx="3" presStyleCnt="5">
        <dgm:presLayoutVars>
          <dgm:chPref val="3"/>
        </dgm:presLayoutVars>
      </dgm:prSet>
      <dgm:spPr/>
      <dgm:t>
        <a:bodyPr/>
        <a:lstStyle/>
        <a:p>
          <a:endParaRPr lang="zh-TW" altLang="en-US"/>
        </a:p>
      </dgm:t>
    </dgm:pt>
    <dgm:pt modelId="{E04D3B18-3ED5-4AA2-84CF-21DA93DD6B62}" type="pres">
      <dgm:prSet presAssocID="{1BD6168F-C9E4-4A23-84F9-931CF6AFA9FB}" presName="rootConnector" presStyleLbl="node3" presStyleIdx="3" presStyleCnt="5"/>
      <dgm:spPr/>
    </dgm:pt>
    <dgm:pt modelId="{7AEBFCF2-2934-4882-AB2F-471175E593C9}" type="pres">
      <dgm:prSet presAssocID="{1BD6168F-C9E4-4A23-84F9-931CF6AFA9FB}" presName="hierChild4" presStyleCnt="0"/>
      <dgm:spPr/>
    </dgm:pt>
    <dgm:pt modelId="{771DA082-A748-4E7A-8E56-4C30F6F8DC98}" type="pres">
      <dgm:prSet presAssocID="{1BD6168F-C9E4-4A23-84F9-931CF6AFA9FB}" presName="hierChild5" presStyleCnt="0"/>
      <dgm:spPr/>
    </dgm:pt>
    <dgm:pt modelId="{E8742BC5-15E4-41E1-BEB7-7DF494B4F6BE}" type="pres">
      <dgm:prSet presAssocID="{B2A2C26C-D280-4BB9-9689-2C36BE5E6B23}" presName="hierChild5" presStyleCnt="0"/>
      <dgm:spPr/>
    </dgm:pt>
    <dgm:pt modelId="{FE460FEE-E1AB-4B00-A856-EEFF1AF9D59B}" type="pres">
      <dgm:prSet presAssocID="{B8F13AC5-6DB3-4AA5-ACEE-A7AEA3620C85}" presName="Name37" presStyleLbl="parChTrans1D2" presStyleIdx="2" presStyleCnt="3"/>
      <dgm:spPr/>
    </dgm:pt>
    <dgm:pt modelId="{3451734D-36B9-476D-BB4E-D04D58686710}" type="pres">
      <dgm:prSet presAssocID="{128B8B0E-0D72-428B-8CA1-9AE02C595A8B}" presName="hierRoot2" presStyleCnt="0">
        <dgm:presLayoutVars>
          <dgm:hierBranch val="init"/>
        </dgm:presLayoutVars>
      </dgm:prSet>
      <dgm:spPr/>
    </dgm:pt>
    <dgm:pt modelId="{DBA9A641-85E8-4FB7-9AA7-1F9F24A677CA}" type="pres">
      <dgm:prSet presAssocID="{128B8B0E-0D72-428B-8CA1-9AE02C595A8B}" presName="rootComposite" presStyleCnt="0"/>
      <dgm:spPr/>
    </dgm:pt>
    <dgm:pt modelId="{0FBB5A76-7140-4228-8BD2-8366B30FA2D1}" type="pres">
      <dgm:prSet presAssocID="{128B8B0E-0D72-428B-8CA1-9AE02C595A8B}" presName="rootText" presStyleLbl="node2" presStyleIdx="2" presStyleCnt="3">
        <dgm:presLayoutVars>
          <dgm:chPref val="3"/>
        </dgm:presLayoutVars>
      </dgm:prSet>
      <dgm:spPr/>
      <dgm:t>
        <a:bodyPr/>
        <a:lstStyle/>
        <a:p>
          <a:endParaRPr lang="zh-TW" altLang="en-US"/>
        </a:p>
      </dgm:t>
    </dgm:pt>
    <dgm:pt modelId="{E3296F3E-6A53-43CF-A91E-458100F008A4}" type="pres">
      <dgm:prSet presAssocID="{128B8B0E-0D72-428B-8CA1-9AE02C595A8B}" presName="rootConnector" presStyleLbl="node2" presStyleIdx="2" presStyleCnt="3"/>
      <dgm:spPr/>
    </dgm:pt>
    <dgm:pt modelId="{063E9350-A716-4416-BDEC-327DB5A88FA4}" type="pres">
      <dgm:prSet presAssocID="{128B8B0E-0D72-428B-8CA1-9AE02C595A8B}" presName="hierChild4" presStyleCnt="0"/>
      <dgm:spPr/>
    </dgm:pt>
    <dgm:pt modelId="{D402FA48-A178-4237-9F65-1AB37B68CB99}" type="pres">
      <dgm:prSet presAssocID="{7FBB9E08-86F6-4F0E-82C7-69C7E1A2CFF7}" presName="Name37" presStyleLbl="parChTrans1D3" presStyleIdx="4" presStyleCnt="5"/>
      <dgm:spPr/>
    </dgm:pt>
    <dgm:pt modelId="{87F5A0C3-3014-4CB6-93B8-25B317524F7A}" type="pres">
      <dgm:prSet presAssocID="{09934C14-3931-449D-861F-CCDC7AF9A0CA}" presName="hierRoot2" presStyleCnt="0">
        <dgm:presLayoutVars>
          <dgm:hierBranch val="init"/>
        </dgm:presLayoutVars>
      </dgm:prSet>
      <dgm:spPr/>
    </dgm:pt>
    <dgm:pt modelId="{A4ED22D5-18EC-42AD-A420-E6F34143BA6B}" type="pres">
      <dgm:prSet presAssocID="{09934C14-3931-449D-861F-CCDC7AF9A0CA}" presName="rootComposite" presStyleCnt="0"/>
      <dgm:spPr/>
    </dgm:pt>
    <dgm:pt modelId="{F23D6DC9-039E-4FDE-954F-23C2303194F5}" type="pres">
      <dgm:prSet presAssocID="{09934C14-3931-449D-861F-CCDC7AF9A0CA}" presName="rootText" presStyleLbl="node3" presStyleIdx="4" presStyleCnt="5">
        <dgm:presLayoutVars>
          <dgm:chPref val="3"/>
        </dgm:presLayoutVars>
      </dgm:prSet>
      <dgm:spPr/>
      <dgm:t>
        <a:bodyPr/>
        <a:lstStyle/>
        <a:p>
          <a:endParaRPr lang="zh-TW" altLang="en-US"/>
        </a:p>
      </dgm:t>
    </dgm:pt>
    <dgm:pt modelId="{F05141A2-8475-4E83-B06A-010B15D3748C}" type="pres">
      <dgm:prSet presAssocID="{09934C14-3931-449D-861F-CCDC7AF9A0CA}" presName="rootConnector" presStyleLbl="node3" presStyleIdx="4" presStyleCnt="5"/>
      <dgm:spPr/>
    </dgm:pt>
    <dgm:pt modelId="{C266D6F4-C8E2-4415-97A8-1C0FF0BDAFB5}" type="pres">
      <dgm:prSet presAssocID="{09934C14-3931-449D-861F-CCDC7AF9A0CA}" presName="hierChild4" presStyleCnt="0"/>
      <dgm:spPr/>
    </dgm:pt>
    <dgm:pt modelId="{0C58DD0B-A304-44F5-A898-6B675C92F2A7}" type="pres">
      <dgm:prSet presAssocID="{09934C14-3931-449D-861F-CCDC7AF9A0CA}" presName="hierChild5" presStyleCnt="0"/>
      <dgm:spPr/>
    </dgm:pt>
    <dgm:pt modelId="{38AFD24A-C623-4046-8064-751E0C79C405}" type="pres">
      <dgm:prSet presAssocID="{128B8B0E-0D72-428B-8CA1-9AE02C595A8B}" presName="hierChild5" presStyleCnt="0"/>
      <dgm:spPr/>
    </dgm:pt>
    <dgm:pt modelId="{DE91E5B8-0C91-4904-924B-B544AC0153DC}" type="pres">
      <dgm:prSet presAssocID="{ED14FD7B-9FEA-4AF8-8BEF-8D4FED5C8702}" presName="hierChild3" presStyleCnt="0"/>
      <dgm:spPr/>
    </dgm:pt>
  </dgm:ptLst>
  <dgm:cxnLst>
    <dgm:cxn modelId="{39481063-0DF5-407E-B569-8048D34DAE02}" type="presOf" srcId="{A71FB14F-C05D-49C5-B1BF-E709B11ADC22}" destId="{5E07F702-FC09-4ED4-A7F5-09DE41A01A20}" srcOrd="0" destOrd="0" presId="urn:microsoft.com/office/officeart/2005/8/layout/orgChart1"/>
    <dgm:cxn modelId="{DC3A7C0C-53F9-4304-868D-4450264CB6C7}" type="presOf" srcId="{ED14FD7B-9FEA-4AF8-8BEF-8D4FED5C8702}" destId="{CC9A15D4-F262-4809-A981-D2C814E61DC9}" srcOrd="0" destOrd="0" presId="urn:microsoft.com/office/officeart/2005/8/layout/orgChart1"/>
    <dgm:cxn modelId="{EFF176D6-A50F-447A-BAF2-77C24BFAD737}" srcId="{B2A2C26C-D280-4BB9-9689-2C36BE5E6B23}" destId="{1BD6168F-C9E4-4A23-84F9-931CF6AFA9FB}" srcOrd="1" destOrd="0" parTransId="{DD442C08-EC7C-4183-BAEB-0965014CB5DD}" sibTransId="{631E1ABC-FA74-40EA-B25F-3F08EB5FA891}"/>
    <dgm:cxn modelId="{2BEACB08-E0FE-4CAD-9FC3-055715ABDB87}" type="presOf" srcId="{128B8B0E-0D72-428B-8CA1-9AE02C595A8B}" destId="{0FBB5A76-7140-4228-8BD2-8366B30FA2D1}" srcOrd="0" destOrd="0" presId="urn:microsoft.com/office/officeart/2005/8/layout/orgChart1"/>
    <dgm:cxn modelId="{6DA9E92D-A6C7-4605-BF0F-AB93ED2A3DE8}" srcId="{128B8B0E-0D72-428B-8CA1-9AE02C595A8B}" destId="{09934C14-3931-449D-861F-CCDC7AF9A0CA}" srcOrd="0" destOrd="0" parTransId="{7FBB9E08-86F6-4F0E-82C7-69C7E1A2CFF7}" sibTransId="{8C345EE7-ADA5-4F0C-99B2-9602054A1A8B}"/>
    <dgm:cxn modelId="{B353167B-58AE-4A5E-BC55-5BD26E243040}" type="presOf" srcId="{1BD6168F-C9E4-4A23-84F9-931CF6AFA9FB}" destId="{A462AA61-4D41-4DE1-ADA7-18992E1040F2}" srcOrd="0" destOrd="0" presId="urn:microsoft.com/office/officeart/2005/8/layout/orgChart1"/>
    <dgm:cxn modelId="{BC55228F-E837-44A5-916D-A1B1DF7DAEF0}" type="presOf" srcId="{CDA3A2D1-2DE6-49CD-9BC7-A0E0BAE4DB43}" destId="{77451AED-C70C-4322-BDB8-5C7345BAAC06}" srcOrd="0" destOrd="0" presId="urn:microsoft.com/office/officeart/2005/8/layout/orgChart1"/>
    <dgm:cxn modelId="{148D66EC-E82A-4607-BB92-C14F60596BEF}" type="presOf" srcId="{FF6EC58B-AA07-46EE-8DE8-BE2C22CC049B}" destId="{65A24B46-1926-4C3B-8376-E5F856403DD9}" srcOrd="0" destOrd="0" presId="urn:microsoft.com/office/officeart/2005/8/layout/orgChart1"/>
    <dgm:cxn modelId="{FAED11ED-5655-4599-B7E8-5262B963F9B7}" srcId="{B2A2C26C-D280-4BB9-9689-2C36BE5E6B23}" destId="{FF6EC58B-AA07-46EE-8DE8-BE2C22CC049B}" srcOrd="0" destOrd="0" parTransId="{FDE41D01-1D9A-4CFA-9935-830C8010D80C}" sibTransId="{607DAB74-A38D-4373-9075-6D9C6A7DDF1B}"/>
    <dgm:cxn modelId="{817F9C65-2CA1-42A9-AE87-1551C7C80B17}" type="presOf" srcId="{FDE41D01-1D9A-4CFA-9935-830C8010D80C}" destId="{7B44C809-38A6-427F-823C-68C176EB4D53}" srcOrd="0" destOrd="0" presId="urn:microsoft.com/office/officeart/2005/8/layout/orgChart1"/>
    <dgm:cxn modelId="{EBAD0020-9727-4CB0-A51C-CF0A2F648432}" srcId="{ED14FD7B-9FEA-4AF8-8BEF-8D4FED5C8702}" destId="{B2A2C26C-D280-4BB9-9689-2C36BE5E6B23}" srcOrd="1" destOrd="0" parTransId="{CEC93DE1-5B84-43F3-803B-7784C69681D5}" sibTransId="{1610CFA0-A65E-4FD0-9363-5946C1EF9123}"/>
    <dgm:cxn modelId="{D97A235C-67F7-4F31-9A68-CEB80362B7CA}" type="presOf" srcId="{DD442C08-EC7C-4183-BAEB-0965014CB5DD}" destId="{D9638215-444E-47C5-98B5-F18B90607038}" srcOrd="0" destOrd="0" presId="urn:microsoft.com/office/officeart/2005/8/layout/orgChart1"/>
    <dgm:cxn modelId="{16A9DB37-2A64-41D3-A67F-33F6E01F0098}" type="presOf" srcId="{2762943B-A321-4327-B0CF-ACB900EFCA6C}" destId="{4081957F-5602-4ADE-9548-D783335FB0B4}" srcOrd="0" destOrd="0" presId="urn:microsoft.com/office/officeart/2005/8/layout/orgChart1"/>
    <dgm:cxn modelId="{59C003A9-077D-4AEB-A63A-B73BFB686DC9}" srcId="{ED14FD7B-9FEA-4AF8-8BEF-8D4FED5C8702}" destId="{128B8B0E-0D72-428B-8CA1-9AE02C595A8B}" srcOrd="2" destOrd="0" parTransId="{B8F13AC5-6DB3-4AA5-ACEE-A7AEA3620C85}" sibTransId="{4215DBE2-7733-426D-BFB8-8407E9F12904}"/>
    <dgm:cxn modelId="{96F0806F-F6A6-48E0-9967-2148DFDA2FEC}" type="presOf" srcId="{0FA8E8F1-378E-4831-B1BB-4BCAE7E6D403}" destId="{630DA82F-336E-4DD5-812A-0E71D226E4C8}" srcOrd="0" destOrd="0" presId="urn:microsoft.com/office/officeart/2005/8/layout/orgChart1"/>
    <dgm:cxn modelId="{C60D82F3-5D0C-4E87-9129-FD7108D4AECB}" type="presOf" srcId="{EDAD2BEC-F251-452D-95A0-AD1ECD9E8DC9}" destId="{8E64FC29-7386-46DD-BC0E-1211AC0EF1B2}" srcOrd="0" destOrd="0" presId="urn:microsoft.com/office/officeart/2005/8/layout/orgChart1"/>
    <dgm:cxn modelId="{21003286-18E8-4B3A-BBAC-9D53311EEC5A}" type="presOf" srcId="{A71FB14F-C05D-49C5-B1BF-E709B11ADC22}" destId="{05891BDD-F54F-487D-B7B2-EFCE4FC770FB}" srcOrd="1" destOrd="0" presId="urn:microsoft.com/office/officeart/2005/8/layout/orgChart1"/>
    <dgm:cxn modelId="{45EEB7B7-7BF7-4F1F-BD42-56AEBB726AEF}" type="presOf" srcId="{43DB3117-FE2F-4468-A09C-6690244F57A1}" destId="{1E690776-FAA8-4950-9645-54DEFA76E38D}" srcOrd="1" destOrd="0" presId="urn:microsoft.com/office/officeart/2005/8/layout/orgChart1"/>
    <dgm:cxn modelId="{BCCC902E-AE27-4C02-B112-745B5B0A6C81}" type="presOf" srcId="{B2A2C26C-D280-4BB9-9689-2C36BE5E6B23}" destId="{E2F2BF11-74F1-4267-98C4-76A3E46BCC8B}" srcOrd="0" destOrd="0" presId="urn:microsoft.com/office/officeart/2005/8/layout/orgChart1"/>
    <dgm:cxn modelId="{542E8018-07A0-4479-886F-F7707E35F259}" type="presOf" srcId="{1BD6168F-C9E4-4A23-84F9-931CF6AFA9FB}" destId="{E04D3B18-3ED5-4AA2-84CF-21DA93DD6B62}" srcOrd="1" destOrd="0" presId="urn:microsoft.com/office/officeart/2005/8/layout/orgChart1"/>
    <dgm:cxn modelId="{5399EDCB-9074-496F-B53E-4C598B8EDB79}" type="presOf" srcId="{CEC93DE1-5B84-43F3-803B-7784C69681D5}" destId="{2808BDCF-FC5A-4DC7-AE21-9B4F482E99CA}" srcOrd="0" destOrd="0" presId="urn:microsoft.com/office/officeart/2005/8/layout/orgChart1"/>
    <dgm:cxn modelId="{1C599DD3-FA6A-4110-A2B7-65A3FC5CC50C}" type="presOf" srcId="{B2A2C26C-D280-4BB9-9689-2C36BE5E6B23}" destId="{D85C3928-579C-4A0C-824E-4F9646162354}" srcOrd="1" destOrd="0" presId="urn:microsoft.com/office/officeart/2005/8/layout/orgChart1"/>
    <dgm:cxn modelId="{DDCEEF45-E552-4AFE-926A-D57ECD4FE046}" type="presOf" srcId="{128B8B0E-0D72-428B-8CA1-9AE02C595A8B}" destId="{E3296F3E-6A53-43CF-A91E-458100F008A4}" srcOrd="1" destOrd="0" presId="urn:microsoft.com/office/officeart/2005/8/layout/orgChart1"/>
    <dgm:cxn modelId="{B7094770-F959-422E-981A-16E71836DA60}" type="presOf" srcId="{7FBB9E08-86F6-4F0E-82C7-69C7E1A2CFF7}" destId="{D402FA48-A178-4237-9F65-1AB37B68CB99}" srcOrd="0" destOrd="0" presId="urn:microsoft.com/office/officeart/2005/8/layout/orgChart1"/>
    <dgm:cxn modelId="{DF77838F-906E-4A1B-881F-1D2A5CEA3F1B}" type="presOf" srcId="{FF6EC58B-AA07-46EE-8DE8-BE2C22CC049B}" destId="{F11857BF-E2EC-41B9-A2F2-3A6D5FE95C33}" srcOrd="1" destOrd="0" presId="urn:microsoft.com/office/officeart/2005/8/layout/orgChart1"/>
    <dgm:cxn modelId="{80F8FA65-A545-4F63-B2DF-D208F6BDD232}" type="presOf" srcId="{B8F13AC5-6DB3-4AA5-ACEE-A7AEA3620C85}" destId="{FE460FEE-E1AB-4B00-A856-EEFF1AF9D59B}" srcOrd="0" destOrd="0" presId="urn:microsoft.com/office/officeart/2005/8/layout/orgChart1"/>
    <dgm:cxn modelId="{AA72B503-B291-4253-8844-3578344ADFF8}" type="presOf" srcId="{ED14FD7B-9FEA-4AF8-8BEF-8D4FED5C8702}" destId="{CB581A83-25C5-49BB-8DEB-D75DE99084F3}" srcOrd="1" destOrd="0" presId="urn:microsoft.com/office/officeart/2005/8/layout/orgChart1"/>
    <dgm:cxn modelId="{B52E496F-BF6C-4418-A007-07D8408FFF97}" type="presOf" srcId="{43DB3117-FE2F-4468-A09C-6690244F57A1}" destId="{8155927D-E081-4ECF-A0E6-5646EB288482}" srcOrd="0" destOrd="0" presId="urn:microsoft.com/office/officeart/2005/8/layout/orgChart1"/>
    <dgm:cxn modelId="{C59D9FB8-4E94-476E-A187-3DC9948365BB}" type="presOf" srcId="{09934C14-3931-449D-861F-CCDC7AF9A0CA}" destId="{F23D6DC9-039E-4FDE-954F-23C2303194F5}" srcOrd="0" destOrd="0" presId="urn:microsoft.com/office/officeart/2005/8/layout/orgChart1"/>
    <dgm:cxn modelId="{BA3EE63F-DBB6-49FE-8FE4-129177EC628D}" type="presOf" srcId="{09934C14-3931-449D-861F-CCDC7AF9A0CA}" destId="{F05141A2-8475-4E83-B06A-010B15D3748C}" srcOrd="1" destOrd="0" presId="urn:microsoft.com/office/officeart/2005/8/layout/orgChart1"/>
    <dgm:cxn modelId="{4F1CA16B-29F8-4229-A027-247EEE125B59}" type="presOf" srcId="{4E28B81C-3803-428B-9AC7-7FBCB9A1E819}" destId="{1D98299E-A17E-4D36-B138-445CDE9ED42C}" srcOrd="0" destOrd="0" presId="urn:microsoft.com/office/officeart/2005/8/layout/orgChart1"/>
    <dgm:cxn modelId="{A42CEDD9-742D-4D2E-8462-E7929E5AA497}" srcId="{2762943B-A321-4327-B0CF-ACB900EFCA6C}" destId="{43DB3117-FE2F-4468-A09C-6690244F57A1}" srcOrd="0" destOrd="0" parTransId="{CDA3A2D1-2DE6-49CD-9BC7-A0E0BAE4DB43}" sibTransId="{1B5BDEA7-4423-43FF-87A3-29006FC830A1}"/>
    <dgm:cxn modelId="{5AB99A1F-47DD-453A-9053-E6C61B7A61A0}" type="presOf" srcId="{2762943B-A321-4327-B0CF-ACB900EFCA6C}" destId="{1F018B31-046B-44CE-9B7D-B7EF2BC49E30}" srcOrd="1" destOrd="0" presId="urn:microsoft.com/office/officeart/2005/8/layout/orgChart1"/>
    <dgm:cxn modelId="{4CF2A94D-2190-4D5D-B471-92D732C0D78E}" srcId="{ED14FD7B-9FEA-4AF8-8BEF-8D4FED5C8702}" destId="{2762943B-A321-4327-B0CF-ACB900EFCA6C}" srcOrd="0" destOrd="0" parTransId="{4E28B81C-3803-428B-9AC7-7FBCB9A1E819}" sibTransId="{9A925EF8-2558-4E96-8EC9-6406904A6984}"/>
    <dgm:cxn modelId="{640DBA35-D64B-4D8B-AD91-37BEA59F6257}" srcId="{EDAD2BEC-F251-452D-95A0-AD1ECD9E8DC9}" destId="{ED14FD7B-9FEA-4AF8-8BEF-8D4FED5C8702}" srcOrd="0" destOrd="0" parTransId="{E67C4193-F452-4C66-B1F3-71E9234CF209}" sibTransId="{DAF1DD53-9981-4F56-9C18-C5F6D7703B16}"/>
    <dgm:cxn modelId="{73809D19-62EF-4918-9E8B-DF5451B1DB56}" srcId="{2762943B-A321-4327-B0CF-ACB900EFCA6C}" destId="{A71FB14F-C05D-49C5-B1BF-E709B11ADC22}" srcOrd="1" destOrd="0" parTransId="{0FA8E8F1-378E-4831-B1BB-4BCAE7E6D403}" sibTransId="{A9B24B81-B4DF-4491-A9F0-4F9AAA68B463}"/>
    <dgm:cxn modelId="{39211AAE-B314-4940-A045-E10AF324104E}" type="presParOf" srcId="{8E64FC29-7386-46DD-BC0E-1211AC0EF1B2}" destId="{7E0E27C6-D9AC-4586-B879-9B5AD7C43460}" srcOrd="0" destOrd="0" presId="urn:microsoft.com/office/officeart/2005/8/layout/orgChart1"/>
    <dgm:cxn modelId="{5F81D9DB-C7F8-49DA-8E3D-BF583703B2AF}" type="presParOf" srcId="{7E0E27C6-D9AC-4586-B879-9B5AD7C43460}" destId="{F7C1E242-39ED-491C-A53A-EF245FA36FA5}" srcOrd="0" destOrd="0" presId="urn:microsoft.com/office/officeart/2005/8/layout/orgChart1"/>
    <dgm:cxn modelId="{14A81169-BF1A-45C0-A686-719F828C7EFE}" type="presParOf" srcId="{F7C1E242-39ED-491C-A53A-EF245FA36FA5}" destId="{CC9A15D4-F262-4809-A981-D2C814E61DC9}" srcOrd="0" destOrd="0" presId="urn:microsoft.com/office/officeart/2005/8/layout/orgChart1"/>
    <dgm:cxn modelId="{192B83A5-C1A9-4A25-BDD8-C3D55B34DEA0}" type="presParOf" srcId="{F7C1E242-39ED-491C-A53A-EF245FA36FA5}" destId="{CB581A83-25C5-49BB-8DEB-D75DE99084F3}" srcOrd="1" destOrd="0" presId="urn:microsoft.com/office/officeart/2005/8/layout/orgChart1"/>
    <dgm:cxn modelId="{48E4A6CC-887C-4771-862D-8A05F55B128D}" type="presParOf" srcId="{7E0E27C6-D9AC-4586-B879-9B5AD7C43460}" destId="{F29A72C5-E99F-4A98-8724-C0A614A2251C}" srcOrd="1" destOrd="0" presId="urn:microsoft.com/office/officeart/2005/8/layout/orgChart1"/>
    <dgm:cxn modelId="{3B4C8593-9B0F-4409-AA22-B681B459F13C}" type="presParOf" srcId="{F29A72C5-E99F-4A98-8724-C0A614A2251C}" destId="{1D98299E-A17E-4D36-B138-445CDE9ED42C}" srcOrd="0" destOrd="0" presId="urn:microsoft.com/office/officeart/2005/8/layout/orgChart1"/>
    <dgm:cxn modelId="{1280881C-C5A9-4D5C-BB49-A83562FAF1E7}" type="presParOf" srcId="{F29A72C5-E99F-4A98-8724-C0A614A2251C}" destId="{F51B31D0-BC64-4A67-9A7A-661E22E1B231}" srcOrd="1" destOrd="0" presId="urn:microsoft.com/office/officeart/2005/8/layout/orgChart1"/>
    <dgm:cxn modelId="{D34B9691-FF9C-4229-8AB0-8F223261169E}" type="presParOf" srcId="{F51B31D0-BC64-4A67-9A7A-661E22E1B231}" destId="{647E8661-81B1-4162-96C2-085D13F94590}" srcOrd="0" destOrd="0" presId="urn:microsoft.com/office/officeart/2005/8/layout/orgChart1"/>
    <dgm:cxn modelId="{723D56AB-E859-4CEF-ABDB-E264EC102CBD}" type="presParOf" srcId="{647E8661-81B1-4162-96C2-085D13F94590}" destId="{4081957F-5602-4ADE-9548-D783335FB0B4}" srcOrd="0" destOrd="0" presId="urn:microsoft.com/office/officeart/2005/8/layout/orgChart1"/>
    <dgm:cxn modelId="{3FE80C28-B47A-4FE7-9B1C-58C2030976F9}" type="presParOf" srcId="{647E8661-81B1-4162-96C2-085D13F94590}" destId="{1F018B31-046B-44CE-9B7D-B7EF2BC49E30}" srcOrd="1" destOrd="0" presId="urn:microsoft.com/office/officeart/2005/8/layout/orgChart1"/>
    <dgm:cxn modelId="{A17863F9-02D1-4678-AE2B-1AFB8A5B64C5}" type="presParOf" srcId="{F51B31D0-BC64-4A67-9A7A-661E22E1B231}" destId="{B4A8D103-83FB-447E-AA98-2A2F3072AE99}" srcOrd="1" destOrd="0" presId="urn:microsoft.com/office/officeart/2005/8/layout/orgChart1"/>
    <dgm:cxn modelId="{310EA92F-EA73-4A8E-BE97-44C973C4A9BE}" type="presParOf" srcId="{B4A8D103-83FB-447E-AA98-2A2F3072AE99}" destId="{77451AED-C70C-4322-BDB8-5C7345BAAC06}" srcOrd="0" destOrd="0" presId="urn:microsoft.com/office/officeart/2005/8/layout/orgChart1"/>
    <dgm:cxn modelId="{2B33397E-6545-4E4D-97E5-7F7BAE85CB14}" type="presParOf" srcId="{B4A8D103-83FB-447E-AA98-2A2F3072AE99}" destId="{20352518-3B04-49BB-BCDF-F2FD0033A5A3}" srcOrd="1" destOrd="0" presId="urn:microsoft.com/office/officeart/2005/8/layout/orgChart1"/>
    <dgm:cxn modelId="{59AB02C2-695E-4697-8ECE-464435DBE6B9}" type="presParOf" srcId="{20352518-3B04-49BB-BCDF-F2FD0033A5A3}" destId="{1723F459-91BA-46CF-9C3E-18F9757F0B6D}" srcOrd="0" destOrd="0" presId="urn:microsoft.com/office/officeart/2005/8/layout/orgChart1"/>
    <dgm:cxn modelId="{BA6C0084-D162-40B4-A25B-C02B0C0C92D4}" type="presParOf" srcId="{1723F459-91BA-46CF-9C3E-18F9757F0B6D}" destId="{8155927D-E081-4ECF-A0E6-5646EB288482}" srcOrd="0" destOrd="0" presId="urn:microsoft.com/office/officeart/2005/8/layout/orgChart1"/>
    <dgm:cxn modelId="{29742C97-277A-4F21-B44D-5844EDD1423E}" type="presParOf" srcId="{1723F459-91BA-46CF-9C3E-18F9757F0B6D}" destId="{1E690776-FAA8-4950-9645-54DEFA76E38D}" srcOrd="1" destOrd="0" presId="urn:microsoft.com/office/officeart/2005/8/layout/orgChart1"/>
    <dgm:cxn modelId="{1B2D64C7-C47C-491A-B02A-D6572119C3C5}" type="presParOf" srcId="{20352518-3B04-49BB-BCDF-F2FD0033A5A3}" destId="{9233808D-9F1E-4AB9-AAE1-123BAE89AE2A}" srcOrd="1" destOrd="0" presId="urn:microsoft.com/office/officeart/2005/8/layout/orgChart1"/>
    <dgm:cxn modelId="{C85BFC8E-AD7F-49BF-B7B3-BFC96838FAAB}" type="presParOf" srcId="{20352518-3B04-49BB-BCDF-F2FD0033A5A3}" destId="{9545DD8D-972E-42F6-A5D5-F4317D85CA2F}" srcOrd="2" destOrd="0" presId="urn:microsoft.com/office/officeart/2005/8/layout/orgChart1"/>
    <dgm:cxn modelId="{5E0349B6-9679-41E8-BC23-BF2E255A826E}" type="presParOf" srcId="{B4A8D103-83FB-447E-AA98-2A2F3072AE99}" destId="{630DA82F-336E-4DD5-812A-0E71D226E4C8}" srcOrd="2" destOrd="0" presId="urn:microsoft.com/office/officeart/2005/8/layout/orgChart1"/>
    <dgm:cxn modelId="{4CAD9A08-1D89-41FC-9FB1-5D491C9E13E9}" type="presParOf" srcId="{B4A8D103-83FB-447E-AA98-2A2F3072AE99}" destId="{E41FFBF5-826D-4B94-B9A9-E88801DD7555}" srcOrd="3" destOrd="0" presId="urn:microsoft.com/office/officeart/2005/8/layout/orgChart1"/>
    <dgm:cxn modelId="{F3405E75-2617-4E24-ADC0-F88DA876A37A}" type="presParOf" srcId="{E41FFBF5-826D-4B94-B9A9-E88801DD7555}" destId="{EBEE7058-06DC-481B-855B-75186318A34D}" srcOrd="0" destOrd="0" presId="urn:microsoft.com/office/officeart/2005/8/layout/orgChart1"/>
    <dgm:cxn modelId="{BD7AFCC7-1635-4074-BBE3-7C22170E70F0}" type="presParOf" srcId="{EBEE7058-06DC-481B-855B-75186318A34D}" destId="{5E07F702-FC09-4ED4-A7F5-09DE41A01A20}" srcOrd="0" destOrd="0" presId="urn:microsoft.com/office/officeart/2005/8/layout/orgChart1"/>
    <dgm:cxn modelId="{40678855-C646-4FCA-BF6A-E0C640FF03DD}" type="presParOf" srcId="{EBEE7058-06DC-481B-855B-75186318A34D}" destId="{05891BDD-F54F-487D-B7B2-EFCE4FC770FB}" srcOrd="1" destOrd="0" presId="urn:microsoft.com/office/officeart/2005/8/layout/orgChart1"/>
    <dgm:cxn modelId="{1EE0BB07-B9EE-4B66-8235-F7CE77DEAF81}" type="presParOf" srcId="{E41FFBF5-826D-4B94-B9A9-E88801DD7555}" destId="{A82DD75B-3A2F-431C-8AA0-6717C00A25F7}" srcOrd="1" destOrd="0" presId="urn:microsoft.com/office/officeart/2005/8/layout/orgChart1"/>
    <dgm:cxn modelId="{3D8B0855-A447-464F-8032-841AB56A1C8F}" type="presParOf" srcId="{E41FFBF5-826D-4B94-B9A9-E88801DD7555}" destId="{8109459B-23DD-472D-A6B6-EFF402F40585}" srcOrd="2" destOrd="0" presId="urn:microsoft.com/office/officeart/2005/8/layout/orgChart1"/>
    <dgm:cxn modelId="{24F0B944-A6C8-40F0-9887-B5F69B66B788}" type="presParOf" srcId="{F51B31D0-BC64-4A67-9A7A-661E22E1B231}" destId="{A02AF64C-68DD-4FBC-A80D-364DCCDEBC89}" srcOrd="2" destOrd="0" presId="urn:microsoft.com/office/officeart/2005/8/layout/orgChart1"/>
    <dgm:cxn modelId="{8D70CFCC-FC5E-4FF4-8655-BEA2E342D973}" type="presParOf" srcId="{F29A72C5-E99F-4A98-8724-C0A614A2251C}" destId="{2808BDCF-FC5A-4DC7-AE21-9B4F482E99CA}" srcOrd="2" destOrd="0" presId="urn:microsoft.com/office/officeart/2005/8/layout/orgChart1"/>
    <dgm:cxn modelId="{8EBAA89B-3C24-4327-B5A6-03E1AF17A884}" type="presParOf" srcId="{F29A72C5-E99F-4A98-8724-C0A614A2251C}" destId="{15BB6353-0D4F-4E5A-A476-A50EF03F4EB9}" srcOrd="3" destOrd="0" presId="urn:microsoft.com/office/officeart/2005/8/layout/orgChart1"/>
    <dgm:cxn modelId="{BC7A722F-59BD-4FF3-AA79-3A2D271CA790}" type="presParOf" srcId="{15BB6353-0D4F-4E5A-A476-A50EF03F4EB9}" destId="{C0EEF133-C52E-48EC-9B3B-D95E3F696C57}" srcOrd="0" destOrd="0" presId="urn:microsoft.com/office/officeart/2005/8/layout/orgChart1"/>
    <dgm:cxn modelId="{698465D4-35CC-4265-94F5-E80A6722BF0F}" type="presParOf" srcId="{C0EEF133-C52E-48EC-9B3B-D95E3F696C57}" destId="{E2F2BF11-74F1-4267-98C4-76A3E46BCC8B}" srcOrd="0" destOrd="0" presId="urn:microsoft.com/office/officeart/2005/8/layout/orgChart1"/>
    <dgm:cxn modelId="{EF5C3C1D-12A5-46F4-8519-10B6E61F4A65}" type="presParOf" srcId="{C0EEF133-C52E-48EC-9B3B-D95E3F696C57}" destId="{D85C3928-579C-4A0C-824E-4F9646162354}" srcOrd="1" destOrd="0" presId="urn:microsoft.com/office/officeart/2005/8/layout/orgChart1"/>
    <dgm:cxn modelId="{FBE303B1-B751-4BF4-BC3F-5490127F2278}" type="presParOf" srcId="{15BB6353-0D4F-4E5A-A476-A50EF03F4EB9}" destId="{E2B850DC-5D16-4B27-9CB7-8CC479F0D080}" srcOrd="1" destOrd="0" presId="urn:microsoft.com/office/officeart/2005/8/layout/orgChart1"/>
    <dgm:cxn modelId="{49527C0B-A136-4242-9929-695301F4DC4A}" type="presParOf" srcId="{E2B850DC-5D16-4B27-9CB7-8CC479F0D080}" destId="{7B44C809-38A6-427F-823C-68C176EB4D53}" srcOrd="0" destOrd="0" presId="urn:microsoft.com/office/officeart/2005/8/layout/orgChart1"/>
    <dgm:cxn modelId="{50366E5F-E25D-4D49-95CC-7D4DE0A8E178}" type="presParOf" srcId="{E2B850DC-5D16-4B27-9CB7-8CC479F0D080}" destId="{05014AB2-031E-400B-A9B9-E4D3C4BCBA93}" srcOrd="1" destOrd="0" presId="urn:microsoft.com/office/officeart/2005/8/layout/orgChart1"/>
    <dgm:cxn modelId="{D4CCDDC2-A747-4AE4-99AF-C7F7849F2F18}" type="presParOf" srcId="{05014AB2-031E-400B-A9B9-E4D3C4BCBA93}" destId="{6196A25F-1223-43BE-9265-4619C303D902}" srcOrd="0" destOrd="0" presId="urn:microsoft.com/office/officeart/2005/8/layout/orgChart1"/>
    <dgm:cxn modelId="{90048AEC-63B5-4CE0-8119-C26849556EBE}" type="presParOf" srcId="{6196A25F-1223-43BE-9265-4619C303D902}" destId="{65A24B46-1926-4C3B-8376-E5F856403DD9}" srcOrd="0" destOrd="0" presId="urn:microsoft.com/office/officeart/2005/8/layout/orgChart1"/>
    <dgm:cxn modelId="{53D39A89-029E-4E40-B4B7-B9D98BDC7A9C}" type="presParOf" srcId="{6196A25F-1223-43BE-9265-4619C303D902}" destId="{F11857BF-E2EC-41B9-A2F2-3A6D5FE95C33}" srcOrd="1" destOrd="0" presId="urn:microsoft.com/office/officeart/2005/8/layout/orgChart1"/>
    <dgm:cxn modelId="{CD943CEE-E77E-43BA-9CF6-8834E5301948}" type="presParOf" srcId="{05014AB2-031E-400B-A9B9-E4D3C4BCBA93}" destId="{17C345D6-81C1-446A-9AD6-36267DFDA0BD}" srcOrd="1" destOrd="0" presId="urn:microsoft.com/office/officeart/2005/8/layout/orgChart1"/>
    <dgm:cxn modelId="{56B7C9A7-CC61-4147-9465-DFDDC61B2387}" type="presParOf" srcId="{05014AB2-031E-400B-A9B9-E4D3C4BCBA93}" destId="{A4CE22A3-98A5-4334-9350-8F68547A3F85}" srcOrd="2" destOrd="0" presId="urn:microsoft.com/office/officeart/2005/8/layout/orgChart1"/>
    <dgm:cxn modelId="{0D4F654A-4E3B-4058-A37D-AAA80D9E5A90}" type="presParOf" srcId="{E2B850DC-5D16-4B27-9CB7-8CC479F0D080}" destId="{D9638215-444E-47C5-98B5-F18B90607038}" srcOrd="2" destOrd="0" presId="urn:microsoft.com/office/officeart/2005/8/layout/orgChart1"/>
    <dgm:cxn modelId="{87B3242B-4491-41FF-A7F9-EF7F48CDD681}" type="presParOf" srcId="{E2B850DC-5D16-4B27-9CB7-8CC479F0D080}" destId="{F3DEB390-D18F-423F-9099-FF57A2F268BD}" srcOrd="3" destOrd="0" presId="urn:microsoft.com/office/officeart/2005/8/layout/orgChart1"/>
    <dgm:cxn modelId="{5423E968-CA9F-4EE2-B537-BB55B38661F5}" type="presParOf" srcId="{F3DEB390-D18F-423F-9099-FF57A2F268BD}" destId="{36817F13-E982-4269-AFA1-91D497E6A52A}" srcOrd="0" destOrd="0" presId="urn:microsoft.com/office/officeart/2005/8/layout/orgChart1"/>
    <dgm:cxn modelId="{CE89DB26-F868-498D-BF7B-52DF5CA7ED7B}" type="presParOf" srcId="{36817F13-E982-4269-AFA1-91D497E6A52A}" destId="{A462AA61-4D41-4DE1-ADA7-18992E1040F2}" srcOrd="0" destOrd="0" presId="urn:microsoft.com/office/officeart/2005/8/layout/orgChart1"/>
    <dgm:cxn modelId="{B17A93A2-9466-4CEC-8766-B8757DAEAFD4}" type="presParOf" srcId="{36817F13-E982-4269-AFA1-91D497E6A52A}" destId="{E04D3B18-3ED5-4AA2-84CF-21DA93DD6B62}" srcOrd="1" destOrd="0" presId="urn:microsoft.com/office/officeart/2005/8/layout/orgChart1"/>
    <dgm:cxn modelId="{56269932-1A03-4B2F-8128-45D65DBE6622}" type="presParOf" srcId="{F3DEB390-D18F-423F-9099-FF57A2F268BD}" destId="{7AEBFCF2-2934-4882-AB2F-471175E593C9}" srcOrd="1" destOrd="0" presId="urn:microsoft.com/office/officeart/2005/8/layout/orgChart1"/>
    <dgm:cxn modelId="{371AC57D-1C70-4EBA-A769-2F6570C3F5FE}" type="presParOf" srcId="{F3DEB390-D18F-423F-9099-FF57A2F268BD}" destId="{771DA082-A748-4E7A-8E56-4C30F6F8DC98}" srcOrd="2" destOrd="0" presId="urn:microsoft.com/office/officeart/2005/8/layout/orgChart1"/>
    <dgm:cxn modelId="{6A0519EB-8F23-49F8-AF71-F01CE61E08AE}" type="presParOf" srcId="{15BB6353-0D4F-4E5A-A476-A50EF03F4EB9}" destId="{E8742BC5-15E4-41E1-BEB7-7DF494B4F6BE}" srcOrd="2" destOrd="0" presId="urn:microsoft.com/office/officeart/2005/8/layout/orgChart1"/>
    <dgm:cxn modelId="{93E377EC-9DDC-4381-965B-7005FF0D8344}" type="presParOf" srcId="{F29A72C5-E99F-4A98-8724-C0A614A2251C}" destId="{FE460FEE-E1AB-4B00-A856-EEFF1AF9D59B}" srcOrd="4" destOrd="0" presId="urn:microsoft.com/office/officeart/2005/8/layout/orgChart1"/>
    <dgm:cxn modelId="{A5CDF8A7-F037-4231-9DE1-1424CDD040E6}" type="presParOf" srcId="{F29A72C5-E99F-4A98-8724-C0A614A2251C}" destId="{3451734D-36B9-476D-BB4E-D04D58686710}" srcOrd="5" destOrd="0" presId="urn:microsoft.com/office/officeart/2005/8/layout/orgChart1"/>
    <dgm:cxn modelId="{83A4915C-9BEC-433E-A9D2-C55E5806E35C}" type="presParOf" srcId="{3451734D-36B9-476D-BB4E-D04D58686710}" destId="{DBA9A641-85E8-4FB7-9AA7-1F9F24A677CA}" srcOrd="0" destOrd="0" presId="urn:microsoft.com/office/officeart/2005/8/layout/orgChart1"/>
    <dgm:cxn modelId="{182E81AE-966A-4A5B-9659-B9CF60024146}" type="presParOf" srcId="{DBA9A641-85E8-4FB7-9AA7-1F9F24A677CA}" destId="{0FBB5A76-7140-4228-8BD2-8366B30FA2D1}" srcOrd="0" destOrd="0" presId="urn:microsoft.com/office/officeart/2005/8/layout/orgChart1"/>
    <dgm:cxn modelId="{B05AB41F-BD9D-4BE7-B1DC-95228E773588}" type="presParOf" srcId="{DBA9A641-85E8-4FB7-9AA7-1F9F24A677CA}" destId="{E3296F3E-6A53-43CF-A91E-458100F008A4}" srcOrd="1" destOrd="0" presId="urn:microsoft.com/office/officeart/2005/8/layout/orgChart1"/>
    <dgm:cxn modelId="{4B5821BE-C2E5-4D40-A210-E2C1CF182FAD}" type="presParOf" srcId="{3451734D-36B9-476D-BB4E-D04D58686710}" destId="{063E9350-A716-4416-BDEC-327DB5A88FA4}" srcOrd="1" destOrd="0" presId="urn:microsoft.com/office/officeart/2005/8/layout/orgChart1"/>
    <dgm:cxn modelId="{D9E28D25-23EA-4840-8380-C5A2C466D312}" type="presParOf" srcId="{063E9350-A716-4416-BDEC-327DB5A88FA4}" destId="{D402FA48-A178-4237-9F65-1AB37B68CB99}" srcOrd="0" destOrd="0" presId="urn:microsoft.com/office/officeart/2005/8/layout/orgChart1"/>
    <dgm:cxn modelId="{9652FA81-2070-4CEA-BD41-9FE1CB64365D}" type="presParOf" srcId="{063E9350-A716-4416-BDEC-327DB5A88FA4}" destId="{87F5A0C3-3014-4CB6-93B8-25B317524F7A}" srcOrd="1" destOrd="0" presId="urn:microsoft.com/office/officeart/2005/8/layout/orgChart1"/>
    <dgm:cxn modelId="{DF9667AC-3F06-4A70-A0A8-04E89E7F9E04}" type="presParOf" srcId="{87F5A0C3-3014-4CB6-93B8-25B317524F7A}" destId="{A4ED22D5-18EC-42AD-A420-E6F34143BA6B}" srcOrd="0" destOrd="0" presId="urn:microsoft.com/office/officeart/2005/8/layout/orgChart1"/>
    <dgm:cxn modelId="{45A2A507-9EDC-4701-8CC1-61C7312D76BC}" type="presParOf" srcId="{A4ED22D5-18EC-42AD-A420-E6F34143BA6B}" destId="{F23D6DC9-039E-4FDE-954F-23C2303194F5}" srcOrd="0" destOrd="0" presId="urn:microsoft.com/office/officeart/2005/8/layout/orgChart1"/>
    <dgm:cxn modelId="{0F78B814-DD4B-4704-BDEC-8ADAB7391618}" type="presParOf" srcId="{A4ED22D5-18EC-42AD-A420-E6F34143BA6B}" destId="{F05141A2-8475-4E83-B06A-010B15D3748C}" srcOrd="1" destOrd="0" presId="urn:microsoft.com/office/officeart/2005/8/layout/orgChart1"/>
    <dgm:cxn modelId="{85765DC2-F201-43DA-8A40-382E8179A75E}" type="presParOf" srcId="{87F5A0C3-3014-4CB6-93B8-25B317524F7A}" destId="{C266D6F4-C8E2-4415-97A8-1C0FF0BDAFB5}" srcOrd="1" destOrd="0" presId="urn:microsoft.com/office/officeart/2005/8/layout/orgChart1"/>
    <dgm:cxn modelId="{DDA6BF22-A5E5-4E76-9E66-0145D05066A7}" type="presParOf" srcId="{87F5A0C3-3014-4CB6-93B8-25B317524F7A}" destId="{0C58DD0B-A304-44F5-A898-6B675C92F2A7}" srcOrd="2" destOrd="0" presId="urn:microsoft.com/office/officeart/2005/8/layout/orgChart1"/>
    <dgm:cxn modelId="{3F6F9E35-9D8A-4F68-B719-EA4547426AAD}" type="presParOf" srcId="{3451734D-36B9-476D-BB4E-D04D58686710}" destId="{38AFD24A-C623-4046-8064-751E0C79C405}" srcOrd="2" destOrd="0" presId="urn:microsoft.com/office/officeart/2005/8/layout/orgChart1"/>
    <dgm:cxn modelId="{02F1522F-C8BA-4CAD-A73C-5C0D7F4F6F19}" type="presParOf" srcId="{7E0E27C6-D9AC-4586-B879-9B5AD7C43460}" destId="{DE91E5B8-0C91-4904-924B-B544AC0153D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68E06-99E8-45EC-A31F-25E89771609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TW" altLang="en-US"/>
        </a:p>
      </dgm:t>
    </dgm:pt>
    <dgm:pt modelId="{8711255C-3E19-49B2-936D-2BFCFA20BF33}">
      <dgm:prSet phldrT="[文字]"/>
      <dgm:spPr/>
      <dgm:t>
        <a:bodyPr/>
        <a:lstStyle/>
        <a:p>
          <a:r>
            <a:rPr lang="zh-TW" altLang="en-US" b="1" dirty="0" smtClean="0">
              <a:latin typeface="微軟正黑體" panose="020B0604030504040204" pitchFamily="34" charset="-120"/>
              <a:ea typeface="微軟正黑體" panose="020B0604030504040204" pitchFamily="34" charset="-120"/>
            </a:rPr>
            <a:t>定義需求</a:t>
          </a:r>
          <a:endParaRPr lang="zh-TW" altLang="en-US" b="1" dirty="0">
            <a:latin typeface="微軟正黑體" panose="020B0604030504040204" pitchFamily="34" charset="-120"/>
            <a:ea typeface="微軟正黑體" panose="020B0604030504040204" pitchFamily="34" charset="-120"/>
          </a:endParaRPr>
        </a:p>
      </dgm:t>
    </dgm:pt>
    <dgm:pt modelId="{328F361F-930F-4966-926F-FD24414BC762}" type="parTrans" cxnId="{BA1B9629-42EE-46CA-AAA2-82CF82C799E7}">
      <dgm:prSet/>
      <dgm:spPr/>
      <dgm:t>
        <a:bodyPr/>
        <a:lstStyle/>
        <a:p>
          <a:endParaRPr lang="zh-TW" altLang="en-US"/>
        </a:p>
      </dgm:t>
    </dgm:pt>
    <dgm:pt modelId="{37C94E4F-35D8-4CBA-A9EA-BC7CE30DBD3C}" type="sibTrans" cxnId="{BA1B9629-42EE-46CA-AAA2-82CF82C799E7}">
      <dgm:prSet/>
      <dgm:spPr/>
      <dgm:t>
        <a:bodyPr/>
        <a:lstStyle/>
        <a:p>
          <a:endParaRPr lang="zh-TW" altLang="en-US"/>
        </a:p>
      </dgm:t>
    </dgm:pt>
    <dgm:pt modelId="{680C7BF2-1860-4C84-951D-4FF42A4ED042}">
      <dgm:prSet phldrT="[文字]"/>
      <dgm:spPr/>
      <dgm:t>
        <a:bodyPr/>
        <a:lstStyle/>
        <a:p>
          <a:r>
            <a:rPr lang="zh-TW" altLang="en-US" b="1" dirty="0" smtClean="0">
              <a:latin typeface="微軟正黑體" panose="020B0604030504040204" pitchFamily="34" charset="-120"/>
              <a:ea typeface="微軟正黑體" panose="020B0604030504040204" pitchFamily="34" charset="-120"/>
            </a:rPr>
            <a:t>專案計畫</a:t>
          </a:r>
          <a:endParaRPr lang="zh-TW" altLang="en-US" b="1" dirty="0">
            <a:latin typeface="微軟正黑體" panose="020B0604030504040204" pitchFamily="34" charset="-120"/>
            <a:ea typeface="微軟正黑體" panose="020B0604030504040204" pitchFamily="34" charset="-120"/>
          </a:endParaRPr>
        </a:p>
      </dgm:t>
    </dgm:pt>
    <dgm:pt modelId="{CB31253E-725E-4032-9367-362D8CE2A3EB}" type="parTrans" cxnId="{F8A6988A-085C-4074-B067-2C7DFAE770D6}">
      <dgm:prSet/>
      <dgm:spPr/>
      <dgm:t>
        <a:bodyPr/>
        <a:lstStyle/>
        <a:p>
          <a:endParaRPr lang="zh-TW" altLang="en-US"/>
        </a:p>
      </dgm:t>
    </dgm:pt>
    <dgm:pt modelId="{8BFD5384-CEAA-4279-99AE-B58038469A6B}" type="sibTrans" cxnId="{F8A6988A-085C-4074-B067-2C7DFAE770D6}">
      <dgm:prSet/>
      <dgm:spPr/>
      <dgm:t>
        <a:bodyPr/>
        <a:lstStyle/>
        <a:p>
          <a:endParaRPr lang="zh-TW" altLang="en-US"/>
        </a:p>
      </dgm:t>
    </dgm:pt>
    <dgm:pt modelId="{699F07FF-73FC-4825-8576-AEC43AE49969}">
      <dgm:prSet phldrT="[文字]"/>
      <dgm:spPr/>
      <dgm:t>
        <a:bodyPr/>
        <a:lstStyle/>
        <a:p>
          <a:r>
            <a:rPr lang="zh-TW" altLang="en-US" b="1" dirty="0" smtClean="0">
              <a:latin typeface="微軟正黑體" panose="020B0604030504040204" pitchFamily="34" charset="-120"/>
              <a:ea typeface="微軟正黑體" panose="020B0604030504040204" pitchFamily="34" charset="-120"/>
            </a:rPr>
            <a:t>網站架設</a:t>
          </a:r>
          <a:endParaRPr lang="zh-TW" altLang="en-US" b="1" dirty="0">
            <a:latin typeface="微軟正黑體" panose="020B0604030504040204" pitchFamily="34" charset="-120"/>
            <a:ea typeface="微軟正黑體" panose="020B0604030504040204" pitchFamily="34" charset="-120"/>
          </a:endParaRPr>
        </a:p>
      </dgm:t>
    </dgm:pt>
    <dgm:pt modelId="{1A21EA8F-EAAB-4FDF-8B92-5E139AFAE5F6}" type="parTrans" cxnId="{6892C07E-B846-40FB-90E1-829E2DC6B660}">
      <dgm:prSet/>
      <dgm:spPr/>
      <dgm:t>
        <a:bodyPr/>
        <a:lstStyle/>
        <a:p>
          <a:endParaRPr lang="zh-TW" altLang="en-US"/>
        </a:p>
      </dgm:t>
    </dgm:pt>
    <dgm:pt modelId="{9580BC6C-D17D-4E5C-A3DD-B01996FFAA14}" type="sibTrans" cxnId="{6892C07E-B846-40FB-90E1-829E2DC6B660}">
      <dgm:prSet/>
      <dgm:spPr/>
      <dgm:t>
        <a:bodyPr/>
        <a:lstStyle/>
        <a:p>
          <a:endParaRPr lang="zh-TW" altLang="en-US"/>
        </a:p>
      </dgm:t>
    </dgm:pt>
    <dgm:pt modelId="{3F2F13F7-3B7A-4980-A7B6-1F42DA859B51}">
      <dgm:prSet phldrT="[文字]"/>
      <dgm:spPr/>
      <dgm:t>
        <a:bodyPr/>
        <a:lstStyle/>
        <a:p>
          <a:r>
            <a:rPr lang="zh-TW" altLang="en-US" b="1" dirty="0" smtClean="0">
              <a:latin typeface="微軟正黑體" panose="020B0604030504040204" pitchFamily="34" charset="-120"/>
              <a:ea typeface="微軟正黑體" panose="020B0604030504040204" pitchFamily="34" charset="-120"/>
            </a:rPr>
            <a:t>資料擷取</a:t>
          </a:r>
          <a:endParaRPr lang="zh-TW" altLang="en-US" b="1" dirty="0">
            <a:latin typeface="微軟正黑體" panose="020B0604030504040204" pitchFamily="34" charset="-120"/>
            <a:ea typeface="微軟正黑體" panose="020B0604030504040204" pitchFamily="34" charset="-120"/>
          </a:endParaRPr>
        </a:p>
      </dgm:t>
    </dgm:pt>
    <dgm:pt modelId="{43BA4077-5366-4612-8A03-730E3D97F038}" type="parTrans" cxnId="{0BFEF0D6-2DBD-4C52-A6B5-F30537988B40}">
      <dgm:prSet/>
      <dgm:spPr/>
      <dgm:t>
        <a:bodyPr/>
        <a:lstStyle/>
        <a:p>
          <a:endParaRPr lang="zh-TW" altLang="en-US"/>
        </a:p>
      </dgm:t>
    </dgm:pt>
    <dgm:pt modelId="{0D236323-37F0-403A-8945-7A249C4E5775}" type="sibTrans" cxnId="{0BFEF0D6-2DBD-4C52-A6B5-F30537988B40}">
      <dgm:prSet/>
      <dgm:spPr/>
      <dgm:t>
        <a:bodyPr/>
        <a:lstStyle/>
        <a:p>
          <a:endParaRPr lang="zh-TW" altLang="en-US"/>
        </a:p>
      </dgm:t>
    </dgm:pt>
    <dgm:pt modelId="{B6E16397-51CC-4697-9F72-15743BD1E473}">
      <dgm:prSet phldrT="[文字]"/>
      <dgm:spPr/>
      <dgm:t>
        <a:bodyPr/>
        <a:lstStyle/>
        <a:p>
          <a:r>
            <a:rPr lang="zh-TW" altLang="en-US" b="1" dirty="0" smtClean="0">
              <a:latin typeface="微軟正黑體" panose="020B0604030504040204" pitchFamily="34" charset="-120"/>
              <a:ea typeface="微軟正黑體" panose="020B0604030504040204" pitchFamily="34" charset="-120"/>
            </a:rPr>
            <a:t>設計</a:t>
          </a:r>
          <a:endParaRPr lang="zh-TW" altLang="en-US" b="1" dirty="0">
            <a:latin typeface="微軟正黑體" panose="020B0604030504040204" pitchFamily="34" charset="-120"/>
            <a:ea typeface="微軟正黑體" panose="020B0604030504040204" pitchFamily="34" charset="-120"/>
          </a:endParaRPr>
        </a:p>
      </dgm:t>
    </dgm:pt>
    <dgm:pt modelId="{95664860-4EC2-41B6-B3FA-8E314B7D0524}" type="sibTrans" cxnId="{66D7F967-EC0E-49F4-B6BF-47AAE0343BB6}">
      <dgm:prSet/>
      <dgm:spPr/>
      <dgm:t>
        <a:bodyPr/>
        <a:lstStyle/>
        <a:p>
          <a:endParaRPr lang="zh-TW" altLang="en-US"/>
        </a:p>
      </dgm:t>
    </dgm:pt>
    <dgm:pt modelId="{3320C1FB-C11B-43F8-B2DE-9F36C3B5E4B6}" type="parTrans" cxnId="{66D7F967-EC0E-49F4-B6BF-47AAE0343BB6}">
      <dgm:prSet/>
      <dgm:spPr/>
      <dgm:t>
        <a:bodyPr/>
        <a:lstStyle/>
        <a:p>
          <a:endParaRPr lang="zh-TW" altLang="en-US"/>
        </a:p>
      </dgm:t>
    </dgm:pt>
    <dgm:pt modelId="{90A679EE-E039-4571-A2B1-98675E28B6EC}">
      <dgm:prSet phldrT="[文字]"/>
      <dgm:spPr/>
      <dgm:t>
        <a:bodyPr/>
        <a:lstStyle/>
        <a:p>
          <a:r>
            <a:rPr lang="zh-TW" altLang="en-US" b="1" dirty="0" smtClean="0">
              <a:latin typeface="微軟正黑體" panose="020B0604030504040204" pitchFamily="34" charset="-120"/>
              <a:ea typeface="微軟正黑體" panose="020B0604030504040204" pitchFamily="34" charset="-120"/>
            </a:rPr>
            <a:t>測試網站</a:t>
          </a:r>
          <a:endParaRPr lang="zh-TW" altLang="en-US" b="1" dirty="0">
            <a:latin typeface="微軟正黑體" panose="020B0604030504040204" pitchFamily="34" charset="-120"/>
            <a:ea typeface="微軟正黑體" panose="020B0604030504040204" pitchFamily="34" charset="-120"/>
          </a:endParaRPr>
        </a:p>
      </dgm:t>
    </dgm:pt>
    <dgm:pt modelId="{B0648A1E-E355-45CA-98DE-6BBE830B5463}" type="parTrans" cxnId="{281B0AB1-F5A1-4817-9B3A-4C0CE44AA292}">
      <dgm:prSet/>
      <dgm:spPr/>
      <dgm:t>
        <a:bodyPr/>
        <a:lstStyle/>
        <a:p>
          <a:endParaRPr lang="zh-TW" altLang="en-US"/>
        </a:p>
      </dgm:t>
    </dgm:pt>
    <dgm:pt modelId="{06EC4C18-72F3-40AB-8C55-215B07040429}" type="sibTrans" cxnId="{281B0AB1-F5A1-4817-9B3A-4C0CE44AA292}">
      <dgm:prSet/>
      <dgm:spPr/>
      <dgm:t>
        <a:bodyPr/>
        <a:lstStyle/>
        <a:p>
          <a:endParaRPr lang="zh-TW" altLang="en-US"/>
        </a:p>
      </dgm:t>
    </dgm:pt>
    <dgm:pt modelId="{A64D7CBB-2185-4F96-BC8C-A8C9253F2FB2}">
      <dgm:prSet phldrT="[文字]"/>
      <dgm:spPr/>
      <dgm:t>
        <a:bodyPr/>
        <a:lstStyle/>
        <a:p>
          <a:r>
            <a:rPr lang="zh-TW" altLang="en-US" b="1" dirty="0" smtClean="0">
              <a:latin typeface="微軟正黑體" panose="020B0604030504040204" pitchFamily="34" charset="-120"/>
              <a:ea typeface="微軟正黑體" panose="020B0604030504040204" pitchFamily="34" charset="-120"/>
            </a:rPr>
            <a:t>網站上線</a:t>
          </a:r>
          <a:endParaRPr lang="zh-TW" altLang="en-US" b="1" dirty="0">
            <a:latin typeface="微軟正黑體" panose="020B0604030504040204" pitchFamily="34" charset="-120"/>
            <a:ea typeface="微軟正黑體" panose="020B0604030504040204" pitchFamily="34" charset="-120"/>
          </a:endParaRPr>
        </a:p>
      </dgm:t>
    </dgm:pt>
    <dgm:pt modelId="{A4B40651-A980-45D2-82EA-EB269B79A3B6}" type="parTrans" cxnId="{0592262B-34AF-4E33-A3B9-1FFC6ADA4447}">
      <dgm:prSet/>
      <dgm:spPr/>
      <dgm:t>
        <a:bodyPr/>
        <a:lstStyle/>
        <a:p>
          <a:endParaRPr lang="zh-TW" altLang="en-US"/>
        </a:p>
      </dgm:t>
    </dgm:pt>
    <dgm:pt modelId="{21197404-50C2-488A-92E0-663AAD0296A3}" type="sibTrans" cxnId="{0592262B-34AF-4E33-A3B9-1FFC6ADA4447}">
      <dgm:prSet/>
      <dgm:spPr/>
      <dgm:t>
        <a:bodyPr/>
        <a:lstStyle/>
        <a:p>
          <a:endParaRPr lang="zh-TW" altLang="en-US"/>
        </a:p>
      </dgm:t>
    </dgm:pt>
    <dgm:pt modelId="{5ECA730F-E68B-4442-9B2F-5064BAE1ACEB}">
      <dgm:prSet phldrT="[文字]"/>
      <dgm:spPr/>
      <dgm:t>
        <a:bodyPr/>
        <a:lstStyle/>
        <a:p>
          <a:r>
            <a:rPr lang="zh-TW" altLang="en-US" b="1" dirty="0" smtClean="0">
              <a:latin typeface="微軟正黑體" panose="020B0604030504040204" pitchFamily="34" charset="-120"/>
              <a:ea typeface="微軟正黑體" panose="020B0604030504040204" pitchFamily="34" charset="-120"/>
            </a:rPr>
            <a:t>主視覺</a:t>
          </a:r>
          <a:endParaRPr lang="zh-TW" altLang="en-US" b="1" dirty="0">
            <a:latin typeface="微軟正黑體" panose="020B0604030504040204" pitchFamily="34" charset="-120"/>
            <a:ea typeface="微軟正黑體" panose="020B0604030504040204" pitchFamily="34" charset="-120"/>
          </a:endParaRPr>
        </a:p>
      </dgm:t>
    </dgm:pt>
    <dgm:pt modelId="{DB28D70D-CD01-4445-8AC7-6BC358065331}" type="parTrans" cxnId="{5E456086-29D4-4681-99C6-87B7952B9C08}">
      <dgm:prSet/>
      <dgm:spPr/>
      <dgm:t>
        <a:bodyPr/>
        <a:lstStyle/>
        <a:p>
          <a:endParaRPr lang="zh-TW" altLang="en-US"/>
        </a:p>
      </dgm:t>
    </dgm:pt>
    <dgm:pt modelId="{77518E43-B2AE-4A4F-93DD-9B14DF020F37}" type="sibTrans" cxnId="{5E456086-29D4-4681-99C6-87B7952B9C08}">
      <dgm:prSet/>
      <dgm:spPr/>
      <dgm:t>
        <a:bodyPr/>
        <a:lstStyle/>
        <a:p>
          <a:endParaRPr lang="zh-TW" altLang="en-US"/>
        </a:p>
      </dgm:t>
    </dgm:pt>
    <dgm:pt modelId="{553291D5-C2E8-42E1-ABE7-266B20E28E1F}">
      <dgm:prSet phldrT="[文字]"/>
      <dgm:spPr/>
      <dgm:t>
        <a:bodyPr/>
        <a:lstStyle/>
        <a:p>
          <a:r>
            <a:rPr lang="zh-TW" altLang="en-US" b="1" dirty="0" smtClean="0">
              <a:latin typeface="微軟正黑體" panose="020B0604030504040204" pitchFamily="34" charset="-120"/>
              <a:ea typeface="微軟正黑體" panose="020B0604030504040204" pitchFamily="34" charset="-120"/>
            </a:rPr>
            <a:t>函數建置</a:t>
          </a:r>
          <a:endParaRPr lang="zh-TW" altLang="en-US" b="1" dirty="0">
            <a:latin typeface="微軟正黑體" panose="020B0604030504040204" pitchFamily="34" charset="-120"/>
            <a:ea typeface="微軟正黑體" panose="020B0604030504040204" pitchFamily="34" charset="-120"/>
          </a:endParaRPr>
        </a:p>
      </dgm:t>
    </dgm:pt>
    <dgm:pt modelId="{CE288F80-6699-4463-B4C9-872E485121B5}" type="parTrans" cxnId="{AF058F2F-7C97-471E-9EE1-3B0F55D25A81}">
      <dgm:prSet/>
      <dgm:spPr/>
      <dgm:t>
        <a:bodyPr/>
        <a:lstStyle/>
        <a:p>
          <a:endParaRPr lang="zh-TW" altLang="en-US"/>
        </a:p>
      </dgm:t>
    </dgm:pt>
    <dgm:pt modelId="{B4F110AD-B90B-437F-9FA4-BF65E6562460}" type="sibTrans" cxnId="{AF058F2F-7C97-471E-9EE1-3B0F55D25A81}">
      <dgm:prSet/>
      <dgm:spPr/>
      <dgm:t>
        <a:bodyPr/>
        <a:lstStyle/>
        <a:p>
          <a:endParaRPr lang="zh-TW" altLang="en-US"/>
        </a:p>
      </dgm:t>
    </dgm:pt>
    <dgm:pt modelId="{83D78A36-C373-4F82-B4D4-5D811DE38EFB}">
      <dgm:prSet phldrT="[文字]"/>
      <dgm:spPr/>
      <dgm:t>
        <a:bodyPr/>
        <a:lstStyle/>
        <a:p>
          <a:r>
            <a:rPr lang="zh-TW" altLang="en-US" b="1" dirty="0" smtClean="0">
              <a:latin typeface="微軟正黑體" panose="020B0604030504040204" pitchFamily="34" charset="-120"/>
              <a:ea typeface="微軟正黑體" panose="020B0604030504040204" pitchFamily="34" charset="-120"/>
            </a:rPr>
            <a:t>異常分析</a:t>
          </a:r>
          <a:endParaRPr lang="zh-TW" altLang="en-US" b="1" dirty="0">
            <a:latin typeface="微軟正黑體" panose="020B0604030504040204" pitchFamily="34" charset="-120"/>
            <a:ea typeface="微軟正黑體" panose="020B0604030504040204" pitchFamily="34" charset="-120"/>
          </a:endParaRPr>
        </a:p>
      </dgm:t>
    </dgm:pt>
    <dgm:pt modelId="{3EB2F595-8BC7-4B8A-A4F6-8A309AEB6A32}" type="parTrans" cxnId="{3F7B3077-7C40-4395-8B90-A79041CFBEA1}">
      <dgm:prSet/>
      <dgm:spPr/>
      <dgm:t>
        <a:bodyPr/>
        <a:lstStyle/>
        <a:p>
          <a:endParaRPr lang="zh-TW" altLang="en-US"/>
        </a:p>
      </dgm:t>
    </dgm:pt>
    <dgm:pt modelId="{48CAD22C-8AAB-4026-A2B5-60667B278627}" type="sibTrans" cxnId="{3F7B3077-7C40-4395-8B90-A79041CFBEA1}">
      <dgm:prSet/>
      <dgm:spPr/>
      <dgm:t>
        <a:bodyPr/>
        <a:lstStyle/>
        <a:p>
          <a:endParaRPr lang="zh-TW" altLang="en-US"/>
        </a:p>
      </dgm:t>
    </dgm:pt>
    <dgm:pt modelId="{A0A69305-2D7F-4EE8-851B-13B7DF2C6A31}" type="pres">
      <dgm:prSet presAssocID="{75568E06-99E8-45EC-A31F-25E89771609B}" presName="diagram" presStyleCnt="0">
        <dgm:presLayoutVars>
          <dgm:chPref val="1"/>
          <dgm:dir/>
          <dgm:animOne val="branch"/>
          <dgm:animLvl val="lvl"/>
          <dgm:resizeHandles val="exact"/>
        </dgm:presLayoutVars>
      </dgm:prSet>
      <dgm:spPr/>
    </dgm:pt>
    <dgm:pt modelId="{595CFA37-4F50-412F-B689-98CF7CF146D9}" type="pres">
      <dgm:prSet presAssocID="{8711255C-3E19-49B2-936D-2BFCFA20BF33}" presName="root1" presStyleCnt="0"/>
      <dgm:spPr/>
    </dgm:pt>
    <dgm:pt modelId="{76EE0C90-BD97-4B66-8B58-9C2FBB2DA0A9}" type="pres">
      <dgm:prSet presAssocID="{8711255C-3E19-49B2-936D-2BFCFA20BF33}" presName="LevelOneTextNode" presStyleLbl="node0" presStyleIdx="0" presStyleCnt="1">
        <dgm:presLayoutVars>
          <dgm:chPref val="3"/>
        </dgm:presLayoutVars>
      </dgm:prSet>
      <dgm:spPr/>
    </dgm:pt>
    <dgm:pt modelId="{042A94D5-74CD-4D24-8BF8-02CD0E4459F5}" type="pres">
      <dgm:prSet presAssocID="{8711255C-3E19-49B2-936D-2BFCFA20BF33}" presName="level2hierChild" presStyleCnt="0"/>
      <dgm:spPr/>
    </dgm:pt>
    <dgm:pt modelId="{BBC57A22-77BC-45C0-8E54-0A88C3F961CD}" type="pres">
      <dgm:prSet presAssocID="{CB31253E-725E-4032-9367-362D8CE2A3EB}" presName="conn2-1" presStyleLbl="parChTrans1D2" presStyleIdx="0" presStyleCnt="3"/>
      <dgm:spPr/>
    </dgm:pt>
    <dgm:pt modelId="{9CFF385E-2D4B-449D-A63B-6E15E0119B4B}" type="pres">
      <dgm:prSet presAssocID="{CB31253E-725E-4032-9367-362D8CE2A3EB}" presName="connTx" presStyleLbl="parChTrans1D2" presStyleIdx="0" presStyleCnt="3"/>
      <dgm:spPr/>
    </dgm:pt>
    <dgm:pt modelId="{654C0DD3-F234-4635-B9A8-AA2D4D59DD8D}" type="pres">
      <dgm:prSet presAssocID="{680C7BF2-1860-4C84-951D-4FF42A4ED042}" presName="root2" presStyleCnt="0"/>
      <dgm:spPr/>
    </dgm:pt>
    <dgm:pt modelId="{713A663D-D40C-4C02-9B4A-9C192E52054C}" type="pres">
      <dgm:prSet presAssocID="{680C7BF2-1860-4C84-951D-4FF42A4ED042}" presName="LevelTwoTextNode" presStyleLbl="node2" presStyleIdx="0" presStyleCnt="3">
        <dgm:presLayoutVars>
          <dgm:chPref val="3"/>
        </dgm:presLayoutVars>
      </dgm:prSet>
      <dgm:spPr/>
    </dgm:pt>
    <dgm:pt modelId="{D7CA60DF-E0A8-4669-8E64-9611762ECE27}" type="pres">
      <dgm:prSet presAssocID="{680C7BF2-1860-4C84-951D-4FF42A4ED042}" presName="level3hierChild" presStyleCnt="0"/>
      <dgm:spPr/>
    </dgm:pt>
    <dgm:pt modelId="{28C491ED-6015-476E-8E83-83B45575CE6E}" type="pres">
      <dgm:prSet presAssocID="{1A21EA8F-EAAB-4FDF-8B92-5E139AFAE5F6}" presName="conn2-1" presStyleLbl="parChTrans1D3" presStyleIdx="0" presStyleCnt="3"/>
      <dgm:spPr/>
    </dgm:pt>
    <dgm:pt modelId="{E5902333-DFD1-4A6E-BD49-1B9F088E724A}" type="pres">
      <dgm:prSet presAssocID="{1A21EA8F-EAAB-4FDF-8B92-5E139AFAE5F6}" presName="connTx" presStyleLbl="parChTrans1D3" presStyleIdx="0" presStyleCnt="3"/>
      <dgm:spPr/>
    </dgm:pt>
    <dgm:pt modelId="{015EC0F5-D02B-45C3-99CF-34E4A6CBFF82}" type="pres">
      <dgm:prSet presAssocID="{699F07FF-73FC-4825-8576-AEC43AE49969}" presName="root2" presStyleCnt="0"/>
      <dgm:spPr/>
    </dgm:pt>
    <dgm:pt modelId="{CF79ABEA-D5EE-4BE2-972E-B8E14F0D53B2}" type="pres">
      <dgm:prSet presAssocID="{699F07FF-73FC-4825-8576-AEC43AE49969}" presName="LevelTwoTextNode" presStyleLbl="node3" presStyleIdx="0" presStyleCnt="3">
        <dgm:presLayoutVars>
          <dgm:chPref val="3"/>
        </dgm:presLayoutVars>
      </dgm:prSet>
      <dgm:spPr/>
      <dgm:t>
        <a:bodyPr/>
        <a:lstStyle/>
        <a:p>
          <a:endParaRPr lang="zh-TW" altLang="en-US"/>
        </a:p>
      </dgm:t>
    </dgm:pt>
    <dgm:pt modelId="{D33F6D95-F7F0-46A2-A18B-DD6ECDAB59D9}" type="pres">
      <dgm:prSet presAssocID="{699F07FF-73FC-4825-8576-AEC43AE49969}" presName="level3hierChild" presStyleCnt="0"/>
      <dgm:spPr/>
    </dgm:pt>
    <dgm:pt modelId="{BD081C46-9841-462C-A6D0-50F9654B5BE0}" type="pres">
      <dgm:prSet presAssocID="{B0648A1E-E355-45CA-98DE-6BBE830B5463}" presName="conn2-1" presStyleLbl="parChTrans1D4" presStyleIdx="0" presStyleCnt="3"/>
      <dgm:spPr/>
    </dgm:pt>
    <dgm:pt modelId="{E2C5311D-7E95-4B5A-8DA3-E3C60C4C1F38}" type="pres">
      <dgm:prSet presAssocID="{B0648A1E-E355-45CA-98DE-6BBE830B5463}" presName="connTx" presStyleLbl="parChTrans1D4" presStyleIdx="0" presStyleCnt="3"/>
      <dgm:spPr/>
    </dgm:pt>
    <dgm:pt modelId="{A0B4C05A-22C5-4BC7-8FF7-90FE8996DE8B}" type="pres">
      <dgm:prSet presAssocID="{90A679EE-E039-4571-A2B1-98675E28B6EC}" presName="root2" presStyleCnt="0"/>
      <dgm:spPr/>
    </dgm:pt>
    <dgm:pt modelId="{720DA4BB-4E48-4761-BC22-0669D594254C}" type="pres">
      <dgm:prSet presAssocID="{90A679EE-E039-4571-A2B1-98675E28B6EC}" presName="LevelTwoTextNode" presStyleLbl="node4" presStyleIdx="0" presStyleCnt="3">
        <dgm:presLayoutVars>
          <dgm:chPref val="3"/>
        </dgm:presLayoutVars>
      </dgm:prSet>
      <dgm:spPr/>
      <dgm:t>
        <a:bodyPr/>
        <a:lstStyle/>
        <a:p>
          <a:endParaRPr lang="zh-TW" altLang="en-US"/>
        </a:p>
      </dgm:t>
    </dgm:pt>
    <dgm:pt modelId="{7268729E-6237-4C4D-9DC1-68C4E1572756}" type="pres">
      <dgm:prSet presAssocID="{90A679EE-E039-4571-A2B1-98675E28B6EC}" presName="level3hierChild" presStyleCnt="0"/>
      <dgm:spPr/>
    </dgm:pt>
    <dgm:pt modelId="{B5C7349E-1971-4C52-A14A-4D66B3C26F70}" type="pres">
      <dgm:prSet presAssocID="{A4B40651-A980-45D2-82EA-EB269B79A3B6}" presName="conn2-1" presStyleLbl="parChTrans1D4" presStyleIdx="1" presStyleCnt="3"/>
      <dgm:spPr/>
    </dgm:pt>
    <dgm:pt modelId="{C2867C70-6A9F-4AFA-AD1B-2F2FC1B8D5C6}" type="pres">
      <dgm:prSet presAssocID="{A4B40651-A980-45D2-82EA-EB269B79A3B6}" presName="connTx" presStyleLbl="parChTrans1D4" presStyleIdx="1" presStyleCnt="3"/>
      <dgm:spPr/>
    </dgm:pt>
    <dgm:pt modelId="{0522B86E-5DFC-4D1C-B41E-6A30790DAB00}" type="pres">
      <dgm:prSet presAssocID="{A64D7CBB-2185-4F96-BC8C-A8C9253F2FB2}" presName="root2" presStyleCnt="0"/>
      <dgm:spPr/>
    </dgm:pt>
    <dgm:pt modelId="{C1694B5E-A2C2-4803-AF31-BAFDC826BC56}" type="pres">
      <dgm:prSet presAssocID="{A64D7CBB-2185-4F96-BC8C-A8C9253F2FB2}" presName="LevelTwoTextNode" presStyleLbl="node4" presStyleIdx="1" presStyleCnt="3">
        <dgm:presLayoutVars>
          <dgm:chPref val="3"/>
        </dgm:presLayoutVars>
      </dgm:prSet>
      <dgm:spPr/>
      <dgm:t>
        <a:bodyPr/>
        <a:lstStyle/>
        <a:p>
          <a:endParaRPr lang="zh-TW" altLang="en-US"/>
        </a:p>
      </dgm:t>
    </dgm:pt>
    <dgm:pt modelId="{ADBA4081-6231-487B-8A78-24FC7B889295}" type="pres">
      <dgm:prSet presAssocID="{A64D7CBB-2185-4F96-BC8C-A8C9253F2FB2}" presName="level3hierChild" presStyleCnt="0"/>
      <dgm:spPr/>
    </dgm:pt>
    <dgm:pt modelId="{414CB8E2-A9D4-4731-B7DF-0049CC6EC43C}" type="pres">
      <dgm:prSet presAssocID="{3320C1FB-C11B-43F8-B2DE-9F36C3B5E4B6}" presName="conn2-1" presStyleLbl="parChTrans1D2" presStyleIdx="1" presStyleCnt="3"/>
      <dgm:spPr/>
    </dgm:pt>
    <dgm:pt modelId="{9B1E436E-36A5-40E0-A16C-68C7ECFD8047}" type="pres">
      <dgm:prSet presAssocID="{3320C1FB-C11B-43F8-B2DE-9F36C3B5E4B6}" presName="connTx" presStyleLbl="parChTrans1D2" presStyleIdx="1" presStyleCnt="3"/>
      <dgm:spPr/>
    </dgm:pt>
    <dgm:pt modelId="{BADF726E-3D5F-4399-A9FA-94320A492721}" type="pres">
      <dgm:prSet presAssocID="{B6E16397-51CC-4697-9F72-15743BD1E473}" presName="root2" presStyleCnt="0"/>
      <dgm:spPr/>
    </dgm:pt>
    <dgm:pt modelId="{CD41D1A0-C16B-43B8-897D-26F6BFAFCB4B}" type="pres">
      <dgm:prSet presAssocID="{B6E16397-51CC-4697-9F72-15743BD1E473}" presName="LevelTwoTextNode" presStyleLbl="node2" presStyleIdx="1" presStyleCnt="3">
        <dgm:presLayoutVars>
          <dgm:chPref val="3"/>
        </dgm:presLayoutVars>
      </dgm:prSet>
      <dgm:spPr/>
      <dgm:t>
        <a:bodyPr/>
        <a:lstStyle/>
        <a:p>
          <a:endParaRPr lang="zh-TW" altLang="en-US"/>
        </a:p>
      </dgm:t>
    </dgm:pt>
    <dgm:pt modelId="{7D05404C-649A-45B1-96EB-11F48682E10C}" type="pres">
      <dgm:prSet presAssocID="{B6E16397-51CC-4697-9F72-15743BD1E473}" presName="level3hierChild" presStyleCnt="0"/>
      <dgm:spPr/>
    </dgm:pt>
    <dgm:pt modelId="{DCE74784-CD3B-4861-A041-EC8139D1BAD8}" type="pres">
      <dgm:prSet presAssocID="{DB28D70D-CD01-4445-8AC7-6BC358065331}" presName="conn2-1" presStyleLbl="parChTrans1D3" presStyleIdx="1" presStyleCnt="3"/>
      <dgm:spPr/>
    </dgm:pt>
    <dgm:pt modelId="{61948B19-9E29-4D2D-8AD4-DDD5D6803F2B}" type="pres">
      <dgm:prSet presAssocID="{DB28D70D-CD01-4445-8AC7-6BC358065331}" presName="connTx" presStyleLbl="parChTrans1D3" presStyleIdx="1" presStyleCnt="3"/>
      <dgm:spPr/>
    </dgm:pt>
    <dgm:pt modelId="{2BECAD78-8E24-49F0-B875-ACD7260D90EB}" type="pres">
      <dgm:prSet presAssocID="{5ECA730F-E68B-4442-9B2F-5064BAE1ACEB}" presName="root2" presStyleCnt="0"/>
      <dgm:spPr/>
    </dgm:pt>
    <dgm:pt modelId="{936D746F-617A-4DE0-9D55-12E1FAE2C7A0}" type="pres">
      <dgm:prSet presAssocID="{5ECA730F-E68B-4442-9B2F-5064BAE1ACEB}" presName="LevelTwoTextNode" presStyleLbl="node3" presStyleIdx="1" presStyleCnt="3">
        <dgm:presLayoutVars>
          <dgm:chPref val="3"/>
        </dgm:presLayoutVars>
      </dgm:prSet>
      <dgm:spPr/>
      <dgm:t>
        <a:bodyPr/>
        <a:lstStyle/>
        <a:p>
          <a:endParaRPr lang="zh-TW" altLang="en-US"/>
        </a:p>
      </dgm:t>
    </dgm:pt>
    <dgm:pt modelId="{8D44BBBF-294C-4859-A168-48D8B67475B3}" type="pres">
      <dgm:prSet presAssocID="{5ECA730F-E68B-4442-9B2F-5064BAE1ACEB}" presName="level3hierChild" presStyleCnt="0"/>
      <dgm:spPr/>
    </dgm:pt>
    <dgm:pt modelId="{BAED46FC-36F3-4AA1-B233-94D3D00FC8D3}" type="pres">
      <dgm:prSet presAssocID="{43BA4077-5366-4612-8A03-730E3D97F038}" presName="conn2-1" presStyleLbl="parChTrans1D2" presStyleIdx="2" presStyleCnt="3"/>
      <dgm:spPr/>
    </dgm:pt>
    <dgm:pt modelId="{30156CF7-96B4-4114-86AF-45738E25CB09}" type="pres">
      <dgm:prSet presAssocID="{43BA4077-5366-4612-8A03-730E3D97F038}" presName="connTx" presStyleLbl="parChTrans1D2" presStyleIdx="2" presStyleCnt="3"/>
      <dgm:spPr/>
    </dgm:pt>
    <dgm:pt modelId="{A97C2C52-E1E4-4C9C-85E0-CAB8FE72FC9A}" type="pres">
      <dgm:prSet presAssocID="{3F2F13F7-3B7A-4980-A7B6-1F42DA859B51}" presName="root2" presStyleCnt="0"/>
      <dgm:spPr/>
    </dgm:pt>
    <dgm:pt modelId="{C7B3907F-0840-4314-B560-322406E390EC}" type="pres">
      <dgm:prSet presAssocID="{3F2F13F7-3B7A-4980-A7B6-1F42DA859B51}" presName="LevelTwoTextNode" presStyleLbl="node2" presStyleIdx="2" presStyleCnt="3">
        <dgm:presLayoutVars>
          <dgm:chPref val="3"/>
        </dgm:presLayoutVars>
      </dgm:prSet>
      <dgm:spPr/>
      <dgm:t>
        <a:bodyPr/>
        <a:lstStyle/>
        <a:p>
          <a:endParaRPr lang="zh-TW" altLang="en-US"/>
        </a:p>
      </dgm:t>
    </dgm:pt>
    <dgm:pt modelId="{7BDEA29C-7450-4D8A-8DB0-2C7E56A4F481}" type="pres">
      <dgm:prSet presAssocID="{3F2F13F7-3B7A-4980-A7B6-1F42DA859B51}" presName="level3hierChild" presStyleCnt="0"/>
      <dgm:spPr/>
    </dgm:pt>
    <dgm:pt modelId="{3977C465-A209-47CF-9811-4A4DCE30F313}" type="pres">
      <dgm:prSet presAssocID="{CE288F80-6699-4463-B4C9-872E485121B5}" presName="conn2-1" presStyleLbl="parChTrans1D3" presStyleIdx="2" presStyleCnt="3"/>
      <dgm:spPr/>
    </dgm:pt>
    <dgm:pt modelId="{C66DF91D-900A-49AF-9433-636973B0035F}" type="pres">
      <dgm:prSet presAssocID="{CE288F80-6699-4463-B4C9-872E485121B5}" presName="connTx" presStyleLbl="parChTrans1D3" presStyleIdx="2" presStyleCnt="3"/>
      <dgm:spPr/>
    </dgm:pt>
    <dgm:pt modelId="{95947F92-0699-45EA-B89B-9DC71B9F6510}" type="pres">
      <dgm:prSet presAssocID="{553291D5-C2E8-42E1-ABE7-266B20E28E1F}" presName="root2" presStyleCnt="0"/>
      <dgm:spPr/>
    </dgm:pt>
    <dgm:pt modelId="{15364536-A8E5-46A4-AF7F-FFB4343C1F3F}" type="pres">
      <dgm:prSet presAssocID="{553291D5-C2E8-42E1-ABE7-266B20E28E1F}" presName="LevelTwoTextNode" presStyleLbl="node3" presStyleIdx="2" presStyleCnt="3">
        <dgm:presLayoutVars>
          <dgm:chPref val="3"/>
        </dgm:presLayoutVars>
      </dgm:prSet>
      <dgm:spPr/>
      <dgm:t>
        <a:bodyPr/>
        <a:lstStyle/>
        <a:p>
          <a:endParaRPr lang="zh-TW" altLang="en-US"/>
        </a:p>
      </dgm:t>
    </dgm:pt>
    <dgm:pt modelId="{E4DE01C8-EFA6-4C8A-8372-CD931AC44FAF}" type="pres">
      <dgm:prSet presAssocID="{553291D5-C2E8-42E1-ABE7-266B20E28E1F}" presName="level3hierChild" presStyleCnt="0"/>
      <dgm:spPr/>
    </dgm:pt>
    <dgm:pt modelId="{C6E336D0-DF20-4F57-8A3D-E8135D305F32}" type="pres">
      <dgm:prSet presAssocID="{3EB2F595-8BC7-4B8A-A4F6-8A309AEB6A32}" presName="conn2-1" presStyleLbl="parChTrans1D4" presStyleIdx="2" presStyleCnt="3"/>
      <dgm:spPr/>
    </dgm:pt>
    <dgm:pt modelId="{084E769C-97CC-48B1-A5D1-094F7886DE88}" type="pres">
      <dgm:prSet presAssocID="{3EB2F595-8BC7-4B8A-A4F6-8A309AEB6A32}" presName="connTx" presStyleLbl="parChTrans1D4" presStyleIdx="2" presStyleCnt="3"/>
      <dgm:spPr/>
    </dgm:pt>
    <dgm:pt modelId="{D2EF010C-16C5-435F-AE95-A12A37FD8C53}" type="pres">
      <dgm:prSet presAssocID="{83D78A36-C373-4F82-B4D4-5D811DE38EFB}" presName="root2" presStyleCnt="0"/>
      <dgm:spPr/>
    </dgm:pt>
    <dgm:pt modelId="{ABDE09D6-7516-4281-9CF4-830248A938D9}" type="pres">
      <dgm:prSet presAssocID="{83D78A36-C373-4F82-B4D4-5D811DE38EFB}" presName="LevelTwoTextNode" presStyleLbl="node4" presStyleIdx="2" presStyleCnt="3">
        <dgm:presLayoutVars>
          <dgm:chPref val="3"/>
        </dgm:presLayoutVars>
      </dgm:prSet>
      <dgm:spPr/>
      <dgm:t>
        <a:bodyPr/>
        <a:lstStyle/>
        <a:p>
          <a:endParaRPr lang="zh-TW" altLang="en-US"/>
        </a:p>
      </dgm:t>
    </dgm:pt>
    <dgm:pt modelId="{8DD7D507-771D-4B2B-9968-0DCFD247D201}" type="pres">
      <dgm:prSet presAssocID="{83D78A36-C373-4F82-B4D4-5D811DE38EFB}" presName="level3hierChild" presStyleCnt="0"/>
      <dgm:spPr/>
    </dgm:pt>
  </dgm:ptLst>
  <dgm:cxnLst>
    <dgm:cxn modelId="{53CB7970-CC2E-4737-867B-35CBD1E811ED}" type="presOf" srcId="{CB31253E-725E-4032-9367-362D8CE2A3EB}" destId="{BBC57A22-77BC-45C0-8E54-0A88C3F961CD}" srcOrd="0" destOrd="0" presId="urn:microsoft.com/office/officeart/2005/8/layout/hierarchy2"/>
    <dgm:cxn modelId="{8CB7A2BB-6901-4E43-AB33-D612B546C8DB}" type="presOf" srcId="{CE288F80-6699-4463-B4C9-872E485121B5}" destId="{3977C465-A209-47CF-9811-4A4DCE30F313}" srcOrd="0" destOrd="0" presId="urn:microsoft.com/office/officeart/2005/8/layout/hierarchy2"/>
    <dgm:cxn modelId="{941BAAFA-61AC-4261-908B-516062AAB2D4}" type="presOf" srcId="{A4B40651-A980-45D2-82EA-EB269B79A3B6}" destId="{C2867C70-6A9F-4AFA-AD1B-2F2FC1B8D5C6}" srcOrd="1" destOrd="0" presId="urn:microsoft.com/office/officeart/2005/8/layout/hierarchy2"/>
    <dgm:cxn modelId="{694C47F9-F5E4-449E-AC7B-53229B81419D}" type="presOf" srcId="{680C7BF2-1860-4C84-951D-4FF42A4ED042}" destId="{713A663D-D40C-4C02-9B4A-9C192E52054C}" srcOrd="0" destOrd="0" presId="urn:microsoft.com/office/officeart/2005/8/layout/hierarchy2"/>
    <dgm:cxn modelId="{9F0FCE49-F998-40AE-9A54-9E2DEE5ABEF3}" type="presOf" srcId="{553291D5-C2E8-42E1-ABE7-266B20E28E1F}" destId="{15364536-A8E5-46A4-AF7F-FFB4343C1F3F}" srcOrd="0" destOrd="0" presId="urn:microsoft.com/office/officeart/2005/8/layout/hierarchy2"/>
    <dgm:cxn modelId="{281B0AB1-F5A1-4817-9B3A-4C0CE44AA292}" srcId="{699F07FF-73FC-4825-8576-AEC43AE49969}" destId="{90A679EE-E039-4571-A2B1-98675E28B6EC}" srcOrd="0" destOrd="0" parTransId="{B0648A1E-E355-45CA-98DE-6BBE830B5463}" sibTransId="{06EC4C18-72F3-40AB-8C55-215B07040429}"/>
    <dgm:cxn modelId="{011009BE-BFE6-41CC-A66E-CB9B4225873A}" type="presOf" srcId="{DB28D70D-CD01-4445-8AC7-6BC358065331}" destId="{61948B19-9E29-4D2D-8AD4-DDD5D6803F2B}" srcOrd="1" destOrd="0" presId="urn:microsoft.com/office/officeart/2005/8/layout/hierarchy2"/>
    <dgm:cxn modelId="{E6B08A91-9C10-491F-B2E6-EED0D27A1E83}" type="presOf" srcId="{CE288F80-6699-4463-B4C9-872E485121B5}" destId="{C66DF91D-900A-49AF-9433-636973B0035F}" srcOrd="1" destOrd="0" presId="urn:microsoft.com/office/officeart/2005/8/layout/hierarchy2"/>
    <dgm:cxn modelId="{482ECBBA-43BE-4D8A-9A70-1501403F2849}" type="presOf" srcId="{43BA4077-5366-4612-8A03-730E3D97F038}" destId="{BAED46FC-36F3-4AA1-B233-94D3D00FC8D3}" srcOrd="0" destOrd="0" presId="urn:microsoft.com/office/officeart/2005/8/layout/hierarchy2"/>
    <dgm:cxn modelId="{47046CC2-3178-473F-91F9-AFEB131E4351}" type="presOf" srcId="{3F2F13F7-3B7A-4980-A7B6-1F42DA859B51}" destId="{C7B3907F-0840-4314-B560-322406E390EC}" srcOrd="0" destOrd="0" presId="urn:microsoft.com/office/officeart/2005/8/layout/hierarchy2"/>
    <dgm:cxn modelId="{47FE4D51-8758-4AF7-B92B-179B859E9965}" type="presOf" srcId="{75568E06-99E8-45EC-A31F-25E89771609B}" destId="{A0A69305-2D7F-4EE8-851B-13B7DF2C6A31}" srcOrd="0" destOrd="0" presId="urn:microsoft.com/office/officeart/2005/8/layout/hierarchy2"/>
    <dgm:cxn modelId="{AF058F2F-7C97-471E-9EE1-3B0F55D25A81}" srcId="{3F2F13F7-3B7A-4980-A7B6-1F42DA859B51}" destId="{553291D5-C2E8-42E1-ABE7-266B20E28E1F}" srcOrd="0" destOrd="0" parTransId="{CE288F80-6699-4463-B4C9-872E485121B5}" sibTransId="{B4F110AD-B90B-437F-9FA4-BF65E6562460}"/>
    <dgm:cxn modelId="{003016C8-74EC-4A6A-BE89-7FE65216218E}" type="presOf" srcId="{3EB2F595-8BC7-4B8A-A4F6-8A309AEB6A32}" destId="{C6E336D0-DF20-4F57-8A3D-E8135D305F32}" srcOrd="0" destOrd="0" presId="urn:microsoft.com/office/officeart/2005/8/layout/hierarchy2"/>
    <dgm:cxn modelId="{5E456086-29D4-4681-99C6-87B7952B9C08}" srcId="{B6E16397-51CC-4697-9F72-15743BD1E473}" destId="{5ECA730F-E68B-4442-9B2F-5064BAE1ACEB}" srcOrd="0" destOrd="0" parTransId="{DB28D70D-CD01-4445-8AC7-6BC358065331}" sibTransId="{77518E43-B2AE-4A4F-93DD-9B14DF020F37}"/>
    <dgm:cxn modelId="{780D4F38-E00D-4053-B0E4-8AFA0E17EF39}" type="presOf" srcId="{3EB2F595-8BC7-4B8A-A4F6-8A309AEB6A32}" destId="{084E769C-97CC-48B1-A5D1-094F7886DE88}" srcOrd="1" destOrd="0" presId="urn:microsoft.com/office/officeart/2005/8/layout/hierarchy2"/>
    <dgm:cxn modelId="{4DAD4F0A-64E4-4C4B-B4AE-12395DBD433F}" type="presOf" srcId="{90A679EE-E039-4571-A2B1-98675E28B6EC}" destId="{720DA4BB-4E48-4761-BC22-0669D594254C}" srcOrd="0" destOrd="0" presId="urn:microsoft.com/office/officeart/2005/8/layout/hierarchy2"/>
    <dgm:cxn modelId="{3F7B3077-7C40-4395-8B90-A79041CFBEA1}" srcId="{553291D5-C2E8-42E1-ABE7-266B20E28E1F}" destId="{83D78A36-C373-4F82-B4D4-5D811DE38EFB}" srcOrd="0" destOrd="0" parTransId="{3EB2F595-8BC7-4B8A-A4F6-8A309AEB6A32}" sibTransId="{48CAD22C-8AAB-4026-A2B5-60667B278627}"/>
    <dgm:cxn modelId="{F37A4ADB-72F4-4F49-820F-724E0B7ED877}" type="presOf" srcId="{3320C1FB-C11B-43F8-B2DE-9F36C3B5E4B6}" destId="{414CB8E2-A9D4-4731-B7DF-0049CC6EC43C}" srcOrd="0" destOrd="0" presId="urn:microsoft.com/office/officeart/2005/8/layout/hierarchy2"/>
    <dgm:cxn modelId="{585E0D7F-3217-4259-BE0A-38F12E3827F5}" type="presOf" srcId="{1A21EA8F-EAAB-4FDF-8B92-5E139AFAE5F6}" destId="{28C491ED-6015-476E-8E83-83B45575CE6E}" srcOrd="0" destOrd="0" presId="urn:microsoft.com/office/officeart/2005/8/layout/hierarchy2"/>
    <dgm:cxn modelId="{8E389694-440B-412E-943D-5513C11FCE88}" type="presOf" srcId="{83D78A36-C373-4F82-B4D4-5D811DE38EFB}" destId="{ABDE09D6-7516-4281-9CF4-830248A938D9}" srcOrd="0" destOrd="0" presId="urn:microsoft.com/office/officeart/2005/8/layout/hierarchy2"/>
    <dgm:cxn modelId="{66D7F967-EC0E-49F4-B6BF-47AAE0343BB6}" srcId="{8711255C-3E19-49B2-936D-2BFCFA20BF33}" destId="{B6E16397-51CC-4697-9F72-15743BD1E473}" srcOrd="1" destOrd="0" parTransId="{3320C1FB-C11B-43F8-B2DE-9F36C3B5E4B6}" sibTransId="{95664860-4EC2-41B6-B3FA-8E314B7D0524}"/>
    <dgm:cxn modelId="{0592262B-34AF-4E33-A3B9-1FFC6ADA4447}" srcId="{90A679EE-E039-4571-A2B1-98675E28B6EC}" destId="{A64D7CBB-2185-4F96-BC8C-A8C9253F2FB2}" srcOrd="0" destOrd="0" parTransId="{A4B40651-A980-45D2-82EA-EB269B79A3B6}" sibTransId="{21197404-50C2-488A-92E0-663AAD0296A3}"/>
    <dgm:cxn modelId="{9E8785F1-950A-4AE8-B2BF-8FBF9385FBD2}" type="presOf" srcId="{5ECA730F-E68B-4442-9B2F-5064BAE1ACEB}" destId="{936D746F-617A-4DE0-9D55-12E1FAE2C7A0}" srcOrd="0" destOrd="0" presId="urn:microsoft.com/office/officeart/2005/8/layout/hierarchy2"/>
    <dgm:cxn modelId="{FC91FC95-4C4F-454F-91E0-5278D9AD483A}" type="presOf" srcId="{A64D7CBB-2185-4F96-BC8C-A8C9253F2FB2}" destId="{C1694B5E-A2C2-4803-AF31-BAFDC826BC56}" srcOrd="0" destOrd="0" presId="urn:microsoft.com/office/officeart/2005/8/layout/hierarchy2"/>
    <dgm:cxn modelId="{BA1B9629-42EE-46CA-AAA2-82CF82C799E7}" srcId="{75568E06-99E8-45EC-A31F-25E89771609B}" destId="{8711255C-3E19-49B2-936D-2BFCFA20BF33}" srcOrd="0" destOrd="0" parTransId="{328F361F-930F-4966-926F-FD24414BC762}" sibTransId="{37C94E4F-35D8-4CBA-A9EA-BC7CE30DBD3C}"/>
    <dgm:cxn modelId="{C3C24F98-810C-4560-8FC3-4E1954877A89}" type="presOf" srcId="{B0648A1E-E355-45CA-98DE-6BBE830B5463}" destId="{BD081C46-9841-462C-A6D0-50F9654B5BE0}" srcOrd="0" destOrd="0" presId="urn:microsoft.com/office/officeart/2005/8/layout/hierarchy2"/>
    <dgm:cxn modelId="{F8A6988A-085C-4074-B067-2C7DFAE770D6}" srcId="{8711255C-3E19-49B2-936D-2BFCFA20BF33}" destId="{680C7BF2-1860-4C84-951D-4FF42A4ED042}" srcOrd="0" destOrd="0" parTransId="{CB31253E-725E-4032-9367-362D8CE2A3EB}" sibTransId="{8BFD5384-CEAA-4279-99AE-B58038469A6B}"/>
    <dgm:cxn modelId="{AB97C913-79E4-4FE9-B4E1-C434E6E909E5}" type="presOf" srcId="{CB31253E-725E-4032-9367-362D8CE2A3EB}" destId="{9CFF385E-2D4B-449D-A63B-6E15E0119B4B}" srcOrd="1" destOrd="0" presId="urn:microsoft.com/office/officeart/2005/8/layout/hierarchy2"/>
    <dgm:cxn modelId="{5438AA04-231D-4355-8B44-1A7C1F84CB18}" type="presOf" srcId="{A4B40651-A980-45D2-82EA-EB269B79A3B6}" destId="{B5C7349E-1971-4C52-A14A-4D66B3C26F70}" srcOrd="0" destOrd="0" presId="urn:microsoft.com/office/officeart/2005/8/layout/hierarchy2"/>
    <dgm:cxn modelId="{86026193-5AFC-4AB9-9941-B0321AADF7B0}" type="presOf" srcId="{43BA4077-5366-4612-8A03-730E3D97F038}" destId="{30156CF7-96B4-4114-86AF-45738E25CB09}" srcOrd="1" destOrd="0" presId="urn:microsoft.com/office/officeart/2005/8/layout/hierarchy2"/>
    <dgm:cxn modelId="{C005147D-DD40-42DD-B111-446A511CC640}" type="presOf" srcId="{B6E16397-51CC-4697-9F72-15743BD1E473}" destId="{CD41D1A0-C16B-43B8-897D-26F6BFAFCB4B}" srcOrd="0" destOrd="0" presId="urn:microsoft.com/office/officeart/2005/8/layout/hierarchy2"/>
    <dgm:cxn modelId="{3A189F36-3B14-439D-88E2-7D9CCB345F5F}" type="presOf" srcId="{699F07FF-73FC-4825-8576-AEC43AE49969}" destId="{CF79ABEA-D5EE-4BE2-972E-B8E14F0D53B2}" srcOrd="0" destOrd="0" presId="urn:microsoft.com/office/officeart/2005/8/layout/hierarchy2"/>
    <dgm:cxn modelId="{6892C07E-B846-40FB-90E1-829E2DC6B660}" srcId="{680C7BF2-1860-4C84-951D-4FF42A4ED042}" destId="{699F07FF-73FC-4825-8576-AEC43AE49969}" srcOrd="0" destOrd="0" parTransId="{1A21EA8F-EAAB-4FDF-8B92-5E139AFAE5F6}" sibTransId="{9580BC6C-D17D-4E5C-A3DD-B01996FFAA14}"/>
    <dgm:cxn modelId="{12A52CA6-2E79-4E0E-9104-E1EB09AB0342}" type="presOf" srcId="{3320C1FB-C11B-43F8-B2DE-9F36C3B5E4B6}" destId="{9B1E436E-36A5-40E0-A16C-68C7ECFD8047}" srcOrd="1" destOrd="0" presId="urn:microsoft.com/office/officeart/2005/8/layout/hierarchy2"/>
    <dgm:cxn modelId="{D57F6578-5AC5-4A4D-B79C-0013D7FFC8E0}" type="presOf" srcId="{DB28D70D-CD01-4445-8AC7-6BC358065331}" destId="{DCE74784-CD3B-4861-A041-EC8139D1BAD8}" srcOrd="0" destOrd="0" presId="urn:microsoft.com/office/officeart/2005/8/layout/hierarchy2"/>
    <dgm:cxn modelId="{3F73292C-4686-449C-8E0E-4A44FD99C363}" type="presOf" srcId="{8711255C-3E19-49B2-936D-2BFCFA20BF33}" destId="{76EE0C90-BD97-4B66-8B58-9C2FBB2DA0A9}" srcOrd="0" destOrd="0" presId="urn:microsoft.com/office/officeart/2005/8/layout/hierarchy2"/>
    <dgm:cxn modelId="{FB29EAF6-BD03-4080-BB34-5BFDD8843281}" type="presOf" srcId="{1A21EA8F-EAAB-4FDF-8B92-5E139AFAE5F6}" destId="{E5902333-DFD1-4A6E-BD49-1B9F088E724A}" srcOrd="1" destOrd="0" presId="urn:microsoft.com/office/officeart/2005/8/layout/hierarchy2"/>
    <dgm:cxn modelId="{0BFEF0D6-2DBD-4C52-A6B5-F30537988B40}" srcId="{8711255C-3E19-49B2-936D-2BFCFA20BF33}" destId="{3F2F13F7-3B7A-4980-A7B6-1F42DA859B51}" srcOrd="2" destOrd="0" parTransId="{43BA4077-5366-4612-8A03-730E3D97F038}" sibTransId="{0D236323-37F0-403A-8945-7A249C4E5775}"/>
    <dgm:cxn modelId="{DA46FCF9-2182-4587-BC14-863B040E99D0}" type="presOf" srcId="{B0648A1E-E355-45CA-98DE-6BBE830B5463}" destId="{E2C5311D-7E95-4B5A-8DA3-E3C60C4C1F38}" srcOrd="1" destOrd="0" presId="urn:microsoft.com/office/officeart/2005/8/layout/hierarchy2"/>
    <dgm:cxn modelId="{AE2F8079-3CF8-4CF9-8AEC-3C90CFD4B80F}" type="presParOf" srcId="{A0A69305-2D7F-4EE8-851B-13B7DF2C6A31}" destId="{595CFA37-4F50-412F-B689-98CF7CF146D9}" srcOrd="0" destOrd="0" presId="urn:microsoft.com/office/officeart/2005/8/layout/hierarchy2"/>
    <dgm:cxn modelId="{E8064E4F-55EA-410A-84E2-141C93178969}" type="presParOf" srcId="{595CFA37-4F50-412F-B689-98CF7CF146D9}" destId="{76EE0C90-BD97-4B66-8B58-9C2FBB2DA0A9}" srcOrd="0" destOrd="0" presId="urn:microsoft.com/office/officeart/2005/8/layout/hierarchy2"/>
    <dgm:cxn modelId="{430EB687-13B8-4A19-87F7-06D38E8EA5A3}" type="presParOf" srcId="{595CFA37-4F50-412F-B689-98CF7CF146D9}" destId="{042A94D5-74CD-4D24-8BF8-02CD0E4459F5}" srcOrd="1" destOrd="0" presId="urn:microsoft.com/office/officeart/2005/8/layout/hierarchy2"/>
    <dgm:cxn modelId="{1D5F35EF-C0D9-4DE1-8C0D-485C2956FBCA}" type="presParOf" srcId="{042A94D5-74CD-4D24-8BF8-02CD0E4459F5}" destId="{BBC57A22-77BC-45C0-8E54-0A88C3F961CD}" srcOrd="0" destOrd="0" presId="urn:microsoft.com/office/officeart/2005/8/layout/hierarchy2"/>
    <dgm:cxn modelId="{4004CCEA-6745-4FCE-83B6-80CEE624A94B}" type="presParOf" srcId="{BBC57A22-77BC-45C0-8E54-0A88C3F961CD}" destId="{9CFF385E-2D4B-449D-A63B-6E15E0119B4B}" srcOrd="0" destOrd="0" presId="urn:microsoft.com/office/officeart/2005/8/layout/hierarchy2"/>
    <dgm:cxn modelId="{936ABE1E-D181-4B78-8187-C6FBF6FAC172}" type="presParOf" srcId="{042A94D5-74CD-4D24-8BF8-02CD0E4459F5}" destId="{654C0DD3-F234-4635-B9A8-AA2D4D59DD8D}" srcOrd="1" destOrd="0" presId="urn:microsoft.com/office/officeart/2005/8/layout/hierarchy2"/>
    <dgm:cxn modelId="{909FAF00-8B16-4011-86A9-82826489343F}" type="presParOf" srcId="{654C0DD3-F234-4635-B9A8-AA2D4D59DD8D}" destId="{713A663D-D40C-4C02-9B4A-9C192E52054C}" srcOrd="0" destOrd="0" presId="urn:microsoft.com/office/officeart/2005/8/layout/hierarchy2"/>
    <dgm:cxn modelId="{CD436C2B-2572-4443-94D2-01C042534149}" type="presParOf" srcId="{654C0DD3-F234-4635-B9A8-AA2D4D59DD8D}" destId="{D7CA60DF-E0A8-4669-8E64-9611762ECE27}" srcOrd="1" destOrd="0" presId="urn:microsoft.com/office/officeart/2005/8/layout/hierarchy2"/>
    <dgm:cxn modelId="{3162603C-3739-4C01-9E9F-7F79EC8A19C5}" type="presParOf" srcId="{D7CA60DF-E0A8-4669-8E64-9611762ECE27}" destId="{28C491ED-6015-476E-8E83-83B45575CE6E}" srcOrd="0" destOrd="0" presId="urn:microsoft.com/office/officeart/2005/8/layout/hierarchy2"/>
    <dgm:cxn modelId="{96EB21A6-E838-45E8-BCFB-FBC843FDD50C}" type="presParOf" srcId="{28C491ED-6015-476E-8E83-83B45575CE6E}" destId="{E5902333-DFD1-4A6E-BD49-1B9F088E724A}" srcOrd="0" destOrd="0" presId="urn:microsoft.com/office/officeart/2005/8/layout/hierarchy2"/>
    <dgm:cxn modelId="{4C470864-175C-48A5-85E9-07CE84C4562D}" type="presParOf" srcId="{D7CA60DF-E0A8-4669-8E64-9611762ECE27}" destId="{015EC0F5-D02B-45C3-99CF-34E4A6CBFF82}" srcOrd="1" destOrd="0" presId="urn:microsoft.com/office/officeart/2005/8/layout/hierarchy2"/>
    <dgm:cxn modelId="{D2FA99A9-D286-41E5-B3D7-2377288247CC}" type="presParOf" srcId="{015EC0F5-D02B-45C3-99CF-34E4A6CBFF82}" destId="{CF79ABEA-D5EE-4BE2-972E-B8E14F0D53B2}" srcOrd="0" destOrd="0" presId="urn:microsoft.com/office/officeart/2005/8/layout/hierarchy2"/>
    <dgm:cxn modelId="{A1AE42B9-EC13-4CF3-A346-779E7067764A}" type="presParOf" srcId="{015EC0F5-D02B-45C3-99CF-34E4A6CBFF82}" destId="{D33F6D95-F7F0-46A2-A18B-DD6ECDAB59D9}" srcOrd="1" destOrd="0" presId="urn:microsoft.com/office/officeart/2005/8/layout/hierarchy2"/>
    <dgm:cxn modelId="{1C93465D-0FF0-44A6-94E1-511016E999C0}" type="presParOf" srcId="{D33F6D95-F7F0-46A2-A18B-DD6ECDAB59D9}" destId="{BD081C46-9841-462C-A6D0-50F9654B5BE0}" srcOrd="0" destOrd="0" presId="urn:microsoft.com/office/officeart/2005/8/layout/hierarchy2"/>
    <dgm:cxn modelId="{5CAB1004-7E0D-4632-9679-3A208495AC38}" type="presParOf" srcId="{BD081C46-9841-462C-A6D0-50F9654B5BE0}" destId="{E2C5311D-7E95-4B5A-8DA3-E3C60C4C1F38}" srcOrd="0" destOrd="0" presId="urn:microsoft.com/office/officeart/2005/8/layout/hierarchy2"/>
    <dgm:cxn modelId="{DD259884-1C58-4DFD-8E0C-253F4E4AAE00}" type="presParOf" srcId="{D33F6D95-F7F0-46A2-A18B-DD6ECDAB59D9}" destId="{A0B4C05A-22C5-4BC7-8FF7-90FE8996DE8B}" srcOrd="1" destOrd="0" presId="urn:microsoft.com/office/officeart/2005/8/layout/hierarchy2"/>
    <dgm:cxn modelId="{E84B7ACB-CAC8-404F-8CD9-B49CE151635F}" type="presParOf" srcId="{A0B4C05A-22C5-4BC7-8FF7-90FE8996DE8B}" destId="{720DA4BB-4E48-4761-BC22-0669D594254C}" srcOrd="0" destOrd="0" presId="urn:microsoft.com/office/officeart/2005/8/layout/hierarchy2"/>
    <dgm:cxn modelId="{7D06F326-DAAE-4CB7-9F98-ACC34BE74A39}" type="presParOf" srcId="{A0B4C05A-22C5-4BC7-8FF7-90FE8996DE8B}" destId="{7268729E-6237-4C4D-9DC1-68C4E1572756}" srcOrd="1" destOrd="0" presId="urn:microsoft.com/office/officeart/2005/8/layout/hierarchy2"/>
    <dgm:cxn modelId="{B5FDA72A-BDF2-4733-B228-62459821E589}" type="presParOf" srcId="{7268729E-6237-4C4D-9DC1-68C4E1572756}" destId="{B5C7349E-1971-4C52-A14A-4D66B3C26F70}" srcOrd="0" destOrd="0" presId="urn:microsoft.com/office/officeart/2005/8/layout/hierarchy2"/>
    <dgm:cxn modelId="{D7FA6B57-C968-48FE-B0FA-9EDDBFF88936}" type="presParOf" srcId="{B5C7349E-1971-4C52-A14A-4D66B3C26F70}" destId="{C2867C70-6A9F-4AFA-AD1B-2F2FC1B8D5C6}" srcOrd="0" destOrd="0" presId="urn:microsoft.com/office/officeart/2005/8/layout/hierarchy2"/>
    <dgm:cxn modelId="{15055F33-2C7C-427C-8A90-8D3674B0252A}" type="presParOf" srcId="{7268729E-6237-4C4D-9DC1-68C4E1572756}" destId="{0522B86E-5DFC-4D1C-B41E-6A30790DAB00}" srcOrd="1" destOrd="0" presId="urn:microsoft.com/office/officeart/2005/8/layout/hierarchy2"/>
    <dgm:cxn modelId="{43368AB3-A436-4D12-8A00-1BE33D1C2AE1}" type="presParOf" srcId="{0522B86E-5DFC-4D1C-B41E-6A30790DAB00}" destId="{C1694B5E-A2C2-4803-AF31-BAFDC826BC56}" srcOrd="0" destOrd="0" presId="urn:microsoft.com/office/officeart/2005/8/layout/hierarchy2"/>
    <dgm:cxn modelId="{859A586B-99BE-4892-A8C9-DAAA2CECB786}" type="presParOf" srcId="{0522B86E-5DFC-4D1C-B41E-6A30790DAB00}" destId="{ADBA4081-6231-487B-8A78-24FC7B889295}" srcOrd="1" destOrd="0" presId="urn:microsoft.com/office/officeart/2005/8/layout/hierarchy2"/>
    <dgm:cxn modelId="{E75E762C-0597-4123-921B-0BD3F6649C05}" type="presParOf" srcId="{042A94D5-74CD-4D24-8BF8-02CD0E4459F5}" destId="{414CB8E2-A9D4-4731-B7DF-0049CC6EC43C}" srcOrd="2" destOrd="0" presId="urn:microsoft.com/office/officeart/2005/8/layout/hierarchy2"/>
    <dgm:cxn modelId="{44C2FF37-CAD7-4034-9E93-72DE46E7E390}" type="presParOf" srcId="{414CB8E2-A9D4-4731-B7DF-0049CC6EC43C}" destId="{9B1E436E-36A5-40E0-A16C-68C7ECFD8047}" srcOrd="0" destOrd="0" presId="urn:microsoft.com/office/officeart/2005/8/layout/hierarchy2"/>
    <dgm:cxn modelId="{9C9FCDBC-0D40-4245-98AE-634C82A7EAAC}" type="presParOf" srcId="{042A94D5-74CD-4D24-8BF8-02CD0E4459F5}" destId="{BADF726E-3D5F-4399-A9FA-94320A492721}" srcOrd="3" destOrd="0" presId="urn:microsoft.com/office/officeart/2005/8/layout/hierarchy2"/>
    <dgm:cxn modelId="{96DC3FC3-83C2-4C8B-9757-3D8A6D14F831}" type="presParOf" srcId="{BADF726E-3D5F-4399-A9FA-94320A492721}" destId="{CD41D1A0-C16B-43B8-897D-26F6BFAFCB4B}" srcOrd="0" destOrd="0" presId="urn:microsoft.com/office/officeart/2005/8/layout/hierarchy2"/>
    <dgm:cxn modelId="{990B2DC7-6934-4CE8-AF37-3BC623538BA0}" type="presParOf" srcId="{BADF726E-3D5F-4399-A9FA-94320A492721}" destId="{7D05404C-649A-45B1-96EB-11F48682E10C}" srcOrd="1" destOrd="0" presId="urn:microsoft.com/office/officeart/2005/8/layout/hierarchy2"/>
    <dgm:cxn modelId="{B1E285CC-3098-4D43-B1C6-C4C62D67FFD6}" type="presParOf" srcId="{7D05404C-649A-45B1-96EB-11F48682E10C}" destId="{DCE74784-CD3B-4861-A041-EC8139D1BAD8}" srcOrd="0" destOrd="0" presId="urn:microsoft.com/office/officeart/2005/8/layout/hierarchy2"/>
    <dgm:cxn modelId="{8F8025DA-9202-4540-9D2A-080135323530}" type="presParOf" srcId="{DCE74784-CD3B-4861-A041-EC8139D1BAD8}" destId="{61948B19-9E29-4D2D-8AD4-DDD5D6803F2B}" srcOrd="0" destOrd="0" presId="urn:microsoft.com/office/officeart/2005/8/layout/hierarchy2"/>
    <dgm:cxn modelId="{F7DBB5A0-B91D-487D-89FB-58D0E0ABCFFB}" type="presParOf" srcId="{7D05404C-649A-45B1-96EB-11F48682E10C}" destId="{2BECAD78-8E24-49F0-B875-ACD7260D90EB}" srcOrd="1" destOrd="0" presId="urn:microsoft.com/office/officeart/2005/8/layout/hierarchy2"/>
    <dgm:cxn modelId="{3BBD218D-EDB9-4B04-A812-7D3DE86571C7}" type="presParOf" srcId="{2BECAD78-8E24-49F0-B875-ACD7260D90EB}" destId="{936D746F-617A-4DE0-9D55-12E1FAE2C7A0}" srcOrd="0" destOrd="0" presId="urn:microsoft.com/office/officeart/2005/8/layout/hierarchy2"/>
    <dgm:cxn modelId="{203D7B2C-E89D-4FAE-9B6F-18017150C791}" type="presParOf" srcId="{2BECAD78-8E24-49F0-B875-ACD7260D90EB}" destId="{8D44BBBF-294C-4859-A168-48D8B67475B3}" srcOrd="1" destOrd="0" presId="urn:microsoft.com/office/officeart/2005/8/layout/hierarchy2"/>
    <dgm:cxn modelId="{079A38A8-24F0-42A9-9EE4-5D44A4714AEA}" type="presParOf" srcId="{042A94D5-74CD-4D24-8BF8-02CD0E4459F5}" destId="{BAED46FC-36F3-4AA1-B233-94D3D00FC8D3}" srcOrd="4" destOrd="0" presId="urn:microsoft.com/office/officeart/2005/8/layout/hierarchy2"/>
    <dgm:cxn modelId="{74F4B8D4-7ADF-448D-8512-6FD037B7C5E1}" type="presParOf" srcId="{BAED46FC-36F3-4AA1-B233-94D3D00FC8D3}" destId="{30156CF7-96B4-4114-86AF-45738E25CB09}" srcOrd="0" destOrd="0" presId="urn:microsoft.com/office/officeart/2005/8/layout/hierarchy2"/>
    <dgm:cxn modelId="{FC2E2DCC-EF41-473C-B97E-67F605BB0ED9}" type="presParOf" srcId="{042A94D5-74CD-4D24-8BF8-02CD0E4459F5}" destId="{A97C2C52-E1E4-4C9C-85E0-CAB8FE72FC9A}" srcOrd="5" destOrd="0" presId="urn:microsoft.com/office/officeart/2005/8/layout/hierarchy2"/>
    <dgm:cxn modelId="{41B764CC-E1D1-4519-9429-73A087BC00EE}" type="presParOf" srcId="{A97C2C52-E1E4-4C9C-85E0-CAB8FE72FC9A}" destId="{C7B3907F-0840-4314-B560-322406E390EC}" srcOrd="0" destOrd="0" presId="urn:microsoft.com/office/officeart/2005/8/layout/hierarchy2"/>
    <dgm:cxn modelId="{DF565C6D-01BE-47EE-8E08-909D0465B14C}" type="presParOf" srcId="{A97C2C52-E1E4-4C9C-85E0-CAB8FE72FC9A}" destId="{7BDEA29C-7450-4D8A-8DB0-2C7E56A4F481}" srcOrd="1" destOrd="0" presId="urn:microsoft.com/office/officeart/2005/8/layout/hierarchy2"/>
    <dgm:cxn modelId="{A4DE5553-A78D-488E-84E9-8F71A28E2798}" type="presParOf" srcId="{7BDEA29C-7450-4D8A-8DB0-2C7E56A4F481}" destId="{3977C465-A209-47CF-9811-4A4DCE30F313}" srcOrd="0" destOrd="0" presId="urn:microsoft.com/office/officeart/2005/8/layout/hierarchy2"/>
    <dgm:cxn modelId="{F8FB161D-28AE-456B-B2A5-672BF545DB87}" type="presParOf" srcId="{3977C465-A209-47CF-9811-4A4DCE30F313}" destId="{C66DF91D-900A-49AF-9433-636973B0035F}" srcOrd="0" destOrd="0" presId="urn:microsoft.com/office/officeart/2005/8/layout/hierarchy2"/>
    <dgm:cxn modelId="{7F70E294-0DBC-4CB7-BE90-C47507F50365}" type="presParOf" srcId="{7BDEA29C-7450-4D8A-8DB0-2C7E56A4F481}" destId="{95947F92-0699-45EA-B89B-9DC71B9F6510}" srcOrd="1" destOrd="0" presId="urn:microsoft.com/office/officeart/2005/8/layout/hierarchy2"/>
    <dgm:cxn modelId="{A73E4791-4737-4658-A299-AF6702CCDB75}" type="presParOf" srcId="{95947F92-0699-45EA-B89B-9DC71B9F6510}" destId="{15364536-A8E5-46A4-AF7F-FFB4343C1F3F}" srcOrd="0" destOrd="0" presId="urn:microsoft.com/office/officeart/2005/8/layout/hierarchy2"/>
    <dgm:cxn modelId="{5D526602-1819-4D64-82E2-1DA23F01A716}" type="presParOf" srcId="{95947F92-0699-45EA-B89B-9DC71B9F6510}" destId="{E4DE01C8-EFA6-4C8A-8372-CD931AC44FAF}" srcOrd="1" destOrd="0" presId="urn:microsoft.com/office/officeart/2005/8/layout/hierarchy2"/>
    <dgm:cxn modelId="{ADA810E5-7D45-4B40-8971-B313EA666498}" type="presParOf" srcId="{E4DE01C8-EFA6-4C8A-8372-CD931AC44FAF}" destId="{C6E336D0-DF20-4F57-8A3D-E8135D305F32}" srcOrd="0" destOrd="0" presId="urn:microsoft.com/office/officeart/2005/8/layout/hierarchy2"/>
    <dgm:cxn modelId="{923B48F1-F062-491B-8F10-DD2E19D6AF0C}" type="presParOf" srcId="{C6E336D0-DF20-4F57-8A3D-E8135D305F32}" destId="{084E769C-97CC-48B1-A5D1-094F7886DE88}" srcOrd="0" destOrd="0" presId="urn:microsoft.com/office/officeart/2005/8/layout/hierarchy2"/>
    <dgm:cxn modelId="{DB9B68F8-63BC-4B97-B2EC-0C239B5C8B20}" type="presParOf" srcId="{E4DE01C8-EFA6-4C8A-8372-CD931AC44FAF}" destId="{D2EF010C-16C5-435F-AE95-A12A37FD8C53}" srcOrd="1" destOrd="0" presId="urn:microsoft.com/office/officeart/2005/8/layout/hierarchy2"/>
    <dgm:cxn modelId="{5AEC1036-45E8-418B-AC64-5809BB628105}" type="presParOf" srcId="{D2EF010C-16C5-435F-AE95-A12A37FD8C53}" destId="{ABDE09D6-7516-4281-9CF4-830248A938D9}" srcOrd="0" destOrd="0" presId="urn:microsoft.com/office/officeart/2005/8/layout/hierarchy2"/>
    <dgm:cxn modelId="{5B2516A0-D7D4-447B-BC5C-8C7D1017FCF2}" type="presParOf" srcId="{D2EF010C-16C5-435F-AE95-A12A37FD8C53}" destId="{8DD7D507-771D-4B2B-9968-0DCFD247D20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92043-2B6C-4663-9787-4923F8F7713B}">
      <dsp:nvSpPr>
        <dsp:cNvPr id="0" name=""/>
        <dsp:cNvSpPr/>
      </dsp:nvSpPr>
      <dsp:spPr>
        <a:xfrm>
          <a:off x="9436098" y="1452353"/>
          <a:ext cx="179668" cy="1401410"/>
        </a:xfrm>
        <a:custGeom>
          <a:avLst/>
          <a:gdLst/>
          <a:ahLst/>
          <a:cxnLst/>
          <a:rect l="0" t="0" r="0" b="0"/>
          <a:pathLst>
            <a:path>
              <a:moveTo>
                <a:pt x="0" y="0"/>
              </a:moveTo>
              <a:lnTo>
                <a:pt x="0" y="1401410"/>
              </a:lnTo>
              <a:lnTo>
                <a:pt x="179668" y="14014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EA4807-9FC4-4BBF-A17D-75DC350A4152}">
      <dsp:nvSpPr>
        <dsp:cNvPr id="0" name=""/>
        <dsp:cNvSpPr/>
      </dsp:nvSpPr>
      <dsp:spPr>
        <a:xfrm>
          <a:off x="9436098" y="1452353"/>
          <a:ext cx="179668" cy="550982"/>
        </a:xfrm>
        <a:custGeom>
          <a:avLst/>
          <a:gdLst/>
          <a:ahLst/>
          <a:cxnLst/>
          <a:rect l="0" t="0" r="0" b="0"/>
          <a:pathLst>
            <a:path>
              <a:moveTo>
                <a:pt x="0" y="0"/>
              </a:moveTo>
              <a:lnTo>
                <a:pt x="0" y="550982"/>
              </a:lnTo>
              <a:lnTo>
                <a:pt x="179668" y="5509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948AE4-C2CB-4215-9E1E-52FA445C97F3}">
      <dsp:nvSpPr>
        <dsp:cNvPr id="0" name=""/>
        <dsp:cNvSpPr/>
      </dsp:nvSpPr>
      <dsp:spPr>
        <a:xfrm>
          <a:off x="5417523" y="601924"/>
          <a:ext cx="4497690" cy="251535"/>
        </a:xfrm>
        <a:custGeom>
          <a:avLst/>
          <a:gdLst/>
          <a:ahLst/>
          <a:cxnLst/>
          <a:rect l="0" t="0" r="0" b="0"/>
          <a:pathLst>
            <a:path>
              <a:moveTo>
                <a:pt x="0" y="0"/>
              </a:moveTo>
              <a:lnTo>
                <a:pt x="0" y="125767"/>
              </a:lnTo>
              <a:lnTo>
                <a:pt x="4497690" y="125767"/>
              </a:lnTo>
              <a:lnTo>
                <a:pt x="4497690" y="251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2EC0DC-12BD-4229-913B-7409AFB96F2F}">
      <dsp:nvSpPr>
        <dsp:cNvPr id="0" name=""/>
        <dsp:cNvSpPr/>
      </dsp:nvSpPr>
      <dsp:spPr>
        <a:xfrm>
          <a:off x="7986776" y="1452353"/>
          <a:ext cx="179668" cy="2251839"/>
        </a:xfrm>
        <a:custGeom>
          <a:avLst/>
          <a:gdLst/>
          <a:ahLst/>
          <a:cxnLst/>
          <a:rect l="0" t="0" r="0" b="0"/>
          <a:pathLst>
            <a:path>
              <a:moveTo>
                <a:pt x="0" y="0"/>
              </a:moveTo>
              <a:lnTo>
                <a:pt x="0" y="2251839"/>
              </a:lnTo>
              <a:lnTo>
                <a:pt x="179668" y="22518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9C4C28-27D7-412A-BFA1-7BA61D920674}">
      <dsp:nvSpPr>
        <dsp:cNvPr id="0" name=""/>
        <dsp:cNvSpPr/>
      </dsp:nvSpPr>
      <dsp:spPr>
        <a:xfrm>
          <a:off x="7986776" y="1452353"/>
          <a:ext cx="179668" cy="1401410"/>
        </a:xfrm>
        <a:custGeom>
          <a:avLst/>
          <a:gdLst/>
          <a:ahLst/>
          <a:cxnLst/>
          <a:rect l="0" t="0" r="0" b="0"/>
          <a:pathLst>
            <a:path>
              <a:moveTo>
                <a:pt x="0" y="0"/>
              </a:moveTo>
              <a:lnTo>
                <a:pt x="0" y="1401410"/>
              </a:lnTo>
              <a:lnTo>
                <a:pt x="179668" y="14014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CDA42-F2FC-4111-9697-849BDA45B70F}">
      <dsp:nvSpPr>
        <dsp:cNvPr id="0" name=""/>
        <dsp:cNvSpPr/>
      </dsp:nvSpPr>
      <dsp:spPr>
        <a:xfrm>
          <a:off x="7986776" y="1452353"/>
          <a:ext cx="179668" cy="550982"/>
        </a:xfrm>
        <a:custGeom>
          <a:avLst/>
          <a:gdLst/>
          <a:ahLst/>
          <a:cxnLst/>
          <a:rect l="0" t="0" r="0" b="0"/>
          <a:pathLst>
            <a:path>
              <a:moveTo>
                <a:pt x="0" y="0"/>
              </a:moveTo>
              <a:lnTo>
                <a:pt x="0" y="550982"/>
              </a:lnTo>
              <a:lnTo>
                <a:pt x="179668" y="5509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C2F5DC-CE44-470E-9E72-1C514A59C0DE}">
      <dsp:nvSpPr>
        <dsp:cNvPr id="0" name=""/>
        <dsp:cNvSpPr/>
      </dsp:nvSpPr>
      <dsp:spPr>
        <a:xfrm>
          <a:off x="5417523" y="601924"/>
          <a:ext cx="3048368" cy="251535"/>
        </a:xfrm>
        <a:custGeom>
          <a:avLst/>
          <a:gdLst/>
          <a:ahLst/>
          <a:cxnLst/>
          <a:rect l="0" t="0" r="0" b="0"/>
          <a:pathLst>
            <a:path>
              <a:moveTo>
                <a:pt x="0" y="0"/>
              </a:moveTo>
              <a:lnTo>
                <a:pt x="0" y="125767"/>
              </a:lnTo>
              <a:lnTo>
                <a:pt x="3048368" y="125767"/>
              </a:lnTo>
              <a:lnTo>
                <a:pt x="3048368" y="251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E2C35D-C783-4B04-9C12-C615FB198FC8}">
      <dsp:nvSpPr>
        <dsp:cNvPr id="0" name=""/>
        <dsp:cNvSpPr/>
      </dsp:nvSpPr>
      <dsp:spPr>
        <a:xfrm>
          <a:off x="6537454" y="2302781"/>
          <a:ext cx="179668" cy="2251839"/>
        </a:xfrm>
        <a:custGeom>
          <a:avLst/>
          <a:gdLst/>
          <a:ahLst/>
          <a:cxnLst/>
          <a:rect l="0" t="0" r="0" b="0"/>
          <a:pathLst>
            <a:path>
              <a:moveTo>
                <a:pt x="0" y="0"/>
              </a:moveTo>
              <a:lnTo>
                <a:pt x="0" y="2251839"/>
              </a:lnTo>
              <a:lnTo>
                <a:pt x="179668" y="22518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EF9782-347C-4FAC-B54E-4D14D534AFDC}">
      <dsp:nvSpPr>
        <dsp:cNvPr id="0" name=""/>
        <dsp:cNvSpPr/>
      </dsp:nvSpPr>
      <dsp:spPr>
        <a:xfrm>
          <a:off x="6537454" y="2302781"/>
          <a:ext cx="179668" cy="1401410"/>
        </a:xfrm>
        <a:custGeom>
          <a:avLst/>
          <a:gdLst/>
          <a:ahLst/>
          <a:cxnLst/>
          <a:rect l="0" t="0" r="0" b="0"/>
          <a:pathLst>
            <a:path>
              <a:moveTo>
                <a:pt x="0" y="0"/>
              </a:moveTo>
              <a:lnTo>
                <a:pt x="0" y="1401410"/>
              </a:lnTo>
              <a:lnTo>
                <a:pt x="179668" y="14014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8E30D3-0AE2-43B0-BCD8-26D5262733EF}">
      <dsp:nvSpPr>
        <dsp:cNvPr id="0" name=""/>
        <dsp:cNvSpPr/>
      </dsp:nvSpPr>
      <dsp:spPr>
        <a:xfrm>
          <a:off x="6537454" y="2302781"/>
          <a:ext cx="179668" cy="550982"/>
        </a:xfrm>
        <a:custGeom>
          <a:avLst/>
          <a:gdLst/>
          <a:ahLst/>
          <a:cxnLst/>
          <a:rect l="0" t="0" r="0" b="0"/>
          <a:pathLst>
            <a:path>
              <a:moveTo>
                <a:pt x="0" y="0"/>
              </a:moveTo>
              <a:lnTo>
                <a:pt x="0" y="550982"/>
              </a:lnTo>
              <a:lnTo>
                <a:pt x="179668" y="5509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D7181B-B1C8-48D8-9011-185CC3F2D2F5}">
      <dsp:nvSpPr>
        <dsp:cNvPr id="0" name=""/>
        <dsp:cNvSpPr/>
      </dsp:nvSpPr>
      <dsp:spPr>
        <a:xfrm>
          <a:off x="6291907" y="1452353"/>
          <a:ext cx="724661" cy="251535"/>
        </a:xfrm>
        <a:custGeom>
          <a:avLst/>
          <a:gdLst/>
          <a:ahLst/>
          <a:cxnLst/>
          <a:rect l="0" t="0" r="0" b="0"/>
          <a:pathLst>
            <a:path>
              <a:moveTo>
                <a:pt x="0" y="0"/>
              </a:moveTo>
              <a:lnTo>
                <a:pt x="0" y="125767"/>
              </a:lnTo>
              <a:lnTo>
                <a:pt x="724661" y="125767"/>
              </a:lnTo>
              <a:lnTo>
                <a:pt x="724661" y="2515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8898A-4690-4D75-97D8-D908702ADFEB}">
      <dsp:nvSpPr>
        <dsp:cNvPr id="0" name=""/>
        <dsp:cNvSpPr/>
      </dsp:nvSpPr>
      <dsp:spPr>
        <a:xfrm>
          <a:off x="5088131" y="2302781"/>
          <a:ext cx="179668" cy="1401410"/>
        </a:xfrm>
        <a:custGeom>
          <a:avLst/>
          <a:gdLst/>
          <a:ahLst/>
          <a:cxnLst/>
          <a:rect l="0" t="0" r="0" b="0"/>
          <a:pathLst>
            <a:path>
              <a:moveTo>
                <a:pt x="0" y="0"/>
              </a:moveTo>
              <a:lnTo>
                <a:pt x="0" y="1401410"/>
              </a:lnTo>
              <a:lnTo>
                <a:pt x="179668" y="14014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EAA0B7-AAB0-443F-84B7-FDF36F55134C}">
      <dsp:nvSpPr>
        <dsp:cNvPr id="0" name=""/>
        <dsp:cNvSpPr/>
      </dsp:nvSpPr>
      <dsp:spPr>
        <a:xfrm>
          <a:off x="5088131" y="2302781"/>
          <a:ext cx="179668" cy="550982"/>
        </a:xfrm>
        <a:custGeom>
          <a:avLst/>
          <a:gdLst/>
          <a:ahLst/>
          <a:cxnLst/>
          <a:rect l="0" t="0" r="0" b="0"/>
          <a:pathLst>
            <a:path>
              <a:moveTo>
                <a:pt x="0" y="0"/>
              </a:moveTo>
              <a:lnTo>
                <a:pt x="0" y="550982"/>
              </a:lnTo>
              <a:lnTo>
                <a:pt x="179668" y="5509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B2E2BC-52F6-47D4-BF10-33FA777D656F}">
      <dsp:nvSpPr>
        <dsp:cNvPr id="0" name=""/>
        <dsp:cNvSpPr/>
      </dsp:nvSpPr>
      <dsp:spPr>
        <a:xfrm>
          <a:off x="5567246" y="1452353"/>
          <a:ext cx="724661" cy="251535"/>
        </a:xfrm>
        <a:custGeom>
          <a:avLst/>
          <a:gdLst/>
          <a:ahLst/>
          <a:cxnLst/>
          <a:rect l="0" t="0" r="0" b="0"/>
          <a:pathLst>
            <a:path>
              <a:moveTo>
                <a:pt x="724661" y="0"/>
              </a:moveTo>
              <a:lnTo>
                <a:pt x="724661" y="125767"/>
              </a:lnTo>
              <a:lnTo>
                <a:pt x="0" y="125767"/>
              </a:lnTo>
              <a:lnTo>
                <a:pt x="0" y="2515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53EC51-8877-4C1F-B47E-3D16466E15B6}">
      <dsp:nvSpPr>
        <dsp:cNvPr id="0" name=""/>
        <dsp:cNvSpPr/>
      </dsp:nvSpPr>
      <dsp:spPr>
        <a:xfrm>
          <a:off x="5417523" y="601924"/>
          <a:ext cx="874384" cy="251535"/>
        </a:xfrm>
        <a:custGeom>
          <a:avLst/>
          <a:gdLst/>
          <a:ahLst/>
          <a:cxnLst/>
          <a:rect l="0" t="0" r="0" b="0"/>
          <a:pathLst>
            <a:path>
              <a:moveTo>
                <a:pt x="0" y="0"/>
              </a:moveTo>
              <a:lnTo>
                <a:pt x="0" y="125767"/>
              </a:lnTo>
              <a:lnTo>
                <a:pt x="874384" y="125767"/>
              </a:lnTo>
              <a:lnTo>
                <a:pt x="874384" y="251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B4771-D761-400F-BE52-01AEBD0E4711}">
      <dsp:nvSpPr>
        <dsp:cNvPr id="0" name=""/>
        <dsp:cNvSpPr/>
      </dsp:nvSpPr>
      <dsp:spPr>
        <a:xfrm>
          <a:off x="3339362" y="1452353"/>
          <a:ext cx="179668" cy="550982"/>
        </a:xfrm>
        <a:custGeom>
          <a:avLst/>
          <a:gdLst/>
          <a:ahLst/>
          <a:cxnLst/>
          <a:rect l="0" t="0" r="0" b="0"/>
          <a:pathLst>
            <a:path>
              <a:moveTo>
                <a:pt x="0" y="0"/>
              </a:moveTo>
              <a:lnTo>
                <a:pt x="0" y="550982"/>
              </a:lnTo>
              <a:lnTo>
                <a:pt x="179668" y="5509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9AADD7-95DD-48DA-9801-324766B37F02}">
      <dsp:nvSpPr>
        <dsp:cNvPr id="0" name=""/>
        <dsp:cNvSpPr/>
      </dsp:nvSpPr>
      <dsp:spPr>
        <a:xfrm>
          <a:off x="3818477" y="601924"/>
          <a:ext cx="1599045" cy="251535"/>
        </a:xfrm>
        <a:custGeom>
          <a:avLst/>
          <a:gdLst/>
          <a:ahLst/>
          <a:cxnLst/>
          <a:rect l="0" t="0" r="0" b="0"/>
          <a:pathLst>
            <a:path>
              <a:moveTo>
                <a:pt x="1599045" y="0"/>
              </a:moveTo>
              <a:lnTo>
                <a:pt x="1599045" y="125767"/>
              </a:lnTo>
              <a:lnTo>
                <a:pt x="0" y="125767"/>
              </a:lnTo>
              <a:lnTo>
                <a:pt x="0" y="251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025E5-01ED-4710-AA3D-5614AB64F69D}">
      <dsp:nvSpPr>
        <dsp:cNvPr id="0" name=""/>
        <dsp:cNvSpPr/>
      </dsp:nvSpPr>
      <dsp:spPr>
        <a:xfrm>
          <a:off x="1890040" y="1452353"/>
          <a:ext cx="179668" cy="550982"/>
        </a:xfrm>
        <a:custGeom>
          <a:avLst/>
          <a:gdLst/>
          <a:ahLst/>
          <a:cxnLst/>
          <a:rect l="0" t="0" r="0" b="0"/>
          <a:pathLst>
            <a:path>
              <a:moveTo>
                <a:pt x="0" y="0"/>
              </a:moveTo>
              <a:lnTo>
                <a:pt x="0" y="550982"/>
              </a:lnTo>
              <a:lnTo>
                <a:pt x="179668" y="5509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93ECB2-3624-4700-ACEC-B8BB8D158D12}">
      <dsp:nvSpPr>
        <dsp:cNvPr id="0" name=""/>
        <dsp:cNvSpPr/>
      </dsp:nvSpPr>
      <dsp:spPr>
        <a:xfrm>
          <a:off x="2369154" y="601924"/>
          <a:ext cx="3048368" cy="251535"/>
        </a:xfrm>
        <a:custGeom>
          <a:avLst/>
          <a:gdLst/>
          <a:ahLst/>
          <a:cxnLst/>
          <a:rect l="0" t="0" r="0" b="0"/>
          <a:pathLst>
            <a:path>
              <a:moveTo>
                <a:pt x="3048368" y="0"/>
              </a:moveTo>
              <a:lnTo>
                <a:pt x="3048368" y="125767"/>
              </a:lnTo>
              <a:lnTo>
                <a:pt x="0" y="125767"/>
              </a:lnTo>
              <a:lnTo>
                <a:pt x="0" y="251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8065A-9849-4E18-9F3A-3E169FCDF136}">
      <dsp:nvSpPr>
        <dsp:cNvPr id="0" name=""/>
        <dsp:cNvSpPr/>
      </dsp:nvSpPr>
      <dsp:spPr>
        <a:xfrm>
          <a:off x="440717" y="1452353"/>
          <a:ext cx="179668" cy="2251839"/>
        </a:xfrm>
        <a:custGeom>
          <a:avLst/>
          <a:gdLst/>
          <a:ahLst/>
          <a:cxnLst/>
          <a:rect l="0" t="0" r="0" b="0"/>
          <a:pathLst>
            <a:path>
              <a:moveTo>
                <a:pt x="0" y="0"/>
              </a:moveTo>
              <a:lnTo>
                <a:pt x="0" y="2251839"/>
              </a:lnTo>
              <a:lnTo>
                <a:pt x="179668" y="22518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03EBB6-D911-483E-8D62-267F6DCB1DE5}">
      <dsp:nvSpPr>
        <dsp:cNvPr id="0" name=""/>
        <dsp:cNvSpPr/>
      </dsp:nvSpPr>
      <dsp:spPr>
        <a:xfrm>
          <a:off x="440717" y="1452353"/>
          <a:ext cx="179668" cy="1401410"/>
        </a:xfrm>
        <a:custGeom>
          <a:avLst/>
          <a:gdLst/>
          <a:ahLst/>
          <a:cxnLst/>
          <a:rect l="0" t="0" r="0" b="0"/>
          <a:pathLst>
            <a:path>
              <a:moveTo>
                <a:pt x="0" y="0"/>
              </a:moveTo>
              <a:lnTo>
                <a:pt x="0" y="1401410"/>
              </a:lnTo>
              <a:lnTo>
                <a:pt x="179668" y="14014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472F4E-AD2F-4C01-9C83-FEF2A2E92512}">
      <dsp:nvSpPr>
        <dsp:cNvPr id="0" name=""/>
        <dsp:cNvSpPr/>
      </dsp:nvSpPr>
      <dsp:spPr>
        <a:xfrm>
          <a:off x="440717" y="1452353"/>
          <a:ext cx="179668" cy="550982"/>
        </a:xfrm>
        <a:custGeom>
          <a:avLst/>
          <a:gdLst/>
          <a:ahLst/>
          <a:cxnLst/>
          <a:rect l="0" t="0" r="0" b="0"/>
          <a:pathLst>
            <a:path>
              <a:moveTo>
                <a:pt x="0" y="0"/>
              </a:moveTo>
              <a:lnTo>
                <a:pt x="0" y="550982"/>
              </a:lnTo>
              <a:lnTo>
                <a:pt x="179668" y="5509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9B5FAA-2C25-4FC4-9C3B-795CE1CC69E5}">
      <dsp:nvSpPr>
        <dsp:cNvPr id="0" name=""/>
        <dsp:cNvSpPr/>
      </dsp:nvSpPr>
      <dsp:spPr>
        <a:xfrm>
          <a:off x="919832" y="601924"/>
          <a:ext cx="4497690" cy="251535"/>
        </a:xfrm>
        <a:custGeom>
          <a:avLst/>
          <a:gdLst/>
          <a:ahLst/>
          <a:cxnLst/>
          <a:rect l="0" t="0" r="0" b="0"/>
          <a:pathLst>
            <a:path>
              <a:moveTo>
                <a:pt x="4497690" y="0"/>
              </a:moveTo>
              <a:lnTo>
                <a:pt x="4497690" y="125767"/>
              </a:lnTo>
              <a:lnTo>
                <a:pt x="0" y="125767"/>
              </a:lnTo>
              <a:lnTo>
                <a:pt x="0" y="251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D02273-D03A-4C4A-B3D5-A7BEE4E2E396}">
      <dsp:nvSpPr>
        <dsp:cNvPr id="0" name=""/>
        <dsp:cNvSpPr/>
      </dsp:nvSpPr>
      <dsp:spPr>
        <a:xfrm>
          <a:off x="4818629" y="3030"/>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選股行家</a:t>
          </a:r>
          <a:endParaRPr lang="zh-TW" altLang="en-US" sz="1100" b="1" kern="1200" dirty="0">
            <a:latin typeface="微軟正黑體" panose="020B0604030504040204" pitchFamily="34" charset="-120"/>
            <a:ea typeface="微軟正黑體" panose="020B0604030504040204" pitchFamily="34" charset="-120"/>
          </a:endParaRPr>
        </a:p>
      </dsp:txBody>
      <dsp:txXfrm>
        <a:off x="4818629" y="3030"/>
        <a:ext cx="1197787" cy="598893"/>
      </dsp:txXfrm>
    </dsp:sp>
    <dsp:sp modelId="{D9F5BCB7-85D4-4153-84FD-B3E9595BB1C8}">
      <dsp:nvSpPr>
        <dsp:cNvPr id="0" name=""/>
        <dsp:cNvSpPr/>
      </dsp:nvSpPr>
      <dsp:spPr>
        <a:xfrm>
          <a:off x="320938" y="853459"/>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提案</a:t>
          </a:r>
          <a:endParaRPr lang="zh-TW" altLang="en-US" sz="1100" b="1" kern="1200" dirty="0">
            <a:latin typeface="微軟正黑體" panose="020B0604030504040204" pitchFamily="34" charset="-120"/>
            <a:ea typeface="微軟正黑體" panose="020B0604030504040204" pitchFamily="34" charset="-120"/>
          </a:endParaRPr>
        </a:p>
      </dsp:txBody>
      <dsp:txXfrm>
        <a:off x="320938" y="853459"/>
        <a:ext cx="1197787" cy="598893"/>
      </dsp:txXfrm>
    </dsp:sp>
    <dsp:sp modelId="{9E67A6E9-5D6E-464F-9CD2-C8B65F0B3D2A}">
      <dsp:nvSpPr>
        <dsp:cNvPr id="0" name=""/>
        <dsp:cNvSpPr/>
      </dsp:nvSpPr>
      <dsp:spPr>
        <a:xfrm>
          <a:off x="620385" y="1703888"/>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定義專案問題及需求</a:t>
          </a:r>
          <a:endParaRPr lang="zh-TW" altLang="en-US" sz="1100" b="1" kern="1200" dirty="0">
            <a:latin typeface="微軟正黑體" panose="020B0604030504040204" pitchFamily="34" charset="-120"/>
            <a:ea typeface="微軟正黑體" panose="020B0604030504040204" pitchFamily="34" charset="-120"/>
          </a:endParaRPr>
        </a:p>
      </dsp:txBody>
      <dsp:txXfrm>
        <a:off x="620385" y="1703888"/>
        <a:ext cx="1197787" cy="598893"/>
      </dsp:txXfrm>
    </dsp:sp>
    <dsp:sp modelId="{868E3692-28DC-4F07-A6E9-E852635184E0}">
      <dsp:nvSpPr>
        <dsp:cNvPr id="0" name=""/>
        <dsp:cNvSpPr/>
      </dsp:nvSpPr>
      <dsp:spPr>
        <a:xfrm>
          <a:off x="620385" y="2554317"/>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構想及評估問題的解決方案</a:t>
          </a:r>
          <a:endParaRPr lang="zh-TW" altLang="en-US" sz="1100" b="1" kern="1200" dirty="0">
            <a:latin typeface="微軟正黑體" panose="020B0604030504040204" pitchFamily="34" charset="-120"/>
            <a:ea typeface="微軟正黑體" panose="020B0604030504040204" pitchFamily="34" charset="-120"/>
          </a:endParaRPr>
        </a:p>
      </dsp:txBody>
      <dsp:txXfrm>
        <a:off x="620385" y="2554317"/>
        <a:ext cx="1197787" cy="598893"/>
      </dsp:txXfrm>
    </dsp:sp>
    <dsp:sp modelId="{F4317136-AD84-49FA-AABD-D5E6C14E9729}">
      <dsp:nvSpPr>
        <dsp:cNvPr id="0" name=""/>
        <dsp:cNvSpPr/>
      </dsp:nvSpPr>
      <dsp:spPr>
        <a:xfrm>
          <a:off x="620385" y="3404745"/>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製作及審核專案提案書</a:t>
          </a:r>
          <a:endParaRPr lang="zh-TW" altLang="en-US" sz="1100" b="1" kern="1200" dirty="0">
            <a:latin typeface="微軟正黑體" panose="020B0604030504040204" pitchFamily="34" charset="-120"/>
            <a:ea typeface="微軟正黑體" panose="020B0604030504040204" pitchFamily="34" charset="-120"/>
          </a:endParaRPr>
        </a:p>
      </dsp:txBody>
      <dsp:txXfrm>
        <a:off x="620385" y="3404745"/>
        <a:ext cx="1197787" cy="598893"/>
      </dsp:txXfrm>
    </dsp:sp>
    <dsp:sp modelId="{3F564B40-44AC-4A07-999B-D19D7126D020}">
      <dsp:nvSpPr>
        <dsp:cNvPr id="0" name=""/>
        <dsp:cNvSpPr/>
      </dsp:nvSpPr>
      <dsp:spPr>
        <a:xfrm>
          <a:off x="1770261" y="853459"/>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起始</a:t>
          </a:r>
          <a:endParaRPr lang="zh-TW" altLang="en-US" sz="1100" b="1" kern="1200" dirty="0">
            <a:latin typeface="微軟正黑體" panose="020B0604030504040204" pitchFamily="34" charset="-120"/>
            <a:ea typeface="微軟正黑體" panose="020B0604030504040204" pitchFamily="34" charset="-120"/>
          </a:endParaRPr>
        </a:p>
      </dsp:txBody>
      <dsp:txXfrm>
        <a:off x="1770261" y="853459"/>
        <a:ext cx="1197787" cy="598893"/>
      </dsp:txXfrm>
    </dsp:sp>
    <dsp:sp modelId="{2A1E2562-7FC3-49D6-9742-DCEDE0D682ED}">
      <dsp:nvSpPr>
        <dsp:cNvPr id="0" name=""/>
        <dsp:cNvSpPr/>
      </dsp:nvSpPr>
      <dsp:spPr>
        <a:xfrm>
          <a:off x="2069708" y="1703888"/>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製作企劃書</a:t>
          </a:r>
          <a:endParaRPr lang="zh-TW" altLang="en-US" sz="1100" b="1" kern="1200" dirty="0">
            <a:latin typeface="微軟正黑體" panose="020B0604030504040204" pitchFamily="34" charset="-120"/>
            <a:ea typeface="微軟正黑體" panose="020B0604030504040204" pitchFamily="34" charset="-120"/>
          </a:endParaRPr>
        </a:p>
      </dsp:txBody>
      <dsp:txXfrm>
        <a:off x="2069708" y="1703888"/>
        <a:ext cx="1197787" cy="598893"/>
      </dsp:txXfrm>
    </dsp:sp>
    <dsp:sp modelId="{E49B4EB0-5D50-41D8-B122-949E57CFD5A8}">
      <dsp:nvSpPr>
        <dsp:cNvPr id="0" name=""/>
        <dsp:cNvSpPr/>
      </dsp:nvSpPr>
      <dsp:spPr>
        <a:xfrm>
          <a:off x="3219583" y="853459"/>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sz="1100" b="1" kern="1200" dirty="0" smtClean="0">
              <a:latin typeface="微軟正黑體" panose="020B0604030504040204" pitchFamily="34" charset="-120"/>
              <a:ea typeface="微軟正黑體" panose="020B0604030504040204" pitchFamily="34" charset="-120"/>
            </a:rPr>
            <a:t>計畫</a:t>
          </a:r>
          <a:r>
            <a:rPr lang="en-US" sz="1100" b="1" kern="1200" dirty="0" smtClean="0">
              <a:latin typeface="微軟正黑體" panose="020B0604030504040204" pitchFamily="34" charset="-120"/>
              <a:ea typeface="微軟正黑體" panose="020B0604030504040204" pitchFamily="34" charset="-120"/>
            </a:rPr>
            <a:t> </a:t>
          </a:r>
          <a:endParaRPr lang="zh-TW" altLang="en-US" sz="1100" b="1" kern="1200" dirty="0">
            <a:latin typeface="微軟正黑體" panose="020B0604030504040204" pitchFamily="34" charset="-120"/>
            <a:ea typeface="微軟正黑體" panose="020B0604030504040204" pitchFamily="34" charset="-120"/>
          </a:endParaRPr>
        </a:p>
      </dsp:txBody>
      <dsp:txXfrm>
        <a:off x="3219583" y="853459"/>
        <a:ext cx="1197787" cy="598893"/>
      </dsp:txXfrm>
    </dsp:sp>
    <dsp:sp modelId="{D2931CFD-4039-4F1C-9CD7-3DCB5229A01D}">
      <dsp:nvSpPr>
        <dsp:cNvPr id="0" name=""/>
        <dsp:cNvSpPr/>
      </dsp:nvSpPr>
      <dsp:spPr>
        <a:xfrm>
          <a:off x="3519030" y="1703888"/>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製作工作分配表</a:t>
          </a:r>
          <a:endParaRPr lang="zh-TW" altLang="en-US" sz="1100" b="1" kern="1200" dirty="0">
            <a:latin typeface="微軟正黑體" panose="020B0604030504040204" pitchFamily="34" charset="-120"/>
            <a:ea typeface="微軟正黑體" panose="020B0604030504040204" pitchFamily="34" charset="-120"/>
          </a:endParaRPr>
        </a:p>
      </dsp:txBody>
      <dsp:txXfrm>
        <a:off x="3519030" y="1703888"/>
        <a:ext cx="1197787" cy="598893"/>
      </dsp:txXfrm>
    </dsp:sp>
    <dsp:sp modelId="{0498C961-1B46-4239-97FE-48DDCA254849}">
      <dsp:nvSpPr>
        <dsp:cNvPr id="0" name=""/>
        <dsp:cNvSpPr/>
      </dsp:nvSpPr>
      <dsp:spPr>
        <a:xfrm>
          <a:off x="5693014" y="853459"/>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專案管理執行階段的活動</a:t>
          </a:r>
          <a:endParaRPr lang="zh-TW" altLang="en-US" sz="1100" b="1" kern="1200" dirty="0">
            <a:latin typeface="微軟正黑體" panose="020B0604030504040204" pitchFamily="34" charset="-120"/>
            <a:ea typeface="微軟正黑體" panose="020B0604030504040204" pitchFamily="34" charset="-120"/>
          </a:endParaRPr>
        </a:p>
      </dsp:txBody>
      <dsp:txXfrm>
        <a:off x="5693014" y="853459"/>
        <a:ext cx="1197787" cy="598893"/>
      </dsp:txXfrm>
    </dsp:sp>
    <dsp:sp modelId="{D4A8D1B0-EDFF-4D56-BBB8-1A8D9496B3E8}">
      <dsp:nvSpPr>
        <dsp:cNvPr id="0" name=""/>
        <dsp:cNvSpPr/>
      </dsp:nvSpPr>
      <dsp:spPr>
        <a:xfrm>
          <a:off x="4968352" y="1703888"/>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前端小組</a:t>
          </a:r>
          <a:endParaRPr lang="zh-TW" altLang="en-US" sz="1100" b="1" kern="1200" dirty="0">
            <a:latin typeface="微軟正黑體" panose="020B0604030504040204" pitchFamily="34" charset="-120"/>
            <a:ea typeface="微軟正黑體" panose="020B0604030504040204" pitchFamily="34" charset="-120"/>
          </a:endParaRPr>
        </a:p>
      </dsp:txBody>
      <dsp:txXfrm>
        <a:off x="4968352" y="1703888"/>
        <a:ext cx="1197787" cy="598893"/>
      </dsp:txXfrm>
    </dsp:sp>
    <dsp:sp modelId="{CEC5361E-34D7-49CF-8EAF-3EB15DA44F6B}">
      <dsp:nvSpPr>
        <dsp:cNvPr id="0" name=""/>
        <dsp:cNvSpPr/>
      </dsp:nvSpPr>
      <dsp:spPr>
        <a:xfrm>
          <a:off x="5267799" y="2554317"/>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網站架設</a:t>
          </a:r>
          <a:endParaRPr lang="zh-TW" altLang="en-US" sz="1100" b="1" kern="1200" dirty="0">
            <a:latin typeface="微軟正黑體" panose="020B0604030504040204" pitchFamily="34" charset="-120"/>
            <a:ea typeface="微軟正黑體" panose="020B0604030504040204" pitchFamily="34" charset="-120"/>
          </a:endParaRPr>
        </a:p>
      </dsp:txBody>
      <dsp:txXfrm>
        <a:off x="5267799" y="2554317"/>
        <a:ext cx="1197787" cy="598893"/>
      </dsp:txXfrm>
    </dsp:sp>
    <dsp:sp modelId="{E67F96B7-9310-43A9-B814-BD385D42F1BE}">
      <dsp:nvSpPr>
        <dsp:cNvPr id="0" name=""/>
        <dsp:cNvSpPr/>
      </dsp:nvSpPr>
      <dsp:spPr>
        <a:xfrm>
          <a:off x="5267799" y="3404745"/>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網站美編</a:t>
          </a:r>
          <a:endParaRPr lang="zh-TW" altLang="en-US" sz="1100" b="1" kern="1200" dirty="0">
            <a:latin typeface="微軟正黑體" panose="020B0604030504040204" pitchFamily="34" charset="-120"/>
            <a:ea typeface="微軟正黑體" panose="020B0604030504040204" pitchFamily="34" charset="-120"/>
          </a:endParaRPr>
        </a:p>
      </dsp:txBody>
      <dsp:txXfrm>
        <a:off x="5267799" y="3404745"/>
        <a:ext cx="1197787" cy="598893"/>
      </dsp:txXfrm>
    </dsp:sp>
    <dsp:sp modelId="{7055CDD5-64C2-4646-BAAA-99A871D7E255}">
      <dsp:nvSpPr>
        <dsp:cNvPr id="0" name=""/>
        <dsp:cNvSpPr/>
      </dsp:nvSpPr>
      <dsp:spPr>
        <a:xfrm>
          <a:off x="6417675" y="1703888"/>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後端小組</a:t>
          </a:r>
          <a:endParaRPr lang="zh-TW" altLang="en-US" sz="1100" b="1" kern="1200" dirty="0">
            <a:latin typeface="微軟正黑體" panose="020B0604030504040204" pitchFamily="34" charset="-120"/>
            <a:ea typeface="微軟正黑體" panose="020B0604030504040204" pitchFamily="34" charset="-120"/>
          </a:endParaRPr>
        </a:p>
      </dsp:txBody>
      <dsp:txXfrm>
        <a:off x="6417675" y="1703888"/>
        <a:ext cx="1197787" cy="598893"/>
      </dsp:txXfrm>
    </dsp:sp>
    <dsp:sp modelId="{520DDE7F-2257-421E-A35A-E9280CDAD0D2}">
      <dsp:nvSpPr>
        <dsp:cNvPr id="0" name=""/>
        <dsp:cNvSpPr/>
      </dsp:nvSpPr>
      <dsp:spPr>
        <a:xfrm>
          <a:off x="6717122" y="2554317"/>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資料抓取</a:t>
          </a:r>
          <a:endParaRPr lang="zh-TW" altLang="en-US" sz="1100" b="1" kern="1200" dirty="0">
            <a:latin typeface="微軟正黑體" panose="020B0604030504040204" pitchFamily="34" charset="-120"/>
            <a:ea typeface="微軟正黑體" panose="020B0604030504040204" pitchFamily="34" charset="-120"/>
          </a:endParaRPr>
        </a:p>
      </dsp:txBody>
      <dsp:txXfrm>
        <a:off x="6717122" y="2554317"/>
        <a:ext cx="1197787" cy="598893"/>
      </dsp:txXfrm>
    </dsp:sp>
    <dsp:sp modelId="{3F244E16-D075-4DEE-8677-2C2FA637D643}">
      <dsp:nvSpPr>
        <dsp:cNvPr id="0" name=""/>
        <dsp:cNvSpPr/>
      </dsp:nvSpPr>
      <dsp:spPr>
        <a:xfrm>
          <a:off x="6717122" y="3404745"/>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功能撰寫</a:t>
          </a:r>
          <a:endParaRPr lang="zh-TW" altLang="en-US" sz="1100" b="1" kern="1200" dirty="0">
            <a:latin typeface="微軟正黑體" panose="020B0604030504040204" pitchFamily="34" charset="-120"/>
            <a:ea typeface="微軟正黑體" panose="020B0604030504040204" pitchFamily="34" charset="-120"/>
          </a:endParaRPr>
        </a:p>
      </dsp:txBody>
      <dsp:txXfrm>
        <a:off x="6717122" y="3404745"/>
        <a:ext cx="1197787" cy="598893"/>
      </dsp:txXfrm>
    </dsp:sp>
    <dsp:sp modelId="{CAA1E5B0-04C8-420C-9F69-F3BA17F30596}">
      <dsp:nvSpPr>
        <dsp:cNvPr id="0" name=""/>
        <dsp:cNvSpPr/>
      </dsp:nvSpPr>
      <dsp:spPr>
        <a:xfrm>
          <a:off x="6717122" y="4255174"/>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交易分析</a:t>
          </a:r>
          <a:endParaRPr lang="zh-TW" altLang="en-US" sz="1100" b="1" kern="1200" dirty="0">
            <a:latin typeface="微軟正黑體" panose="020B0604030504040204" pitchFamily="34" charset="-120"/>
            <a:ea typeface="微軟正黑體" panose="020B0604030504040204" pitchFamily="34" charset="-120"/>
          </a:endParaRPr>
        </a:p>
      </dsp:txBody>
      <dsp:txXfrm>
        <a:off x="6717122" y="4255174"/>
        <a:ext cx="1197787" cy="598893"/>
      </dsp:txXfrm>
    </dsp:sp>
    <dsp:sp modelId="{A96994F7-CCFE-4914-8B1E-82F96323C368}">
      <dsp:nvSpPr>
        <dsp:cNvPr id="0" name=""/>
        <dsp:cNvSpPr/>
      </dsp:nvSpPr>
      <dsp:spPr>
        <a:xfrm>
          <a:off x="7866997" y="853459"/>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控管</a:t>
          </a:r>
          <a:endParaRPr lang="zh-TW" altLang="en-US" sz="1100" b="1" kern="1200" dirty="0">
            <a:latin typeface="微軟正黑體" panose="020B0604030504040204" pitchFamily="34" charset="-120"/>
            <a:ea typeface="微軟正黑體" panose="020B0604030504040204" pitchFamily="34" charset="-120"/>
          </a:endParaRPr>
        </a:p>
      </dsp:txBody>
      <dsp:txXfrm>
        <a:off x="7866997" y="853459"/>
        <a:ext cx="1197787" cy="598893"/>
      </dsp:txXfrm>
    </dsp:sp>
    <dsp:sp modelId="{9EA6C1A3-20FB-47AD-8119-4F7015478BD3}">
      <dsp:nvSpPr>
        <dsp:cNvPr id="0" name=""/>
        <dsp:cNvSpPr/>
      </dsp:nvSpPr>
      <dsp:spPr>
        <a:xfrm>
          <a:off x="8166444" y="1703888"/>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進行時間控管</a:t>
          </a:r>
          <a:endParaRPr lang="zh-TW" altLang="en-US" sz="1100" b="1" kern="1200" dirty="0">
            <a:latin typeface="微軟正黑體" panose="020B0604030504040204" pitchFamily="34" charset="-120"/>
            <a:ea typeface="微軟正黑體" panose="020B0604030504040204" pitchFamily="34" charset="-120"/>
          </a:endParaRPr>
        </a:p>
      </dsp:txBody>
      <dsp:txXfrm>
        <a:off x="8166444" y="1703888"/>
        <a:ext cx="1197787" cy="598893"/>
      </dsp:txXfrm>
    </dsp:sp>
    <dsp:sp modelId="{37CEF7F0-FD81-4F70-A239-5D08C856CD51}">
      <dsp:nvSpPr>
        <dsp:cNvPr id="0" name=""/>
        <dsp:cNvSpPr/>
      </dsp:nvSpPr>
      <dsp:spPr>
        <a:xfrm>
          <a:off x="8166444" y="2554317"/>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進行溝通及報告</a:t>
          </a:r>
          <a:endParaRPr lang="zh-TW" altLang="en-US" sz="1100" b="1" kern="1200" dirty="0">
            <a:latin typeface="微軟正黑體" panose="020B0604030504040204" pitchFamily="34" charset="-120"/>
            <a:ea typeface="微軟正黑體" panose="020B0604030504040204" pitchFamily="34" charset="-120"/>
          </a:endParaRPr>
        </a:p>
      </dsp:txBody>
      <dsp:txXfrm>
        <a:off x="8166444" y="2554317"/>
        <a:ext cx="1197787" cy="598893"/>
      </dsp:txXfrm>
    </dsp:sp>
    <dsp:sp modelId="{6267C14F-AE5E-4D1B-815C-CB7504601EB8}">
      <dsp:nvSpPr>
        <dsp:cNvPr id="0" name=""/>
        <dsp:cNvSpPr/>
      </dsp:nvSpPr>
      <dsp:spPr>
        <a:xfrm>
          <a:off x="8166444" y="3404745"/>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進行文件控管</a:t>
          </a:r>
          <a:endParaRPr lang="zh-TW" altLang="en-US" sz="1100" b="1" kern="1200" dirty="0">
            <a:latin typeface="微軟正黑體" panose="020B0604030504040204" pitchFamily="34" charset="-120"/>
            <a:ea typeface="微軟正黑體" panose="020B0604030504040204" pitchFamily="34" charset="-120"/>
          </a:endParaRPr>
        </a:p>
      </dsp:txBody>
      <dsp:txXfrm>
        <a:off x="8166444" y="3404745"/>
        <a:ext cx="1197787" cy="598893"/>
      </dsp:txXfrm>
    </dsp:sp>
    <dsp:sp modelId="{5CBB5586-B2A2-4C97-B99C-7E9A36B6E34E}">
      <dsp:nvSpPr>
        <dsp:cNvPr id="0" name=""/>
        <dsp:cNvSpPr/>
      </dsp:nvSpPr>
      <dsp:spPr>
        <a:xfrm>
          <a:off x="9316320" y="853459"/>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結案</a:t>
          </a:r>
          <a:endParaRPr lang="zh-TW" altLang="en-US" sz="1100" b="1" kern="1200" dirty="0">
            <a:latin typeface="微軟正黑體" panose="020B0604030504040204" pitchFamily="34" charset="-120"/>
            <a:ea typeface="微軟正黑體" panose="020B0604030504040204" pitchFamily="34" charset="-120"/>
          </a:endParaRPr>
        </a:p>
      </dsp:txBody>
      <dsp:txXfrm>
        <a:off x="9316320" y="853459"/>
        <a:ext cx="1197787" cy="598893"/>
      </dsp:txXfrm>
    </dsp:sp>
    <dsp:sp modelId="{48535167-34DC-4BCA-ADB7-32DFCD163C1C}">
      <dsp:nvSpPr>
        <dsp:cNvPr id="0" name=""/>
        <dsp:cNvSpPr/>
      </dsp:nvSpPr>
      <dsp:spPr>
        <a:xfrm>
          <a:off x="9615766" y="1703888"/>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網站上線</a:t>
          </a:r>
          <a:endParaRPr lang="zh-TW" altLang="en-US" sz="1100" b="1" kern="1200" dirty="0">
            <a:latin typeface="微軟正黑體" panose="020B0604030504040204" pitchFamily="34" charset="-120"/>
            <a:ea typeface="微軟正黑體" panose="020B0604030504040204" pitchFamily="34" charset="-120"/>
          </a:endParaRPr>
        </a:p>
      </dsp:txBody>
      <dsp:txXfrm>
        <a:off x="9615766" y="1703888"/>
        <a:ext cx="1197787" cy="598893"/>
      </dsp:txXfrm>
    </dsp:sp>
    <dsp:sp modelId="{3839F1C7-D147-45E6-A645-7BC0DAC41ABE}">
      <dsp:nvSpPr>
        <dsp:cNvPr id="0" name=""/>
        <dsp:cNvSpPr/>
      </dsp:nvSpPr>
      <dsp:spPr>
        <a:xfrm>
          <a:off x="9615766" y="2554317"/>
          <a:ext cx="1197787" cy="59889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微軟正黑體" panose="020B0604030504040204" pitchFamily="34" charset="-120"/>
              <a:ea typeface="微軟正黑體" panose="020B0604030504040204" pitchFamily="34" charset="-120"/>
            </a:rPr>
            <a:t>製作結案報告</a:t>
          </a:r>
          <a:endParaRPr lang="zh-TW" altLang="en-US" sz="1100" b="1" kern="1200" dirty="0">
            <a:latin typeface="微軟正黑體" panose="020B0604030504040204" pitchFamily="34" charset="-120"/>
            <a:ea typeface="微軟正黑體" panose="020B0604030504040204" pitchFamily="34" charset="-120"/>
          </a:endParaRPr>
        </a:p>
      </dsp:txBody>
      <dsp:txXfrm>
        <a:off x="9615766" y="2554317"/>
        <a:ext cx="1197787" cy="598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2FA48-A178-4237-9F65-1AB37B68CB99}">
      <dsp:nvSpPr>
        <dsp:cNvPr id="0" name=""/>
        <dsp:cNvSpPr/>
      </dsp:nvSpPr>
      <dsp:spPr>
        <a:xfrm>
          <a:off x="5646838" y="2571754"/>
          <a:ext cx="318553" cy="976897"/>
        </a:xfrm>
        <a:custGeom>
          <a:avLst/>
          <a:gdLst/>
          <a:ahLst/>
          <a:cxnLst/>
          <a:rect l="0" t="0" r="0" b="0"/>
          <a:pathLst>
            <a:path>
              <a:moveTo>
                <a:pt x="0" y="0"/>
              </a:moveTo>
              <a:lnTo>
                <a:pt x="0" y="976897"/>
              </a:lnTo>
              <a:lnTo>
                <a:pt x="318553" y="9768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460FEE-E1AB-4B00-A856-EEFF1AF9D59B}">
      <dsp:nvSpPr>
        <dsp:cNvPr id="0" name=""/>
        <dsp:cNvSpPr/>
      </dsp:nvSpPr>
      <dsp:spPr>
        <a:xfrm>
          <a:off x="3926650" y="1063934"/>
          <a:ext cx="2569664" cy="445974"/>
        </a:xfrm>
        <a:custGeom>
          <a:avLst/>
          <a:gdLst/>
          <a:ahLst/>
          <a:cxnLst/>
          <a:rect l="0" t="0" r="0" b="0"/>
          <a:pathLst>
            <a:path>
              <a:moveTo>
                <a:pt x="0" y="0"/>
              </a:moveTo>
              <a:lnTo>
                <a:pt x="0" y="222987"/>
              </a:lnTo>
              <a:lnTo>
                <a:pt x="2569664" y="222987"/>
              </a:lnTo>
              <a:lnTo>
                <a:pt x="2569664" y="4459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638215-444E-47C5-98B5-F18B90607038}">
      <dsp:nvSpPr>
        <dsp:cNvPr id="0" name=""/>
        <dsp:cNvSpPr/>
      </dsp:nvSpPr>
      <dsp:spPr>
        <a:xfrm>
          <a:off x="3077174" y="2571754"/>
          <a:ext cx="318553" cy="2484716"/>
        </a:xfrm>
        <a:custGeom>
          <a:avLst/>
          <a:gdLst/>
          <a:ahLst/>
          <a:cxnLst/>
          <a:rect l="0" t="0" r="0" b="0"/>
          <a:pathLst>
            <a:path>
              <a:moveTo>
                <a:pt x="0" y="0"/>
              </a:moveTo>
              <a:lnTo>
                <a:pt x="0" y="2484716"/>
              </a:lnTo>
              <a:lnTo>
                <a:pt x="318553" y="24847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44C809-38A6-427F-823C-68C176EB4D53}">
      <dsp:nvSpPr>
        <dsp:cNvPr id="0" name=""/>
        <dsp:cNvSpPr/>
      </dsp:nvSpPr>
      <dsp:spPr>
        <a:xfrm>
          <a:off x="3077174" y="2571754"/>
          <a:ext cx="318553" cy="976897"/>
        </a:xfrm>
        <a:custGeom>
          <a:avLst/>
          <a:gdLst/>
          <a:ahLst/>
          <a:cxnLst/>
          <a:rect l="0" t="0" r="0" b="0"/>
          <a:pathLst>
            <a:path>
              <a:moveTo>
                <a:pt x="0" y="0"/>
              </a:moveTo>
              <a:lnTo>
                <a:pt x="0" y="976897"/>
              </a:lnTo>
              <a:lnTo>
                <a:pt x="318553" y="9768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08BDCF-FC5A-4DC7-AE21-9B4F482E99CA}">
      <dsp:nvSpPr>
        <dsp:cNvPr id="0" name=""/>
        <dsp:cNvSpPr/>
      </dsp:nvSpPr>
      <dsp:spPr>
        <a:xfrm>
          <a:off x="3880930" y="1063934"/>
          <a:ext cx="91440" cy="445974"/>
        </a:xfrm>
        <a:custGeom>
          <a:avLst/>
          <a:gdLst/>
          <a:ahLst/>
          <a:cxnLst/>
          <a:rect l="0" t="0" r="0" b="0"/>
          <a:pathLst>
            <a:path>
              <a:moveTo>
                <a:pt x="45720" y="0"/>
              </a:moveTo>
              <a:lnTo>
                <a:pt x="45720" y="4459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0DA82F-336E-4DD5-812A-0E71D226E4C8}">
      <dsp:nvSpPr>
        <dsp:cNvPr id="0" name=""/>
        <dsp:cNvSpPr/>
      </dsp:nvSpPr>
      <dsp:spPr>
        <a:xfrm>
          <a:off x="507510" y="2571754"/>
          <a:ext cx="318553" cy="2484716"/>
        </a:xfrm>
        <a:custGeom>
          <a:avLst/>
          <a:gdLst/>
          <a:ahLst/>
          <a:cxnLst/>
          <a:rect l="0" t="0" r="0" b="0"/>
          <a:pathLst>
            <a:path>
              <a:moveTo>
                <a:pt x="0" y="0"/>
              </a:moveTo>
              <a:lnTo>
                <a:pt x="0" y="2484716"/>
              </a:lnTo>
              <a:lnTo>
                <a:pt x="318553" y="24847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451AED-C70C-4322-BDB8-5C7345BAAC06}">
      <dsp:nvSpPr>
        <dsp:cNvPr id="0" name=""/>
        <dsp:cNvSpPr/>
      </dsp:nvSpPr>
      <dsp:spPr>
        <a:xfrm>
          <a:off x="507510" y="2571754"/>
          <a:ext cx="318553" cy="976897"/>
        </a:xfrm>
        <a:custGeom>
          <a:avLst/>
          <a:gdLst/>
          <a:ahLst/>
          <a:cxnLst/>
          <a:rect l="0" t="0" r="0" b="0"/>
          <a:pathLst>
            <a:path>
              <a:moveTo>
                <a:pt x="0" y="0"/>
              </a:moveTo>
              <a:lnTo>
                <a:pt x="0" y="976897"/>
              </a:lnTo>
              <a:lnTo>
                <a:pt x="318553" y="9768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98299E-A17E-4D36-B138-445CDE9ED42C}">
      <dsp:nvSpPr>
        <dsp:cNvPr id="0" name=""/>
        <dsp:cNvSpPr/>
      </dsp:nvSpPr>
      <dsp:spPr>
        <a:xfrm>
          <a:off x="1356986" y="1063934"/>
          <a:ext cx="2569664" cy="445974"/>
        </a:xfrm>
        <a:custGeom>
          <a:avLst/>
          <a:gdLst/>
          <a:ahLst/>
          <a:cxnLst/>
          <a:rect l="0" t="0" r="0" b="0"/>
          <a:pathLst>
            <a:path>
              <a:moveTo>
                <a:pt x="2569664" y="0"/>
              </a:moveTo>
              <a:lnTo>
                <a:pt x="2569664" y="222987"/>
              </a:lnTo>
              <a:lnTo>
                <a:pt x="0" y="222987"/>
              </a:lnTo>
              <a:lnTo>
                <a:pt x="0" y="4459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15D4-F262-4809-A981-D2C814E61DC9}">
      <dsp:nvSpPr>
        <dsp:cNvPr id="0" name=""/>
        <dsp:cNvSpPr/>
      </dsp:nvSpPr>
      <dsp:spPr>
        <a:xfrm>
          <a:off x="2864805" y="2090"/>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專案總成本  </a:t>
          </a:r>
          <a:endParaRPr lang="en-US" altLang="zh-TW" sz="2100" b="1" kern="1200" dirty="0" smtClean="0">
            <a:latin typeface="微軟正黑體" panose="020B0604030504040204" pitchFamily="34" charset="-120"/>
            <a:ea typeface="微軟正黑體" panose="020B0604030504040204" pitchFamily="34" charset="-120"/>
          </a:endParaRP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30</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2864805" y="2090"/>
        <a:ext cx="2123689" cy="1061844"/>
      </dsp:txXfrm>
    </dsp:sp>
    <dsp:sp modelId="{4081957F-5602-4ADE-9548-D783335FB0B4}">
      <dsp:nvSpPr>
        <dsp:cNvPr id="0" name=""/>
        <dsp:cNvSpPr/>
      </dsp:nvSpPr>
      <dsp:spPr>
        <a:xfrm>
          <a:off x="295141" y="1509909"/>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設計 </a:t>
          </a:r>
          <a:r>
            <a:rPr lang="en-US" altLang="zh-TW" sz="2100" b="1" kern="1200" dirty="0" smtClean="0">
              <a:latin typeface="微軟正黑體" panose="020B0604030504040204" pitchFamily="34" charset="-120"/>
              <a:ea typeface="微軟正黑體" panose="020B0604030504040204" pitchFamily="34" charset="-120"/>
            </a:rPr>
            <a:t>20%</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6</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295141" y="1509909"/>
        <a:ext cx="2123689" cy="1061844"/>
      </dsp:txXfrm>
    </dsp:sp>
    <dsp:sp modelId="{8155927D-E081-4ECF-A0E6-5646EB288482}">
      <dsp:nvSpPr>
        <dsp:cNvPr id="0" name=""/>
        <dsp:cNvSpPr/>
      </dsp:nvSpPr>
      <dsp:spPr>
        <a:xfrm>
          <a:off x="826063" y="3017728"/>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LOGO</a:t>
          </a:r>
          <a:r>
            <a:rPr lang="zh-TW" altLang="en-US" sz="2100" b="1" kern="1200" dirty="0" smtClean="0">
              <a:latin typeface="微軟正黑體" panose="020B0604030504040204" pitchFamily="34" charset="-120"/>
              <a:ea typeface="微軟正黑體" panose="020B0604030504040204" pitchFamily="34" charset="-120"/>
            </a:rPr>
            <a:t> </a:t>
          </a:r>
          <a:r>
            <a:rPr lang="en-US" altLang="zh-TW" sz="2100" b="1" kern="1200" dirty="0" smtClean="0">
              <a:latin typeface="微軟正黑體" panose="020B0604030504040204" pitchFamily="34" charset="-120"/>
              <a:ea typeface="微軟正黑體" panose="020B0604030504040204" pitchFamily="34" charset="-120"/>
            </a:rPr>
            <a:t>10%</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3</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826063" y="3017728"/>
        <a:ext cx="2123689" cy="1061844"/>
      </dsp:txXfrm>
    </dsp:sp>
    <dsp:sp modelId="{5E07F702-FC09-4ED4-A7F5-09DE41A01A20}">
      <dsp:nvSpPr>
        <dsp:cNvPr id="0" name=""/>
        <dsp:cNvSpPr/>
      </dsp:nvSpPr>
      <dsp:spPr>
        <a:xfrm>
          <a:off x="826063" y="4525548"/>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主視覺 </a:t>
          </a:r>
          <a:r>
            <a:rPr lang="en-US" altLang="zh-TW" sz="2100" b="1" kern="1200" dirty="0" smtClean="0">
              <a:latin typeface="微軟正黑體" panose="020B0604030504040204" pitchFamily="34" charset="-120"/>
              <a:ea typeface="微軟正黑體" panose="020B0604030504040204" pitchFamily="34" charset="-120"/>
            </a:rPr>
            <a:t>10%</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3</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826063" y="4525548"/>
        <a:ext cx="2123689" cy="1061844"/>
      </dsp:txXfrm>
    </dsp:sp>
    <dsp:sp modelId="{E2F2BF11-74F1-4267-98C4-76A3E46BCC8B}">
      <dsp:nvSpPr>
        <dsp:cNvPr id="0" name=""/>
        <dsp:cNvSpPr/>
      </dsp:nvSpPr>
      <dsp:spPr>
        <a:xfrm>
          <a:off x="2864805" y="1509909"/>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人力 </a:t>
          </a:r>
          <a:r>
            <a:rPr lang="en-US" altLang="zh-TW" sz="2100" b="1" kern="1200" dirty="0" smtClean="0">
              <a:latin typeface="微軟正黑體" panose="020B0604030504040204" pitchFamily="34" charset="-120"/>
              <a:ea typeface="微軟正黑體" panose="020B0604030504040204" pitchFamily="34" charset="-120"/>
            </a:rPr>
            <a:t>70%</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21</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2864805" y="1509909"/>
        <a:ext cx="2123689" cy="1061844"/>
      </dsp:txXfrm>
    </dsp:sp>
    <dsp:sp modelId="{65A24B46-1926-4C3B-8376-E5F856403DD9}">
      <dsp:nvSpPr>
        <dsp:cNvPr id="0" name=""/>
        <dsp:cNvSpPr/>
      </dsp:nvSpPr>
      <dsp:spPr>
        <a:xfrm>
          <a:off x="3395728" y="3017728"/>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前端</a:t>
          </a:r>
          <a:r>
            <a:rPr lang="en-US" altLang="zh-TW" sz="2100" b="1" kern="1200" dirty="0" smtClean="0">
              <a:latin typeface="微軟正黑體" panose="020B0604030504040204" pitchFamily="34" charset="-120"/>
              <a:ea typeface="微軟正黑體" panose="020B0604030504040204" pitchFamily="34" charset="-120"/>
            </a:rPr>
            <a:t>(</a:t>
          </a:r>
          <a:r>
            <a:rPr lang="zh-TW" altLang="en-US" sz="2100" b="1" kern="1200" dirty="0" smtClean="0">
              <a:latin typeface="微軟正黑體" panose="020B0604030504040204" pitchFamily="34" charset="-120"/>
              <a:ea typeface="微軟正黑體" panose="020B0604030504040204" pitchFamily="34" charset="-120"/>
            </a:rPr>
            <a:t>網站</a:t>
          </a:r>
          <a:r>
            <a:rPr lang="en-US" altLang="zh-TW" sz="2100" b="1" kern="1200" dirty="0" smtClean="0">
              <a:latin typeface="微軟正黑體" panose="020B0604030504040204" pitchFamily="34" charset="-120"/>
              <a:ea typeface="微軟正黑體" panose="020B0604030504040204" pitchFamily="34" charset="-120"/>
            </a:rPr>
            <a:t>)</a:t>
          </a:r>
          <a:r>
            <a:rPr lang="zh-TW" altLang="en-US" sz="2100" b="1" kern="1200" dirty="0" smtClean="0">
              <a:latin typeface="微軟正黑體" panose="020B0604030504040204" pitchFamily="34" charset="-120"/>
              <a:ea typeface="微軟正黑體" panose="020B0604030504040204" pitchFamily="34" charset="-120"/>
            </a:rPr>
            <a:t> </a:t>
          </a:r>
          <a:r>
            <a:rPr lang="en-US" altLang="zh-TW" sz="2100" b="1" kern="1200" dirty="0" smtClean="0">
              <a:latin typeface="微軟正黑體" panose="020B0604030504040204" pitchFamily="34" charset="-120"/>
              <a:ea typeface="微軟正黑體" panose="020B0604030504040204" pitchFamily="34" charset="-120"/>
            </a:rPr>
            <a:t>35%</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10.5</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3395728" y="3017728"/>
        <a:ext cx="2123689" cy="1061844"/>
      </dsp:txXfrm>
    </dsp:sp>
    <dsp:sp modelId="{A462AA61-4D41-4DE1-ADA7-18992E1040F2}">
      <dsp:nvSpPr>
        <dsp:cNvPr id="0" name=""/>
        <dsp:cNvSpPr/>
      </dsp:nvSpPr>
      <dsp:spPr>
        <a:xfrm>
          <a:off x="3395728" y="4525548"/>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後端</a:t>
          </a:r>
          <a:r>
            <a:rPr lang="en-US" altLang="zh-TW" sz="2100" b="1" kern="1200" dirty="0" smtClean="0">
              <a:latin typeface="微軟正黑體" panose="020B0604030504040204" pitchFamily="34" charset="-120"/>
              <a:ea typeface="微軟正黑體" panose="020B0604030504040204" pitchFamily="34" charset="-120"/>
            </a:rPr>
            <a:t>(</a:t>
          </a:r>
          <a:r>
            <a:rPr lang="zh-TW" altLang="en-US" sz="2100" b="1" kern="1200" dirty="0" smtClean="0">
              <a:latin typeface="微軟正黑體" panose="020B0604030504040204" pitchFamily="34" charset="-120"/>
              <a:ea typeface="微軟正黑體" panose="020B0604030504040204" pitchFamily="34" charset="-120"/>
            </a:rPr>
            <a:t>程式</a:t>
          </a:r>
          <a:r>
            <a:rPr lang="en-US" altLang="zh-TW" sz="2100" b="1" kern="1200" dirty="0" smtClean="0">
              <a:latin typeface="微軟正黑體" panose="020B0604030504040204" pitchFamily="34" charset="-120"/>
              <a:ea typeface="微軟正黑體" panose="020B0604030504040204" pitchFamily="34" charset="-120"/>
            </a:rPr>
            <a:t>)</a:t>
          </a:r>
          <a:r>
            <a:rPr lang="zh-TW" altLang="en-US" sz="2100" b="1" kern="1200" dirty="0" smtClean="0">
              <a:latin typeface="微軟正黑體" panose="020B0604030504040204" pitchFamily="34" charset="-120"/>
              <a:ea typeface="微軟正黑體" panose="020B0604030504040204" pitchFamily="34" charset="-120"/>
            </a:rPr>
            <a:t> </a:t>
          </a:r>
          <a:r>
            <a:rPr lang="en-US" altLang="zh-TW" sz="2100" b="1" kern="1200" dirty="0" smtClean="0">
              <a:latin typeface="微軟正黑體" panose="020B0604030504040204" pitchFamily="34" charset="-120"/>
              <a:ea typeface="微軟正黑體" panose="020B0604030504040204" pitchFamily="34" charset="-120"/>
            </a:rPr>
            <a:t>35%</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10.5</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3395728" y="4525548"/>
        <a:ext cx="2123689" cy="1061844"/>
      </dsp:txXfrm>
    </dsp:sp>
    <dsp:sp modelId="{0FBB5A76-7140-4228-8BD2-8366B30FA2D1}">
      <dsp:nvSpPr>
        <dsp:cNvPr id="0" name=""/>
        <dsp:cNvSpPr/>
      </dsp:nvSpPr>
      <dsp:spPr>
        <a:xfrm>
          <a:off x="5434469" y="1509909"/>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行銷 </a:t>
          </a:r>
          <a:r>
            <a:rPr lang="en-US" altLang="zh-TW" sz="2100" b="1" kern="1200" dirty="0" smtClean="0">
              <a:latin typeface="微軟正黑體" panose="020B0604030504040204" pitchFamily="34" charset="-120"/>
              <a:ea typeface="微軟正黑體" panose="020B0604030504040204" pitchFamily="34" charset="-120"/>
            </a:rPr>
            <a:t>10%</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3</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5434469" y="1509909"/>
        <a:ext cx="2123689" cy="1061844"/>
      </dsp:txXfrm>
    </dsp:sp>
    <dsp:sp modelId="{F23D6DC9-039E-4FDE-954F-23C2303194F5}">
      <dsp:nvSpPr>
        <dsp:cNvPr id="0" name=""/>
        <dsp:cNvSpPr/>
      </dsp:nvSpPr>
      <dsp:spPr>
        <a:xfrm>
          <a:off x="5965392" y="3017728"/>
          <a:ext cx="2123689" cy="106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b="1" kern="1200" dirty="0" smtClean="0">
              <a:latin typeface="微軟正黑體" panose="020B0604030504040204" pitchFamily="34" charset="-120"/>
              <a:ea typeface="微軟正黑體" panose="020B0604030504040204" pitchFamily="34" charset="-120"/>
            </a:rPr>
            <a:t>廣告 </a:t>
          </a:r>
          <a:r>
            <a:rPr lang="en-US" altLang="zh-TW" sz="2100" b="1" kern="1200" dirty="0" smtClean="0">
              <a:latin typeface="微軟正黑體" panose="020B0604030504040204" pitchFamily="34" charset="-120"/>
              <a:ea typeface="微軟正黑體" panose="020B0604030504040204" pitchFamily="34" charset="-120"/>
            </a:rPr>
            <a:t>10%</a:t>
          </a:r>
        </a:p>
        <a:p>
          <a:pPr lvl="0" algn="ctr" defTabSz="933450">
            <a:lnSpc>
              <a:spcPct val="90000"/>
            </a:lnSpc>
            <a:spcBef>
              <a:spcPct val="0"/>
            </a:spcBef>
            <a:spcAft>
              <a:spcPct val="35000"/>
            </a:spcAft>
          </a:pPr>
          <a:r>
            <a:rPr lang="en-US" altLang="zh-TW" sz="2100" b="1" kern="1200" dirty="0" smtClean="0">
              <a:latin typeface="微軟正黑體" panose="020B0604030504040204" pitchFamily="34" charset="-120"/>
              <a:ea typeface="微軟正黑體" panose="020B0604030504040204" pitchFamily="34" charset="-120"/>
            </a:rPr>
            <a:t>3</a:t>
          </a:r>
          <a:r>
            <a:rPr lang="zh-TW" altLang="en-US" sz="2100" b="1" kern="1200" dirty="0" smtClean="0">
              <a:latin typeface="微軟正黑體" panose="020B0604030504040204" pitchFamily="34" charset="-120"/>
              <a:ea typeface="微軟正黑體" panose="020B0604030504040204" pitchFamily="34" charset="-120"/>
            </a:rPr>
            <a:t>萬</a:t>
          </a:r>
          <a:endParaRPr lang="zh-TW" altLang="en-US" sz="2100" b="1" kern="1200" dirty="0">
            <a:latin typeface="微軟正黑體" panose="020B0604030504040204" pitchFamily="34" charset="-120"/>
            <a:ea typeface="微軟正黑體" panose="020B0604030504040204" pitchFamily="34" charset="-120"/>
          </a:endParaRPr>
        </a:p>
      </dsp:txBody>
      <dsp:txXfrm>
        <a:off x="5965392" y="3017728"/>
        <a:ext cx="2123689" cy="1061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E0C90-BD97-4B66-8B58-9C2FBB2DA0A9}">
      <dsp:nvSpPr>
        <dsp:cNvPr id="0" name=""/>
        <dsp:cNvSpPr/>
      </dsp:nvSpPr>
      <dsp:spPr>
        <a:xfrm>
          <a:off x="3968" y="240175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定義需求</a:t>
          </a:r>
          <a:endParaRPr lang="zh-TW" altLang="en-US" sz="2200" b="1" kern="1200" dirty="0">
            <a:latin typeface="微軟正黑體" panose="020B0604030504040204" pitchFamily="34" charset="-120"/>
            <a:ea typeface="微軟正黑體" panose="020B0604030504040204" pitchFamily="34" charset="-120"/>
          </a:endParaRPr>
        </a:p>
      </dsp:txBody>
      <dsp:txXfrm>
        <a:off x="21985" y="2419772"/>
        <a:ext cx="1194278" cy="579122"/>
      </dsp:txXfrm>
    </dsp:sp>
    <dsp:sp modelId="{BBC57A22-77BC-45C0-8E54-0A88C3F961CD}">
      <dsp:nvSpPr>
        <dsp:cNvPr id="0" name=""/>
        <dsp:cNvSpPr/>
      </dsp:nvSpPr>
      <dsp:spPr>
        <a:xfrm rot="18289469">
          <a:off x="1049459" y="2345401"/>
          <a:ext cx="861767" cy="20434"/>
        </a:xfrm>
        <a:custGeom>
          <a:avLst/>
          <a:gdLst/>
          <a:ahLst/>
          <a:cxnLst/>
          <a:rect l="0" t="0" r="0" b="0"/>
          <a:pathLst>
            <a:path>
              <a:moveTo>
                <a:pt x="0" y="10217"/>
              </a:moveTo>
              <a:lnTo>
                <a:pt x="861767" y="10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458799" y="2334074"/>
        <a:ext cx="43088" cy="43088"/>
      </dsp:txXfrm>
    </dsp:sp>
    <dsp:sp modelId="{713A663D-D40C-4C02-9B4A-9C192E52054C}">
      <dsp:nvSpPr>
        <dsp:cNvPr id="0" name=""/>
        <dsp:cNvSpPr/>
      </dsp:nvSpPr>
      <dsp:spPr>
        <a:xfrm>
          <a:off x="1726406" y="169432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專案計畫</a:t>
          </a:r>
          <a:endParaRPr lang="zh-TW" altLang="en-US" sz="2200" b="1" kern="1200" dirty="0">
            <a:latin typeface="微軟正黑體" panose="020B0604030504040204" pitchFamily="34" charset="-120"/>
            <a:ea typeface="微軟正黑體" panose="020B0604030504040204" pitchFamily="34" charset="-120"/>
          </a:endParaRPr>
        </a:p>
      </dsp:txBody>
      <dsp:txXfrm>
        <a:off x="1744423" y="1712342"/>
        <a:ext cx="1194278" cy="579122"/>
      </dsp:txXfrm>
    </dsp:sp>
    <dsp:sp modelId="{28C491ED-6015-476E-8E83-83B45575CE6E}">
      <dsp:nvSpPr>
        <dsp:cNvPr id="0" name=""/>
        <dsp:cNvSpPr/>
      </dsp:nvSpPr>
      <dsp:spPr>
        <a:xfrm>
          <a:off x="2956718" y="1991686"/>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190478" y="1989600"/>
        <a:ext cx="24606" cy="24606"/>
      </dsp:txXfrm>
    </dsp:sp>
    <dsp:sp modelId="{CF79ABEA-D5EE-4BE2-972E-B8E14F0D53B2}">
      <dsp:nvSpPr>
        <dsp:cNvPr id="0" name=""/>
        <dsp:cNvSpPr/>
      </dsp:nvSpPr>
      <dsp:spPr>
        <a:xfrm>
          <a:off x="3448843" y="169432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網站架設</a:t>
          </a:r>
          <a:endParaRPr lang="zh-TW" altLang="en-US" sz="2200" b="1" kern="1200" dirty="0">
            <a:latin typeface="微軟正黑體" panose="020B0604030504040204" pitchFamily="34" charset="-120"/>
            <a:ea typeface="微軟正黑體" panose="020B0604030504040204" pitchFamily="34" charset="-120"/>
          </a:endParaRPr>
        </a:p>
      </dsp:txBody>
      <dsp:txXfrm>
        <a:off x="3466860" y="1712342"/>
        <a:ext cx="1194278" cy="579122"/>
      </dsp:txXfrm>
    </dsp:sp>
    <dsp:sp modelId="{BD081C46-9841-462C-A6D0-50F9654B5BE0}">
      <dsp:nvSpPr>
        <dsp:cNvPr id="0" name=""/>
        <dsp:cNvSpPr/>
      </dsp:nvSpPr>
      <dsp:spPr>
        <a:xfrm>
          <a:off x="4679156" y="1991686"/>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912915" y="1989600"/>
        <a:ext cx="24606" cy="24606"/>
      </dsp:txXfrm>
    </dsp:sp>
    <dsp:sp modelId="{720DA4BB-4E48-4761-BC22-0669D594254C}">
      <dsp:nvSpPr>
        <dsp:cNvPr id="0" name=""/>
        <dsp:cNvSpPr/>
      </dsp:nvSpPr>
      <dsp:spPr>
        <a:xfrm>
          <a:off x="5171281" y="169432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測試網站</a:t>
          </a:r>
          <a:endParaRPr lang="zh-TW" altLang="en-US" sz="2200" b="1" kern="1200" dirty="0">
            <a:latin typeface="微軟正黑體" panose="020B0604030504040204" pitchFamily="34" charset="-120"/>
            <a:ea typeface="微軟正黑體" panose="020B0604030504040204" pitchFamily="34" charset="-120"/>
          </a:endParaRPr>
        </a:p>
      </dsp:txBody>
      <dsp:txXfrm>
        <a:off x="5189298" y="1712342"/>
        <a:ext cx="1194278" cy="579122"/>
      </dsp:txXfrm>
    </dsp:sp>
    <dsp:sp modelId="{B5C7349E-1971-4C52-A14A-4D66B3C26F70}">
      <dsp:nvSpPr>
        <dsp:cNvPr id="0" name=""/>
        <dsp:cNvSpPr/>
      </dsp:nvSpPr>
      <dsp:spPr>
        <a:xfrm>
          <a:off x="6401593" y="1991686"/>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6635353" y="1989600"/>
        <a:ext cx="24606" cy="24606"/>
      </dsp:txXfrm>
    </dsp:sp>
    <dsp:sp modelId="{C1694B5E-A2C2-4803-AF31-BAFDC826BC56}">
      <dsp:nvSpPr>
        <dsp:cNvPr id="0" name=""/>
        <dsp:cNvSpPr/>
      </dsp:nvSpPr>
      <dsp:spPr>
        <a:xfrm>
          <a:off x="6893718" y="169432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網站上線</a:t>
          </a:r>
          <a:endParaRPr lang="zh-TW" altLang="en-US" sz="2200" b="1" kern="1200" dirty="0">
            <a:latin typeface="微軟正黑體" panose="020B0604030504040204" pitchFamily="34" charset="-120"/>
            <a:ea typeface="微軟正黑體" panose="020B0604030504040204" pitchFamily="34" charset="-120"/>
          </a:endParaRPr>
        </a:p>
      </dsp:txBody>
      <dsp:txXfrm>
        <a:off x="6911735" y="1712342"/>
        <a:ext cx="1194278" cy="579122"/>
      </dsp:txXfrm>
    </dsp:sp>
    <dsp:sp modelId="{414CB8E2-A9D4-4731-B7DF-0049CC6EC43C}">
      <dsp:nvSpPr>
        <dsp:cNvPr id="0" name=""/>
        <dsp:cNvSpPr/>
      </dsp:nvSpPr>
      <dsp:spPr>
        <a:xfrm>
          <a:off x="1234281" y="2699116"/>
          <a:ext cx="492125" cy="20434"/>
        </a:xfrm>
        <a:custGeom>
          <a:avLst/>
          <a:gdLst/>
          <a:ahLst/>
          <a:cxnLst/>
          <a:rect l="0" t="0" r="0" b="0"/>
          <a:pathLst>
            <a:path>
              <a:moveTo>
                <a:pt x="0" y="10217"/>
              </a:moveTo>
              <a:lnTo>
                <a:pt x="492125" y="10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468040" y="2697030"/>
        <a:ext cx="24606" cy="24606"/>
      </dsp:txXfrm>
    </dsp:sp>
    <dsp:sp modelId="{CD41D1A0-C16B-43B8-897D-26F6BFAFCB4B}">
      <dsp:nvSpPr>
        <dsp:cNvPr id="0" name=""/>
        <dsp:cNvSpPr/>
      </dsp:nvSpPr>
      <dsp:spPr>
        <a:xfrm>
          <a:off x="1726406" y="240175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設計</a:t>
          </a:r>
          <a:endParaRPr lang="zh-TW" altLang="en-US" sz="2200" b="1" kern="1200" dirty="0">
            <a:latin typeface="微軟正黑體" panose="020B0604030504040204" pitchFamily="34" charset="-120"/>
            <a:ea typeface="微軟正黑體" panose="020B0604030504040204" pitchFamily="34" charset="-120"/>
          </a:endParaRPr>
        </a:p>
      </dsp:txBody>
      <dsp:txXfrm>
        <a:off x="1744423" y="2419772"/>
        <a:ext cx="1194278" cy="579122"/>
      </dsp:txXfrm>
    </dsp:sp>
    <dsp:sp modelId="{DCE74784-CD3B-4861-A041-EC8139D1BAD8}">
      <dsp:nvSpPr>
        <dsp:cNvPr id="0" name=""/>
        <dsp:cNvSpPr/>
      </dsp:nvSpPr>
      <dsp:spPr>
        <a:xfrm>
          <a:off x="2956718" y="2699116"/>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190478" y="2697030"/>
        <a:ext cx="24606" cy="24606"/>
      </dsp:txXfrm>
    </dsp:sp>
    <dsp:sp modelId="{936D746F-617A-4DE0-9D55-12E1FAE2C7A0}">
      <dsp:nvSpPr>
        <dsp:cNvPr id="0" name=""/>
        <dsp:cNvSpPr/>
      </dsp:nvSpPr>
      <dsp:spPr>
        <a:xfrm>
          <a:off x="3448843" y="240175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主視覺</a:t>
          </a:r>
          <a:endParaRPr lang="zh-TW" altLang="en-US" sz="2200" b="1" kern="1200" dirty="0">
            <a:latin typeface="微軟正黑體" panose="020B0604030504040204" pitchFamily="34" charset="-120"/>
            <a:ea typeface="微軟正黑體" panose="020B0604030504040204" pitchFamily="34" charset="-120"/>
          </a:endParaRPr>
        </a:p>
      </dsp:txBody>
      <dsp:txXfrm>
        <a:off x="3466860" y="2419772"/>
        <a:ext cx="1194278" cy="579122"/>
      </dsp:txXfrm>
    </dsp:sp>
    <dsp:sp modelId="{BAED46FC-36F3-4AA1-B233-94D3D00FC8D3}">
      <dsp:nvSpPr>
        <dsp:cNvPr id="0" name=""/>
        <dsp:cNvSpPr/>
      </dsp:nvSpPr>
      <dsp:spPr>
        <a:xfrm rot="3310531">
          <a:off x="1049459" y="3052831"/>
          <a:ext cx="861767" cy="20434"/>
        </a:xfrm>
        <a:custGeom>
          <a:avLst/>
          <a:gdLst/>
          <a:ahLst/>
          <a:cxnLst/>
          <a:rect l="0" t="0" r="0" b="0"/>
          <a:pathLst>
            <a:path>
              <a:moveTo>
                <a:pt x="0" y="10217"/>
              </a:moveTo>
              <a:lnTo>
                <a:pt x="861767" y="102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458799" y="3041504"/>
        <a:ext cx="43088" cy="43088"/>
      </dsp:txXfrm>
    </dsp:sp>
    <dsp:sp modelId="{C7B3907F-0840-4314-B560-322406E390EC}">
      <dsp:nvSpPr>
        <dsp:cNvPr id="0" name=""/>
        <dsp:cNvSpPr/>
      </dsp:nvSpPr>
      <dsp:spPr>
        <a:xfrm>
          <a:off x="1726406" y="310918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資料擷取</a:t>
          </a:r>
          <a:endParaRPr lang="zh-TW" altLang="en-US" sz="2200" b="1" kern="1200" dirty="0">
            <a:latin typeface="微軟正黑體" panose="020B0604030504040204" pitchFamily="34" charset="-120"/>
            <a:ea typeface="微軟正黑體" panose="020B0604030504040204" pitchFamily="34" charset="-120"/>
          </a:endParaRPr>
        </a:p>
      </dsp:txBody>
      <dsp:txXfrm>
        <a:off x="1744423" y="3127202"/>
        <a:ext cx="1194278" cy="579122"/>
      </dsp:txXfrm>
    </dsp:sp>
    <dsp:sp modelId="{3977C465-A209-47CF-9811-4A4DCE30F313}">
      <dsp:nvSpPr>
        <dsp:cNvPr id="0" name=""/>
        <dsp:cNvSpPr/>
      </dsp:nvSpPr>
      <dsp:spPr>
        <a:xfrm>
          <a:off x="2956718" y="3406545"/>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190478" y="3404460"/>
        <a:ext cx="24606" cy="24606"/>
      </dsp:txXfrm>
    </dsp:sp>
    <dsp:sp modelId="{15364536-A8E5-46A4-AF7F-FFB4343C1F3F}">
      <dsp:nvSpPr>
        <dsp:cNvPr id="0" name=""/>
        <dsp:cNvSpPr/>
      </dsp:nvSpPr>
      <dsp:spPr>
        <a:xfrm>
          <a:off x="3448843" y="310918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函數建置</a:t>
          </a:r>
          <a:endParaRPr lang="zh-TW" altLang="en-US" sz="2200" b="1" kern="1200" dirty="0">
            <a:latin typeface="微軟正黑體" panose="020B0604030504040204" pitchFamily="34" charset="-120"/>
            <a:ea typeface="微軟正黑體" panose="020B0604030504040204" pitchFamily="34" charset="-120"/>
          </a:endParaRPr>
        </a:p>
      </dsp:txBody>
      <dsp:txXfrm>
        <a:off x="3466860" y="3127202"/>
        <a:ext cx="1194278" cy="579122"/>
      </dsp:txXfrm>
    </dsp:sp>
    <dsp:sp modelId="{C6E336D0-DF20-4F57-8A3D-E8135D305F32}">
      <dsp:nvSpPr>
        <dsp:cNvPr id="0" name=""/>
        <dsp:cNvSpPr/>
      </dsp:nvSpPr>
      <dsp:spPr>
        <a:xfrm>
          <a:off x="4679156" y="3406545"/>
          <a:ext cx="492125" cy="20434"/>
        </a:xfrm>
        <a:custGeom>
          <a:avLst/>
          <a:gdLst/>
          <a:ahLst/>
          <a:cxnLst/>
          <a:rect l="0" t="0" r="0" b="0"/>
          <a:pathLst>
            <a:path>
              <a:moveTo>
                <a:pt x="0" y="10217"/>
              </a:moveTo>
              <a:lnTo>
                <a:pt x="492125" y="102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912915" y="3404460"/>
        <a:ext cx="24606" cy="24606"/>
      </dsp:txXfrm>
    </dsp:sp>
    <dsp:sp modelId="{ABDE09D6-7516-4281-9CF4-830248A938D9}">
      <dsp:nvSpPr>
        <dsp:cNvPr id="0" name=""/>
        <dsp:cNvSpPr/>
      </dsp:nvSpPr>
      <dsp:spPr>
        <a:xfrm>
          <a:off x="5171281" y="3109185"/>
          <a:ext cx="1230312" cy="615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異常分析</a:t>
          </a:r>
          <a:endParaRPr lang="zh-TW" altLang="en-US" sz="2200" b="1" kern="1200" dirty="0">
            <a:latin typeface="微軟正黑體" panose="020B0604030504040204" pitchFamily="34" charset="-120"/>
            <a:ea typeface="微軟正黑體" panose="020B0604030504040204" pitchFamily="34" charset="-120"/>
          </a:endParaRPr>
        </a:p>
      </dsp:txBody>
      <dsp:txXfrm>
        <a:off x="5189298" y="3127202"/>
        <a:ext cx="1194278" cy="5791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2019/5/3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3</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5</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7</a:t>
            </a:fld>
            <a:endParaRPr lang="zh-CN" altLang="en-US"/>
          </a:p>
        </p:txBody>
      </p:sp>
    </p:spTree>
    <p:extLst>
      <p:ext uri="{BB962C8B-B14F-4D97-AF65-F5344CB8AC3E}">
        <p14:creationId xmlns:p14="http://schemas.microsoft.com/office/powerpoint/2010/main" val="316383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8</a:t>
            </a:fld>
            <a:endParaRPr lang="zh-CN" altLang="en-US"/>
          </a:p>
        </p:txBody>
      </p:sp>
    </p:spTree>
    <p:extLst>
      <p:ext uri="{BB962C8B-B14F-4D97-AF65-F5344CB8AC3E}">
        <p14:creationId xmlns:p14="http://schemas.microsoft.com/office/powerpoint/2010/main" val="384482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9</a:t>
            </a:fld>
            <a:endParaRPr lang="zh-CN" altLang="en-US"/>
          </a:p>
        </p:txBody>
      </p:sp>
    </p:spTree>
    <p:extLst>
      <p:ext uri="{BB962C8B-B14F-4D97-AF65-F5344CB8AC3E}">
        <p14:creationId xmlns:p14="http://schemas.microsoft.com/office/powerpoint/2010/main" val="291279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8" name="页脚占位符 7">
            <a:extLst>
              <a:ext uri="{FF2B5EF4-FFF2-40B4-BE49-F238E27FC236}">
                <a16:creationId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4" name="页脚占位符 3">
            <a:extLst>
              <a:ext uri="{FF2B5EF4-FFF2-40B4-BE49-F238E27FC236}">
                <a16:creationId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3" name="页脚占位符 2">
            <a:extLst>
              <a:ext uri="{FF2B5EF4-FFF2-40B4-BE49-F238E27FC236}">
                <a16:creationId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id="{A39731A0-0958-42B3-A5F8-E3D3E9704F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0648" t="16200" r="25037"/>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2019/5/3</a:t>
            </a:fld>
            <a:endParaRPr lang="zh-CN" altLang="en-US"/>
          </a:p>
        </p:txBody>
      </p:sp>
      <p:sp>
        <p:nvSpPr>
          <p:cNvPr id="6" name="页脚占位符 5">
            <a:extLst>
              <a:ext uri="{FF2B5EF4-FFF2-40B4-BE49-F238E27FC236}">
                <a16:creationId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2019/5/3</a:t>
            </a:fld>
            <a:endParaRPr lang="zh-CN" altLang="en-US"/>
          </a:p>
        </p:txBody>
      </p:sp>
      <p:sp>
        <p:nvSpPr>
          <p:cNvPr id="5" name="页脚占位符 4">
            <a:extLst>
              <a:ext uri="{FF2B5EF4-FFF2-40B4-BE49-F238E27FC236}">
                <a16:creationId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a:extLst>
              <a:ext uri="{28A0092B-C50C-407E-A947-70E740481C1C}">
                <a14:useLocalDpi xmlns:a14="http://schemas.microsoft.com/office/drawing/2010/main" val="0"/>
              </a:ext>
            </a:extLst>
          </a:blip>
          <a:srcRect r="35184"/>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678810"/>
            <a:ext cx="7844418" cy="59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3000" b="1"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Stock Investment Strategy </a:t>
            </a:r>
            <a:r>
              <a:rPr lang="zh-TW" altLang="en-US" sz="3000" b="1"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選股行家</a:t>
            </a:r>
            <a:endParaRPr lang="zh-CN" altLang="zh-CN" sz="3000" b="1"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a:extLst>
              <a:ext uri="{FF2B5EF4-FFF2-40B4-BE49-F238E27FC236}">
                <a16:creationId xmlns:a16="http://schemas.microsoft.com/office/drawing/2014/main" id="{C617672C-AF27-48FE-B579-AEEDA534859A}"/>
              </a:ext>
            </a:extLst>
          </p:cNvPr>
          <p:cNvSpPr/>
          <p:nvPr/>
        </p:nvSpPr>
        <p:spPr>
          <a:xfrm>
            <a:off x="4001859" y="3685009"/>
            <a:ext cx="4188279" cy="295145"/>
          </a:xfrm>
          <a:prstGeom prst="rect">
            <a:avLst/>
          </a:prstGeom>
        </p:spPr>
        <p:txBody>
          <a:bodyPr wrap="square">
            <a:spAutoFit/>
          </a:bodyPr>
          <a:lstStyle/>
          <a:p>
            <a:pPr algn="ctr">
              <a:lnSpc>
                <a:spcPct val="120000"/>
              </a:lnSpc>
            </a:pPr>
            <a:r>
              <a:rPr lang="zh-TW" altLang="en-US" sz="1200" b="1" dirty="0"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專案管理期中報告</a:t>
            </a:r>
            <a:endParaRPr lang="zh-CN" altLang="en-US" sz="12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a:extLst>
              <a:ext uri="{28A0092B-C50C-407E-A947-70E740481C1C}">
                <a14:useLocalDpi xmlns:a14="http://schemas.microsoft.com/office/drawing/2010/main" val="0"/>
              </a:ext>
            </a:extLst>
          </a:blip>
          <a:srcRect r="35184"/>
          <a:stretch/>
        </p:blipFill>
        <p:spPr>
          <a:xfrm>
            <a:off x="0" y="-1"/>
            <a:ext cx="12192000" cy="6858000"/>
          </a:xfrm>
          <a:prstGeom prst="rect">
            <a:avLst/>
          </a:prstGeom>
        </p:spPr>
      </p:pic>
      <p:sp>
        <p:nvSpPr>
          <p:cNvPr id="11" name="文本框 10">
            <a:extLst>
              <a:ext uri="{FF2B5EF4-FFF2-40B4-BE49-F238E27FC236}">
                <a16:creationId xmlns:a16="http://schemas.microsoft.com/office/drawing/2014/main" id="{7E8FAE55-27E0-44B0-9CB1-DC577B24214F}"/>
              </a:ext>
            </a:extLst>
          </p:cNvPr>
          <p:cNvSpPr txBox="1"/>
          <p:nvPr/>
        </p:nvSpPr>
        <p:spPr>
          <a:xfrm>
            <a:off x="4214477" y="2875001"/>
            <a:ext cx="3763046" cy="1107996"/>
          </a:xfrm>
          <a:prstGeom prst="rect">
            <a:avLst/>
          </a:prstGeom>
          <a:noFill/>
        </p:spPr>
        <p:txBody>
          <a:bodyPr wrap="square" rtlCol="0">
            <a:spAutoFit/>
          </a:bodyPr>
          <a:lstStyle/>
          <a:p>
            <a:pPr algn="dist"/>
            <a:r>
              <a:rPr lang="en-US" altLang="zh-CN" sz="6600" dirty="0"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THANKS</a:t>
            </a:r>
            <a:endPar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選股行家 專案</a:t>
              </a:r>
              <a:r>
                <a:rPr kumimoji="0" lang="zh-TW"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契機</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47" y="1658057"/>
            <a:ext cx="5714534" cy="4047795"/>
          </a:xfrm>
          <a:prstGeom prst="rect">
            <a:avLst/>
          </a:prstGeom>
        </p:spPr>
      </p:pic>
      <p:sp>
        <p:nvSpPr>
          <p:cNvPr id="3" name="矩形 2"/>
          <p:cNvSpPr/>
          <p:nvPr/>
        </p:nvSpPr>
        <p:spPr>
          <a:xfrm>
            <a:off x="6211092" y="1658057"/>
            <a:ext cx="5642035" cy="4047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p>
        </p:txBody>
      </p:sp>
      <p:sp>
        <p:nvSpPr>
          <p:cNvPr id="4" name="矩形 3"/>
          <p:cNvSpPr/>
          <p:nvPr/>
        </p:nvSpPr>
        <p:spPr>
          <a:xfrm>
            <a:off x="6488939" y="2062065"/>
            <a:ext cx="5086340" cy="2677656"/>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rPr>
              <a:t>大多數的投資客在選股時無法輕易快速選出符合各種條件的相關股票，需要有特殊專業能力才能達成，利用此程式可以讓一般投資客也能快速篩選股票。</a:t>
            </a:r>
          </a:p>
        </p:txBody>
      </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選股行家 專案</a:t>
              </a:r>
              <a:r>
                <a:rPr kumimoji="0" lang="zh-TW"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目標</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9" name="0 _4">
              <a:extLst>
                <a:ext uri="{FF2B5EF4-FFF2-40B4-BE49-F238E27FC236}">
                  <a16:creationId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1" name="文字方塊 30"/>
          <p:cNvSpPr txBox="1"/>
          <p:nvPr/>
        </p:nvSpPr>
        <p:spPr>
          <a:xfrm>
            <a:off x="1357036" y="1944439"/>
            <a:ext cx="9815508" cy="2677656"/>
          </a:xfrm>
          <a:prstGeom prst="rect">
            <a:avLst/>
          </a:prstGeom>
          <a:noFill/>
        </p:spPr>
        <p:txBody>
          <a:bodyPr wrap="none" rtlCol="0">
            <a:spAutoFit/>
          </a:bodyPr>
          <a:lstStyle/>
          <a:p>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鎖定一般投資客，讓他們找到自己需要的股市資料</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以積木程式為架構，可同時選擇多項條件，建立屬於自己的選股策略</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(3)</a:t>
            </a:r>
            <a:r>
              <a:rPr lang="zh-TW" altLang="en-US" sz="2400" b="1" dirty="0" smtClean="0">
                <a:latin typeface="微軟正黑體" panose="020B0604030504040204" pitchFamily="34" charset="-120"/>
                <a:ea typeface="微軟正黑體" panose="020B0604030504040204" pitchFamily="34" charset="-120"/>
              </a:rPr>
              <a:t>可設置定時推撥通知，自動提醒符合條件之股票</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(4)</a:t>
            </a:r>
            <a:r>
              <a:rPr lang="zh-TW" altLang="en-US" sz="2400" b="1" dirty="0" smtClean="0">
                <a:latin typeface="微軟正黑體" panose="020B0604030504040204" pitchFamily="34" charset="-120"/>
                <a:ea typeface="微軟正黑體" panose="020B0604030504040204" pitchFamily="34" charset="-120"/>
              </a:rPr>
              <a:t>提供股市分析</a:t>
            </a:r>
            <a:r>
              <a:rPr lang="en-US" altLang="zh-TW" sz="2400" b="1" dirty="0" smtClean="0">
                <a:latin typeface="微軟正黑體" panose="020B0604030504040204" pitchFamily="34" charset="-120"/>
                <a:ea typeface="微軟正黑體" panose="020B0604030504040204" pitchFamily="34" charset="-120"/>
              </a:rPr>
              <a:t>, </a:t>
            </a:r>
            <a:r>
              <a:rPr lang="zh-TW" altLang="en-US" sz="2400" b="1" dirty="0" smtClean="0">
                <a:latin typeface="微軟正黑體" panose="020B0604030504040204" pitchFamily="34" charset="-120"/>
                <a:ea typeface="微軟正黑體" panose="020B0604030504040204" pitchFamily="34" charset="-120"/>
              </a:rPr>
              <a:t>異常交易分析協助投資客判斷股市行情</a:t>
            </a:r>
            <a:endParaRPr lang="zh-TW" altLang="en-US" sz="2400" b="1"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選股行家 目的特徵</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16" name="0 _4">
              <a:extLst>
                <a:ext uri="{FF2B5EF4-FFF2-40B4-BE49-F238E27FC236}">
                  <a16:creationId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1606094897"/>
              </p:ext>
            </p:extLst>
          </p:nvPr>
        </p:nvGraphicFramePr>
        <p:xfrm>
          <a:off x="2962609" y="1909600"/>
          <a:ext cx="6468108" cy="3205480"/>
        </p:xfrm>
        <a:graphic>
          <a:graphicData uri="http://schemas.openxmlformats.org/drawingml/2006/table">
            <a:tbl>
              <a:tblPr firstRow="1" bandRow="1">
                <a:tableStyleId>{2D5ABB26-0587-4C30-8999-92F81FD0307C}</a:tableStyleId>
              </a:tblPr>
              <a:tblGrid>
                <a:gridCol w="829310">
                  <a:extLst>
                    <a:ext uri="{9D8B030D-6E8A-4147-A177-3AD203B41FA5}">
                      <a16:colId xmlns:a16="http://schemas.microsoft.com/office/drawing/2014/main" val="1514662050"/>
                    </a:ext>
                  </a:extLst>
                </a:gridCol>
                <a:gridCol w="1715769">
                  <a:extLst>
                    <a:ext uri="{9D8B030D-6E8A-4147-A177-3AD203B41FA5}">
                      <a16:colId xmlns:a16="http://schemas.microsoft.com/office/drawing/2014/main" val="1922400571"/>
                    </a:ext>
                  </a:extLst>
                </a:gridCol>
                <a:gridCol w="3923029">
                  <a:extLst>
                    <a:ext uri="{9D8B030D-6E8A-4147-A177-3AD203B41FA5}">
                      <a16:colId xmlns:a16="http://schemas.microsoft.com/office/drawing/2014/main" val="807848"/>
                    </a:ext>
                  </a:extLst>
                </a:gridCol>
              </a:tblGrid>
              <a:tr h="729615">
                <a:tc>
                  <a:txBody>
                    <a:bodyPr/>
                    <a:lstStyle/>
                    <a:p>
                      <a:pPr marL="260350" indent="-228600">
                        <a:lnSpc>
                          <a:spcPct val="100000"/>
                        </a:lnSpc>
                        <a:spcBef>
                          <a:spcPts val="1055"/>
                        </a:spcBef>
                        <a:buFont typeface="Arial"/>
                        <a:buChar char="•"/>
                        <a:tabLst>
                          <a:tab pos="260350" algn="l"/>
                        </a:tabLst>
                      </a:pPr>
                      <a:r>
                        <a:rPr sz="3600" dirty="0">
                          <a:solidFill>
                            <a:srgbClr val="150C03"/>
                          </a:solidFill>
                          <a:latin typeface="微軟正黑體" panose="020B0604030504040204" pitchFamily="34" charset="-120"/>
                          <a:ea typeface="微軟正黑體" panose="020B0604030504040204" pitchFamily="34" charset="-120"/>
                          <a:cs typeface="Noto Sans CJK JP Regular"/>
                        </a:rPr>
                        <a:t>S</a:t>
                      </a:r>
                      <a:endParaRPr sz="3600" dirty="0">
                        <a:latin typeface="微軟正黑體" panose="020B0604030504040204" pitchFamily="34" charset="-120"/>
                        <a:ea typeface="微軟正黑體" panose="020B0604030504040204" pitchFamily="34" charset="-120"/>
                        <a:cs typeface="Noto Sans CJK JP Regular"/>
                      </a:endParaRPr>
                    </a:p>
                  </a:txBody>
                  <a:tcPr marL="0" marR="0" marT="133985" marB="0">
                    <a:lnT w="12700">
                      <a:solidFill>
                        <a:srgbClr val="8D6246"/>
                      </a:solidFill>
                      <a:prstDash val="solid"/>
                    </a:lnT>
                  </a:tcPr>
                </a:tc>
                <a:tc>
                  <a:txBody>
                    <a:bodyPr/>
                    <a:lstStyle/>
                    <a:p>
                      <a:pPr marL="114935">
                        <a:lnSpc>
                          <a:spcPct val="100000"/>
                        </a:lnSpc>
                        <a:spcBef>
                          <a:spcPts val="1055"/>
                        </a:spcBef>
                      </a:pPr>
                      <a:r>
                        <a:rPr sz="3600" spc="-5" dirty="0" err="1" smtClean="0">
                          <a:solidFill>
                            <a:srgbClr val="BE0000"/>
                          </a:solidFill>
                          <a:latin typeface="微軟正黑體" panose="020B0604030504040204" pitchFamily="34" charset="-120"/>
                          <a:ea typeface="微軟正黑體" panose="020B0604030504040204" pitchFamily="34" charset="-120"/>
                          <a:cs typeface="Noto Sans CJK JP Regular"/>
                        </a:rPr>
                        <a:t>明確</a:t>
                      </a:r>
                      <a:endParaRPr sz="3600" dirty="0">
                        <a:latin typeface="微軟正黑體" panose="020B0604030504040204" pitchFamily="34" charset="-120"/>
                        <a:ea typeface="微軟正黑體" panose="020B0604030504040204" pitchFamily="34" charset="-120"/>
                        <a:cs typeface="Noto Sans CJK JP Regular"/>
                      </a:endParaRPr>
                    </a:p>
                  </a:txBody>
                  <a:tcPr marL="0" marR="0" marT="133985" marB="0">
                    <a:lnT w="12700">
                      <a:solidFill>
                        <a:srgbClr val="8D6246"/>
                      </a:solidFill>
                      <a:prstDash val="solid"/>
                    </a:lnT>
                    <a:solidFill>
                      <a:srgbClr val="FBECD3"/>
                    </a:solidFill>
                  </a:tcPr>
                </a:tc>
                <a:tc>
                  <a:txBody>
                    <a:bodyPr/>
                    <a:lstStyle/>
                    <a:p>
                      <a:pPr marL="228600">
                        <a:lnSpc>
                          <a:spcPct val="100000"/>
                        </a:lnSpc>
                        <a:spcBef>
                          <a:spcPts val="1455"/>
                        </a:spcBef>
                      </a:pPr>
                      <a:r>
                        <a:rPr lang="zh-TW" altLang="en-US" sz="3200" dirty="0" smtClean="0">
                          <a:solidFill>
                            <a:srgbClr val="754800"/>
                          </a:solidFill>
                          <a:latin typeface="微軟正黑體" panose="020B0604030504040204" pitchFamily="34" charset="-120"/>
                          <a:ea typeface="微軟正黑體" panose="020B0604030504040204" pitchFamily="34" charset="-120"/>
                          <a:cs typeface="Noto Sans CJK JP Regular"/>
                        </a:rPr>
                        <a:t>不懂程式的投資客</a:t>
                      </a:r>
                      <a:endParaRPr sz="3200" dirty="0">
                        <a:latin typeface="微軟正黑體" panose="020B0604030504040204" pitchFamily="34" charset="-120"/>
                        <a:ea typeface="微軟正黑體" panose="020B0604030504040204" pitchFamily="34" charset="-120"/>
                        <a:cs typeface="Noto Sans CJK JP Regular"/>
                      </a:endParaRPr>
                    </a:p>
                  </a:txBody>
                  <a:tcPr marL="0" marR="0" marT="184785" marB="0">
                    <a:lnT w="12700">
                      <a:solidFill>
                        <a:srgbClr val="8D6246"/>
                      </a:solidFill>
                      <a:prstDash val="solid"/>
                    </a:lnT>
                    <a:solidFill>
                      <a:srgbClr val="FBECD3"/>
                    </a:solidFill>
                  </a:tcPr>
                </a:tc>
                <a:extLst>
                  <a:ext uri="{0D108BD9-81ED-4DB2-BD59-A6C34878D82A}">
                    <a16:rowId xmlns:a16="http://schemas.microsoft.com/office/drawing/2014/main" val="1885833165"/>
                  </a:ext>
                </a:extLst>
              </a:tr>
              <a:tr h="624205">
                <a:tc>
                  <a:txBody>
                    <a:bodyPr/>
                    <a:lstStyle/>
                    <a:p>
                      <a:pPr marL="260350" indent="-228600">
                        <a:lnSpc>
                          <a:spcPct val="100000"/>
                        </a:lnSpc>
                        <a:spcBef>
                          <a:spcPts val="229"/>
                        </a:spcBef>
                        <a:buFont typeface="Arial"/>
                        <a:buChar char="•"/>
                        <a:tabLst>
                          <a:tab pos="260350" algn="l"/>
                        </a:tabLst>
                      </a:pPr>
                      <a:r>
                        <a:rPr sz="3600" dirty="0">
                          <a:solidFill>
                            <a:srgbClr val="150C03"/>
                          </a:solidFill>
                          <a:latin typeface="微軟正黑體" panose="020B0604030504040204" pitchFamily="34" charset="-120"/>
                          <a:ea typeface="微軟正黑體" panose="020B0604030504040204" pitchFamily="34" charset="-120"/>
                          <a:cs typeface="Noto Sans CJK JP Regular"/>
                        </a:rPr>
                        <a:t>M</a:t>
                      </a:r>
                      <a:endParaRPr sz="3600" dirty="0">
                        <a:latin typeface="微軟正黑體" panose="020B0604030504040204" pitchFamily="34" charset="-120"/>
                        <a:ea typeface="微軟正黑體" panose="020B0604030504040204" pitchFamily="34" charset="-120"/>
                        <a:cs typeface="Noto Sans CJK JP Regular"/>
                      </a:endParaRPr>
                    </a:p>
                  </a:txBody>
                  <a:tcPr marL="0" marR="0" marT="29209" marB="0"/>
                </a:tc>
                <a:tc>
                  <a:txBody>
                    <a:bodyPr/>
                    <a:lstStyle/>
                    <a:p>
                      <a:pPr marL="114935">
                        <a:lnSpc>
                          <a:spcPct val="100000"/>
                        </a:lnSpc>
                        <a:spcBef>
                          <a:spcPts val="229"/>
                        </a:spcBef>
                      </a:pPr>
                      <a:r>
                        <a:rPr sz="3600" dirty="0">
                          <a:solidFill>
                            <a:srgbClr val="BE0000"/>
                          </a:solidFill>
                          <a:latin typeface="微軟正黑體" panose="020B0604030504040204" pitchFamily="34" charset="-120"/>
                          <a:ea typeface="微軟正黑體" panose="020B0604030504040204" pitchFamily="34" charset="-120"/>
                          <a:cs typeface="Noto Sans CJK JP Regular"/>
                        </a:rPr>
                        <a:t>可衡量</a:t>
                      </a:r>
                      <a:endParaRPr sz="3600" dirty="0">
                        <a:latin typeface="微軟正黑體" panose="020B0604030504040204" pitchFamily="34" charset="-120"/>
                        <a:ea typeface="微軟正黑體" panose="020B0604030504040204" pitchFamily="34" charset="-120"/>
                        <a:cs typeface="Noto Sans CJK JP Regular"/>
                      </a:endParaRPr>
                    </a:p>
                  </a:txBody>
                  <a:tcPr marL="0" marR="0" marT="29209" marB="0">
                    <a:solidFill>
                      <a:srgbClr val="FBECD3"/>
                    </a:solidFill>
                  </a:tcPr>
                </a:tc>
                <a:tc>
                  <a:txBody>
                    <a:bodyPr/>
                    <a:lstStyle/>
                    <a:p>
                      <a:pPr marL="228600">
                        <a:lnSpc>
                          <a:spcPct val="100000"/>
                        </a:lnSpc>
                        <a:spcBef>
                          <a:spcPts val="630"/>
                        </a:spcBef>
                      </a:pPr>
                      <a:r>
                        <a:rPr lang="zh-TW" altLang="en-US" sz="3200" dirty="0" smtClean="0">
                          <a:solidFill>
                            <a:srgbClr val="754800"/>
                          </a:solidFill>
                          <a:latin typeface="微軟正黑體" panose="020B0604030504040204" pitchFamily="34" charset="-120"/>
                          <a:ea typeface="微軟正黑體" panose="020B0604030504040204" pitchFamily="34" charset="-120"/>
                          <a:cs typeface="Noto Sans CJK JP Regular"/>
                        </a:rPr>
                        <a:t>條件參數</a:t>
                      </a:r>
                      <a:endParaRPr sz="3200" dirty="0">
                        <a:latin typeface="微軟正黑體" panose="020B0604030504040204" pitchFamily="34" charset="-120"/>
                        <a:ea typeface="微軟正黑體" panose="020B0604030504040204" pitchFamily="34" charset="-120"/>
                        <a:cs typeface="Noto Sans CJK JP Regular"/>
                      </a:endParaRPr>
                    </a:p>
                  </a:txBody>
                  <a:tcPr marL="0" marR="0" marT="80010" marB="0">
                    <a:solidFill>
                      <a:srgbClr val="FBECD3"/>
                    </a:solidFill>
                  </a:tcPr>
                </a:tc>
                <a:extLst>
                  <a:ext uri="{0D108BD9-81ED-4DB2-BD59-A6C34878D82A}">
                    <a16:rowId xmlns:a16="http://schemas.microsoft.com/office/drawing/2014/main" val="840832816"/>
                  </a:ext>
                </a:extLst>
              </a:tr>
              <a:tr h="624840">
                <a:tc>
                  <a:txBody>
                    <a:bodyPr/>
                    <a:lstStyle/>
                    <a:p>
                      <a:pPr marL="260350" indent="-228600">
                        <a:lnSpc>
                          <a:spcPct val="100000"/>
                        </a:lnSpc>
                        <a:spcBef>
                          <a:spcPts val="229"/>
                        </a:spcBef>
                        <a:buFont typeface="Arial"/>
                        <a:buChar char="•"/>
                        <a:tabLst>
                          <a:tab pos="260350" algn="l"/>
                        </a:tabLst>
                      </a:pPr>
                      <a:r>
                        <a:rPr sz="3600" dirty="0">
                          <a:solidFill>
                            <a:srgbClr val="150C03"/>
                          </a:solidFill>
                          <a:latin typeface="微軟正黑體" panose="020B0604030504040204" pitchFamily="34" charset="-120"/>
                          <a:ea typeface="微軟正黑體" panose="020B0604030504040204" pitchFamily="34" charset="-120"/>
                          <a:cs typeface="Noto Sans CJK JP Regular"/>
                        </a:rPr>
                        <a:t>A</a:t>
                      </a:r>
                      <a:endParaRPr sz="3600" dirty="0">
                        <a:latin typeface="微軟正黑體" panose="020B0604030504040204" pitchFamily="34" charset="-120"/>
                        <a:ea typeface="微軟正黑體" panose="020B0604030504040204" pitchFamily="34" charset="-120"/>
                        <a:cs typeface="Noto Sans CJK JP Regular"/>
                      </a:endParaRPr>
                    </a:p>
                  </a:txBody>
                  <a:tcPr marL="0" marR="0" marT="29209" marB="0"/>
                </a:tc>
                <a:tc>
                  <a:txBody>
                    <a:bodyPr/>
                    <a:lstStyle/>
                    <a:p>
                      <a:pPr marL="114935">
                        <a:lnSpc>
                          <a:spcPct val="100000"/>
                        </a:lnSpc>
                        <a:spcBef>
                          <a:spcPts val="229"/>
                        </a:spcBef>
                      </a:pPr>
                      <a:r>
                        <a:rPr sz="3600" spc="-5" dirty="0">
                          <a:solidFill>
                            <a:srgbClr val="BE0000"/>
                          </a:solidFill>
                          <a:latin typeface="微軟正黑體" panose="020B0604030504040204" pitchFamily="34" charset="-120"/>
                          <a:ea typeface="微軟正黑體" panose="020B0604030504040204" pitchFamily="34" charset="-120"/>
                          <a:cs typeface="Noto Sans CJK JP Regular"/>
                        </a:rPr>
                        <a:t>可指派</a:t>
                      </a:r>
                      <a:endParaRPr sz="3600" dirty="0">
                        <a:latin typeface="微軟正黑體" panose="020B0604030504040204" pitchFamily="34" charset="-120"/>
                        <a:ea typeface="微軟正黑體" panose="020B0604030504040204" pitchFamily="34" charset="-120"/>
                        <a:cs typeface="Noto Sans CJK JP Regular"/>
                      </a:endParaRPr>
                    </a:p>
                  </a:txBody>
                  <a:tcPr marL="0" marR="0" marT="29209" marB="0">
                    <a:solidFill>
                      <a:srgbClr val="FBECD3"/>
                    </a:solidFill>
                  </a:tcPr>
                </a:tc>
                <a:tc>
                  <a:txBody>
                    <a:bodyPr/>
                    <a:lstStyle/>
                    <a:p>
                      <a:pPr marL="228600">
                        <a:lnSpc>
                          <a:spcPct val="100000"/>
                        </a:lnSpc>
                        <a:spcBef>
                          <a:spcPts val="630"/>
                        </a:spcBef>
                      </a:pPr>
                      <a:r>
                        <a:rPr lang="zh-TW" altLang="en-US" sz="3200" dirty="0" smtClean="0">
                          <a:solidFill>
                            <a:srgbClr val="754800"/>
                          </a:solidFill>
                          <a:latin typeface="微軟正黑體" panose="020B0604030504040204" pitchFamily="34" charset="-120"/>
                          <a:ea typeface="微軟正黑體" panose="020B0604030504040204" pitchFamily="34" charset="-120"/>
                          <a:cs typeface="Noto Sans CJK JP Regular"/>
                        </a:rPr>
                        <a:t>專題小組</a:t>
                      </a:r>
                      <a:endParaRPr sz="3200" dirty="0">
                        <a:latin typeface="微軟正黑體" panose="020B0604030504040204" pitchFamily="34" charset="-120"/>
                        <a:ea typeface="微軟正黑體" panose="020B0604030504040204" pitchFamily="34" charset="-120"/>
                        <a:cs typeface="Noto Sans CJK JP Regular"/>
                      </a:endParaRPr>
                    </a:p>
                  </a:txBody>
                  <a:tcPr marL="0" marR="0" marT="80010" marB="0">
                    <a:solidFill>
                      <a:srgbClr val="FBECD3"/>
                    </a:solidFill>
                  </a:tcPr>
                </a:tc>
                <a:extLst>
                  <a:ext uri="{0D108BD9-81ED-4DB2-BD59-A6C34878D82A}">
                    <a16:rowId xmlns:a16="http://schemas.microsoft.com/office/drawing/2014/main" val="8220139"/>
                  </a:ext>
                </a:extLst>
              </a:tr>
              <a:tr h="624205">
                <a:tc>
                  <a:txBody>
                    <a:bodyPr/>
                    <a:lstStyle/>
                    <a:p>
                      <a:pPr marL="260350" indent="-228600">
                        <a:lnSpc>
                          <a:spcPct val="100000"/>
                        </a:lnSpc>
                        <a:spcBef>
                          <a:spcPts val="229"/>
                        </a:spcBef>
                        <a:buFont typeface="Arial"/>
                        <a:buChar char="•"/>
                        <a:tabLst>
                          <a:tab pos="260350" algn="l"/>
                        </a:tabLst>
                      </a:pPr>
                      <a:r>
                        <a:rPr sz="3600" dirty="0">
                          <a:solidFill>
                            <a:srgbClr val="150C03"/>
                          </a:solidFill>
                          <a:latin typeface="微軟正黑體" panose="020B0604030504040204" pitchFamily="34" charset="-120"/>
                          <a:ea typeface="微軟正黑體" panose="020B0604030504040204" pitchFamily="34" charset="-120"/>
                          <a:cs typeface="Noto Sans CJK JP Regular"/>
                        </a:rPr>
                        <a:t>R</a:t>
                      </a:r>
                      <a:endParaRPr sz="3600" dirty="0">
                        <a:latin typeface="微軟正黑體" panose="020B0604030504040204" pitchFamily="34" charset="-120"/>
                        <a:ea typeface="微軟正黑體" panose="020B0604030504040204" pitchFamily="34" charset="-120"/>
                        <a:cs typeface="Noto Sans CJK JP Regular"/>
                      </a:endParaRPr>
                    </a:p>
                  </a:txBody>
                  <a:tcPr marL="0" marR="0" marT="29209" marB="0"/>
                </a:tc>
                <a:tc>
                  <a:txBody>
                    <a:bodyPr/>
                    <a:lstStyle/>
                    <a:p>
                      <a:pPr marL="114935">
                        <a:lnSpc>
                          <a:spcPct val="100000"/>
                        </a:lnSpc>
                        <a:spcBef>
                          <a:spcPts val="229"/>
                        </a:spcBef>
                      </a:pPr>
                      <a:r>
                        <a:rPr sz="3600" dirty="0">
                          <a:solidFill>
                            <a:srgbClr val="BE0000"/>
                          </a:solidFill>
                          <a:latin typeface="微軟正黑體" panose="020B0604030504040204" pitchFamily="34" charset="-120"/>
                          <a:ea typeface="微軟正黑體" panose="020B0604030504040204" pitchFamily="34" charset="-120"/>
                          <a:cs typeface="Noto Sans CJK JP Regular"/>
                        </a:rPr>
                        <a:t>實際</a:t>
                      </a:r>
                      <a:endParaRPr sz="3600">
                        <a:latin typeface="微軟正黑體" panose="020B0604030504040204" pitchFamily="34" charset="-120"/>
                        <a:ea typeface="微軟正黑體" panose="020B0604030504040204" pitchFamily="34" charset="-120"/>
                        <a:cs typeface="Noto Sans CJK JP Regular"/>
                      </a:endParaRPr>
                    </a:p>
                  </a:txBody>
                  <a:tcPr marL="0" marR="0" marT="29209" marB="0">
                    <a:solidFill>
                      <a:srgbClr val="FBECD3"/>
                    </a:solidFill>
                  </a:tcPr>
                </a:tc>
                <a:tc>
                  <a:txBody>
                    <a:bodyPr/>
                    <a:lstStyle/>
                    <a:p>
                      <a:pPr marL="228600">
                        <a:lnSpc>
                          <a:spcPct val="100000"/>
                        </a:lnSpc>
                        <a:spcBef>
                          <a:spcPts val="630"/>
                        </a:spcBef>
                      </a:pPr>
                      <a:r>
                        <a:rPr lang="zh-TW" altLang="en-US" sz="3200" dirty="0" smtClean="0">
                          <a:solidFill>
                            <a:srgbClr val="754800"/>
                          </a:solidFill>
                          <a:latin typeface="微軟正黑體" panose="020B0604030504040204" pitchFamily="34" charset="-120"/>
                          <a:ea typeface="微軟正黑體" panose="020B0604030504040204" pitchFamily="34" charset="-120"/>
                          <a:cs typeface="Noto Sans CJK JP Regular"/>
                        </a:rPr>
                        <a:t>選股網站</a:t>
                      </a:r>
                      <a:endParaRPr sz="3200" dirty="0">
                        <a:latin typeface="微軟正黑體" panose="020B0604030504040204" pitchFamily="34" charset="-120"/>
                        <a:ea typeface="微軟正黑體" panose="020B0604030504040204" pitchFamily="34" charset="-120"/>
                        <a:cs typeface="Noto Sans CJK JP Regular"/>
                      </a:endParaRPr>
                    </a:p>
                  </a:txBody>
                  <a:tcPr marL="0" marR="0" marT="80010" marB="0">
                    <a:solidFill>
                      <a:srgbClr val="FBECD3"/>
                    </a:solidFill>
                  </a:tcPr>
                </a:tc>
                <a:extLst>
                  <a:ext uri="{0D108BD9-81ED-4DB2-BD59-A6C34878D82A}">
                    <a16:rowId xmlns:a16="http://schemas.microsoft.com/office/drawing/2014/main" val="1520561513"/>
                  </a:ext>
                </a:extLst>
              </a:tr>
              <a:tr h="602615">
                <a:tc>
                  <a:txBody>
                    <a:bodyPr/>
                    <a:lstStyle/>
                    <a:p>
                      <a:pPr marL="260350" indent="-228600">
                        <a:lnSpc>
                          <a:spcPct val="100000"/>
                        </a:lnSpc>
                        <a:spcBef>
                          <a:spcPts val="229"/>
                        </a:spcBef>
                        <a:buFont typeface="Arial"/>
                        <a:buChar char="•"/>
                        <a:tabLst>
                          <a:tab pos="260350" algn="l"/>
                        </a:tabLst>
                      </a:pPr>
                      <a:r>
                        <a:rPr sz="3600" dirty="0">
                          <a:solidFill>
                            <a:srgbClr val="150C03"/>
                          </a:solidFill>
                          <a:latin typeface="微軟正黑體" panose="020B0604030504040204" pitchFamily="34" charset="-120"/>
                          <a:ea typeface="微軟正黑體" panose="020B0604030504040204" pitchFamily="34" charset="-120"/>
                          <a:cs typeface="Noto Sans CJK JP Regular"/>
                        </a:rPr>
                        <a:t>T</a:t>
                      </a:r>
                      <a:endParaRPr sz="3600" dirty="0">
                        <a:latin typeface="微軟正黑體" panose="020B0604030504040204" pitchFamily="34" charset="-120"/>
                        <a:ea typeface="微軟正黑體" panose="020B0604030504040204" pitchFamily="34" charset="-120"/>
                        <a:cs typeface="Noto Sans CJK JP Regular"/>
                      </a:endParaRPr>
                    </a:p>
                  </a:txBody>
                  <a:tcPr marL="0" marR="0" marT="29209" marB="0"/>
                </a:tc>
                <a:tc>
                  <a:txBody>
                    <a:bodyPr/>
                    <a:lstStyle/>
                    <a:p>
                      <a:pPr marL="114935">
                        <a:lnSpc>
                          <a:spcPct val="100000"/>
                        </a:lnSpc>
                        <a:spcBef>
                          <a:spcPts val="229"/>
                        </a:spcBef>
                      </a:pPr>
                      <a:r>
                        <a:rPr sz="3600" spc="-5" dirty="0">
                          <a:solidFill>
                            <a:srgbClr val="BE0000"/>
                          </a:solidFill>
                          <a:latin typeface="微軟正黑體" panose="020B0604030504040204" pitchFamily="34" charset="-120"/>
                          <a:ea typeface="微軟正黑體" panose="020B0604030504040204" pitchFamily="34" charset="-120"/>
                          <a:cs typeface="Noto Sans CJK JP Regular"/>
                        </a:rPr>
                        <a:t>時間</a:t>
                      </a:r>
                      <a:endParaRPr sz="3600" dirty="0">
                        <a:latin typeface="微軟正黑體" panose="020B0604030504040204" pitchFamily="34" charset="-120"/>
                        <a:ea typeface="微軟正黑體" panose="020B0604030504040204" pitchFamily="34" charset="-120"/>
                        <a:cs typeface="Noto Sans CJK JP Regular"/>
                      </a:endParaRPr>
                    </a:p>
                  </a:txBody>
                  <a:tcPr marL="0" marR="0" marT="29209" marB="0">
                    <a:solidFill>
                      <a:srgbClr val="FBECD3"/>
                    </a:solidFill>
                  </a:tcPr>
                </a:tc>
                <a:tc>
                  <a:txBody>
                    <a:bodyPr/>
                    <a:lstStyle/>
                    <a:p>
                      <a:pPr marL="228600">
                        <a:lnSpc>
                          <a:spcPct val="100000"/>
                        </a:lnSpc>
                        <a:spcBef>
                          <a:spcPts val="630"/>
                        </a:spcBef>
                      </a:pPr>
                      <a:r>
                        <a:rPr sz="3200" spc="130" dirty="0" smtClean="0">
                          <a:solidFill>
                            <a:srgbClr val="754800"/>
                          </a:solidFill>
                          <a:latin typeface="微軟正黑體" panose="020B0604030504040204" pitchFamily="34" charset="-120"/>
                          <a:ea typeface="微軟正黑體" panose="020B0604030504040204" pitchFamily="34" charset="-120"/>
                          <a:cs typeface="Noto Sans CJK JP Regular"/>
                        </a:rPr>
                        <a:t>201</a:t>
                      </a:r>
                      <a:r>
                        <a:rPr lang="en-US" altLang="zh-TW" sz="3200" spc="130" dirty="0" smtClean="0">
                          <a:solidFill>
                            <a:srgbClr val="754800"/>
                          </a:solidFill>
                          <a:latin typeface="微軟正黑體" panose="020B0604030504040204" pitchFamily="34" charset="-120"/>
                          <a:ea typeface="微軟正黑體" panose="020B0604030504040204" pitchFamily="34" charset="-120"/>
                          <a:cs typeface="Noto Sans CJK JP Regular"/>
                        </a:rPr>
                        <a:t>9</a:t>
                      </a:r>
                      <a:r>
                        <a:rPr sz="3200" spc="130" dirty="0" smtClean="0">
                          <a:solidFill>
                            <a:srgbClr val="754800"/>
                          </a:solidFill>
                          <a:latin typeface="微軟正黑體" panose="020B0604030504040204" pitchFamily="34" charset="-120"/>
                          <a:ea typeface="微軟正黑體" panose="020B0604030504040204" pitchFamily="34" charset="-120"/>
                          <a:cs typeface="Noto Sans CJK JP Regular"/>
                        </a:rPr>
                        <a:t>/</a:t>
                      </a:r>
                      <a:r>
                        <a:rPr lang="en-US" altLang="zh-TW" sz="3200" spc="130" dirty="0" smtClean="0">
                          <a:solidFill>
                            <a:srgbClr val="754800"/>
                          </a:solidFill>
                          <a:latin typeface="微軟正黑體" panose="020B0604030504040204" pitchFamily="34" charset="-120"/>
                          <a:ea typeface="微軟正黑體" panose="020B0604030504040204" pitchFamily="34" charset="-120"/>
                          <a:cs typeface="Noto Sans CJK JP Regular"/>
                        </a:rPr>
                        <a:t>06</a:t>
                      </a:r>
                      <a:r>
                        <a:rPr sz="3200" spc="130" dirty="0" smtClean="0">
                          <a:solidFill>
                            <a:srgbClr val="754800"/>
                          </a:solidFill>
                          <a:latin typeface="微軟正黑體" panose="020B0604030504040204" pitchFamily="34" charset="-120"/>
                          <a:ea typeface="微軟正黑體" panose="020B0604030504040204" pitchFamily="34" charset="-120"/>
                          <a:cs typeface="Noto Sans CJK JP Regular"/>
                        </a:rPr>
                        <a:t>/</a:t>
                      </a:r>
                      <a:r>
                        <a:rPr lang="en-US" altLang="zh-TW" sz="3200" spc="130" dirty="0" smtClean="0">
                          <a:solidFill>
                            <a:srgbClr val="754800"/>
                          </a:solidFill>
                          <a:latin typeface="微軟正黑體" panose="020B0604030504040204" pitchFamily="34" charset="-120"/>
                          <a:ea typeface="微軟正黑體" panose="020B0604030504040204" pitchFamily="34" charset="-120"/>
                          <a:cs typeface="Noto Sans CJK JP Regular"/>
                        </a:rPr>
                        <a:t>14</a:t>
                      </a:r>
                      <a:endParaRPr sz="3200" dirty="0">
                        <a:latin typeface="微軟正黑體" panose="020B0604030504040204" pitchFamily="34" charset="-120"/>
                        <a:ea typeface="微軟正黑體" panose="020B0604030504040204" pitchFamily="34" charset="-120"/>
                        <a:cs typeface="Noto Sans CJK JP Regular"/>
                      </a:endParaRPr>
                    </a:p>
                  </a:txBody>
                  <a:tcPr marL="0" marR="0" marT="80010" marB="0">
                    <a:solidFill>
                      <a:srgbClr val="FBECD3"/>
                    </a:solidFill>
                  </a:tcPr>
                </a:tc>
                <a:extLst>
                  <a:ext uri="{0D108BD9-81ED-4DB2-BD59-A6C34878D82A}">
                    <a16:rowId xmlns:a16="http://schemas.microsoft.com/office/drawing/2014/main" val="117359218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功能型組織架構</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3768581" y="1189653"/>
            <a:ext cx="4856163" cy="5238750"/>
            <a:chOff x="4759843" y="1426191"/>
            <a:chExt cx="4856163" cy="5238750"/>
          </a:xfrm>
        </p:grpSpPr>
        <p:sp>
          <p:nvSpPr>
            <p:cNvPr id="2" name="矩形 1"/>
            <p:cNvSpPr>
              <a:spLocks noChangeArrowheads="1"/>
            </p:cNvSpPr>
            <p:nvPr/>
          </p:nvSpPr>
          <p:spPr bwMode="auto">
            <a:xfrm>
              <a:off x="5923481" y="1426191"/>
              <a:ext cx="2370137" cy="685800"/>
            </a:xfrm>
            <a:prstGeom prst="rect">
              <a:avLst/>
            </a:prstGeom>
            <a:solidFill>
              <a:srgbClr val="FFC000"/>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20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組長</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cxnSp>
          <p:nvCxnSpPr>
            <p:cNvPr id="21" name="直線接點 20"/>
            <p:cNvCxnSpPr/>
            <p:nvPr/>
          </p:nvCxnSpPr>
          <p:spPr>
            <a:xfrm>
              <a:off x="7123313" y="2111991"/>
              <a:ext cx="0" cy="1198880"/>
            </a:xfrm>
            <a:prstGeom prst="line">
              <a:avLst/>
            </a:prstGeom>
          </p:spPr>
          <p:style>
            <a:lnRef idx="2">
              <a:schemeClr val="dk1"/>
            </a:lnRef>
            <a:fillRef idx="0">
              <a:schemeClr val="dk1"/>
            </a:fillRef>
            <a:effectRef idx="1">
              <a:schemeClr val="dk1"/>
            </a:effectRef>
            <a:fontRef idx="minor">
              <a:schemeClr val="tx1"/>
            </a:fontRef>
          </p:style>
        </p:cxnSp>
        <p:sp>
          <p:nvSpPr>
            <p:cNvPr id="3" name="矩形 3"/>
            <p:cNvSpPr>
              <a:spLocks noChangeArrowheads="1"/>
            </p:cNvSpPr>
            <p:nvPr/>
          </p:nvSpPr>
          <p:spPr bwMode="auto">
            <a:xfrm>
              <a:off x="4759843" y="3720128"/>
              <a:ext cx="1608138" cy="663575"/>
            </a:xfrm>
            <a:prstGeom prst="rect">
              <a:avLst/>
            </a:prstGeom>
            <a:solidFill>
              <a:srgbClr val="5B9BD5"/>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前端小組</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4" name="矩形 4"/>
            <p:cNvSpPr>
              <a:spLocks noChangeArrowheads="1"/>
            </p:cNvSpPr>
            <p:nvPr/>
          </p:nvSpPr>
          <p:spPr bwMode="auto">
            <a:xfrm>
              <a:off x="8007868" y="3720128"/>
              <a:ext cx="1608138" cy="663575"/>
            </a:xfrm>
            <a:prstGeom prst="rect">
              <a:avLst/>
            </a:prstGeom>
            <a:solidFill>
              <a:srgbClr val="70AD47"/>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後端小組</a:t>
              </a: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cxnSp>
          <p:nvCxnSpPr>
            <p:cNvPr id="22" name="直線接點 21"/>
            <p:cNvCxnSpPr/>
            <p:nvPr/>
          </p:nvCxnSpPr>
          <p:spPr>
            <a:xfrm flipV="1">
              <a:off x="5564388" y="3308331"/>
              <a:ext cx="0" cy="411480"/>
            </a:xfrm>
            <a:prstGeom prst="line">
              <a:avLst/>
            </a:prstGeom>
          </p:spPr>
          <p:style>
            <a:lnRef idx="2">
              <a:schemeClr val="dk1"/>
            </a:lnRef>
            <a:fillRef idx="0">
              <a:schemeClr val="dk1"/>
            </a:fillRef>
            <a:effectRef idx="1">
              <a:schemeClr val="dk1"/>
            </a:effectRef>
            <a:fontRef idx="minor">
              <a:schemeClr val="tx1"/>
            </a:fontRef>
          </p:style>
        </p:cxnSp>
        <p:cxnSp>
          <p:nvCxnSpPr>
            <p:cNvPr id="23" name="直線接點 22"/>
            <p:cNvCxnSpPr/>
            <p:nvPr/>
          </p:nvCxnSpPr>
          <p:spPr>
            <a:xfrm flipV="1">
              <a:off x="8825748" y="3315951"/>
              <a:ext cx="0" cy="411480"/>
            </a:xfrm>
            <a:prstGeom prst="line">
              <a:avLst/>
            </a:prstGeom>
          </p:spPr>
          <p:style>
            <a:lnRef idx="2">
              <a:schemeClr val="dk1"/>
            </a:lnRef>
            <a:fillRef idx="0">
              <a:schemeClr val="dk1"/>
            </a:fillRef>
            <a:effectRef idx="1">
              <a:schemeClr val="dk1"/>
            </a:effectRef>
            <a:fontRef idx="minor">
              <a:schemeClr val="tx1"/>
            </a:fontRef>
          </p:style>
        </p:cxnSp>
        <p:cxnSp>
          <p:nvCxnSpPr>
            <p:cNvPr id="24" name="直線接點 23"/>
            <p:cNvCxnSpPr/>
            <p:nvPr/>
          </p:nvCxnSpPr>
          <p:spPr>
            <a:xfrm>
              <a:off x="5568198" y="3312141"/>
              <a:ext cx="3261360" cy="0"/>
            </a:xfrm>
            <a:prstGeom prst="line">
              <a:avLst/>
            </a:prstGeom>
          </p:spPr>
          <p:style>
            <a:lnRef idx="2">
              <a:schemeClr val="dk1"/>
            </a:lnRef>
            <a:fillRef idx="0">
              <a:schemeClr val="dk1"/>
            </a:fillRef>
            <a:effectRef idx="1">
              <a:schemeClr val="dk1"/>
            </a:effectRef>
            <a:fontRef idx="minor">
              <a:schemeClr val="tx1"/>
            </a:fontRef>
          </p:style>
        </p:cxnSp>
        <p:sp>
          <p:nvSpPr>
            <p:cNvPr id="5" name="矩形 11"/>
            <p:cNvSpPr>
              <a:spLocks noChangeArrowheads="1"/>
            </p:cNvSpPr>
            <p:nvPr/>
          </p:nvSpPr>
          <p:spPr bwMode="auto">
            <a:xfrm>
              <a:off x="4761431" y="4491653"/>
              <a:ext cx="674687" cy="2165350"/>
            </a:xfrm>
            <a:prstGeom prst="rect">
              <a:avLst/>
            </a:prstGeom>
            <a:solidFill>
              <a:srgbClr val="5B9BD5"/>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凱</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勛</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7" name="矩形 12"/>
            <p:cNvSpPr>
              <a:spLocks noChangeArrowheads="1"/>
            </p:cNvSpPr>
            <p:nvPr/>
          </p:nvSpPr>
          <p:spPr bwMode="auto">
            <a:xfrm>
              <a:off x="5688531" y="4491653"/>
              <a:ext cx="674687" cy="2165350"/>
            </a:xfrm>
            <a:prstGeom prst="rect">
              <a:avLst/>
            </a:prstGeom>
            <a:solidFill>
              <a:srgbClr val="5B9BD5"/>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允</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翔</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3" name="矩形 13"/>
            <p:cNvSpPr>
              <a:spLocks noChangeArrowheads="1"/>
            </p:cNvSpPr>
            <p:nvPr/>
          </p:nvSpPr>
          <p:spPr bwMode="auto">
            <a:xfrm>
              <a:off x="8011043" y="4499591"/>
              <a:ext cx="674688" cy="2165350"/>
            </a:xfrm>
            <a:prstGeom prst="rect">
              <a:avLst/>
            </a:prstGeom>
            <a:solidFill>
              <a:srgbClr val="70AD47"/>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聿</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均</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矩形 14"/>
            <p:cNvSpPr>
              <a:spLocks noChangeArrowheads="1"/>
            </p:cNvSpPr>
            <p:nvPr/>
          </p:nvSpPr>
          <p:spPr bwMode="auto">
            <a:xfrm>
              <a:off x="8939731" y="4499591"/>
              <a:ext cx="674687" cy="2165350"/>
            </a:xfrm>
            <a:prstGeom prst="rect">
              <a:avLst/>
            </a:prstGeom>
            <a:solidFill>
              <a:srgbClr val="70AD47"/>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詠</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筑</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grpSp>
      <p:sp>
        <p:nvSpPr>
          <p:cNvPr id="26" name="Rectangle 12"/>
          <p:cNvSpPr>
            <a:spLocks noChangeArrowheads="1"/>
          </p:cNvSpPr>
          <p:nvPr/>
        </p:nvSpPr>
        <p:spPr bwMode="auto">
          <a:xfrm>
            <a:off x="4394718" y="9610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7" name="Rectangle 20"/>
          <p:cNvSpPr>
            <a:spLocks noChangeArrowheads="1"/>
          </p:cNvSpPr>
          <p:nvPr/>
        </p:nvSpPr>
        <p:spPr bwMode="auto">
          <a:xfrm>
            <a:off x="4394718" y="14182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a:extLst>
              <a:ext uri="{FF2B5EF4-FFF2-40B4-BE49-F238E27FC236}">
                <a16:creationId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rPr>
                <a:t>選股行家 工作分解結構</a:t>
              </a:r>
              <a:r>
                <a:rPr kumimoji="0" lang="en-US" altLang="zh-TW" sz="3200" b="1" i="0" u="none" strike="noStrike" kern="1200" cap="none" spc="0" normalizeH="0" baseline="0" noProof="0" dirty="0" smtClean="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rPr>
                <a:t>WBS</a:t>
              </a:r>
              <a:endParaRPr kumimoji="0" lang="zh-CN" altLang="en-US" sz="3200" b="1" i="0" u="none" strike="noStrike" kern="1200" cap="none" spc="0" normalizeH="0" baseline="0" noProof="0" dirty="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endParaRPr>
            </a:p>
          </p:txBody>
        </p:sp>
        <p:cxnSp>
          <p:nvCxnSpPr>
            <p:cNvPr id="83" name="0 _4">
              <a:extLst>
                <a:ext uri="{FF2B5EF4-FFF2-40B4-BE49-F238E27FC236}">
                  <a16:creationId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aphicFrame>
        <p:nvGraphicFramePr>
          <p:cNvPr id="2" name="資料庫圖表 1"/>
          <p:cNvGraphicFramePr/>
          <p:nvPr>
            <p:extLst>
              <p:ext uri="{D42A27DB-BD31-4B8C-83A1-F6EECF244321}">
                <p14:modId xmlns:p14="http://schemas.microsoft.com/office/powerpoint/2010/main" val="1899877253"/>
              </p:ext>
            </p:extLst>
          </p:nvPr>
        </p:nvGraphicFramePr>
        <p:xfrm>
          <a:off x="631463" y="1173310"/>
          <a:ext cx="11134493" cy="4857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rPr>
                <a:t>選股行家 責任矩陣</a:t>
              </a:r>
              <a:endParaRPr kumimoji="0" lang="zh-CN" altLang="en-US" sz="3200" b="1" i="0" u="none" strike="noStrike" kern="1200" cap="none" spc="0" normalizeH="0" baseline="0" noProof="0" dirty="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endParaRP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aphicFrame>
        <p:nvGraphicFramePr>
          <p:cNvPr id="6" name="表格 5"/>
          <p:cNvGraphicFramePr>
            <a:graphicFrameLocks noGrp="1"/>
          </p:cNvGraphicFramePr>
          <p:nvPr>
            <p:extLst>
              <p:ext uri="{D42A27DB-BD31-4B8C-83A1-F6EECF244321}">
                <p14:modId xmlns:p14="http://schemas.microsoft.com/office/powerpoint/2010/main" val="1960378244"/>
              </p:ext>
            </p:extLst>
          </p:nvPr>
        </p:nvGraphicFramePr>
        <p:xfrm>
          <a:off x="2132663" y="994259"/>
          <a:ext cx="8128000" cy="5650459"/>
        </p:xfrm>
        <a:graphic>
          <a:graphicData uri="http://schemas.openxmlformats.org/drawingml/2006/table">
            <a:tbl>
              <a:tblPr firstRow="1" bandRow="1">
                <a:tableStyleId>{93296810-A885-4BE3-A3E7-6D5BEEA58F35}</a:tableStyleId>
              </a:tblPr>
              <a:tblGrid>
                <a:gridCol w="1625600">
                  <a:extLst>
                    <a:ext uri="{9D8B030D-6E8A-4147-A177-3AD203B41FA5}">
                      <a16:colId xmlns:a16="http://schemas.microsoft.com/office/drawing/2014/main" val="1968469727"/>
                    </a:ext>
                  </a:extLst>
                </a:gridCol>
                <a:gridCol w="1625600">
                  <a:extLst>
                    <a:ext uri="{9D8B030D-6E8A-4147-A177-3AD203B41FA5}">
                      <a16:colId xmlns:a16="http://schemas.microsoft.com/office/drawing/2014/main" val="1853074653"/>
                    </a:ext>
                  </a:extLst>
                </a:gridCol>
                <a:gridCol w="1625600">
                  <a:extLst>
                    <a:ext uri="{9D8B030D-6E8A-4147-A177-3AD203B41FA5}">
                      <a16:colId xmlns:a16="http://schemas.microsoft.com/office/drawing/2014/main" val="4214048930"/>
                    </a:ext>
                  </a:extLst>
                </a:gridCol>
                <a:gridCol w="1625600">
                  <a:extLst>
                    <a:ext uri="{9D8B030D-6E8A-4147-A177-3AD203B41FA5}">
                      <a16:colId xmlns:a16="http://schemas.microsoft.com/office/drawing/2014/main" val="3821283109"/>
                    </a:ext>
                  </a:extLst>
                </a:gridCol>
                <a:gridCol w="1625600">
                  <a:extLst>
                    <a:ext uri="{9D8B030D-6E8A-4147-A177-3AD203B41FA5}">
                      <a16:colId xmlns:a16="http://schemas.microsoft.com/office/drawing/2014/main" val="820108073"/>
                    </a:ext>
                  </a:extLst>
                </a:gridCol>
              </a:tblGrid>
              <a:tr h="774980">
                <a:tc>
                  <a:txBody>
                    <a:bodyPr/>
                    <a:lstStyle/>
                    <a:p>
                      <a:r>
                        <a:rPr lang="zh-TW" altLang="en-US" b="1" dirty="0" smtClean="0">
                          <a:solidFill>
                            <a:srgbClr val="FFC000"/>
                          </a:solidFill>
                          <a:latin typeface="微軟正黑體" panose="020B0604030504040204" pitchFamily="34" charset="-120"/>
                          <a:ea typeface="微軟正黑體" panose="020B0604030504040204" pitchFamily="34" charset="-120"/>
                        </a:rPr>
                        <a:t>任務</a:t>
                      </a:r>
                      <a:endParaRPr lang="zh-TW" altLang="en-US" b="1" dirty="0">
                        <a:solidFill>
                          <a:srgbClr val="FFC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b="1" dirty="0" smtClean="0">
                          <a:latin typeface="微軟正黑體" panose="020B0604030504040204" pitchFamily="34" charset="-120"/>
                          <a:ea typeface="微軟正黑體" panose="020B0604030504040204" pitchFamily="34" charset="-120"/>
                        </a:rPr>
                        <a:t>聿均</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b="1" dirty="0" smtClean="0">
                          <a:latin typeface="微軟正黑體" panose="020B0604030504040204" pitchFamily="34" charset="-120"/>
                          <a:ea typeface="微軟正黑體" panose="020B0604030504040204" pitchFamily="34" charset="-120"/>
                        </a:rPr>
                        <a:t>詠筑</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b="1" dirty="0" smtClean="0">
                          <a:latin typeface="微軟正黑體" panose="020B0604030504040204" pitchFamily="34" charset="-120"/>
                          <a:ea typeface="微軟正黑體" panose="020B0604030504040204" pitchFamily="34" charset="-120"/>
                        </a:rPr>
                        <a:t>凱勛</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b="1" dirty="0" smtClean="0">
                          <a:latin typeface="微軟正黑體" panose="020B0604030504040204" pitchFamily="34" charset="-120"/>
                          <a:ea typeface="微軟正黑體" panose="020B0604030504040204" pitchFamily="34" charset="-120"/>
                        </a:rPr>
                        <a:t>允翔</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245860869"/>
                  </a:ext>
                </a:extLst>
              </a:tr>
              <a:tr h="696497">
                <a:tc>
                  <a:txBody>
                    <a:bodyPr/>
                    <a:lstStyle/>
                    <a:p>
                      <a:r>
                        <a:rPr lang="zh-TW" altLang="en-US" b="1" dirty="0" smtClean="0">
                          <a:latin typeface="微軟正黑體" panose="020B0604030504040204" pitchFamily="34" charset="-120"/>
                          <a:ea typeface="微軟正黑體" panose="020B0604030504040204" pitchFamily="34" charset="-120"/>
                        </a:rPr>
                        <a:t>專案規劃</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R</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a16="http://schemas.microsoft.com/office/drawing/2014/main" val="2770124288"/>
                  </a:ext>
                </a:extLst>
              </a:tr>
              <a:tr h="696497">
                <a:tc>
                  <a:txBody>
                    <a:bodyPr/>
                    <a:lstStyle/>
                    <a:p>
                      <a:r>
                        <a:rPr lang="zh-TW" altLang="en-US" b="1" dirty="0" smtClean="0">
                          <a:latin typeface="微軟正黑體" panose="020B0604030504040204" pitchFamily="34" charset="-120"/>
                          <a:ea typeface="微軟正黑體" panose="020B0604030504040204" pitchFamily="34" charset="-120"/>
                        </a:rPr>
                        <a:t>網頁架設</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R</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575857799"/>
                  </a:ext>
                </a:extLst>
              </a:tr>
              <a:tr h="696497">
                <a:tc>
                  <a:txBody>
                    <a:bodyPr/>
                    <a:lstStyle/>
                    <a:p>
                      <a:r>
                        <a:rPr lang="zh-TW" altLang="en-US" b="1" dirty="0" smtClean="0">
                          <a:latin typeface="微軟正黑體" panose="020B0604030504040204" pitchFamily="34" charset="-120"/>
                          <a:ea typeface="微軟正黑體" panose="020B0604030504040204" pitchFamily="34" charset="-120"/>
                        </a:rPr>
                        <a:t>網頁美編</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R</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a16="http://schemas.microsoft.com/office/drawing/2014/main" val="1137578340"/>
                  </a:ext>
                </a:extLst>
              </a:tr>
              <a:tr h="696497">
                <a:tc>
                  <a:txBody>
                    <a:bodyPr/>
                    <a:lstStyle/>
                    <a:p>
                      <a:r>
                        <a:rPr lang="zh-TW" altLang="en-US" b="1" dirty="0" smtClean="0">
                          <a:latin typeface="微軟正黑體" panose="020B0604030504040204" pitchFamily="34" charset="-120"/>
                          <a:ea typeface="微軟正黑體" panose="020B0604030504040204" pitchFamily="34" charset="-120"/>
                        </a:rPr>
                        <a:t>異常分析</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R</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073388"/>
                  </a:ext>
                </a:extLst>
              </a:tr>
              <a:tr h="696497">
                <a:tc>
                  <a:txBody>
                    <a:bodyPr/>
                    <a:lstStyle/>
                    <a:p>
                      <a:r>
                        <a:rPr lang="zh-TW" altLang="en-US" b="1" dirty="0" smtClean="0">
                          <a:latin typeface="微軟正黑體" panose="020B0604030504040204" pitchFamily="34" charset="-120"/>
                          <a:ea typeface="微軟正黑體" panose="020B0604030504040204" pitchFamily="34" charset="-120"/>
                        </a:rPr>
                        <a:t>資料取用</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R</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5274912"/>
                  </a:ext>
                </a:extLst>
              </a:tr>
              <a:tr h="696497">
                <a:tc>
                  <a:txBody>
                    <a:bodyPr/>
                    <a:lstStyle/>
                    <a:p>
                      <a:r>
                        <a:rPr lang="zh-TW" altLang="en-US" b="1" dirty="0" smtClean="0">
                          <a:latin typeface="微軟正黑體" panose="020B0604030504040204" pitchFamily="34" charset="-120"/>
                          <a:ea typeface="微軟正黑體" panose="020B0604030504040204" pitchFamily="34" charset="-120"/>
                        </a:rPr>
                        <a:t>實際執行</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R</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a16="http://schemas.microsoft.com/office/drawing/2014/main" val="580962063"/>
                  </a:ext>
                </a:extLst>
              </a:tr>
              <a:tr h="696497">
                <a:tc>
                  <a:txBody>
                    <a:bodyPr/>
                    <a:lstStyle/>
                    <a:p>
                      <a:r>
                        <a:rPr lang="zh-TW" altLang="en-US" b="1" dirty="0" smtClean="0">
                          <a:latin typeface="微軟正黑體" panose="020B0604030504040204" pitchFamily="34" charset="-120"/>
                          <a:ea typeface="微軟正黑體" panose="020B0604030504040204" pitchFamily="34" charset="-120"/>
                        </a:rPr>
                        <a:t>網頁上線</a:t>
                      </a:r>
                      <a:endParaRPr lang="zh-TW" altLang="en-US"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R</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S</a:t>
                      </a:r>
                      <a:endParaRPr lang="zh-TW" altLang="en-US" sz="28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a16="http://schemas.microsoft.com/office/drawing/2014/main" val="1549302202"/>
                  </a:ext>
                </a:extLst>
              </a:tr>
            </a:tbl>
          </a:graphicData>
        </a:graphic>
      </p:graphicFrame>
    </p:spTree>
    <p:extLst>
      <p:ext uri="{BB962C8B-B14F-4D97-AF65-F5344CB8AC3E}">
        <p14:creationId xmlns:p14="http://schemas.microsoft.com/office/powerpoint/2010/main" val="37004623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34D69AA-7E8D-4730-8418-BC28E8D22E00}"/>
              </a:ext>
            </a:extLst>
          </p:cNvPr>
          <p:cNvGrpSpPr/>
          <p:nvPr/>
        </p:nvGrpSpPr>
        <p:grpSpPr>
          <a:xfrm>
            <a:off x="2696901" y="220234"/>
            <a:ext cx="6412375" cy="617980"/>
            <a:chOff x="-175966" y="497013"/>
            <a:chExt cx="6412375" cy="617980"/>
          </a:xfrm>
        </p:grpSpPr>
        <p:sp>
          <p:nvSpPr>
            <p:cNvPr id="18" name="矩形 17">
              <a:extLst>
                <a:ext uri="{FF2B5EF4-FFF2-40B4-BE49-F238E27FC236}">
                  <a16:creationId xmlns:a16="http://schemas.microsoft.com/office/drawing/2014/main" id="{DFC737E2-B756-4755-9374-88BA8BE11513}"/>
                </a:ext>
              </a:extLst>
            </p:cNvPr>
            <p:cNvSpPr/>
            <p:nvPr/>
          </p:nvSpPr>
          <p:spPr>
            <a:xfrm>
              <a:off x="-175966" y="497013"/>
              <a:ext cx="641237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3200" b="1" dirty="0" smtClean="0">
                  <a:solidFill>
                    <a:srgbClr val="3B3838"/>
                  </a:solidFill>
                  <a:latin typeface="微軟正黑體" panose="020B0604030504040204" pitchFamily="34" charset="-120"/>
                  <a:ea typeface="微軟正黑體" panose="020B0604030504040204" pitchFamily="34" charset="-120"/>
                  <a:sym typeface="Source Han Serif SC" panose="02020400000000000000" pitchFamily="18" charset="-122"/>
                </a:rPr>
                <a:t>估算時間與成本 </a:t>
              </a:r>
              <a:r>
                <a:rPr lang="en-US" altLang="zh-TW" sz="3200" b="1" dirty="0" smtClean="0">
                  <a:solidFill>
                    <a:srgbClr val="3B3838"/>
                  </a:solidFill>
                  <a:latin typeface="微軟正黑體" panose="020B0604030504040204" pitchFamily="34" charset="-120"/>
                  <a:ea typeface="微軟正黑體" panose="020B0604030504040204" pitchFamily="34" charset="-120"/>
                  <a:sym typeface="Source Han Serif SC" panose="02020400000000000000" pitchFamily="18" charset="-122"/>
                </a:rPr>
                <a:t>-</a:t>
              </a:r>
              <a:r>
                <a:rPr lang="zh-TW" altLang="en-US" sz="3200" b="1" dirty="0" smtClean="0">
                  <a:solidFill>
                    <a:srgbClr val="3B3838"/>
                  </a:solidFill>
                  <a:latin typeface="微軟正黑體" panose="020B0604030504040204" pitchFamily="34" charset="-120"/>
                  <a:ea typeface="微軟正黑體" panose="020B0604030504040204" pitchFamily="34" charset="-120"/>
                  <a:sym typeface="Source Han Serif SC" panose="02020400000000000000" pitchFamily="18" charset="-122"/>
                </a:rPr>
                <a:t> 由下向上估算</a:t>
              </a:r>
              <a:endParaRPr kumimoji="0" lang="zh-CN" altLang="en-US" sz="3200" b="1" i="0" u="none" strike="noStrike" kern="1200" cap="none" spc="0" normalizeH="0" baseline="0" noProof="0" dirty="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endParaRP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aphicFrame>
        <p:nvGraphicFramePr>
          <p:cNvPr id="2" name="資料庫圖表 1"/>
          <p:cNvGraphicFramePr/>
          <p:nvPr>
            <p:extLst>
              <p:ext uri="{D42A27DB-BD31-4B8C-83A1-F6EECF244321}">
                <p14:modId xmlns:p14="http://schemas.microsoft.com/office/powerpoint/2010/main" val="2521401471"/>
              </p:ext>
            </p:extLst>
          </p:nvPr>
        </p:nvGraphicFramePr>
        <p:xfrm>
          <a:off x="1998268" y="971572"/>
          <a:ext cx="8384223" cy="5589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3602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smtClean="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rPr>
                <a:t>選股行家 發展專案計畫</a:t>
              </a:r>
              <a:endParaRPr kumimoji="0" lang="zh-CN" altLang="en-US" sz="3200" b="1" i="0" u="none" strike="noStrike" kern="1200" cap="none" spc="0" normalizeH="0" baseline="0" noProof="0" dirty="0">
                <a:ln>
                  <a:noFill/>
                </a:ln>
                <a:solidFill>
                  <a:srgbClr val="3B3838"/>
                </a:solidFill>
                <a:effectLst/>
                <a:uLnTx/>
                <a:uFillTx/>
                <a:latin typeface="微軟正黑體" panose="020B0604030504040204" pitchFamily="34" charset="-120"/>
                <a:ea typeface="微軟正黑體" panose="020B0604030504040204" pitchFamily="34" charset="-120"/>
                <a:sym typeface="Source Han Serif SC" panose="02020400000000000000" pitchFamily="18" charset="-122"/>
              </a:endParaRP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152800" y="871420"/>
            <a:ext cx="10087726" cy="5418667"/>
            <a:chOff x="840867" y="719666"/>
            <a:chExt cx="10087726" cy="5418667"/>
          </a:xfrm>
        </p:grpSpPr>
        <p:graphicFrame>
          <p:nvGraphicFramePr>
            <p:cNvPr id="3" name="資料庫圖表 2"/>
            <p:cNvGraphicFramePr/>
            <p:nvPr>
              <p:extLst>
                <p:ext uri="{D42A27DB-BD31-4B8C-83A1-F6EECF244321}">
                  <p14:modId xmlns:p14="http://schemas.microsoft.com/office/powerpoint/2010/main" val="2729421252"/>
                </p:ext>
              </p:extLst>
            </p:nvPr>
          </p:nvGraphicFramePr>
          <p:xfrm>
            <a:off x="840867"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群組 11"/>
            <p:cNvGrpSpPr/>
            <p:nvPr/>
          </p:nvGrpSpPr>
          <p:grpSpPr>
            <a:xfrm>
              <a:off x="9698281" y="3121422"/>
              <a:ext cx="1230312" cy="615156"/>
              <a:chOff x="3968" y="2401755"/>
              <a:chExt cx="1230312" cy="615156"/>
            </a:xfrm>
          </p:grpSpPr>
          <p:sp>
            <p:nvSpPr>
              <p:cNvPr id="13" name="圓角矩形 12"/>
              <p:cNvSpPr/>
              <p:nvPr/>
            </p:nvSpPr>
            <p:spPr>
              <a:xfrm>
                <a:off x="3968" y="2401755"/>
                <a:ext cx="1230312" cy="61515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圓角矩形 4"/>
              <p:cNvSpPr txBox="1"/>
              <p:nvPr/>
            </p:nvSpPr>
            <p:spPr>
              <a:xfrm>
                <a:off x="21985" y="2419772"/>
                <a:ext cx="1194278" cy="5791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TW" altLang="en-US" sz="2200" b="1" kern="1200" dirty="0" smtClean="0">
                    <a:latin typeface="微軟正黑體" panose="020B0604030504040204" pitchFamily="34" charset="-120"/>
                    <a:ea typeface="微軟正黑體" panose="020B0604030504040204" pitchFamily="34" charset="-120"/>
                  </a:rPr>
                  <a:t>選股行家</a:t>
                </a:r>
                <a:endParaRPr lang="zh-TW" altLang="en-US" sz="2200" b="1" kern="1200" dirty="0">
                  <a:latin typeface="微軟正黑體" panose="020B0604030504040204" pitchFamily="34" charset="-120"/>
                  <a:ea typeface="微軟正黑體" panose="020B0604030504040204" pitchFamily="34" charset="-120"/>
                </a:endParaRPr>
              </a:p>
            </p:txBody>
          </p:sp>
        </p:grpSp>
        <p:cxnSp>
          <p:nvCxnSpPr>
            <p:cNvPr id="5" name="直線單箭頭接點 4"/>
            <p:cNvCxnSpPr/>
            <p:nvPr/>
          </p:nvCxnSpPr>
          <p:spPr>
            <a:xfrm>
              <a:off x="5523722" y="3424335"/>
              <a:ext cx="4192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1"/>
            </p:cNvCxnSpPr>
            <p:nvPr/>
          </p:nvCxnSpPr>
          <p:spPr>
            <a:xfrm flipV="1">
              <a:off x="7240555" y="3429000"/>
              <a:ext cx="2457726" cy="72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4" idx="1"/>
            </p:cNvCxnSpPr>
            <p:nvPr/>
          </p:nvCxnSpPr>
          <p:spPr>
            <a:xfrm>
              <a:off x="8968867" y="2723895"/>
              <a:ext cx="747431" cy="7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597086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AAAAAAAAAAAAAAAAAA）">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416</Words>
  <Application>Microsoft Office PowerPoint</Application>
  <PresentationFormat>寬螢幕</PresentationFormat>
  <Paragraphs>138</Paragraphs>
  <Slides>10</Slides>
  <Notes>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10</vt:i4>
      </vt:variant>
    </vt:vector>
  </HeadingPairs>
  <TitlesOfParts>
    <vt:vector size="20" baseType="lpstr">
      <vt:lpstr>等线</vt:lpstr>
      <vt:lpstr>等线 Light</vt:lpstr>
      <vt:lpstr>Microsoft YaHei</vt:lpstr>
      <vt:lpstr>Noto Sans CJK JP Regular</vt:lpstr>
      <vt:lpstr>Source Han Serif SC</vt:lpstr>
      <vt:lpstr>微軟正黑體</vt:lpstr>
      <vt:lpstr>新細明體</vt:lpstr>
      <vt:lpstr>Arial</vt:lpstr>
      <vt:lpstr>Times New Roman</vt:lpstr>
      <vt:lpstr>AAAAAAAAAAAAAAAAAA）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KAI HSUN</cp:lastModifiedBy>
  <cp:revision>21</cp:revision>
  <dcterms:created xsi:type="dcterms:W3CDTF">2019-01-17T09:32:26Z</dcterms:created>
  <dcterms:modified xsi:type="dcterms:W3CDTF">2019-05-03T08:31:58Z</dcterms:modified>
</cp:coreProperties>
</file>