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Lst>
  <p:notesMasterIdLst>
    <p:notesMasterId r:id="rId24"/>
  </p:notesMasterIdLst>
  <p:sldIdLst>
    <p:sldId id="256" r:id="rId3"/>
    <p:sldId id="259" r:id="rId4"/>
    <p:sldId id="282" r:id="rId5"/>
    <p:sldId id="283" r:id="rId6"/>
    <p:sldId id="284" r:id="rId7"/>
    <p:sldId id="285" r:id="rId8"/>
    <p:sldId id="286" r:id="rId9"/>
    <p:sldId id="261" r:id="rId10"/>
    <p:sldId id="262" r:id="rId11"/>
    <p:sldId id="287" r:id="rId12"/>
    <p:sldId id="264" r:id="rId13"/>
    <p:sldId id="265" r:id="rId14"/>
    <p:sldId id="266" r:id="rId15"/>
    <p:sldId id="267" r:id="rId16"/>
    <p:sldId id="269" r:id="rId17"/>
    <p:sldId id="270" r:id="rId18"/>
    <p:sldId id="271" r:id="rId19"/>
    <p:sldId id="272" r:id="rId20"/>
    <p:sldId id="275" r:id="rId21"/>
    <p:sldId id="278" r:id="rId22"/>
    <p:sldId id="28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3" autoAdjust="0"/>
    <p:restoredTop sz="94660"/>
  </p:normalViewPr>
  <p:slideViewPr>
    <p:cSldViewPr snapToGrid="0" showGuides="1">
      <p:cViewPr varScale="1">
        <p:scale>
          <a:sx n="77" d="100"/>
          <a:sy n="77" d="100"/>
        </p:scale>
        <p:origin x="-54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CDE06-5CBB-47C3-BBCE-0AC846FEFABE}"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zh-TW" altLang="en-US"/>
        </a:p>
      </dgm:t>
    </dgm:pt>
    <dgm:pt modelId="{89CE689C-CA83-4447-B329-96DC5EE26084}">
      <dgm:prSet phldrT="[文字]" custT="1"/>
      <dgm:spPr/>
      <dgm:t>
        <a:bodyPr/>
        <a:lstStyle/>
        <a:p>
          <a:r>
            <a:rPr lang="zh-TW" altLang="en-US" sz="1100" b="1" dirty="0" smtClean="0">
              <a:latin typeface="+mj-ea"/>
              <a:ea typeface="+mj-ea"/>
            </a:rPr>
            <a:t>選股行家</a:t>
          </a:r>
          <a:endParaRPr lang="zh-TW" altLang="en-US" sz="1100" b="1" dirty="0">
            <a:latin typeface="+mj-ea"/>
            <a:ea typeface="+mj-ea"/>
          </a:endParaRPr>
        </a:p>
      </dgm:t>
    </dgm:pt>
    <dgm:pt modelId="{32610A38-47B6-4251-AB65-072D05EFF846}" type="parTrans" cxnId="{82383C13-8528-447C-8D09-460D13B69576}">
      <dgm:prSet/>
      <dgm:spPr/>
      <dgm:t>
        <a:bodyPr/>
        <a:lstStyle/>
        <a:p>
          <a:endParaRPr lang="zh-TW" altLang="en-US"/>
        </a:p>
      </dgm:t>
    </dgm:pt>
    <dgm:pt modelId="{CB57EA61-329C-48C2-8497-AE05A1E4FA48}" type="sibTrans" cxnId="{82383C13-8528-447C-8D09-460D13B69576}">
      <dgm:prSet/>
      <dgm:spPr/>
      <dgm:t>
        <a:bodyPr/>
        <a:lstStyle/>
        <a:p>
          <a:endParaRPr lang="zh-TW" altLang="en-US"/>
        </a:p>
      </dgm:t>
    </dgm:pt>
    <dgm:pt modelId="{DA09609D-3D2C-4315-BBBF-CD6F096ECC3D}">
      <dgm:prSet phldrT="[文字]" custT="1"/>
      <dgm:spPr/>
      <dgm:t>
        <a:bodyPr/>
        <a:lstStyle/>
        <a:p>
          <a:r>
            <a:rPr lang="zh-TW" altLang="en-US" sz="1100" b="1" dirty="0" smtClean="0">
              <a:latin typeface="+mj-ea"/>
              <a:ea typeface="+mj-ea"/>
            </a:rPr>
            <a:t>提案</a:t>
          </a:r>
          <a:endParaRPr lang="zh-TW" altLang="en-US" sz="1100" b="1" dirty="0">
            <a:latin typeface="+mj-ea"/>
            <a:ea typeface="+mj-ea"/>
          </a:endParaRPr>
        </a:p>
      </dgm:t>
    </dgm:pt>
    <dgm:pt modelId="{571E34C0-59C2-4AEB-A3C1-5FC766989876}" type="parTrans" cxnId="{860E3759-BBB0-4E63-860B-C775D9E44286}">
      <dgm:prSet/>
      <dgm:spPr/>
      <dgm:t>
        <a:bodyPr/>
        <a:lstStyle/>
        <a:p>
          <a:endParaRPr lang="zh-TW" altLang="en-US">
            <a:latin typeface="+mj-ea"/>
            <a:ea typeface="+mj-ea"/>
          </a:endParaRPr>
        </a:p>
      </dgm:t>
    </dgm:pt>
    <dgm:pt modelId="{BF279439-7769-4418-BC07-843DCBBC9A0E}" type="sibTrans" cxnId="{860E3759-BBB0-4E63-860B-C775D9E44286}">
      <dgm:prSet/>
      <dgm:spPr/>
      <dgm:t>
        <a:bodyPr/>
        <a:lstStyle/>
        <a:p>
          <a:endParaRPr lang="zh-TW" altLang="en-US"/>
        </a:p>
      </dgm:t>
    </dgm:pt>
    <dgm:pt modelId="{F0B70662-8B41-4412-B005-79F6FFA714CE}">
      <dgm:prSet phldrT="[文字]" custT="1"/>
      <dgm:spPr/>
      <dgm:t>
        <a:bodyPr/>
        <a:lstStyle/>
        <a:p>
          <a:r>
            <a:rPr lang="zh-TW" sz="1100" b="1" dirty="0" smtClean="0">
              <a:latin typeface="+mj-ea"/>
              <a:ea typeface="+mj-ea"/>
            </a:rPr>
            <a:t>計畫</a:t>
          </a:r>
          <a:r>
            <a:rPr lang="en-US" sz="1100" b="1" dirty="0" smtClean="0">
              <a:latin typeface="+mj-ea"/>
              <a:ea typeface="+mj-ea"/>
            </a:rPr>
            <a:t> </a:t>
          </a:r>
          <a:endParaRPr lang="zh-TW" altLang="en-US" sz="1100" b="1" dirty="0">
            <a:latin typeface="+mj-ea"/>
            <a:ea typeface="+mj-ea"/>
          </a:endParaRPr>
        </a:p>
      </dgm:t>
    </dgm:pt>
    <dgm:pt modelId="{3A186C91-DBB3-4248-BC14-C8CC2A086E73}" type="parTrans" cxnId="{51A5058D-828D-4878-AF6E-0DC2E82E4C88}">
      <dgm:prSet/>
      <dgm:spPr/>
      <dgm:t>
        <a:bodyPr/>
        <a:lstStyle/>
        <a:p>
          <a:endParaRPr lang="zh-TW" altLang="en-US">
            <a:latin typeface="+mj-ea"/>
            <a:ea typeface="+mj-ea"/>
          </a:endParaRPr>
        </a:p>
      </dgm:t>
    </dgm:pt>
    <dgm:pt modelId="{D95C648F-E358-4EB0-8BD8-0E8DDB8BE266}" type="sibTrans" cxnId="{51A5058D-828D-4878-AF6E-0DC2E82E4C88}">
      <dgm:prSet/>
      <dgm:spPr/>
      <dgm:t>
        <a:bodyPr/>
        <a:lstStyle/>
        <a:p>
          <a:endParaRPr lang="zh-TW" altLang="en-US"/>
        </a:p>
      </dgm:t>
    </dgm:pt>
    <dgm:pt modelId="{3FB90DF0-A986-4FCE-B32F-657F3562E464}">
      <dgm:prSet phldrT="[文字]" custT="1"/>
      <dgm:spPr/>
      <dgm:t>
        <a:bodyPr/>
        <a:lstStyle/>
        <a:p>
          <a:r>
            <a:rPr lang="zh-TW" altLang="en-US" sz="1100" b="1" dirty="0" smtClean="0">
              <a:latin typeface="+mj-ea"/>
              <a:ea typeface="+mj-ea"/>
            </a:rPr>
            <a:t>專案設計</a:t>
          </a:r>
          <a:endParaRPr lang="zh-TW" altLang="en-US" sz="1100" b="1" dirty="0">
            <a:latin typeface="+mj-ea"/>
            <a:ea typeface="+mj-ea"/>
          </a:endParaRPr>
        </a:p>
      </dgm:t>
    </dgm:pt>
    <dgm:pt modelId="{12B70B92-6DB8-4EF0-80DA-32BFE2675BC7}" type="parTrans" cxnId="{3659A5AB-DAC2-4D79-895A-4618F1B36A27}">
      <dgm:prSet/>
      <dgm:spPr/>
      <dgm:t>
        <a:bodyPr/>
        <a:lstStyle/>
        <a:p>
          <a:endParaRPr lang="zh-TW" altLang="en-US">
            <a:latin typeface="+mj-ea"/>
            <a:ea typeface="+mj-ea"/>
          </a:endParaRPr>
        </a:p>
      </dgm:t>
    </dgm:pt>
    <dgm:pt modelId="{F2A872E3-F938-4A25-BC2E-36D5D0C2ACF1}" type="sibTrans" cxnId="{3659A5AB-DAC2-4D79-895A-4618F1B36A27}">
      <dgm:prSet/>
      <dgm:spPr/>
      <dgm:t>
        <a:bodyPr/>
        <a:lstStyle/>
        <a:p>
          <a:endParaRPr lang="zh-TW" altLang="en-US"/>
        </a:p>
      </dgm:t>
    </dgm:pt>
    <dgm:pt modelId="{6E33F428-C1C2-4374-893F-CDBC398C1CE3}">
      <dgm:prSet phldrT="[文字]" custT="1"/>
      <dgm:spPr/>
      <dgm:t>
        <a:bodyPr/>
        <a:lstStyle/>
        <a:p>
          <a:r>
            <a:rPr lang="zh-TW" altLang="en-US" sz="1100" b="1" smtClean="0">
              <a:latin typeface="+mj-ea"/>
              <a:ea typeface="+mj-ea"/>
            </a:rPr>
            <a:t>起始</a:t>
          </a:r>
          <a:endParaRPr lang="zh-TW" altLang="en-US" sz="1100" b="1" dirty="0">
            <a:latin typeface="+mj-ea"/>
            <a:ea typeface="+mj-ea"/>
          </a:endParaRPr>
        </a:p>
      </dgm:t>
    </dgm:pt>
    <dgm:pt modelId="{C12061F7-755B-4944-A5EE-B43405A65F9E}" type="parTrans" cxnId="{941109E8-4DDE-4BBA-9561-AE238BE4ADDA}">
      <dgm:prSet/>
      <dgm:spPr/>
      <dgm:t>
        <a:bodyPr/>
        <a:lstStyle/>
        <a:p>
          <a:endParaRPr lang="zh-TW" altLang="en-US">
            <a:latin typeface="+mj-ea"/>
            <a:ea typeface="+mj-ea"/>
          </a:endParaRPr>
        </a:p>
      </dgm:t>
    </dgm:pt>
    <dgm:pt modelId="{67A49B7F-B4F0-405C-B300-3BDC5D8F0258}" type="sibTrans" cxnId="{941109E8-4DDE-4BBA-9561-AE238BE4ADDA}">
      <dgm:prSet/>
      <dgm:spPr/>
      <dgm:t>
        <a:bodyPr/>
        <a:lstStyle/>
        <a:p>
          <a:endParaRPr lang="zh-TW" altLang="en-US"/>
        </a:p>
      </dgm:t>
    </dgm:pt>
    <dgm:pt modelId="{FAAE934A-0859-4CFB-9E12-96314EFF8A1B}">
      <dgm:prSet phldrT="[文字]" custT="1"/>
      <dgm:spPr/>
      <dgm:t>
        <a:bodyPr/>
        <a:lstStyle/>
        <a:p>
          <a:r>
            <a:rPr lang="zh-TW" altLang="en-US" sz="1100" b="1" dirty="0" smtClean="0">
              <a:latin typeface="+mj-ea"/>
              <a:ea typeface="+mj-ea"/>
            </a:rPr>
            <a:t>結案</a:t>
          </a:r>
          <a:endParaRPr lang="zh-TW" altLang="en-US" sz="1100" b="1" dirty="0">
            <a:latin typeface="+mj-ea"/>
            <a:ea typeface="+mj-ea"/>
          </a:endParaRPr>
        </a:p>
      </dgm:t>
    </dgm:pt>
    <dgm:pt modelId="{F22DD79A-A773-4B5D-8257-6680BABF3D4E}" type="parTrans" cxnId="{636B4182-2B0F-492C-8AF9-CF912350DCFA}">
      <dgm:prSet/>
      <dgm:spPr/>
      <dgm:t>
        <a:bodyPr/>
        <a:lstStyle/>
        <a:p>
          <a:endParaRPr lang="zh-TW" altLang="en-US">
            <a:latin typeface="+mj-ea"/>
            <a:ea typeface="+mj-ea"/>
          </a:endParaRPr>
        </a:p>
      </dgm:t>
    </dgm:pt>
    <dgm:pt modelId="{852E9F85-87FD-4607-88E4-17E8375EDEAC}" type="sibTrans" cxnId="{636B4182-2B0F-492C-8AF9-CF912350DCFA}">
      <dgm:prSet/>
      <dgm:spPr/>
      <dgm:t>
        <a:bodyPr/>
        <a:lstStyle/>
        <a:p>
          <a:endParaRPr lang="zh-TW" altLang="en-US"/>
        </a:p>
      </dgm:t>
    </dgm:pt>
    <dgm:pt modelId="{AFCB0389-6C38-4085-A3BE-3F14B1687162}">
      <dgm:prSet phldrT="[文字]" custT="1"/>
      <dgm:spPr/>
      <dgm:t>
        <a:bodyPr/>
        <a:lstStyle/>
        <a:p>
          <a:r>
            <a:rPr lang="zh-TW" altLang="en-US" sz="1100" b="1" dirty="0" smtClean="0">
              <a:latin typeface="+mj-ea"/>
              <a:ea typeface="+mj-ea"/>
            </a:rPr>
            <a:t>專案規劃</a:t>
          </a:r>
          <a:endParaRPr lang="zh-TW" altLang="en-US" sz="1100" b="1" dirty="0">
            <a:latin typeface="+mj-ea"/>
            <a:ea typeface="+mj-ea"/>
          </a:endParaRPr>
        </a:p>
      </dgm:t>
    </dgm:pt>
    <dgm:pt modelId="{9EFF204D-89AB-44D1-A40B-C613DE19591D}" type="parTrans" cxnId="{F4FDB0E3-89A0-4A62-8003-0706B0938585}">
      <dgm:prSet/>
      <dgm:spPr/>
      <dgm:t>
        <a:bodyPr/>
        <a:lstStyle/>
        <a:p>
          <a:endParaRPr lang="zh-TW" altLang="en-US">
            <a:latin typeface="+mj-ea"/>
            <a:ea typeface="+mj-ea"/>
          </a:endParaRPr>
        </a:p>
      </dgm:t>
    </dgm:pt>
    <dgm:pt modelId="{B28FB208-E7F1-45C8-B708-1333BDAE7066}" type="sibTrans" cxnId="{F4FDB0E3-89A0-4A62-8003-0706B0938585}">
      <dgm:prSet/>
      <dgm:spPr/>
      <dgm:t>
        <a:bodyPr/>
        <a:lstStyle/>
        <a:p>
          <a:endParaRPr lang="zh-TW" altLang="en-US"/>
        </a:p>
      </dgm:t>
    </dgm:pt>
    <dgm:pt modelId="{95542FFB-5F64-4BA1-B979-B3185441E9A0}">
      <dgm:prSet phldrT="[文字]" custT="1"/>
      <dgm:spPr/>
      <dgm:t>
        <a:bodyPr/>
        <a:lstStyle/>
        <a:p>
          <a:r>
            <a:rPr lang="zh-TW" altLang="en-US" sz="1100" b="1" dirty="0" smtClean="0">
              <a:latin typeface="+mj-ea"/>
              <a:ea typeface="+mj-ea"/>
            </a:rPr>
            <a:t>製作專案流程圖</a:t>
          </a:r>
          <a:endParaRPr lang="zh-TW" altLang="en-US" sz="1100" b="1" dirty="0">
            <a:latin typeface="+mj-ea"/>
            <a:ea typeface="+mj-ea"/>
          </a:endParaRPr>
        </a:p>
      </dgm:t>
    </dgm:pt>
    <dgm:pt modelId="{A298698C-3AF1-4234-B932-B10A38FCF522}" type="parTrans" cxnId="{001DA9E0-3288-41A7-A407-CA273ED4EF8F}">
      <dgm:prSet/>
      <dgm:spPr/>
      <dgm:t>
        <a:bodyPr/>
        <a:lstStyle/>
        <a:p>
          <a:endParaRPr lang="zh-TW" altLang="en-US">
            <a:latin typeface="+mj-ea"/>
            <a:ea typeface="+mj-ea"/>
          </a:endParaRPr>
        </a:p>
      </dgm:t>
    </dgm:pt>
    <dgm:pt modelId="{6EC281EA-4FC4-4868-8FFB-386116725162}" type="sibTrans" cxnId="{001DA9E0-3288-41A7-A407-CA273ED4EF8F}">
      <dgm:prSet/>
      <dgm:spPr/>
      <dgm:t>
        <a:bodyPr/>
        <a:lstStyle/>
        <a:p>
          <a:endParaRPr lang="zh-TW" altLang="en-US"/>
        </a:p>
      </dgm:t>
    </dgm:pt>
    <dgm:pt modelId="{62FE43BD-0492-4849-8D1E-F6D0A01F4CDA}">
      <dgm:prSet phldrT="[文字]" custT="1"/>
      <dgm:spPr/>
      <dgm:t>
        <a:bodyPr/>
        <a:lstStyle/>
        <a:p>
          <a:r>
            <a:rPr lang="zh-TW" altLang="en-US" sz="1100" b="1" dirty="0" smtClean="0">
              <a:latin typeface="+mj-ea"/>
              <a:ea typeface="+mj-ea"/>
            </a:rPr>
            <a:t>專案分工</a:t>
          </a:r>
          <a:endParaRPr lang="zh-TW" altLang="en-US" sz="1100" b="1" dirty="0">
            <a:latin typeface="+mj-ea"/>
            <a:ea typeface="+mj-ea"/>
          </a:endParaRPr>
        </a:p>
      </dgm:t>
    </dgm:pt>
    <dgm:pt modelId="{7E29B3B6-1687-49EF-A6FE-74D0D5F56A8D}" type="parTrans" cxnId="{AA10BD13-3228-4A79-814E-386E02B36AA5}">
      <dgm:prSet/>
      <dgm:spPr/>
      <dgm:t>
        <a:bodyPr/>
        <a:lstStyle/>
        <a:p>
          <a:endParaRPr lang="zh-TW" altLang="en-US">
            <a:latin typeface="+mj-ea"/>
            <a:ea typeface="+mj-ea"/>
          </a:endParaRPr>
        </a:p>
      </dgm:t>
    </dgm:pt>
    <dgm:pt modelId="{4F02F156-C809-4189-AAA7-FC0A2EA00485}" type="sibTrans" cxnId="{AA10BD13-3228-4A79-814E-386E02B36AA5}">
      <dgm:prSet/>
      <dgm:spPr/>
      <dgm:t>
        <a:bodyPr/>
        <a:lstStyle/>
        <a:p>
          <a:endParaRPr lang="zh-TW" altLang="en-US"/>
        </a:p>
      </dgm:t>
    </dgm:pt>
    <dgm:pt modelId="{32E6F6E0-662E-445D-A0AD-C20E65D539DE}">
      <dgm:prSet phldrT="[文字]" custT="1"/>
      <dgm:spPr/>
      <dgm:t>
        <a:bodyPr/>
        <a:lstStyle/>
        <a:p>
          <a:r>
            <a:rPr lang="zh-TW" altLang="en-US" sz="1100" b="1" dirty="0" smtClean="0">
              <a:latin typeface="+mj-ea"/>
              <a:ea typeface="+mj-ea"/>
            </a:rPr>
            <a:t>前端網頁設計</a:t>
          </a:r>
          <a:endParaRPr lang="zh-TW" altLang="en-US" sz="1100" b="1" dirty="0">
            <a:latin typeface="+mj-ea"/>
            <a:ea typeface="+mj-ea"/>
          </a:endParaRPr>
        </a:p>
      </dgm:t>
    </dgm:pt>
    <dgm:pt modelId="{908F122F-90FA-4725-8A1B-1EB470A2417B}" type="parTrans" cxnId="{87107072-5B9A-41C2-B652-4079F5A88E82}">
      <dgm:prSet/>
      <dgm:spPr/>
      <dgm:t>
        <a:bodyPr/>
        <a:lstStyle/>
        <a:p>
          <a:endParaRPr lang="zh-TW" altLang="en-US">
            <a:latin typeface="+mj-ea"/>
            <a:ea typeface="+mj-ea"/>
          </a:endParaRPr>
        </a:p>
      </dgm:t>
    </dgm:pt>
    <dgm:pt modelId="{B5584095-5F88-4872-BFA4-EB681DAC7011}" type="sibTrans" cxnId="{87107072-5B9A-41C2-B652-4079F5A88E82}">
      <dgm:prSet/>
      <dgm:spPr/>
      <dgm:t>
        <a:bodyPr/>
        <a:lstStyle/>
        <a:p>
          <a:endParaRPr lang="zh-TW" altLang="en-US"/>
        </a:p>
      </dgm:t>
    </dgm:pt>
    <dgm:pt modelId="{32F1B207-BC1B-4F9E-B8C1-117FB4DF89AF}">
      <dgm:prSet phldrT="[文字]" custT="1"/>
      <dgm:spPr/>
      <dgm:t>
        <a:bodyPr/>
        <a:lstStyle/>
        <a:p>
          <a:r>
            <a:rPr lang="zh-TW" altLang="en-US" sz="1100" b="1" dirty="0" smtClean="0">
              <a:latin typeface="+mj-ea"/>
              <a:ea typeface="+mj-ea"/>
            </a:rPr>
            <a:t>後端程式撰寫</a:t>
          </a:r>
          <a:endParaRPr lang="zh-TW" altLang="en-US" sz="1100" b="1" dirty="0">
            <a:latin typeface="+mj-ea"/>
            <a:ea typeface="+mj-ea"/>
          </a:endParaRPr>
        </a:p>
      </dgm:t>
    </dgm:pt>
    <dgm:pt modelId="{BB78B049-97BA-4642-9FCF-682E2C073C9C}" type="parTrans" cxnId="{7944C4EE-627D-4786-9929-BA315E0CDFA7}">
      <dgm:prSet/>
      <dgm:spPr/>
      <dgm:t>
        <a:bodyPr/>
        <a:lstStyle/>
        <a:p>
          <a:endParaRPr lang="zh-TW" altLang="en-US">
            <a:latin typeface="+mj-ea"/>
            <a:ea typeface="+mj-ea"/>
          </a:endParaRPr>
        </a:p>
      </dgm:t>
    </dgm:pt>
    <dgm:pt modelId="{5873CA06-8AF7-4EEA-BC33-0A5C929CC1FC}" type="sibTrans" cxnId="{7944C4EE-627D-4786-9929-BA315E0CDFA7}">
      <dgm:prSet/>
      <dgm:spPr/>
      <dgm:t>
        <a:bodyPr/>
        <a:lstStyle/>
        <a:p>
          <a:endParaRPr lang="zh-TW" altLang="en-US"/>
        </a:p>
      </dgm:t>
    </dgm:pt>
    <dgm:pt modelId="{DB1F69A0-2206-4AD3-8635-E6FBE9E6B76C}">
      <dgm:prSet phldrT="[文字]" custT="1"/>
      <dgm:spPr/>
      <dgm:t>
        <a:bodyPr/>
        <a:lstStyle/>
        <a:p>
          <a:r>
            <a:rPr lang="zh-TW" altLang="en-US" sz="1100" b="1" dirty="0" smtClean="0">
              <a:latin typeface="+mj-ea"/>
              <a:ea typeface="+mj-ea"/>
            </a:rPr>
            <a:t>網站架設</a:t>
          </a:r>
          <a:endParaRPr lang="zh-TW" altLang="en-US" sz="1100" b="1" dirty="0">
            <a:latin typeface="+mj-ea"/>
            <a:ea typeface="+mj-ea"/>
          </a:endParaRPr>
        </a:p>
      </dgm:t>
    </dgm:pt>
    <dgm:pt modelId="{034DFF1A-8CDD-43FA-B51F-C8EE5AD64EA1}" type="parTrans" cxnId="{E0433148-3916-453E-A5AA-2312CA9D4CB0}">
      <dgm:prSet/>
      <dgm:spPr/>
      <dgm:t>
        <a:bodyPr/>
        <a:lstStyle/>
        <a:p>
          <a:endParaRPr lang="zh-TW" altLang="en-US">
            <a:latin typeface="+mj-ea"/>
            <a:ea typeface="+mj-ea"/>
          </a:endParaRPr>
        </a:p>
      </dgm:t>
    </dgm:pt>
    <dgm:pt modelId="{006ACD22-EFBC-4F54-9301-083E60E5A5EE}" type="sibTrans" cxnId="{E0433148-3916-453E-A5AA-2312CA9D4CB0}">
      <dgm:prSet/>
      <dgm:spPr/>
      <dgm:t>
        <a:bodyPr/>
        <a:lstStyle/>
        <a:p>
          <a:endParaRPr lang="zh-TW" altLang="en-US"/>
        </a:p>
      </dgm:t>
    </dgm:pt>
    <dgm:pt modelId="{AF24BB14-EE1A-42E9-BC83-C5FAFF425E98}">
      <dgm:prSet phldrT="[文字]" custT="1"/>
      <dgm:spPr/>
      <dgm:t>
        <a:bodyPr/>
        <a:lstStyle/>
        <a:p>
          <a:r>
            <a:rPr lang="zh-TW" altLang="en-US" sz="1100" b="1" dirty="0" smtClean="0">
              <a:latin typeface="+mj-ea"/>
              <a:ea typeface="+mj-ea"/>
            </a:rPr>
            <a:t>網站美編</a:t>
          </a:r>
          <a:endParaRPr lang="zh-TW" altLang="en-US" sz="1100" b="1" dirty="0">
            <a:latin typeface="+mj-ea"/>
            <a:ea typeface="+mj-ea"/>
          </a:endParaRPr>
        </a:p>
      </dgm:t>
    </dgm:pt>
    <dgm:pt modelId="{0B8F8594-8BCE-425B-8CAC-C7205298E0F3}" type="parTrans" cxnId="{64CE99F5-5BFE-4C47-9B27-6034F8D6C0EC}">
      <dgm:prSet/>
      <dgm:spPr/>
      <dgm:t>
        <a:bodyPr/>
        <a:lstStyle/>
        <a:p>
          <a:endParaRPr lang="zh-TW" altLang="en-US">
            <a:latin typeface="+mj-ea"/>
            <a:ea typeface="+mj-ea"/>
          </a:endParaRPr>
        </a:p>
      </dgm:t>
    </dgm:pt>
    <dgm:pt modelId="{EA7BDD77-578E-466B-8F57-63F47F2F7AFE}" type="sibTrans" cxnId="{64CE99F5-5BFE-4C47-9B27-6034F8D6C0EC}">
      <dgm:prSet/>
      <dgm:spPr/>
      <dgm:t>
        <a:bodyPr/>
        <a:lstStyle/>
        <a:p>
          <a:endParaRPr lang="zh-TW" altLang="en-US"/>
        </a:p>
      </dgm:t>
    </dgm:pt>
    <dgm:pt modelId="{1ECEFEB4-EC2C-4FB0-93C2-486A2EBFA3BE}">
      <dgm:prSet phldrT="[文字]" custT="1"/>
      <dgm:spPr/>
      <dgm:t>
        <a:bodyPr/>
        <a:lstStyle/>
        <a:p>
          <a:r>
            <a:rPr lang="zh-TW" altLang="en-US" sz="1100" b="1" dirty="0" smtClean="0">
              <a:latin typeface="+mj-ea"/>
              <a:ea typeface="+mj-ea"/>
            </a:rPr>
            <a:t>功能撰寫</a:t>
          </a:r>
          <a:endParaRPr lang="zh-TW" altLang="en-US" sz="1100" b="1" dirty="0">
            <a:latin typeface="+mj-ea"/>
            <a:ea typeface="+mj-ea"/>
          </a:endParaRPr>
        </a:p>
      </dgm:t>
    </dgm:pt>
    <dgm:pt modelId="{0DF57BA4-BEC0-4035-89DA-B5979EB2CFE8}" type="parTrans" cxnId="{FB59FD4B-4BAF-4D47-9DD4-D49F6F978D9A}">
      <dgm:prSet/>
      <dgm:spPr/>
      <dgm:t>
        <a:bodyPr/>
        <a:lstStyle/>
        <a:p>
          <a:endParaRPr lang="zh-TW" altLang="en-US">
            <a:latin typeface="+mj-ea"/>
            <a:ea typeface="+mj-ea"/>
          </a:endParaRPr>
        </a:p>
      </dgm:t>
    </dgm:pt>
    <dgm:pt modelId="{66ACAB29-32BD-4F37-BAD1-E9CF1A919EE9}" type="sibTrans" cxnId="{FB59FD4B-4BAF-4D47-9DD4-D49F6F978D9A}">
      <dgm:prSet/>
      <dgm:spPr/>
      <dgm:t>
        <a:bodyPr/>
        <a:lstStyle/>
        <a:p>
          <a:endParaRPr lang="zh-TW" altLang="en-US"/>
        </a:p>
      </dgm:t>
    </dgm:pt>
    <dgm:pt modelId="{F6A27D4D-79D4-45EA-83CA-AFB626C3ECC2}">
      <dgm:prSet phldrT="[文字]" custT="1"/>
      <dgm:spPr/>
      <dgm:t>
        <a:bodyPr/>
        <a:lstStyle/>
        <a:p>
          <a:r>
            <a:rPr lang="zh-TW" altLang="en-US" sz="1100" b="1" dirty="0" smtClean="0">
              <a:latin typeface="+mj-ea"/>
              <a:ea typeface="+mj-ea"/>
            </a:rPr>
            <a:t>資料取用</a:t>
          </a:r>
          <a:endParaRPr lang="zh-TW" altLang="en-US" sz="1100" b="1" dirty="0">
            <a:latin typeface="+mj-ea"/>
            <a:ea typeface="+mj-ea"/>
          </a:endParaRPr>
        </a:p>
      </dgm:t>
    </dgm:pt>
    <dgm:pt modelId="{84EB1EED-AEAE-450C-821E-8DC48ED722C8}" type="parTrans" cxnId="{A9879D94-47C4-4474-AF16-F4B4CF2AF425}">
      <dgm:prSet/>
      <dgm:spPr/>
      <dgm:t>
        <a:bodyPr/>
        <a:lstStyle/>
        <a:p>
          <a:endParaRPr lang="zh-TW" altLang="en-US">
            <a:latin typeface="+mj-ea"/>
            <a:ea typeface="+mj-ea"/>
          </a:endParaRPr>
        </a:p>
      </dgm:t>
    </dgm:pt>
    <dgm:pt modelId="{3742C869-ACE7-4C38-B9A5-5C13CC84C385}" type="sibTrans" cxnId="{A9879D94-47C4-4474-AF16-F4B4CF2AF425}">
      <dgm:prSet/>
      <dgm:spPr/>
      <dgm:t>
        <a:bodyPr/>
        <a:lstStyle/>
        <a:p>
          <a:endParaRPr lang="zh-TW" altLang="en-US"/>
        </a:p>
      </dgm:t>
    </dgm:pt>
    <dgm:pt modelId="{A97EF3A0-784A-4739-9B7C-1865BB57D453}">
      <dgm:prSet phldrT="[文字]" custT="1"/>
      <dgm:spPr/>
      <dgm:t>
        <a:bodyPr/>
        <a:lstStyle/>
        <a:p>
          <a:r>
            <a:rPr lang="zh-TW" altLang="en-US" sz="1100" b="1" dirty="0" smtClean="0">
              <a:latin typeface="+mj-ea"/>
              <a:ea typeface="+mj-ea"/>
            </a:rPr>
            <a:t>實際執行</a:t>
          </a:r>
          <a:endParaRPr lang="zh-TW" altLang="en-US" sz="1100" b="1" dirty="0">
            <a:latin typeface="+mj-ea"/>
            <a:ea typeface="+mj-ea"/>
          </a:endParaRPr>
        </a:p>
      </dgm:t>
    </dgm:pt>
    <dgm:pt modelId="{C7B39C12-64D1-4BBB-91C3-B3B8D746784E}" type="parTrans" cxnId="{F2C02BC5-049E-48FF-AA1D-4BF53B2ABCBD}">
      <dgm:prSet/>
      <dgm:spPr/>
      <dgm:t>
        <a:bodyPr/>
        <a:lstStyle/>
        <a:p>
          <a:endParaRPr lang="zh-TW" altLang="en-US">
            <a:latin typeface="+mj-ea"/>
            <a:ea typeface="+mj-ea"/>
          </a:endParaRPr>
        </a:p>
      </dgm:t>
    </dgm:pt>
    <dgm:pt modelId="{0C5441B7-C63D-4926-92C6-F164336B3079}" type="sibTrans" cxnId="{F2C02BC5-049E-48FF-AA1D-4BF53B2ABCBD}">
      <dgm:prSet/>
      <dgm:spPr/>
      <dgm:t>
        <a:bodyPr/>
        <a:lstStyle/>
        <a:p>
          <a:endParaRPr lang="zh-TW" altLang="en-US"/>
        </a:p>
      </dgm:t>
    </dgm:pt>
    <dgm:pt modelId="{7CCE169A-F8E0-4ED8-B6E4-9C94655D3B64}">
      <dgm:prSet phldrT="[文字]" custT="1"/>
      <dgm:spPr/>
      <dgm:t>
        <a:bodyPr/>
        <a:lstStyle/>
        <a:p>
          <a:r>
            <a:rPr lang="zh-TW" altLang="en-US" sz="1100" b="1" dirty="0" smtClean="0">
              <a:latin typeface="+mj-ea"/>
              <a:ea typeface="+mj-ea"/>
            </a:rPr>
            <a:t>企劃書撰寫</a:t>
          </a:r>
          <a:endParaRPr lang="zh-TW" altLang="en-US" sz="1100" b="1" dirty="0">
            <a:latin typeface="+mj-ea"/>
            <a:ea typeface="+mj-ea"/>
          </a:endParaRPr>
        </a:p>
      </dgm:t>
    </dgm:pt>
    <dgm:pt modelId="{D9F14DFC-FFFF-465F-B8C4-2A6D17FA67B4}" type="parTrans" cxnId="{98023428-477D-4387-9713-3E00C382F2E3}">
      <dgm:prSet/>
      <dgm:spPr/>
      <dgm:t>
        <a:bodyPr/>
        <a:lstStyle/>
        <a:p>
          <a:endParaRPr lang="zh-TW" altLang="en-US">
            <a:latin typeface="+mj-ea"/>
            <a:ea typeface="+mj-ea"/>
          </a:endParaRPr>
        </a:p>
      </dgm:t>
    </dgm:pt>
    <dgm:pt modelId="{92A71542-8E7C-472C-A0B5-EC304E032CFC}" type="sibTrans" cxnId="{98023428-477D-4387-9713-3E00C382F2E3}">
      <dgm:prSet/>
      <dgm:spPr/>
      <dgm:t>
        <a:bodyPr/>
        <a:lstStyle/>
        <a:p>
          <a:endParaRPr lang="zh-TW" altLang="en-US"/>
        </a:p>
      </dgm:t>
    </dgm:pt>
    <dgm:pt modelId="{75EEC5E3-BE50-452B-837B-FBEFAF4A5A0A}">
      <dgm:prSet phldrT="[文字]" custT="1"/>
      <dgm:spPr/>
      <dgm:t>
        <a:bodyPr/>
        <a:lstStyle/>
        <a:p>
          <a:r>
            <a:rPr lang="zh-TW" altLang="en-US" sz="1200" b="1" dirty="0" smtClean="0">
              <a:latin typeface="+mj-ea"/>
              <a:ea typeface="+mj-ea"/>
            </a:rPr>
            <a:t>前後端連結</a:t>
          </a:r>
          <a:endParaRPr lang="zh-TW" altLang="en-US" sz="1200" b="1" dirty="0">
            <a:latin typeface="+mj-ea"/>
            <a:ea typeface="+mj-ea"/>
          </a:endParaRPr>
        </a:p>
      </dgm:t>
    </dgm:pt>
    <dgm:pt modelId="{D3DF8B82-1442-4256-AF80-EC62276834FC}" type="parTrans" cxnId="{AFBD931C-8FD7-49BB-A3C6-D401C67C4C18}">
      <dgm:prSet/>
      <dgm:spPr/>
      <dgm:t>
        <a:bodyPr/>
        <a:lstStyle/>
        <a:p>
          <a:endParaRPr lang="zh-TW" altLang="en-US">
            <a:latin typeface="+mj-ea"/>
            <a:ea typeface="+mj-ea"/>
          </a:endParaRPr>
        </a:p>
      </dgm:t>
    </dgm:pt>
    <dgm:pt modelId="{E38CC841-F339-495D-AC68-E3E42C1F3A3C}" type="sibTrans" cxnId="{AFBD931C-8FD7-49BB-A3C6-D401C67C4C18}">
      <dgm:prSet/>
      <dgm:spPr/>
      <dgm:t>
        <a:bodyPr/>
        <a:lstStyle/>
        <a:p>
          <a:endParaRPr lang="zh-TW" altLang="en-US"/>
        </a:p>
      </dgm:t>
    </dgm:pt>
    <dgm:pt modelId="{B7D0283A-D77D-4D46-9ED4-3FDB99495B0B}">
      <dgm:prSet phldrT="[文字]" custT="1"/>
      <dgm:spPr/>
      <dgm:t>
        <a:bodyPr/>
        <a:lstStyle/>
        <a:p>
          <a:r>
            <a:rPr lang="zh-TW" altLang="en-US" sz="1200" b="1" dirty="0" smtClean="0">
              <a:latin typeface="+mj-ea"/>
              <a:ea typeface="+mj-ea"/>
            </a:rPr>
            <a:t>投影片製作</a:t>
          </a:r>
          <a:endParaRPr lang="zh-TW" altLang="en-US" sz="1200" b="1" dirty="0">
            <a:latin typeface="+mj-ea"/>
            <a:ea typeface="+mj-ea"/>
          </a:endParaRPr>
        </a:p>
      </dgm:t>
    </dgm:pt>
    <dgm:pt modelId="{FC409051-C2CD-45E5-BF49-54C7BEF67F8D}" type="parTrans" cxnId="{A248CF10-F2C5-4770-ACA8-07B4E32E4F77}">
      <dgm:prSet/>
      <dgm:spPr/>
      <dgm:t>
        <a:bodyPr/>
        <a:lstStyle/>
        <a:p>
          <a:endParaRPr lang="zh-TW" altLang="en-US">
            <a:latin typeface="+mj-ea"/>
            <a:ea typeface="+mj-ea"/>
          </a:endParaRPr>
        </a:p>
      </dgm:t>
    </dgm:pt>
    <dgm:pt modelId="{D21DFE2B-5712-438A-9A74-1F2CDAD6C39B}" type="sibTrans" cxnId="{A248CF10-F2C5-4770-ACA8-07B4E32E4F77}">
      <dgm:prSet/>
      <dgm:spPr/>
      <dgm:t>
        <a:bodyPr/>
        <a:lstStyle/>
        <a:p>
          <a:endParaRPr lang="zh-TW" altLang="en-US"/>
        </a:p>
      </dgm:t>
    </dgm:pt>
    <dgm:pt modelId="{FB895EAB-AECC-4F4A-9FD9-EC05AEEC5D0A}">
      <dgm:prSet phldrT="[文字]" custT="1"/>
      <dgm:spPr/>
      <dgm:t>
        <a:bodyPr/>
        <a:lstStyle/>
        <a:p>
          <a:r>
            <a:rPr lang="zh-TW" altLang="en-US" sz="1200" b="1" dirty="0" smtClean="0">
              <a:latin typeface="+mj-ea"/>
              <a:ea typeface="+mj-ea"/>
            </a:rPr>
            <a:t>函數建置</a:t>
          </a:r>
          <a:endParaRPr lang="zh-TW" altLang="en-US" sz="1200" b="1" dirty="0">
            <a:latin typeface="+mj-ea"/>
            <a:ea typeface="+mj-ea"/>
          </a:endParaRPr>
        </a:p>
      </dgm:t>
    </dgm:pt>
    <dgm:pt modelId="{824BFDC1-A72C-4026-98CF-A94AF2FD9A6E}" type="parTrans" cxnId="{9BF81A91-DA8D-4B8F-A40C-BE71A56B888C}">
      <dgm:prSet/>
      <dgm:spPr/>
      <dgm:t>
        <a:bodyPr/>
        <a:lstStyle/>
        <a:p>
          <a:endParaRPr lang="zh-TW" altLang="en-US">
            <a:latin typeface="+mj-ea"/>
            <a:ea typeface="+mj-ea"/>
          </a:endParaRPr>
        </a:p>
      </dgm:t>
    </dgm:pt>
    <dgm:pt modelId="{F992A3ED-E171-4800-8AA3-C100C62829BA}" type="sibTrans" cxnId="{9BF81A91-DA8D-4B8F-A40C-BE71A56B888C}">
      <dgm:prSet/>
      <dgm:spPr/>
      <dgm:t>
        <a:bodyPr/>
        <a:lstStyle/>
        <a:p>
          <a:endParaRPr lang="zh-TW" altLang="en-US"/>
        </a:p>
      </dgm:t>
    </dgm:pt>
    <dgm:pt modelId="{2898FF82-7C76-4E67-9960-2B3104C6BE51}" type="pres">
      <dgm:prSet presAssocID="{BDACDE06-5CBB-47C3-BBCE-0AC846FEFABE}" presName="hierChild1" presStyleCnt="0">
        <dgm:presLayoutVars>
          <dgm:orgChart val="1"/>
          <dgm:chPref val="1"/>
          <dgm:dir/>
          <dgm:animOne val="branch"/>
          <dgm:animLvl val="lvl"/>
          <dgm:resizeHandles/>
        </dgm:presLayoutVars>
      </dgm:prSet>
      <dgm:spPr/>
      <dgm:t>
        <a:bodyPr/>
        <a:lstStyle/>
        <a:p>
          <a:endParaRPr lang="zh-TW" altLang="en-US"/>
        </a:p>
      </dgm:t>
    </dgm:pt>
    <dgm:pt modelId="{DFD53DF4-7229-4DEE-86D1-23014D8C4E18}" type="pres">
      <dgm:prSet presAssocID="{89CE689C-CA83-4447-B329-96DC5EE26084}" presName="hierRoot1" presStyleCnt="0">
        <dgm:presLayoutVars>
          <dgm:hierBranch val="init"/>
        </dgm:presLayoutVars>
      </dgm:prSet>
      <dgm:spPr/>
      <dgm:t>
        <a:bodyPr/>
        <a:lstStyle/>
        <a:p>
          <a:endParaRPr lang="zh-TW" altLang="en-US"/>
        </a:p>
      </dgm:t>
    </dgm:pt>
    <dgm:pt modelId="{AD334409-4524-4182-94AB-FD37E7FCF482}" type="pres">
      <dgm:prSet presAssocID="{89CE689C-CA83-4447-B329-96DC5EE26084}" presName="rootComposite1" presStyleCnt="0"/>
      <dgm:spPr/>
      <dgm:t>
        <a:bodyPr/>
        <a:lstStyle/>
        <a:p>
          <a:endParaRPr lang="zh-TW" altLang="en-US"/>
        </a:p>
      </dgm:t>
    </dgm:pt>
    <dgm:pt modelId="{09D02273-D03A-4C4A-B3D5-A7BEE4E2E396}" type="pres">
      <dgm:prSet presAssocID="{89CE689C-CA83-4447-B329-96DC5EE26084}" presName="rootText1" presStyleLbl="node0" presStyleIdx="0" presStyleCnt="1">
        <dgm:presLayoutVars>
          <dgm:chPref val="3"/>
        </dgm:presLayoutVars>
      </dgm:prSet>
      <dgm:spPr/>
      <dgm:t>
        <a:bodyPr/>
        <a:lstStyle/>
        <a:p>
          <a:endParaRPr lang="zh-TW" altLang="en-US"/>
        </a:p>
      </dgm:t>
    </dgm:pt>
    <dgm:pt modelId="{08F53F8E-078A-40EC-815A-7C73938898F7}" type="pres">
      <dgm:prSet presAssocID="{89CE689C-CA83-4447-B329-96DC5EE26084}" presName="rootConnector1" presStyleLbl="node1" presStyleIdx="0" presStyleCnt="0"/>
      <dgm:spPr/>
      <dgm:t>
        <a:bodyPr/>
        <a:lstStyle/>
        <a:p>
          <a:endParaRPr lang="zh-TW" altLang="en-US"/>
        </a:p>
      </dgm:t>
    </dgm:pt>
    <dgm:pt modelId="{5F8FB719-193D-42CE-B0F2-AF1540CAA336}" type="pres">
      <dgm:prSet presAssocID="{89CE689C-CA83-4447-B329-96DC5EE26084}" presName="hierChild2" presStyleCnt="0"/>
      <dgm:spPr/>
      <dgm:t>
        <a:bodyPr/>
        <a:lstStyle/>
        <a:p>
          <a:endParaRPr lang="zh-TW" altLang="en-US"/>
        </a:p>
      </dgm:t>
    </dgm:pt>
    <dgm:pt modelId="{A29B5FAA-2C25-4FC4-9C3B-795CE1CC69E5}" type="pres">
      <dgm:prSet presAssocID="{571E34C0-59C2-4AEB-A3C1-5FC766989876}" presName="Name37" presStyleLbl="parChTrans1D2" presStyleIdx="0" presStyleCnt="5"/>
      <dgm:spPr/>
      <dgm:t>
        <a:bodyPr/>
        <a:lstStyle/>
        <a:p>
          <a:endParaRPr lang="zh-TW" altLang="en-US"/>
        </a:p>
      </dgm:t>
    </dgm:pt>
    <dgm:pt modelId="{5E62CDD7-D590-4D78-A24A-5E2BB6455D08}" type="pres">
      <dgm:prSet presAssocID="{DA09609D-3D2C-4315-BBBF-CD6F096ECC3D}" presName="hierRoot2" presStyleCnt="0">
        <dgm:presLayoutVars>
          <dgm:hierBranch val="init"/>
        </dgm:presLayoutVars>
      </dgm:prSet>
      <dgm:spPr/>
      <dgm:t>
        <a:bodyPr/>
        <a:lstStyle/>
        <a:p>
          <a:endParaRPr lang="zh-TW" altLang="en-US"/>
        </a:p>
      </dgm:t>
    </dgm:pt>
    <dgm:pt modelId="{61405052-A451-41F6-812A-72A3801B7004}" type="pres">
      <dgm:prSet presAssocID="{DA09609D-3D2C-4315-BBBF-CD6F096ECC3D}" presName="rootComposite" presStyleCnt="0"/>
      <dgm:spPr/>
      <dgm:t>
        <a:bodyPr/>
        <a:lstStyle/>
        <a:p>
          <a:endParaRPr lang="zh-TW" altLang="en-US"/>
        </a:p>
      </dgm:t>
    </dgm:pt>
    <dgm:pt modelId="{D9F5BCB7-85D4-4153-84FD-B3E9595BB1C8}" type="pres">
      <dgm:prSet presAssocID="{DA09609D-3D2C-4315-BBBF-CD6F096ECC3D}" presName="rootText" presStyleLbl="node2" presStyleIdx="0" presStyleCnt="5">
        <dgm:presLayoutVars>
          <dgm:chPref val="3"/>
        </dgm:presLayoutVars>
      </dgm:prSet>
      <dgm:spPr/>
      <dgm:t>
        <a:bodyPr/>
        <a:lstStyle/>
        <a:p>
          <a:endParaRPr lang="zh-TW" altLang="en-US"/>
        </a:p>
      </dgm:t>
    </dgm:pt>
    <dgm:pt modelId="{E3DE8913-2F7C-46AC-9F23-EAEADBA2B3D2}" type="pres">
      <dgm:prSet presAssocID="{DA09609D-3D2C-4315-BBBF-CD6F096ECC3D}" presName="rootConnector" presStyleLbl="node2" presStyleIdx="0" presStyleCnt="5"/>
      <dgm:spPr/>
      <dgm:t>
        <a:bodyPr/>
        <a:lstStyle/>
        <a:p>
          <a:endParaRPr lang="zh-TW" altLang="en-US"/>
        </a:p>
      </dgm:t>
    </dgm:pt>
    <dgm:pt modelId="{82C9C2ED-F9C8-4264-BCB7-185CE9482858}" type="pres">
      <dgm:prSet presAssocID="{DA09609D-3D2C-4315-BBBF-CD6F096ECC3D}" presName="hierChild4" presStyleCnt="0"/>
      <dgm:spPr/>
      <dgm:t>
        <a:bodyPr/>
        <a:lstStyle/>
        <a:p>
          <a:endParaRPr lang="zh-TW" altLang="en-US"/>
        </a:p>
      </dgm:t>
    </dgm:pt>
    <dgm:pt modelId="{A1472F4E-AD2F-4C01-9C83-FEF2A2E92512}" type="pres">
      <dgm:prSet presAssocID="{9EFF204D-89AB-44D1-A40B-C613DE19591D}" presName="Name37" presStyleLbl="parChTrans1D3" presStyleIdx="0" presStyleCnt="8"/>
      <dgm:spPr/>
      <dgm:t>
        <a:bodyPr/>
        <a:lstStyle/>
        <a:p>
          <a:endParaRPr lang="zh-TW" altLang="en-US"/>
        </a:p>
      </dgm:t>
    </dgm:pt>
    <dgm:pt modelId="{091FEF00-8345-4228-8BEF-DA47AAF98A2D}" type="pres">
      <dgm:prSet presAssocID="{AFCB0389-6C38-4085-A3BE-3F14B1687162}" presName="hierRoot2" presStyleCnt="0">
        <dgm:presLayoutVars>
          <dgm:hierBranch val="init"/>
        </dgm:presLayoutVars>
      </dgm:prSet>
      <dgm:spPr/>
      <dgm:t>
        <a:bodyPr/>
        <a:lstStyle/>
        <a:p>
          <a:endParaRPr lang="zh-TW" altLang="en-US"/>
        </a:p>
      </dgm:t>
    </dgm:pt>
    <dgm:pt modelId="{20B4DC52-DB15-4B78-BB5E-97C52768CC33}" type="pres">
      <dgm:prSet presAssocID="{AFCB0389-6C38-4085-A3BE-3F14B1687162}" presName="rootComposite" presStyleCnt="0"/>
      <dgm:spPr/>
      <dgm:t>
        <a:bodyPr/>
        <a:lstStyle/>
        <a:p>
          <a:endParaRPr lang="zh-TW" altLang="en-US"/>
        </a:p>
      </dgm:t>
    </dgm:pt>
    <dgm:pt modelId="{9E67A6E9-5D6E-464F-9CD2-C8B65F0B3D2A}" type="pres">
      <dgm:prSet presAssocID="{AFCB0389-6C38-4085-A3BE-3F14B1687162}" presName="rootText" presStyleLbl="node3" presStyleIdx="0" presStyleCnt="8">
        <dgm:presLayoutVars>
          <dgm:chPref val="3"/>
        </dgm:presLayoutVars>
      </dgm:prSet>
      <dgm:spPr/>
      <dgm:t>
        <a:bodyPr/>
        <a:lstStyle/>
        <a:p>
          <a:endParaRPr lang="zh-TW" altLang="en-US"/>
        </a:p>
      </dgm:t>
    </dgm:pt>
    <dgm:pt modelId="{000E81C3-F387-47A0-831A-6158E49294D0}" type="pres">
      <dgm:prSet presAssocID="{AFCB0389-6C38-4085-A3BE-3F14B1687162}" presName="rootConnector" presStyleLbl="node3" presStyleIdx="0" presStyleCnt="8"/>
      <dgm:spPr/>
      <dgm:t>
        <a:bodyPr/>
        <a:lstStyle/>
        <a:p>
          <a:endParaRPr lang="zh-TW" altLang="en-US"/>
        </a:p>
      </dgm:t>
    </dgm:pt>
    <dgm:pt modelId="{9D1DDD9C-6548-4A59-B3E5-56C9E6ABD8E1}" type="pres">
      <dgm:prSet presAssocID="{AFCB0389-6C38-4085-A3BE-3F14B1687162}" presName="hierChild4" presStyleCnt="0"/>
      <dgm:spPr/>
      <dgm:t>
        <a:bodyPr/>
        <a:lstStyle/>
        <a:p>
          <a:endParaRPr lang="zh-TW" altLang="en-US"/>
        </a:p>
      </dgm:t>
    </dgm:pt>
    <dgm:pt modelId="{919F792E-7BFD-4042-94E0-C496F2AE35FA}" type="pres">
      <dgm:prSet presAssocID="{AFCB0389-6C38-4085-A3BE-3F14B1687162}" presName="hierChild5" presStyleCnt="0"/>
      <dgm:spPr/>
      <dgm:t>
        <a:bodyPr/>
        <a:lstStyle/>
        <a:p>
          <a:endParaRPr lang="zh-TW" altLang="en-US"/>
        </a:p>
      </dgm:t>
    </dgm:pt>
    <dgm:pt modelId="{85315D74-4393-4ECC-8B5E-129CB2B2271F}" type="pres">
      <dgm:prSet presAssocID="{DA09609D-3D2C-4315-BBBF-CD6F096ECC3D}" presName="hierChild5" presStyleCnt="0"/>
      <dgm:spPr/>
      <dgm:t>
        <a:bodyPr/>
        <a:lstStyle/>
        <a:p>
          <a:endParaRPr lang="zh-TW" altLang="en-US"/>
        </a:p>
      </dgm:t>
    </dgm:pt>
    <dgm:pt modelId="{5A93ECB2-3624-4700-ACEC-B8BB8D158D12}" type="pres">
      <dgm:prSet presAssocID="{C12061F7-755B-4944-A5EE-B43405A65F9E}" presName="Name37" presStyleLbl="parChTrans1D2" presStyleIdx="1" presStyleCnt="5"/>
      <dgm:spPr/>
      <dgm:t>
        <a:bodyPr/>
        <a:lstStyle/>
        <a:p>
          <a:endParaRPr lang="zh-TW" altLang="en-US"/>
        </a:p>
      </dgm:t>
    </dgm:pt>
    <dgm:pt modelId="{E0D3D286-FABA-48F8-9102-413453C05EEE}" type="pres">
      <dgm:prSet presAssocID="{6E33F428-C1C2-4374-893F-CDBC398C1CE3}" presName="hierRoot2" presStyleCnt="0">
        <dgm:presLayoutVars>
          <dgm:hierBranch val="init"/>
        </dgm:presLayoutVars>
      </dgm:prSet>
      <dgm:spPr/>
      <dgm:t>
        <a:bodyPr/>
        <a:lstStyle/>
        <a:p>
          <a:endParaRPr lang="zh-TW" altLang="en-US"/>
        </a:p>
      </dgm:t>
    </dgm:pt>
    <dgm:pt modelId="{C844E13F-BB68-47A4-8AE0-0C9A1502680A}" type="pres">
      <dgm:prSet presAssocID="{6E33F428-C1C2-4374-893F-CDBC398C1CE3}" presName="rootComposite" presStyleCnt="0"/>
      <dgm:spPr/>
      <dgm:t>
        <a:bodyPr/>
        <a:lstStyle/>
        <a:p>
          <a:endParaRPr lang="zh-TW" altLang="en-US"/>
        </a:p>
      </dgm:t>
    </dgm:pt>
    <dgm:pt modelId="{3F564B40-44AC-4A07-999B-D19D7126D020}" type="pres">
      <dgm:prSet presAssocID="{6E33F428-C1C2-4374-893F-CDBC398C1CE3}" presName="rootText" presStyleLbl="node2" presStyleIdx="1" presStyleCnt="5">
        <dgm:presLayoutVars>
          <dgm:chPref val="3"/>
        </dgm:presLayoutVars>
      </dgm:prSet>
      <dgm:spPr/>
      <dgm:t>
        <a:bodyPr/>
        <a:lstStyle/>
        <a:p>
          <a:endParaRPr lang="zh-TW" altLang="en-US"/>
        </a:p>
      </dgm:t>
    </dgm:pt>
    <dgm:pt modelId="{86C3CE8F-C10C-4E62-905E-854123E9FDF1}" type="pres">
      <dgm:prSet presAssocID="{6E33F428-C1C2-4374-893F-CDBC398C1CE3}" presName="rootConnector" presStyleLbl="node2" presStyleIdx="1" presStyleCnt="5"/>
      <dgm:spPr/>
      <dgm:t>
        <a:bodyPr/>
        <a:lstStyle/>
        <a:p>
          <a:endParaRPr lang="zh-TW" altLang="en-US"/>
        </a:p>
      </dgm:t>
    </dgm:pt>
    <dgm:pt modelId="{FA5F0041-BDF1-4502-85E2-61D0783BC6CB}" type="pres">
      <dgm:prSet presAssocID="{6E33F428-C1C2-4374-893F-CDBC398C1CE3}" presName="hierChild4" presStyleCnt="0"/>
      <dgm:spPr/>
      <dgm:t>
        <a:bodyPr/>
        <a:lstStyle/>
        <a:p>
          <a:endParaRPr lang="zh-TW" altLang="en-US"/>
        </a:p>
      </dgm:t>
    </dgm:pt>
    <dgm:pt modelId="{60F025E5-01ED-4710-AA3D-5614AB64F69D}" type="pres">
      <dgm:prSet presAssocID="{A298698C-3AF1-4234-B932-B10A38FCF522}" presName="Name37" presStyleLbl="parChTrans1D3" presStyleIdx="1" presStyleCnt="8"/>
      <dgm:spPr/>
      <dgm:t>
        <a:bodyPr/>
        <a:lstStyle/>
        <a:p>
          <a:endParaRPr lang="zh-TW" altLang="en-US"/>
        </a:p>
      </dgm:t>
    </dgm:pt>
    <dgm:pt modelId="{F1166613-7C59-43AA-B5F1-046215E51638}" type="pres">
      <dgm:prSet presAssocID="{95542FFB-5F64-4BA1-B979-B3185441E9A0}" presName="hierRoot2" presStyleCnt="0">
        <dgm:presLayoutVars>
          <dgm:hierBranch val="init"/>
        </dgm:presLayoutVars>
      </dgm:prSet>
      <dgm:spPr/>
      <dgm:t>
        <a:bodyPr/>
        <a:lstStyle/>
        <a:p>
          <a:endParaRPr lang="zh-TW" altLang="en-US"/>
        </a:p>
      </dgm:t>
    </dgm:pt>
    <dgm:pt modelId="{A6D0715D-3C74-458A-9BF2-4E5DC48C4594}" type="pres">
      <dgm:prSet presAssocID="{95542FFB-5F64-4BA1-B979-B3185441E9A0}" presName="rootComposite" presStyleCnt="0"/>
      <dgm:spPr/>
      <dgm:t>
        <a:bodyPr/>
        <a:lstStyle/>
        <a:p>
          <a:endParaRPr lang="zh-TW" altLang="en-US"/>
        </a:p>
      </dgm:t>
    </dgm:pt>
    <dgm:pt modelId="{2A1E2562-7FC3-49D6-9742-DCEDE0D682ED}" type="pres">
      <dgm:prSet presAssocID="{95542FFB-5F64-4BA1-B979-B3185441E9A0}" presName="rootText" presStyleLbl="node3" presStyleIdx="1" presStyleCnt="8">
        <dgm:presLayoutVars>
          <dgm:chPref val="3"/>
        </dgm:presLayoutVars>
      </dgm:prSet>
      <dgm:spPr/>
      <dgm:t>
        <a:bodyPr/>
        <a:lstStyle/>
        <a:p>
          <a:endParaRPr lang="zh-TW" altLang="en-US"/>
        </a:p>
      </dgm:t>
    </dgm:pt>
    <dgm:pt modelId="{5475AFD7-5893-4A9F-9218-C448283C302E}" type="pres">
      <dgm:prSet presAssocID="{95542FFB-5F64-4BA1-B979-B3185441E9A0}" presName="rootConnector" presStyleLbl="node3" presStyleIdx="1" presStyleCnt="8"/>
      <dgm:spPr/>
      <dgm:t>
        <a:bodyPr/>
        <a:lstStyle/>
        <a:p>
          <a:endParaRPr lang="zh-TW" altLang="en-US"/>
        </a:p>
      </dgm:t>
    </dgm:pt>
    <dgm:pt modelId="{A12CB03C-A541-42F4-AC84-DB309571DD35}" type="pres">
      <dgm:prSet presAssocID="{95542FFB-5F64-4BA1-B979-B3185441E9A0}" presName="hierChild4" presStyleCnt="0"/>
      <dgm:spPr/>
      <dgm:t>
        <a:bodyPr/>
        <a:lstStyle/>
        <a:p>
          <a:endParaRPr lang="zh-TW" altLang="en-US"/>
        </a:p>
      </dgm:t>
    </dgm:pt>
    <dgm:pt modelId="{7EE3DEB3-004C-4C40-98CF-A01101A0C3FF}" type="pres">
      <dgm:prSet presAssocID="{95542FFB-5F64-4BA1-B979-B3185441E9A0}" presName="hierChild5" presStyleCnt="0"/>
      <dgm:spPr/>
      <dgm:t>
        <a:bodyPr/>
        <a:lstStyle/>
        <a:p>
          <a:endParaRPr lang="zh-TW" altLang="en-US"/>
        </a:p>
      </dgm:t>
    </dgm:pt>
    <dgm:pt modelId="{AA9A2A5B-04F0-4FE6-9A4F-D371ED284816}" type="pres">
      <dgm:prSet presAssocID="{6E33F428-C1C2-4374-893F-CDBC398C1CE3}" presName="hierChild5" presStyleCnt="0"/>
      <dgm:spPr/>
      <dgm:t>
        <a:bodyPr/>
        <a:lstStyle/>
        <a:p>
          <a:endParaRPr lang="zh-TW" altLang="en-US"/>
        </a:p>
      </dgm:t>
    </dgm:pt>
    <dgm:pt modelId="{7B9AADD7-95DD-48DA-9801-324766B37F02}" type="pres">
      <dgm:prSet presAssocID="{3A186C91-DBB3-4248-BC14-C8CC2A086E73}" presName="Name37" presStyleLbl="parChTrans1D2" presStyleIdx="2" presStyleCnt="5"/>
      <dgm:spPr/>
      <dgm:t>
        <a:bodyPr/>
        <a:lstStyle/>
        <a:p>
          <a:endParaRPr lang="zh-TW" altLang="en-US"/>
        </a:p>
      </dgm:t>
    </dgm:pt>
    <dgm:pt modelId="{D2C2269B-D7E5-4340-9AAB-7F57114D1A0B}" type="pres">
      <dgm:prSet presAssocID="{F0B70662-8B41-4412-B005-79F6FFA714CE}" presName="hierRoot2" presStyleCnt="0">
        <dgm:presLayoutVars>
          <dgm:hierBranch val="init"/>
        </dgm:presLayoutVars>
      </dgm:prSet>
      <dgm:spPr/>
      <dgm:t>
        <a:bodyPr/>
        <a:lstStyle/>
        <a:p>
          <a:endParaRPr lang="zh-TW" altLang="en-US"/>
        </a:p>
      </dgm:t>
    </dgm:pt>
    <dgm:pt modelId="{0F33CC22-BEE0-426A-B416-CDDAC4A8D533}" type="pres">
      <dgm:prSet presAssocID="{F0B70662-8B41-4412-B005-79F6FFA714CE}" presName="rootComposite" presStyleCnt="0"/>
      <dgm:spPr/>
      <dgm:t>
        <a:bodyPr/>
        <a:lstStyle/>
        <a:p>
          <a:endParaRPr lang="zh-TW" altLang="en-US"/>
        </a:p>
      </dgm:t>
    </dgm:pt>
    <dgm:pt modelId="{E49B4EB0-5D50-41D8-B122-949E57CFD5A8}" type="pres">
      <dgm:prSet presAssocID="{F0B70662-8B41-4412-B005-79F6FFA714CE}" presName="rootText" presStyleLbl="node2" presStyleIdx="2" presStyleCnt="5">
        <dgm:presLayoutVars>
          <dgm:chPref val="3"/>
        </dgm:presLayoutVars>
      </dgm:prSet>
      <dgm:spPr/>
      <dgm:t>
        <a:bodyPr/>
        <a:lstStyle/>
        <a:p>
          <a:endParaRPr lang="zh-TW" altLang="en-US"/>
        </a:p>
      </dgm:t>
    </dgm:pt>
    <dgm:pt modelId="{EA8CFD26-C859-44E9-BC99-57F1E9A21097}" type="pres">
      <dgm:prSet presAssocID="{F0B70662-8B41-4412-B005-79F6FFA714CE}" presName="rootConnector" presStyleLbl="node2" presStyleIdx="2" presStyleCnt="5"/>
      <dgm:spPr/>
      <dgm:t>
        <a:bodyPr/>
        <a:lstStyle/>
        <a:p>
          <a:endParaRPr lang="zh-TW" altLang="en-US"/>
        </a:p>
      </dgm:t>
    </dgm:pt>
    <dgm:pt modelId="{D5E6981A-0136-4F06-8FD3-0729FA27EC47}" type="pres">
      <dgm:prSet presAssocID="{F0B70662-8B41-4412-B005-79F6FFA714CE}" presName="hierChild4" presStyleCnt="0"/>
      <dgm:spPr/>
      <dgm:t>
        <a:bodyPr/>
        <a:lstStyle/>
        <a:p>
          <a:endParaRPr lang="zh-TW" altLang="en-US"/>
        </a:p>
      </dgm:t>
    </dgm:pt>
    <dgm:pt modelId="{DE4B4771-D761-400F-BE52-01AEBD0E4711}" type="pres">
      <dgm:prSet presAssocID="{7E29B3B6-1687-49EF-A6FE-74D0D5F56A8D}" presName="Name37" presStyleLbl="parChTrans1D3" presStyleIdx="2" presStyleCnt="8"/>
      <dgm:spPr/>
      <dgm:t>
        <a:bodyPr/>
        <a:lstStyle/>
        <a:p>
          <a:endParaRPr lang="zh-TW" altLang="en-US"/>
        </a:p>
      </dgm:t>
    </dgm:pt>
    <dgm:pt modelId="{96A89D0E-6226-4A21-9C1E-CB3194FB46C0}" type="pres">
      <dgm:prSet presAssocID="{62FE43BD-0492-4849-8D1E-F6D0A01F4CDA}" presName="hierRoot2" presStyleCnt="0">
        <dgm:presLayoutVars>
          <dgm:hierBranch val="init"/>
        </dgm:presLayoutVars>
      </dgm:prSet>
      <dgm:spPr/>
      <dgm:t>
        <a:bodyPr/>
        <a:lstStyle/>
        <a:p>
          <a:endParaRPr lang="zh-TW" altLang="en-US"/>
        </a:p>
      </dgm:t>
    </dgm:pt>
    <dgm:pt modelId="{53038603-306D-429F-9497-123ED3692847}" type="pres">
      <dgm:prSet presAssocID="{62FE43BD-0492-4849-8D1E-F6D0A01F4CDA}" presName="rootComposite" presStyleCnt="0"/>
      <dgm:spPr/>
      <dgm:t>
        <a:bodyPr/>
        <a:lstStyle/>
        <a:p>
          <a:endParaRPr lang="zh-TW" altLang="en-US"/>
        </a:p>
      </dgm:t>
    </dgm:pt>
    <dgm:pt modelId="{D2931CFD-4039-4F1C-9CD7-3DCB5229A01D}" type="pres">
      <dgm:prSet presAssocID="{62FE43BD-0492-4849-8D1E-F6D0A01F4CDA}" presName="rootText" presStyleLbl="node3" presStyleIdx="2" presStyleCnt="8">
        <dgm:presLayoutVars>
          <dgm:chPref val="3"/>
        </dgm:presLayoutVars>
      </dgm:prSet>
      <dgm:spPr/>
      <dgm:t>
        <a:bodyPr/>
        <a:lstStyle/>
        <a:p>
          <a:endParaRPr lang="zh-TW" altLang="en-US"/>
        </a:p>
      </dgm:t>
    </dgm:pt>
    <dgm:pt modelId="{02914815-9874-4548-88A8-A31DDEA6D035}" type="pres">
      <dgm:prSet presAssocID="{62FE43BD-0492-4849-8D1E-F6D0A01F4CDA}" presName="rootConnector" presStyleLbl="node3" presStyleIdx="2" presStyleCnt="8"/>
      <dgm:spPr/>
      <dgm:t>
        <a:bodyPr/>
        <a:lstStyle/>
        <a:p>
          <a:endParaRPr lang="zh-TW" altLang="en-US"/>
        </a:p>
      </dgm:t>
    </dgm:pt>
    <dgm:pt modelId="{EB2F2A11-AD95-49A9-BF8C-25D684706D68}" type="pres">
      <dgm:prSet presAssocID="{62FE43BD-0492-4849-8D1E-F6D0A01F4CDA}" presName="hierChild4" presStyleCnt="0"/>
      <dgm:spPr/>
      <dgm:t>
        <a:bodyPr/>
        <a:lstStyle/>
        <a:p>
          <a:endParaRPr lang="zh-TW" altLang="en-US"/>
        </a:p>
      </dgm:t>
    </dgm:pt>
    <dgm:pt modelId="{EFD1C60D-2D8D-454A-9229-3A288CC8308C}" type="pres">
      <dgm:prSet presAssocID="{62FE43BD-0492-4849-8D1E-F6D0A01F4CDA}" presName="hierChild5" presStyleCnt="0"/>
      <dgm:spPr/>
      <dgm:t>
        <a:bodyPr/>
        <a:lstStyle/>
        <a:p>
          <a:endParaRPr lang="zh-TW" altLang="en-US"/>
        </a:p>
      </dgm:t>
    </dgm:pt>
    <dgm:pt modelId="{E4174F44-D41F-4EF5-99BF-DF96F5929D80}" type="pres">
      <dgm:prSet presAssocID="{F0B70662-8B41-4412-B005-79F6FFA714CE}" presName="hierChild5" presStyleCnt="0"/>
      <dgm:spPr/>
      <dgm:t>
        <a:bodyPr/>
        <a:lstStyle/>
        <a:p>
          <a:endParaRPr lang="zh-TW" altLang="en-US"/>
        </a:p>
      </dgm:t>
    </dgm:pt>
    <dgm:pt modelId="{6653EC51-8877-4C1F-B47E-3D16466E15B6}" type="pres">
      <dgm:prSet presAssocID="{12B70B92-6DB8-4EF0-80DA-32BFE2675BC7}" presName="Name37" presStyleLbl="parChTrans1D2" presStyleIdx="3" presStyleCnt="5"/>
      <dgm:spPr/>
      <dgm:t>
        <a:bodyPr/>
        <a:lstStyle/>
        <a:p>
          <a:endParaRPr lang="zh-TW" altLang="en-US"/>
        </a:p>
      </dgm:t>
    </dgm:pt>
    <dgm:pt modelId="{793A2C3D-463C-4F70-B37A-E3A415FF717E}" type="pres">
      <dgm:prSet presAssocID="{3FB90DF0-A986-4FCE-B32F-657F3562E464}" presName="hierRoot2" presStyleCnt="0">
        <dgm:presLayoutVars>
          <dgm:hierBranch val="init"/>
        </dgm:presLayoutVars>
      </dgm:prSet>
      <dgm:spPr/>
      <dgm:t>
        <a:bodyPr/>
        <a:lstStyle/>
        <a:p>
          <a:endParaRPr lang="zh-TW" altLang="en-US"/>
        </a:p>
      </dgm:t>
    </dgm:pt>
    <dgm:pt modelId="{8B7C8DE4-71DD-4102-B0A7-B76503E00950}" type="pres">
      <dgm:prSet presAssocID="{3FB90DF0-A986-4FCE-B32F-657F3562E464}" presName="rootComposite" presStyleCnt="0"/>
      <dgm:spPr/>
      <dgm:t>
        <a:bodyPr/>
        <a:lstStyle/>
        <a:p>
          <a:endParaRPr lang="zh-TW" altLang="en-US"/>
        </a:p>
      </dgm:t>
    </dgm:pt>
    <dgm:pt modelId="{0498C961-1B46-4239-97FE-48DDCA254849}" type="pres">
      <dgm:prSet presAssocID="{3FB90DF0-A986-4FCE-B32F-657F3562E464}" presName="rootText" presStyleLbl="node2" presStyleIdx="3" presStyleCnt="5">
        <dgm:presLayoutVars>
          <dgm:chPref val="3"/>
        </dgm:presLayoutVars>
      </dgm:prSet>
      <dgm:spPr/>
      <dgm:t>
        <a:bodyPr/>
        <a:lstStyle/>
        <a:p>
          <a:endParaRPr lang="zh-TW" altLang="en-US"/>
        </a:p>
      </dgm:t>
    </dgm:pt>
    <dgm:pt modelId="{3026991C-1896-4B43-B774-13A33F04A939}" type="pres">
      <dgm:prSet presAssocID="{3FB90DF0-A986-4FCE-B32F-657F3562E464}" presName="rootConnector" presStyleLbl="node2" presStyleIdx="3" presStyleCnt="5"/>
      <dgm:spPr/>
      <dgm:t>
        <a:bodyPr/>
        <a:lstStyle/>
        <a:p>
          <a:endParaRPr lang="zh-TW" altLang="en-US"/>
        </a:p>
      </dgm:t>
    </dgm:pt>
    <dgm:pt modelId="{4C8DCE78-FD67-4296-ABB0-150B07820464}" type="pres">
      <dgm:prSet presAssocID="{3FB90DF0-A986-4FCE-B32F-657F3562E464}" presName="hierChild4" presStyleCnt="0"/>
      <dgm:spPr/>
      <dgm:t>
        <a:bodyPr/>
        <a:lstStyle/>
        <a:p>
          <a:endParaRPr lang="zh-TW" altLang="en-US"/>
        </a:p>
      </dgm:t>
    </dgm:pt>
    <dgm:pt modelId="{D9B2E2BC-52F6-47D4-BF10-33FA777D656F}" type="pres">
      <dgm:prSet presAssocID="{908F122F-90FA-4725-8A1B-1EB470A2417B}" presName="Name37" presStyleLbl="parChTrans1D3" presStyleIdx="3" presStyleCnt="8"/>
      <dgm:spPr/>
      <dgm:t>
        <a:bodyPr/>
        <a:lstStyle/>
        <a:p>
          <a:endParaRPr lang="zh-TW" altLang="en-US"/>
        </a:p>
      </dgm:t>
    </dgm:pt>
    <dgm:pt modelId="{3F19E7E4-FA3B-49E1-8D89-63D235CC494A}" type="pres">
      <dgm:prSet presAssocID="{32E6F6E0-662E-445D-A0AD-C20E65D539DE}" presName="hierRoot2" presStyleCnt="0">
        <dgm:presLayoutVars>
          <dgm:hierBranch val="init"/>
        </dgm:presLayoutVars>
      </dgm:prSet>
      <dgm:spPr/>
      <dgm:t>
        <a:bodyPr/>
        <a:lstStyle/>
        <a:p>
          <a:endParaRPr lang="zh-TW" altLang="en-US"/>
        </a:p>
      </dgm:t>
    </dgm:pt>
    <dgm:pt modelId="{6F8FDD09-3E86-410C-AAF6-57E56E43B773}" type="pres">
      <dgm:prSet presAssocID="{32E6F6E0-662E-445D-A0AD-C20E65D539DE}" presName="rootComposite" presStyleCnt="0"/>
      <dgm:spPr/>
      <dgm:t>
        <a:bodyPr/>
        <a:lstStyle/>
        <a:p>
          <a:endParaRPr lang="zh-TW" altLang="en-US"/>
        </a:p>
      </dgm:t>
    </dgm:pt>
    <dgm:pt modelId="{D4A8D1B0-EDFF-4D56-BBB8-1A8D9496B3E8}" type="pres">
      <dgm:prSet presAssocID="{32E6F6E0-662E-445D-A0AD-C20E65D539DE}" presName="rootText" presStyleLbl="node3" presStyleIdx="3" presStyleCnt="8">
        <dgm:presLayoutVars>
          <dgm:chPref val="3"/>
        </dgm:presLayoutVars>
      </dgm:prSet>
      <dgm:spPr/>
      <dgm:t>
        <a:bodyPr/>
        <a:lstStyle/>
        <a:p>
          <a:endParaRPr lang="zh-TW" altLang="en-US"/>
        </a:p>
      </dgm:t>
    </dgm:pt>
    <dgm:pt modelId="{F5CFD5AA-4F4F-4E20-9FCC-A358818344F9}" type="pres">
      <dgm:prSet presAssocID="{32E6F6E0-662E-445D-A0AD-C20E65D539DE}" presName="rootConnector" presStyleLbl="node3" presStyleIdx="3" presStyleCnt="8"/>
      <dgm:spPr/>
      <dgm:t>
        <a:bodyPr/>
        <a:lstStyle/>
        <a:p>
          <a:endParaRPr lang="zh-TW" altLang="en-US"/>
        </a:p>
      </dgm:t>
    </dgm:pt>
    <dgm:pt modelId="{7DCE2947-6B1F-4C9E-A723-24C8B1A95348}" type="pres">
      <dgm:prSet presAssocID="{32E6F6E0-662E-445D-A0AD-C20E65D539DE}" presName="hierChild4" presStyleCnt="0"/>
      <dgm:spPr/>
      <dgm:t>
        <a:bodyPr/>
        <a:lstStyle/>
        <a:p>
          <a:endParaRPr lang="zh-TW" altLang="en-US"/>
        </a:p>
      </dgm:t>
    </dgm:pt>
    <dgm:pt modelId="{C6EAA0B7-AAB0-443F-84B7-FDF36F55134C}" type="pres">
      <dgm:prSet presAssocID="{034DFF1A-8CDD-43FA-B51F-C8EE5AD64EA1}" presName="Name37" presStyleLbl="parChTrans1D4" presStyleIdx="0" presStyleCnt="6"/>
      <dgm:spPr/>
      <dgm:t>
        <a:bodyPr/>
        <a:lstStyle/>
        <a:p>
          <a:endParaRPr lang="zh-TW" altLang="en-US"/>
        </a:p>
      </dgm:t>
    </dgm:pt>
    <dgm:pt modelId="{55C4A531-CB76-4118-87CB-052176A9F619}" type="pres">
      <dgm:prSet presAssocID="{DB1F69A0-2206-4AD3-8635-E6FBE9E6B76C}" presName="hierRoot2" presStyleCnt="0">
        <dgm:presLayoutVars>
          <dgm:hierBranch val="init"/>
        </dgm:presLayoutVars>
      </dgm:prSet>
      <dgm:spPr/>
      <dgm:t>
        <a:bodyPr/>
        <a:lstStyle/>
        <a:p>
          <a:endParaRPr lang="zh-TW" altLang="en-US"/>
        </a:p>
      </dgm:t>
    </dgm:pt>
    <dgm:pt modelId="{728E1C69-6321-4197-8CC5-F7AF6A482FB8}" type="pres">
      <dgm:prSet presAssocID="{DB1F69A0-2206-4AD3-8635-E6FBE9E6B76C}" presName="rootComposite" presStyleCnt="0"/>
      <dgm:spPr/>
      <dgm:t>
        <a:bodyPr/>
        <a:lstStyle/>
        <a:p>
          <a:endParaRPr lang="zh-TW" altLang="en-US"/>
        </a:p>
      </dgm:t>
    </dgm:pt>
    <dgm:pt modelId="{CEC5361E-34D7-49CF-8EAF-3EB15DA44F6B}" type="pres">
      <dgm:prSet presAssocID="{DB1F69A0-2206-4AD3-8635-E6FBE9E6B76C}" presName="rootText" presStyleLbl="node4" presStyleIdx="0" presStyleCnt="6">
        <dgm:presLayoutVars>
          <dgm:chPref val="3"/>
        </dgm:presLayoutVars>
      </dgm:prSet>
      <dgm:spPr/>
      <dgm:t>
        <a:bodyPr/>
        <a:lstStyle/>
        <a:p>
          <a:endParaRPr lang="zh-TW" altLang="en-US"/>
        </a:p>
      </dgm:t>
    </dgm:pt>
    <dgm:pt modelId="{42C55A51-A3B2-46CD-BC22-9AD4136C85DA}" type="pres">
      <dgm:prSet presAssocID="{DB1F69A0-2206-4AD3-8635-E6FBE9E6B76C}" presName="rootConnector" presStyleLbl="node4" presStyleIdx="0" presStyleCnt="6"/>
      <dgm:spPr/>
      <dgm:t>
        <a:bodyPr/>
        <a:lstStyle/>
        <a:p>
          <a:endParaRPr lang="zh-TW" altLang="en-US"/>
        </a:p>
      </dgm:t>
    </dgm:pt>
    <dgm:pt modelId="{E1F2EDBB-2542-47B6-9383-CF87F253E1F2}" type="pres">
      <dgm:prSet presAssocID="{DB1F69A0-2206-4AD3-8635-E6FBE9E6B76C}" presName="hierChild4" presStyleCnt="0"/>
      <dgm:spPr/>
      <dgm:t>
        <a:bodyPr/>
        <a:lstStyle/>
        <a:p>
          <a:endParaRPr lang="zh-TW" altLang="en-US"/>
        </a:p>
      </dgm:t>
    </dgm:pt>
    <dgm:pt modelId="{5E13002C-4736-416A-892D-34DED6ADE23C}" type="pres">
      <dgm:prSet presAssocID="{DB1F69A0-2206-4AD3-8635-E6FBE9E6B76C}" presName="hierChild5" presStyleCnt="0"/>
      <dgm:spPr/>
      <dgm:t>
        <a:bodyPr/>
        <a:lstStyle/>
        <a:p>
          <a:endParaRPr lang="zh-TW" altLang="en-US"/>
        </a:p>
      </dgm:t>
    </dgm:pt>
    <dgm:pt modelId="{5A88898A-4690-4D75-97D8-D908702ADFEB}" type="pres">
      <dgm:prSet presAssocID="{0B8F8594-8BCE-425B-8CAC-C7205298E0F3}" presName="Name37" presStyleLbl="parChTrans1D4" presStyleIdx="1" presStyleCnt="6"/>
      <dgm:spPr/>
      <dgm:t>
        <a:bodyPr/>
        <a:lstStyle/>
        <a:p>
          <a:endParaRPr lang="zh-TW" altLang="en-US"/>
        </a:p>
      </dgm:t>
    </dgm:pt>
    <dgm:pt modelId="{40E80CC2-F523-4FAC-B17B-9762870F5AA2}" type="pres">
      <dgm:prSet presAssocID="{AF24BB14-EE1A-42E9-BC83-C5FAFF425E98}" presName="hierRoot2" presStyleCnt="0">
        <dgm:presLayoutVars>
          <dgm:hierBranch val="init"/>
        </dgm:presLayoutVars>
      </dgm:prSet>
      <dgm:spPr/>
      <dgm:t>
        <a:bodyPr/>
        <a:lstStyle/>
        <a:p>
          <a:endParaRPr lang="zh-TW" altLang="en-US"/>
        </a:p>
      </dgm:t>
    </dgm:pt>
    <dgm:pt modelId="{94CCE4A1-8FDA-4F48-A089-A60A621C1397}" type="pres">
      <dgm:prSet presAssocID="{AF24BB14-EE1A-42E9-BC83-C5FAFF425E98}" presName="rootComposite" presStyleCnt="0"/>
      <dgm:spPr/>
      <dgm:t>
        <a:bodyPr/>
        <a:lstStyle/>
        <a:p>
          <a:endParaRPr lang="zh-TW" altLang="en-US"/>
        </a:p>
      </dgm:t>
    </dgm:pt>
    <dgm:pt modelId="{E67F96B7-9310-43A9-B814-BD385D42F1BE}" type="pres">
      <dgm:prSet presAssocID="{AF24BB14-EE1A-42E9-BC83-C5FAFF425E98}" presName="rootText" presStyleLbl="node4" presStyleIdx="1" presStyleCnt="6">
        <dgm:presLayoutVars>
          <dgm:chPref val="3"/>
        </dgm:presLayoutVars>
      </dgm:prSet>
      <dgm:spPr/>
      <dgm:t>
        <a:bodyPr/>
        <a:lstStyle/>
        <a:p>
          <a:endParaRPr lang="zh-TW" altLang="en-US"/>
        </a:p>
      </dgm:t>
    </dgm:pt>
    <dgm:pt modelId="{07A4DA88-A7A0-4625-AEDE-974AE3EF87EF}" type="pres">
      <dgm:prSet presAssocID="{AF24BB14-EE1A-42E9-BC83-C5FAFF425E98}" presName="rootConnector" presStyleLbl="node4" presStyleIdx="1" presStyleCnt="6"/>
      <dgm:spPr/>
      <dgm:t>
        <a:bodyPr/>
        <a:lstStyle/>
        <a:p>
          <a:endParaRPr lang="zh-TW" altLang="en-US"/>
        </a:p>
      </dgm:t>
    </dgm:pt>
    <dgm:pt modelId="{EDA62691-6A4A-4789-BF84-9D8D525A89FC}" type="pres">
      <dgm:prSet presAssocID="{AF24BB14-EE1A-42E9-BC83-C5FAFF425E98}" presName="hierChild4" presStyleCnt="0"/>
      <dgm:spPr/>
      <dgm:t>
        <a:bodyPr/>
        <a:lstStyle/>
        <a:p>
          <a:endParaRPr lang="zh-TW" altLang="en-US"/>
        </a:p>
      </dgm:t>
    </dgm:pt>
    <dgm:pt modelId="{21D5DC2F-28D4-403A-842C-6CAFDA9DCE5B}" type="pres">
      <dgm:prSet presAssocID="{AF24BB14-EE1A-42E9-BC83-C5FAFF425E98}" presName="hierChild5" presStyleCnt="0"/>
      <dgm:spPr/>
      <dgm:t>
        <a:bodyPr/>
        <a:lstStyle/>
        <a:p>
          <a:endParaRPr lang="zh-TW" altLang="en-US"/>
        </a:p>
      </dgm:t>
    </dgm:pt>
    <dgm:pt modelId="{A8CE4B86-DED6-48AD-9C40-D7B14E10140A}" type="pres">
      <dgm:prSet presAssocID="{D3DF8B82-1442-4256-AF80-EC62276834FC}" presName="Name37" presStyleLbl="parChTrans1D4" presStyleIdx="2" presStyleCnt="6"/>
      <dgm:spPr/>
      <dgm:t>
        <a:bodyPr/>
        <a:lstStyle/>
        <a:p>
          <a:endParaRPr lang="zh-TW" altLang="en-US"/>
        </a:p>
      </dgm:t>
    </dgm:pt>
    <dgm:pt modelId="{C1BBB16D-A948-4D09-BE01-98DFBE5637C9}" type="pres">
      <dgm:prSet presAssocID="{75EEC5E3-BE50-452B-837B-FBEFAF4A5A0A}" presName="hierRoot2" presStyleCnt="0">
        <dgm:presLayoutVars>
          <dgm:hierBranch val="init"/>
        </dgm:presLayoutVars>
      </dgm:prSet>
      <dgm:spPr/>
      <dgm:t>
        <a:bodyPr/>
        <a:lstStyle/>
        <a:p>
          <a:endParaRPr lang="zh-TW" altLang="en-US"/>
        </a:p>
      </dgm:t>
    </dgm:pt>
    <dgm:pt modelId="{46AE06EE-6B99-4AD8-BF53-8604BA898483}" type="pres">
      <dgm:prSet presAssocID="{75EEC5E3-BE50-452B-837B-FBEFAF4A5A0A}" presName="rootComposite" presStyleCnt="0"/>
      <dgm:spPr/>
      <dgm:t>
        <a:bodyPr/>
        <a:lstStyle/>
        <a:p>
          <a:endParaRPr lang="zh-TW" altLang="en-US"/>
        </a:p>
      </dgm:t>
    </dgm:pt>
    <dgm:pt modelId="{3B830F5A-5CB4-48F5-9F2E-A88BB11886A3}" type="pres">
      <dgm:prSet presAssocID="{75EEC5E3-BE50-452B-837B-FBEFAF4A5A0A}" presName="rootText" presStyleLbl="node4" presStyleIdx="2" presStyleCnt="6">
        <dgm:presLayoutVars>
          <dgm:chPref val="3"/>
        </dgm:presLayoutVars>
      </dgm:prSet>
      <dgm:spPr/>
      <dgm:t>
        <a:bodyPr/>
        <a:lstStyle/>
        <a:p>
          <a:endParaRPr lang="zh-TW" altLang="en-US"/>
        </a:p>
      </dgm:t>
    </dgm:pt>
    <dgm:pt modelId="{D43AB910-A8D2-40F4-8FEE-0B60496F9AE8}" type="pres">
      <dgm:prSet presAssocID="{75EEC5E3-BE50-452B-837B-FBEFAF4A5A0A}" presName="rootConnector" presStyleLbl="node4" presStyleIdx="2" presStyleCnt="6"/>
      <dgm:spPr/>
      <dgm:t>
        <a:bodyPr/>
        <a:lstStyle/>
        <a:p>
          <a:endParaRPr lang="zh-TW" altLang="en-US"/>
        </a:p>
      </dgm:t>
    </dgm:pt>
    <dgm:pt modelId="{B0EBB569-FE2D-4D7B-A53F-5E148A144069}" type="pres">
      <dgm:prSet presAssocID="{75EEC5E3-BE50-452B-837B-FBEFAF4A5A0A}" presName="hierChild4" presStyleCnt="0"/>
      <dgm:spPr/>
      <dgm:t>
        <a:bodyPr/>
        <a:lstStyle/>
        <a:p>
          <a:endParaRPr lang="zh-TW" altLang="en-US"/>
        </a:p>
      </dgm:t>
    </dgm:pt>
    <dgm:pt modelId="{88F845C2-F44F-4974-B8F9-C17C86271B55}" type="pres">
      <dgm:prSet presAssocID="{75EEC5E3-BE50-452B-837B-FBEFAF4A5A0A}" presName="hierChild5" presStyleCnt="0"/>
      <dgm:spPr/>
      <dgm:t>
        <a:bodyPr/>
        <a:lstStyle/>
        <a:p>
          <a:endParaRPr lang="zh-TW" altLang="en-US"/>
        </a:p>
      </dgm:t>
    </dgm:pt>
    <dgm:pt modelId="{4E934DAE-A922-4C8C-B00A-B92A4CD87087}" type="pres">
      <dgm:prSet presAssocID="{32E6F6E0-662E-445D-A0AD-C20E65D539DE}" presName="hierChild5" presStyleCnt="0"/>
      <dgm:spPr/>
      <dgm:t>
        <a:bodyPr/>
        <a:lstStyle/>
        <a:p>
          <a:endParaRPr lang="zh-TW" altLang="en-US"/>
        </a:p>
      </dgm:t>
    </dgm:pt>
    <dgm:pt modelId="{B8D7181B-B1C8-48D8-9011-185CC3F2D2F5}" type="pres">
      <dgm:prSet presAssocID="{BB78B049-97BA-4642-9FCF-682E2C073C9C}" presName="Name37" presStyleLbl="parChTrans1D3" presStyleIdx="4" presStyleCnt="8"/>
      <dgm:spPr/>
      <dgm:t>
        <a:bodyPr/>
        <a:lstStyle/>
        <a:p>
          <a:endParaRPr lang="zh-TW" altLang="en-US"/>
        </a:p>
      </dgm:t>
    </dgm:pt>
    <dgm:pt modelId="{A654D653-B326-4166-A413-4B3BD9A3DD23}" type="pres">
      <dgm:prSet presAssocID="{32F1B207-BC1B-4F9E-B8C1-117FB4DF89AF}" presName="hierRoot2" presStyleCnt="0">
        <dgm:presLayoutVars>
          <dgm:hierBranch val="init"/>
        </dgm:presLayoutVars>
      </dgm:prSet>
      <dgm:spPr/>
      <dgm:t>
        <a:bodyPr/>
        <a:lstStyle/>
        <a:p>
          <a:endParaRPr lang="zh-TW" altLang="en-US"/>
        </a:p>
      </dgm:t>
    </dgm:pt>
    <dgm:pt modelId="{5B4D9588-5B99-4EA4-AFF6-72910D19370F}" type="pres">
      <dgm:prSet presAssocID="{32F1B207-BC1B-4F9E-B8C1-117FB4DF89AF}" presName="rootComposite" presStyleCnt="0"/>
      <dgm:spPr/>
      <dgm:t>
        <a:bodyPr/>
        <a:lstStyle/>
        <a:p>
          <a:endParaRPr lang="zh-TW" altLang="en-US"/>
        </a:p>
      </dgm:t>
    </dgm:pt>
    <dgm:pt modelId="{7055CDD5-64C2-4646-BAAA-99A871D7E255}" type="pres">
      <dgm:prSet presAssocID="{32F1B207-BC1B-4F9E-B8C1-117FB4DF89AF}" presName="rootText" presStyleLbl="node3" presStyleIdx="4" presStyleCnt="8">
        <dgm:presLayoutVars>
          <dgm:chPref val="3"/>
        </dgm:presLayoutVars>
      </dgm:prSet>
      <dgm:spPr/>
      <dgm:t>
        <a:bodyPr/>
        <a:lstStyle/>
        <a:p>
          <a:endParaRPr lang="zh-TW" altLang="en-US"/>
        </a:p>
      </dgm:t>
    </dgm:pt>
    <dgm:pt modelId="{BE23EC3A-28F4-432D-9CE4-F8ED8F7C5E8E}" type="pres">
      <dgm:prSet presAssocID="{32F1B207-BC1B-4F9E-B8C1-117FB4DF89AF}" presName="rootConnector" presStyleLbl="node3" presStyleIdx="4" presStyleCnt="8"/>
      <dgm:spPr/>
      <dgm:t>
        <a:bodyPr/>
        <a:lstStyle/>
        <a:p>
          <a:endParaRPr lang="zh-TW" altLang="en-US"/>
        </a:p>
      </dgm:t>
    </dgm:pt>
    <dgm:pt modelId="{D50B14B0-3B1D-49F5-A9A0-073A5FE02A21}" type="pres">
      <dgm:prSet presAssocID="{32F1B207-BC1B-4F9E-B8C1-117FB4DF89AF}" presName="hierChild4" presStyleCnt="0"/>
      <dgm:spPr/>
      <dgm:t>
        <a:bodyPr/>
        <a:lstStyle/>
        <a:p>
          <a:endParaRPr lang="zh-TW" altLang="en-US"/>
        </a:p>
      </dgm:t>
    </dgm:pt>
    <dgm:pt modelId="{9F8E30D3-0AE2-43B0-BCD8-26D5262733EF}" type="pres">
      <dgm:prSet presAssocID="{0DF57BA4-BEC0-4035-89DA-B5979EB2CFE8}" presName="Name37" presStyleLbl="parChTrans1D4" presStyleIdx="3" presStyleCnt="6"/>
      <dgm:spPr/>
      <dgm:t>
        <a:bodyPr/>
        <a:lstStyle/>
        <a:p>
          <a:endParaRPr lang="zh-TW" altLang="en-US"/>
        </a:p>
      </dgm:t>
    </dgm:pt>
    <dgm:pt modelId="{DC7B2E54-96E3-4FD5-A7FD-B1C8C6753EB9}" type="pres">
      <dgm:prSet presAssocID="{1ECEFEB4-EC2C-4FB0-93C2-486A2EBFA3BE}" presName="hierRoot2" presStyleCnt="0">
        <dgm:presLayoutVars>
          <dgm:hierBranch val="init"/>
        </dgm:presLayoutVars>
      </dgm:prSet>
      <dgm:spPr/>
      <dgm:t>
        <a:bodyPr/>
        <a:lstStyle/>
        <a:p>
          <a:endParaRPr lang="zh-TW" altLang="en-US"/>
        </a:p>
      </dgm:t>
    </dgm:pt>
    <dgm:pt modelId="{A8C4AA97-E8D7-4A0F-BC2D-9AD42E7A7000}" type="pres">
      <dgm:prSet presAssocID="{1ECEFEB4-EC2C-4FB0-93C2-486A2EBFA3BE}" presName="rootComposite" presStyleCnt="0"/>
      <dgm:spPr/>
      <dgm:t>
        <a:bodyPr/>
        <a:lstStyle/>
        <a:p>
          <a:endParaRPr lang="zh-TW" altLang="en-US"/>
        </a:p>
      </dgm:t>
    </dgm:pt>
    <dgm:pt modelId="{520DDE7F-2257-421E-A35A-E9280CDAD0D2}" type="pres">
      <dgm:prSet presAssocID="{1ECEFEB4-EC2C-4FB0-93C2-486A2EBFA3BE}" presName="rootText" presStyleLbl="node4" presStyleIdx="3" presStyleCnt="6">
        <dgm:presLayoutVars>
          <dgm:chPref val="3"/>
        </dgm:presLayoutVars>
      </dgm:prSet>
      <dgm:spPr/>
      <dgm:t>
        <a:bodyPr/>
        <a:lstStyle/>
        <a:p>
          <a:endParaRPr lang="zh-TW" altLang="en-US"/>
        </a:p>
      </dgm:t>
    </dgm:pt>
    <dgm:pt modelId="{CBDAF931-4E15-4ABF-991F-9E7F1EB57130}" type="pres">
      <dgm:prSet presAssocID="{1ECEFEB4-EC2C-4FB0-93C2-486A2EBFA3BE}" presName="rootConnector" presStyleLbl="node4" presStyleIdx="3" presStyleCnt="6"/>
      <dgm:spPr/>
      <dgm:t>
        <a:bodyPr/>
        <a:lstStyle/>
        <a:p>
          <a:endParaRPr lang="zh-TW" altLang="en-US"/>
        </a:p>
      </dgm:t>
    </dgm:pt>
    <dgm:pt modelId="{7C6C5980-21DD-42E1-B191-FFB6E2DF4F15}" type="pres">
      <dgm:prSet presAssocID="{1ECEFEB4-EC2C-4FB0-93C2-486A2EBFA3BE}" presName="hierChild4" presStyleCnt="0"/>
      <dgm:spPr/>
      <dgm:t>
        <a:bodyPr/>
        <a:lstStyle/>
        <a:p>
          <a:endParaRPr lang="zh-TW" altLang="en-US"/>
        </a:p>
      </dgm:t>
    </dgm:pt>
    <dgm:pt modelId="{64743902-F9C4-4EBA-93FA-1A2F1554450D}" type="pres">
      <dgm:prSet presAssocID="{1ECEFEB4-EC2C-4FB0-93C2-486A2EBFA3BE}" presName="hierChild5" presStyleCnt="0"/>
      <dgm:spPr/>
      <dgm:t>
        <a:bodyPr/>
        <a:lstStyle/>
        <a:p>
          <a:endParaRPr lang="zh-TW" altLang="en-US"/>
        </a:p>
      </dgm:t>
    </dgm:pt>
    <dgm:pt modelId="{F3EF9782-347C-4FAC-B54E-4D14D534AFDC}" type="pres">
      <dgm:prSet presAssocID="{84EB1EED-AEAE-450C-821E-8DC48ED722C8}" presName="Name37" presStyleLbl="parChTrans1D4" presStyleIdx="4" presStyleCnt="6"/>
      <dgm:spPr/>
      <dgm:t>
        <a:bodyPr/>
        <a:lstStyle/>
        <a:p>
          <a:endParaRPr lang="zh-TW" altLang="en-US"/>
        </a:p>
      </dgm:t>
    </dgm:pt>
    <dgm:pt modelId="{8D6E63A8-00CF-4609-B439-2AA9798FF4BB}" type="pres">
      <dgm:prSet presAssocID="{F6A27D4D-79D4-45EA-83CA-AFB626C3ECC2}" presName="hierRoot2" presStyleCnt="0">
        <dgm:presLayoutVars>
          <dgm:hierBranch val="init"/>
        </dgm:presLayoutVars>
      </dgm:prSet>
      <dgm:spPr/>
      <dgm:t>
        <a:bodyPr/>
        <a:lstStyle/>
        <a:p>
          <a:endParaRPr lang="zh-TW" altLang="en-US"/>
        </a:p>
      </dgm:t>
    </dgm:pt>
    <dgm:pt modelId="{797FE70F-73F1-41D2-BED9-15B69838471F}" type="pres">
      <dgm:prSet presAssocID="{F6A27D4D-79D4-45EA-83CA-AFB626C3ECC2}" presName="rootComposite" presStyleCnt="0"/>
      <dgm:spPr/>
      <dgm:t>
        <a:bodyPr/>
        <a:lstStyle/>
        <a:p>
          <a:endParaRPr lang="zh-TW" altLang="en-US"/>
        </a:p>
      </dgm:t>
    </dgm:pt>
    <dgm:pt modelId="{3F244E16-D075-4DEE-8677-2C2FA637D643}" type="pres">
      <dgm:prSet presAssocID="{F6A27D4D-79D4-45EA-83CA-AFB626C3ECC2}" presName="rootText" presStyleLbl="node4" presStyleIdx="4" presStyleCnt="6">
        <dgm:presLayoutVars>
          <dgm:chPref val="3"/>
        </dgm:presLayoutVars>
      </dgm:prSet>
      <dgm:spPr/>
      <dgm:t>
        <a:bodyPr/>
        <a:lstStyle/>
        <a:p>
          <a:endParaRPr lang="zh-TW" altLang="en-US"/>
        </a:p>
      </dgm:t>
    </dgm:pt>
    <dgm:pt modelId="{78EAC746-8B46-4C60-885B-6944B6DAFF6C}" type="pres">
      <dgm:prSet presAssocID="{F6A27D4D-79D4-45EA-83CA-AFB626C3ECC2}" presName="rootConnector" presStyleLbl="node4" presStyleIdx="4" presStyleCnt="6"/>
      <dgm:spPr/>
      <dgm:t>
        <a:bodyPr/>
        <a:lstStyle/>
        <a:p>
          <a:endParaRPr lang="zh-TW" altLang="en-US"/>
        </a:p>
      </dgm:t>
    </dgm:pt>
    <dgm:pt modelId="{CF8B0E4C-817C-4B6A-978E-AB0C47598336}" type="pres">
      <dgm:prSet presAssocID="{F6A27D4D-79D4-45EA-83CA-AFB626C3ECC2}" presName="hierChild4" presStyleCnt="0"/>
      <dgm:spPr/>
      <dgm:t>
        <a:bodyPr/>
        <a:lstStyle/>
        <a:p>
          <a:endParaRPr lang="zh-TW" altLang="en-US"/>
        </a:p>
      </dgm:t>
    </dgm:pt>
    <dgm:pt modelId="{06640404-E758-40DF-AA2A-CF8C191F7AAA}" type="pres">
      <dgm:prSet presAssocID="{F6A27D4D-79D4-45EA-83CA-AFB626C3ECC2}" presName="hierChild5" presStyleCnt="0"/>
      <dgm:spPr/>
      <dgm:t>
        <a:bodyPr/>
        <a:lstStyle/>
        <a:p>
          <a:endParaRPr lang="zh-TW" altLang="en-US"/>
        </a:p>
      </dgm:t>
    </dgm:pt>
    <dgm:pt modelId="{687789BA-BACC-4CDB-ACA0-78FF18A83D59}" type="pres">
      <dgm:prSet presAssocID="{824BFDC1-A72C-4026-98CF-A94AF2FD9A6E}" presName="Name37" presStyleLbl="parChTrans1D4" presStyleIdx="5" presStyleCnt="6"/>
      <dgm:spPr/>
      <dgm:t>
        <a:bodyPr/>
        <a:lstStyle/>
        <a:p>
          <a:endParaRPr lang="zh-TW" altLang="en-US"/>
        </a:p>
      </dgm:t>
    </dgm:pt>
    <dgm:pt modelId="{36FF0E8E-D158-409E-BDE7-64D05CC04134}" type="pres">
      <dgm:prSet presAssocID="{FB895EAB-AECC-4F4A-9FD9-EC05AEEC5D0A}" presName="hierRoot2" presStyleCnt="0">
        <dgm:presLayoutVars>
          <dgm:hierBranch val="init"/>
        </dgm:presLayoutVars>
      </dgm:prSet>
      <dgm:spPr/>
      <dgm:t>
        <a:bodyPr/>
        <a:lstStyle/>
        <a:p>
          <a:endParaRPr lang="zh-TW" altLang="en-US"/>
        </a:p>
      </dgm:t>
    </dgm:pt>
    <dgm:pt modelId="{4ABFB2A9-021C-418D-B082-9ADA644052C3}" type="pres">
      <dgm:prSet presAssocID="{FB895EAB-AECC-4F4A-9FD9-EC05AEEC5D0A}" presName="rootComposite" presStyleCnt="0"/>
      <dgm:spPr/>
      <dgm:t>
        <a:bodyPr/>
        <a:lstStyle/>
        <a:p>
          <a:endParaRPr lang="zh-TW" altLang="en-US"/>
        </a:p>
      </dgm:t>
    </dgm:pt>
    <dgm:pt modelId="{6FBCC723-41AB-4B44-A650-9BD90271C245}" type="pres">
      <dgm:prSet presAssocID="{FB895EAB-AECC-4F4A-9FD9-EC05AEEC5D0A}" presName="rootText" presStyleLbl="node4" presStyleIdx="5" presStyleCnt="6">
        <dgm:presLayoutVars>
          <dgm:chPref val="3"/>
        </dgm:presLayoutVars>
      </dgm:prSet>
      <dgm:spPr/>
      <dgm:t>
        <a:bodyPr/>
        <a:lstStyle/>
        <a:p>
          <a:endParaRPr lang="zh-TW" altLang="en-US"/>
        </a:p>
      </dgm:t>
    </dgm:pt>
    <dgm:pt modelId="{F575AD79-8561-4AE2-BD13-FFE3A59565A6}" type="pres">
      <dgm:prSet presAssocID="{FB895EAB-AECC-4F4A-9FD9-EC05AEEC5D0A}" presName="rootConnector" presStyleLbl="node4" presStyleIdx="5" presStyleCnt="6"/>
      <dgm:spPr/>
      <dgm:t>
        <a:bodyPr/>
        <a:lstStyle/>
        <a:p>
          <a:endParaRPr lang="zh-TW" altLang="en-US"/>
        </a:p>
      </dgm:t>
    </dgm:pt>
    <dgm:pt modelId="{F23E32A7-643D-48DE-AF3C-A75807DC7832}" type="pres">
      <dgm:prSet presAssocID="{FB895EAB-AECC-4F4A-9FD9-EC05AEEC5D0A}" presName="hierChild4" presStyleCnt="0"/>
      <dgm:spPr/>
      <dgm:t>
        <a:bodyPr/>
        <a:lstStyle/>
        <a:p>
          <a:endParaRPr lang="zh-TW" altLang="en-US"/>
        </a:p>
      </dgm:t>
    </dgm:pt>
    <dgm:pt modelId="{2F391FF0-754E-4B7D-9344-10B0D332342F}" type="pres">
      <dgm:prSet presAssocID="{FB895EAB-AECC-4F4A-9FD9-EC05AEEC5D0A}" presName="hierChild5" presStyleCnt="0"/>
      <dgm:spPr/>
      <dgm:t>
        <a:bodyPr/>
        <a:lstStyle/>
        <a:p>
          <a:endParaRPr lang="zh-TW" altLang="en-US"/>
        </a:p>
      </dgm:t>
    </dgm:pt>
    <dgm:pt modelId="{4D5DF025-74BA-450F-9A32-A97DE93E7890}" type="pres">
      <dgm:prSet presAssocID="{32F1B207-BC1B-4F9E-B8C1-117FB4DF89AF}" presName="hierChild5" presStyleCnt="0"/>
      <dgm:spPr/>
      <dgm:t>
        <a:bodyPr/>
        <a:lstStyle/>
        <a:p>
          <a:endParaRPr lang="zh-TW" altLang="en-US"/>
        </a:p>
      </dgm:t>
    </dgm:pt>
    <dgm:pt modelId="{23EEBF35-28AB-4F17-84E4-5F89B3812EC6}" type="pres">
      <dgm:prSet presAssocID="{3FB90DF0-A986-4FCE-B32F-657F3562E464}" presName="hierChild5" presStyleCnt="0"/>
      <dgm:spPr/>
      <dgm:t>
        <a:bodyPr/>
        <a:lstStyle/>
        <a:p>
          <a:endParaRPr lang="zh-TW" altLang="en-US"/>
        </a:p>
      </dgm:t>
    </dgm:pt>
    <dgm:pt modelId="{57948AE4-C2CB-4215-9E1E-52FA445C97F3}" type="pres">
      <dgm:prSet presAssocID="{F22DD79A-A773-4B5D-8257-6680BABF3D4E}" presName="Name37" presStyleLbl="parChTrans1D2" presStyleIdx="4" presStyleCnt="5"/>
      <dgm:spPr/>
      <dgm:t>
        <a:bodyPr/>
        <a:lstStyle/>
        <a:p>
          <a:endParaRPr lang="zh-TW" altLang="en-US"/>
        </a:p>
      </dgm:t>
    </dgm:pt>
    <dgm:pt modelId="{94F5E146-2F2D-4F3B-B652-74560AF9E11F}" type="pres">
      <dgm:prSet presAssocID="{FAAE934A-0859-4CFB-9E12-96314EFF8A1B}" presName="hierRoot2" presStyleCnt="0">
        <dgm:presLayoutVars>
          <dgm:hierBranch val="init"/>
        </dgm:presLayoutVars>
      </dgm:prSet>
      <dgm:spPr/>
      <dgm:t>
        <a:bodyPr/>
        <a:lstStyle/>
        <a:p>
          <a:endParaRPr lang="zh-TW" altLang="en-US"/>
        </a:p>
      </dgm:t>
    </dgm:pt>
    <dgm:pt modelId="{87EC4C27-B38A-4EE3-BB4A-ECFCE5DDB084}" type="pres">
      <dgm:prSet presAssocID="{FAAE934A-0859-4CFB-9E12-96314EFF8A1B}" presName="rootComposite" presStyleCnt="0"/>
      <dgm:spPr/>
      <dgm:t>
        <a:bodyPr/>
        <a:lstStyle/>
        <a:p>
          <a:endParaRPr lang="zh-TW" altLang="en-US"/>
        </a:p>
      </dgm:t>
    </dgm:pt>
    <dgm:pt modelId="{5CBB5586-B2A2-4C97-B99C-7E9A36B6E34E}" type="pres">
      <dgm:prSet presAssocID="{FAAE934A-0859-4CFB-9E12-96314EFF8A1B}" presName="rootText" presStyleLbl="node2" presStyleIdx="4" presStyleCnt="5">
        <dgm:presLayoutVars>
          <dgm:chPref val="3"/>
        </dgm:presLayoutVars>
      </dgm:prSet>
      <dgm:spPr/>
      <dgm:t>
        <a:bodyPr/>
        <a:lstStyle/>
        <a:p>
          <a:endParaRPr lang="zh-TW" altLang="en-US"/>
        </a:p>
      </dgm:t>
    </dgm:pt>
    <dgm:pt modelId="{27337ACE-22A9-4975-B079-384EF87CA815}" type="pres">
      <dgm:prSet presAssocID="{FAAE934A-0859-4CFB-9E12-96314EFF8A1B}" presName="rootConnector" presStyleLbl="node2" presStyleIdx="4" presStyleCnt="5"/>
      <dgm:spPr/>
      <dgm:t>
        <a:bodyPr/>
        <a:lstStyle/>
        <a:p>
          <a:endParaRPr lang="zh-TW" altLang="en-US"/>
        </a:p>
      </dgm:t>
    </dgm:pt>
    <dgm:pt modelId="{F6B142DC-BEE9-4F36-80EA-793F3F5EC567}" type="pres">
      <dgm:prSet presAssocID="{FAAE934A-0859-4CFB-9E12-96314EFF8A1B}" presName="hierChild4" presStyleCnt="0"/>
      <dgm:spPr/>
      <dgm:t>
        <a:bodyPr/>
        <a:lstStyle/>
        <a:p>
          <a:endParaRPr lang="zh-TW" altLang="en-US"/>
        </a:p>
      </dgm:t>
    </dgm:pt>
    <dgm:pt modelId="{05EA4807-9FC4-4BBF-A17D-75DC350A4152}" type="pres">
      <dgm:prSet presAssocID="{C7B39C12-64D1-4BBB-91C3-B3B8D746784E}" presName="Name37" presStyleLbl="parChTrans1D3" presStyleIdx="5" presStyleCnt="8"/>
      <dgm:spPr/>
      <dgm:t>
        <a:bodyPr/>
        <a:lstStyle/>
        <a:p>
          <a:endParaRPr lang="zh-TW" altLang="en-US"/>
        </a:p>
      </dgm:t>
    </dgm:pt>
    <dgm:pt modelId="{47544F23-04A1-4A60-A9AF-101F1319DAD2}" type="pres">
      <dgm:prSet presAssocID="{A97EF3A0-784A-4739-9B7C-1865BB57D453}" presName="hierRoot2" presStyleCnt="0">
        <dgm:presLayoutVars>
          <dgm:hierBranch val="init"/>
        </dgm:presLayoutVars>
      </dgm:prSet>
      <dgm:spPr/>
      <dgm:t>
        <a:bodyPr/>
        <a:lstStyle/>
        <a:p>
          <a:endParaRPr lang="zh-TW" altLang="en-US"/>
        </a:p>
      </dgm:t>
    </dgm:pt>
    <dgm:pt modelId="{7422BE4C-EB03-4F61-ADAC-0FC52B505121}" type="pres">
      <dgm:prSet presAssocID="{A97EF3A0-784A-4739-9B7C-1865BB57D453}" presName="rootComposite" presStyleCnt="0"/>
      <dgm:spPr/>
      <dgm:t>
        <a:bodyPr/>
        <a:lstStyle/>
        <a:p>
          <a:endParaRPr lang="zh-TW" altLang="en-US"/>
        </a:p>
      </dgm:t>
    </dgm:pt>
    <dgm:pt modelId="{48535167-34DC-4BCA-ADB7-32DFCD163C1C}" type="pres">
      <dgm:prSet presAssocID="{A97EF3A0-784A-4739-9B7C-1865BB57D453}" presName="rootText" presStyleLbl="node3" presStyleIdx="5" presStyleCnt="8">
        <dgm:presLayoutVars>
          <dgm:chPref val="3"/>
        </dgm:presLayoutVars>
      </dgm:prSet>
      <dgm:spPr/>
      <dgm:t>
        <a:bodyPr/>
        <a:lstStyle/>
        <a:p>
          <a:endParaRPr lang="zh-TW" altLang="en-US"/>
        </a:p>
      </dgm:t>
    </dgm:pt>
    <dgm:pt modelId="{171DD666-361F-4424-903C-F54195DE6B34}" type="pres">
      <dgm:prSet presAssocID="{A97EF3A0-784A-4739-9B7C-1865BB57D453}" presName="rootConnector" presStyleLbl="node3" presStyleIdx="5" presStyleCnt="8"/>
      <dgm:spPr/>
      <dgm:t>
        <a:bodyPr/>
        <a:lstStyle/>
        <a:p>
          <a:endParaRPr lang="zh-TW" altLang="en-US"/>
        </a:p>
      </dgm:t>
    </dgm:pt>
    <dgm:pt modelId="{77263761-E1F1-40DA-8A22-88F927B52194}" type="pres">
      <dgm:prSet presAssocID="{A97EF3A0-784A-4739-9B7C-1865BB57D453}" presName="hierChild4" presStyleCnt="0"/>
      <dgm:spPr/>
      <dgm:t>
        <a:bodyPr/>
        <a:lstStyle/>
        <a:p>
          <a:endParaRPr lang="zh-TW" altLang="en-US"/>
        </a:p>
      </dgm:t>
    </dgm:pt>
    <dgm:pt modelId="{D97A447E-7267-4F1D-BDED-CBABC4FB3C2A}" type="pres">
      <dgm:prSet presAssocID="{A97EF3A0-784A-4739-9B7C-1865BB57D453}" presName="hierChild5" presStyleCnt="0"/>
      <dgm:spPr/>
      <dgm:t>
        <a:bodyPr/>
        <a:lstStyle/>
        <a:p>
          <a:endParaRPr lang="zh-TW" altLang="en-US"/>
        </a:p>
      </dgm:t>
    </dgm:pt>
    <dgm:pt modelId="{01D92043-2B6C-4663-9787-4923F8F7713B}" type="pres">
      <dgm:prSet presAssocID="{D9F14DFC-FFFF-465F-B8C4-2A6D17FA67B4}" presName="Name37" presStyleLbl="parChTrans1D3" presStyleIdx="6" presStyleCnt="8"/>
      <dgm:spPr/>
      <dgm:t>
        <a:bodyPr/>
        <a:lstStyle/>
        <a:p>
          <a:endParaRPr lang="zh-TW" altLang="en-US"/>
        </a:p>
      </dgm:t>
    </dgm:pt>
    <dgm:pt modelId="{07D9B576-A3B5-44CC-AE04-AE9463349A31}" type="pres">
      <dgm:prSet presAssocID="{7CCE169A-F8E0-4ED8-B6E4-9C94655D3B64}" presName="hierRoot2" presStyleCnt="0">
        <dgm:presLayoutVars>
          <dgm:hierBranch val="init"/>
        </dgm:presLayoutVars>
      </dgm:prSet>
      <dgm:spPr/>
      <dgm:t>
        <a:bodyPr/>
        <a:lstStyle/>
        <a:p>
          <a:endParaRPr lang="zh-TW" altLang="en-US"/>
        </a:p>
      </dgm:t>
    </dgm:pt>
    <dgm:pt modelId="{939D89CF-47C8-47E2-80EE-C56F0DB953B7}" type="pres">
      <dgm:prSet presAssocID="{7CCE169A-F8E0-4ED8-B6E4-9C94655D3B64}" presName="rootComposite" presStyleCnt="0"/>
      <dgm:spPr/>
      <dgm:t>
        <a:bodyPr/>
        <a:lstStyle/>
        <a:p>
          <a:endParaRPr lang="zh-TW" altLang="en-US"/>
        </a:p>
      </dgm:t>
    </dgm:pt>
    <dgm:pt modelId="{3839F1C7-D147-45E6-A645-7BC0DAC41ABE}" type="pres">
      <dgm:prSet presAssocID="{7CCE169A-F8E0-4ED8-B6E4-9C94655D3B64}" presName="rootText" presStyleLbl="node3" presStyleIdx="6" presStyleCnt="8">
        <dgm:presLayoutVars>
          <dgm:chPref val="3"/>
        </dgm:presLayoutVars>
      </dgm:prSet>
      <dgm:spPr/>
      <dgm:t>
        <a:bodyPr/>
        <a:lstStyle/>
        <a:p>
          <a:endParaRPr lang="zh-TW" altLang="en-US"/>
        </a:p>
      </dgm:t>
    </dgm:pt>
    <dgm:pt modelId="{BB809B11-A6EE-4CF5-99D7-E4A9BD692A94}" type="pres">
      <dgm:prSet presAssocID="{7CCE169A-F8E0-4ED8-B6E4-9C94655D3B64}" presName="rootConnector" presStyleLbl="node3" presStyleIdx="6" presStyleCnt="8"/>
      <dgm:spPr/>
      <dgm:t>
        <a:bodyPr/>
        <a:lstStyle/>
        <a:p>
          <a:endParaRPr lang="zh-TW" altLang="en-US"/>
        </a:p>
      </dgm:t>
    </dgm:pt>
    <dgm:pt modelId="{AA68C4C0-D275-4BE8-850F-F44DA73B3BDD}" type="pres">
      <dgm:prSet presAssocID="{7CCE169A-F8E0-4ED8-B6E4-9C94655D3B64}" presName="hierChild4" presStyleCnt="0"/>
      <dgm:spPr/>
      <dgm:t>
        <a:bodyPr/>
        <a:lstStyle/>
        <a:p>
          <a:endParaRPr lang="zh-TW" altLang="en-US"/>
        </a:p>
      </dgm:t>
    </dgm:pt>
    <dgm:pt modelId="{46E2424E-7B69-41F4-A56F-10FA199C7BBD}" type="pres">
      <dgm:prSet presAssocID="{7CCE169A-F8E0-4ED8-B6E4-9C94655D3B64}" presName="hierChild5" presStyleCnt="0"/>
      <dgm:spPr/>
      <dgm:t>
        <a:bodyPr/>
        <a:lstStyle/>
        <a:p>
          <a:endParaRPr lang="zh-TW" altLang="en-US"/>
        </a:p>
      </dgm:t>
    </dgm:pt>
    <dgm:pt modelId="{3194BA68-DDDE-4777-939C-54351DEAF91C}" type="pres">
      <dgm:prSet presAssocID="{FC409051-C2CD-45E5-BF49-54C7BEF67F8D}" presName="Name37" presStyleLbl="parChTrans1D3" presStyleIdx="7" presStyleCnt="8"/>
      <dgm:spPr/>
      <dgm:t>
        <a:bodyPr/>
        <a:lstStyle/>
        <a:p>
          <a:endParaRPr lang="zh-TW" altLang="en-US"/>
        </a:p>
      </dgm:t>
    </dgm:pt>
    <dgm:pt modelId="{DC3513EC-7513-4199-9BA3-E36A7B151D57}" type="pres">
      <dgm:prSet presAssocID="{B7D0283A-D77D-4D46-9ED4-3FDB99495B0B}" presName="hierRoot2" presStyleCnt="0">
        <dgm:presLayoutVars>
          <dgm:hierBranch val="init"/>
        </dgm:presLayoutVars>
      </dgm:prSet>
      <dgm:spPr/>
      <dgm:t>
        <a:bodyPr/>
        <a:lstStyle/>
        <a:p>
          <a:endParaRPr lang="zh-TW" altLang="en-US"/>
        </a:p>
      </dgm:t>
    </dgm:pt>
    <dgm:pt modelId="{89D7ACF1-748E-4ACD-8CA0-D3C8105ED7A0}" type="pres">
      <dgm:prSet presAssocID="{B7D0283A-D77D-4D46-9ED4-3FDB99495B0B}" presName="rootComposite" presStyleCnt="0"/>
      <dgm:spPr/>
      <dgm:t>
        <a:bodyPr/>
        <a:lstStyle/>
        <a:p>
          <a:endParaRPr lang="zh-TW" altLang="en-US"/>
        </a:p>
      </dgm:t>
    </dgm:pt>
    <dgm:pt modelId="{5A0B46F4-3583-43B9-ABB2-AAC6530DB6AF}" type="pres">
      <dgm:prSet presAssocID="{B7D0283A-D77D-4D46-9ED4-3FDB99495B0B}" presName="rootText" presStyleLbl="node3" presStyleIdx="7" presStyleCnt="8">
        <dgm:presLayoutVars>
          <dgm:chPref val="3"/>
        </dgm:presLayoutVars>
      </dgm:prSet>
      <dgm:spPr/>
      <dgm:t>
        <a:bodyPr/>
        <a:lstStyle/>
        <a:p>
          <a:endParaRPr lang="zh-TW" altLang="en-US"/>
        </a:p>
      </dgm:t>
    </dgm:pt>
    <dgm:pt modelId="{1C8674E2-9FFD-4416-A147-F5906864E097}" type="pres">
      <dgm:prSet presAssocID="{B7D0283A-D77D-4D46-9ED4-3FDB99495B0B}" presName="rootConnector" presStyleLbl="node3" presStyleIdx="7" presStyleCnt="8"/>
      <dgm:spPr/>
      <dgm:t>
        <a:bodyPr/>
        <a:lstStyle/>
        <a:p>
          <a:endParaRPr lang="zh-TW" altLang="en-US"/>
        </a:p>
      </dgm:t>
    </dgm:pt>
    <dgm:pt modelId="{543B2A3A-2232-4D80-A3DA-F491E8B996E1}" type="pres">
      <dgm:prSet presAssocID="{B7D0283A-D77D-4D46-9ED4-3FDB99495B0B}" presName="hierChild4" presStyleCnt="0"/>
      <dgm:spPr/>
      <dgm:t>
        <a:bodyPr/>
        <a:lstStyle/>
        <a:p>
          <a:endParaRPr lang="zh-TW" altLang="en-US"/>
        </a:p>
      </dgm:t>
    </dgm:pt>
    <dgm:pt modelId="{1BBD9416-E271-4A52-9343-71FBA1447342}" type="pres">
      <dgm:prSet presAssocID="{B7D0283A-D77D-4D46-9ED4-3FDB99495B0B}" presName="hierChild5" presStyleCnt="0"/>
      <dgm:spPr/>
      <dgm:t>
        <a:bodyPr/>
        <a:lstStyle/>
        <a:p>
          <a:endParaRPr lang="zh-TW" altLang="en-US"/>
        </a:p>
      </dgm:t>
    </dgm:pt>
    <dgm:pt modelId="{71EC8F86-A558-47F8-B1FE-99F024675144}" type="pres">
      <dgm:prSet presAssocID="{FAAE934A-0859-4CFB-9E12-96314EFF8A1B}" presName="hierChild5" presStyleCnt="0"/>
      <dgm:spPr/>
      <dgm:t>
        <a:bodyPr/>
        <a:lstStyle/>
        <a:p>
          <a:endParaRPr lang="zh-TW" altLang="en-US"/>
        </a:p>
      </dgm:t>
    </dgm:pt>
    <dgm:pt modelId="{B5D7DCD1-962F-4781-B0B2-2A835AF4CA56}" type="pres">
      <dgm:prSet presAssocID="{89CE689C-CA83-4447-B329-96DC5EE26084}" presName="hierChild3" presStyleCnt="0"/>
      <dgm:spPr/>
      <dgm:t>
        <a:bodyPr/>
        <a:lstStyle/>
        <a:p>
          <a:endParaRPr lang="zh-TW" altLang="en-US"/>
        </a:p>
      </dgm:t>
    </dgm:pt>
  </dgm:ptLst>
  <dgm:cxnLst>
    <dgm:cxn modelId="{5D15291C-DCD4-40F1-A4DE-90C367CE3369}" type="presOf" srcId="{A97EF3A0-784A-4739-9B7C-1865BB57D453}" destId="{48535167-34DC-4BCA-ADB7-32DFCD163C1C}" srcOrd="0" destOrd="0" presId="urn:microsoft.com/office/officeart/2005/8/layout/orgChart1"/>
    <dgm:cxn modelId="{17D77FB9-596F-4A3E-9714-68EADB5D2808}" type="presOf" srcId="{F22DD79A-A773-4B5D-8257-6680BABF3D4E}" destId="{57948AE4-C2CB-4215-9E1E-52FA445C97F3}" srcOrd="0" destOrd="0" presId="urn:microsoft.com/office/officeart/2005/8/layout/orgChart1"/>
    <dgm:cxn modelId="{E0433148-3916-453E-A5AA-2312CA9D4CB0}" srcId="{32E6F6E0-662E-445D-A0AD-C20E65D539DE}" destId="{DB1F69A0-2206-4AD3-8635-E6FBE9E6B76C}" srcOrd="0" destOrd="0" parTransId="{034DFF1A-8CDD-43FA-B51F-C8EE5AD64EA1}" sibTransId="{006ACD22-EFBC-4F54-9301-083E60E5A5EE}"/>
    <dgm:cxn modelId="{401E43C7-2C5B-43BD-8295-DB1D5B7FB2EE}" type="presOf" srcId="{C7B39C12-64D1-4BBB-91C3-B3B8D746784E}" destId="{05EA4807-9FC4-4BBF-A17D-75DC350A4152}" srcOrd="0" destOrd="0" presId="urn:microsoft.com/office/officeart/2005/8/layout/orgChart1"/>
    <dgm:cxn modelId="{615889F1-0A32-4C27-90B9-42BE190EAF73}" type="presOf" srcId="{A298698C-3AF1-4234-B932-B10A38FCF522}" destId="{60F025E5-01ED-4710-AA3D-5614AB64F69D}" srcOrd="0" destOrd="0" presId="urn:microsoft.com/office/officeart/2005/8/layout/orgChart1"/>
    <dgm:cxn modelId="{98023428-477D-4387-9713-3E00C382F2E3}" srcId="{FAAE934A-0859-4CFB-9E12-96314EFF8A1B}" destId="{7CCE169A-F8E0-4ED8-B6E4-9C94655D3B64}" srcOrd="1" destOrd="0" parTransId="{D9F14DFC-FFFF-465F-B8C4-2A6D17FA67B4}" sibTransId="{92A71542-8E7C-472C-A0B5-EC304E032CFC}"/>
    <dgm:cxn modelId="{32804CCF-3F4B-4037-9E0E-D83B70D74CAA}" type="presOf" srcId="{9EFF204D-89AB-44D1-A40B-C613DE19591D}" destId="{A1472F4E-AD2F-4C01-9C83-FEF2A2E92512}" srcOrd="0" destOrd="0" presId="urn:microsoft.com/office/officeart/2005/8/layout/orgChart1"/>
    <dgm:cxn modelId="{82383C13-8528-447C-8D09-460D13B69576}" srcId="{BDACDE06-5CBB-47C3-BBCE-0AC846FEFABE}" destId="{89CE689C-CA83-4447-B329-96DC5EE26084}" srcOrd="0" destOrd="0" parTransId="{32610A38-47B6-4251-AB65-072D05EFF846}" sibTransId="{CB57EA61-329C-48C2-8497-AE05A1E4FA48}"/>
    <dgm:cxn modelId="{DB5C7DDC-F9C5-4E65-ABA3-7C616E655574}" type="presOf" srcId="{AF24BB14-EE1A-42E9-BC83-C5FAFF425E98}" destId="{07A4DA88-A7A0-4625-AEDE-974AE3EF87EF}" srcOrd="1" destOrd="0" presId="urn:microsoft.com/office/officeart/2005/8/layout/orgChart1"/>
    <dgm:cxn modelId="{FB59FD4B-4BAF-4D47-9DD4-D49F6F978D9A}" srcId="{32F1B207-BC1B-4F9E-B8C1-117FB4DF89AF}" destId="{1ECEFEB4-EC2C-4FB0-93C2-486A2EBFA3BE}" srcOrd="0" destOrd="0" parTransId="{0DF57BA4-BEC0-4035-89DA-B5979EB2CFE8}" sibTransId="{66ACAB29-32BD-4F37-BAD1-E9CF1A919EE9}"/>
    <dgm:cxn modelId="{22D60885-5D4D-4808-A03C-A318E2E2D790}" type="presOf" srcId="{908F122F-90FA-4725-8A1B-1EB470A2417B}" destId="{D9B2E2BC-52F6-47D4-BF10-33FA777D656F}" srcOrd="0" destOrd="0" presId="urn:microsoft.com/office/officeart/2005/8/layout/orgChart1"/>
    <dgm:cxn modelId="{44BA2A5C-F97A-4C78-962C-609B6C75E679}" type="presOf" srcId="{6E33F428-C1C2-4374-893F-CDBC398C1CE3}" destId="{3F564B40-44AC-4A07-999B-D19D7126D020}" srcOrd="0" destOrd="0" presId="urn:microsoft.com/office/officeart/2005/8/layout/orgChart1"/>
    <dgm:cxn modelId="{7ADEC12E-3029-4E0B-9F76-2AAFD498C2B9}" type="presOf" srcId="{AFCB0389-6C38-4085-A3BE-3F14B1687162}" destId="{9E67A6E9-5D6E-464F-9CD2-C8B65F0B3D2A}" srcOrd="0" destOrd="0" presId="urn:microsoft.com/office/officeart/2005/8/layout/orgChart1"/>
    <dgm:cxn modelId="{92A51BC7-2EE4-4E3A-BD9A-D2745CEC7552}" type="presOf" srcId="{BDACDE06-5CBB-47C3-BBCE-0AC846FEFABE}" destId="{2898FF82-7C76-4E67-9960-2B3104C6BE51}" srcOrd="0" destOrd="0" presId="urn:microsoft.com/office/officeart/2005/8/layout/orgChart1"/>
    <dgm:cxn modelId="{AA10BD13-3228-4A79-814E-386E02B36AA5}" srcId="{F0B70662-8B41-4412-B005-79F6FFA714CE}" destId="{62FE43BD-0492-4849-8D1E-F6D0A01F4CDA}" srcOrd="0" destOrd="0" parTransId="{7E29B3B6-1687-49EF-A6FE-74D0D5F56A8D}" sibTransId="{4F02F156-C809-4189-AAA7-FC0A2EA00485}"/>
    <dgm:cxn modelId="{941109E8-4DDE-4BBA-9561-AE238BE4ADDA}" srcId="{89CE689C-CA83-4447-B329-96DC5EE26084}" destId="{6E33F428-C1C2-4374-893F-CDBC398C1CE3}" srcOrd="1" destOrd="0" parTransId="{C12061F7-755B-4944-A5EE-B43405A65F9E}" sibTransId="{67A49B7F-B4F0-405C-B300-3BDC5D8F0258}"/>
    <dgm:cxn modelId="{2F7E443C-A778-4051-A28B-E311C01CCB91}" type="presOf" srcId="{F6A27D4D-79D4-45EA-83CA-AFB626C3ECC2}" destId="{3F244E16-D075-4DEE-8677-2C2FA637D643}" srcOrd="0" destOrd="0" presId="urn:microsoft.com/office/officeart/2005/8/layout/orgChart1"/>
    <dgm:cxn modelId="{9B91E1FD-FDE2-413C-B6D4-3124CFFD6BAD}" type="presOf" srcId="{75EEC5E3-BE50-452B-837B-FBEFAF4A5A0A}" destId="{D43AB910-A8D2-40F4-8FEE-0B60496F9AE8}" srcOrd="1" destOrd="0" presId="urn:microsoft.com/office/officeart/2005/8/layout/orgChart1"/>
    <dgm:cxn modelId="{A9879D94-47C4-4474-AF16-F4B4CF2AF425}" srcId="{32F1B207-BC1B-4F9E-B8C1-117FB4DF89AF}" destId="{F6A27D4D-79D4-45EA-83CA-AFB626C3ECC2}" srcOrd="1" destOrd="0" parTransId="{84EB1EED-AEAE-450C-821E-8DC48ED722C8}" sibTransId="{3742C869-ACE7-4C38-B9A5-5C13CC84C385}"/>
    <dgm:cxn modelId="{F86EDE0C-1006-4B09-B55F-515964F633EE}" type="presOf" srcId="{1ECEFEB4-EC2C-4FB0-93C2-486A2EBFA3BE}" destId="{520DDE7F-2257-421E-A35A-E9280CDAD0D2}" srcOrd="0" destOrd="0" presId="urn:microsoft.com/office/officeart/2005/8/layout/orgChart1"/>
    <dgm:cxn modelId="{A360E7D6-8829-4ACA-A301-DFFDC9A5BFA0}" type="presOf" srcId="{1ECEFEB4-EC2C-4FB0-93C2-486A2EBFA3BE}" destId="{CBDAF931-4E15-4ABF-991F-9E7F1EB57130}" srcOrd="1" destOrd="0" presId="urn:microsoft.com/office/officeart/2005/8/layout/orgChart1"/>
    <dgm:cxn modelId="{001DA9E0-3288-41A7-A407-CA273ED4EF8F}" srcId="{6E33F428-C1C2-4374-893F-CDBC398C1CE3}" destId="{95542FFB-5F64-4BA1-B979-B3185441E9A0}" srcOrd="0" destOrd="0" parTransId="{A298698C-3AF1-4234-B932-B10A38FCF522}" sibTransId="{6EC281EA-4FC4-4868-8FFB-386116725162}"/>
    <dgm:cxn modelId="{84F96660-FED6-4BB8-9F1D-C95D611EBE89}" type="presOf" srcId="{3FB90DF0-A986-4FCE-B32F-657F3562E464}" destId="{0498C961-1B46-4239-97FE-48DDCA254849}" srcOrd="0" destOrd="0" presId="urn:microsoft.com/office/officeart/2005/8/layout/orgChart1"/>
    <dgm:cxn modelId="{D4001937-D921-492B-BBE7-6050BCE7782A}" type="presOf" srcId="{62FE43BD-0492-4849-8D1E-F6D0A01F4CDA}" destId="{D2931CFD-4039-4F1C-9CD7-3DCB5229A01D}" srcOrd="0" destOrd="0" presId="urn:microsoft.com/office/officeart/2005/8/layout/orgChart1"/>
    <dgm:cxn modelId="{5B4DF5E2-2B25-42AE-B265-5506839FDCFF}" type="presOf" srcId="{32E6F6E0-662E-445D-A0AD-C20E65D539DE}" destId="{D4A8D1B0-EDFF-4D56-BBB8-1A8D9496B3E8}" srcOrd="0" destOrd="0" presId="urn:microsoft.com/office/officeart/2005/8/layout/orgChart1"/>
    <dgm:cxn modelId="{993CD27D-C9A6-4456-807D-31AA07D99384}" type="presOf" srcId="{95542FFB-5F64-4BA1-B979-B3185441E9A0}" destId="{2A1E2562-7FC3-49D6-9742-DCEDE0D682ED}" srcOrd="0" destOrd="0" presId="urn:microsoft.com/office/officeart/2005/8/layout/orgChart1"/>
    <dgm:cxn modelId="{A248CF10-F2C5-4770-ACA8-07B4E32E4F77}" srcId="{FAAE934A-0859-4CFB-9E12-96314EFF8A1B}" destId="{B7D0283A-D77D-4D46-9ED4-3FDB99495B0B}" srcOrd="2" destOrd="0" parTransId="{FC409051-C2CD-45E5-BF49-54C7BEF67F8D}" sibTransId="{D21DFE2B-5712-438A-9A74-1F2CDAD6C39B}"/>
    <dgm:cxn modelId="{3659A5AB-DAC2-4D79-895A-4618F1B36A27}" srcId="{89CE689C-CA83-4447-B329-96DC5EE26084}" destId="{3FB90DF0-A986-4FCE-B32F-657F3562E464}" srcOrd="3" destOrd="0" parTransId="{12B70B92-6DB8-4EF0-80DA-32BFE2675BC7}" sibTransId="{F2A872E3-F938-4A25-BC2E-36D5D0C2ACF1}"/>
    <dgm:cxn modelId="{51A5058D-828D-4878-AF6E-0DC2E82E4C88}" srcId="{89CE689C-CA83-4447-B329-96DC5EE26084}" destId="{F0B70662-8B41-4412-B005-79F6FFA714CE}" srcOrd="2" destOrd="0" parTransId="{3A186C91-DBB3-4248-BC14-C8CC2A086E73}" sibTransId="{D95C648F-E358-4EB0-8BD8-0E8DDB8BE266}"/>
    <dgm:cxn modelId="{EACF09E7-1422-4E38-822C-C5FB3386377C}" type="presOf" srcId="{B7D0283A-D77D-4D46-9ED4-3FDB99495B0B}" destId="{5A0B46F4-3583-43B9-ABB2-AAC6530DB6AF}" srcOrd="0" destOrd="0" presId="urn:microsoft.com/office/officeart/2005/8/layout/orgChart1"/>
    <dgm:cxn modelId="{87107072-5B9A-41C2-B652-4079F5A88E82}" srcId="{3FB90DF0-A986-4FCE-B32F-657F3562E464}" destId="{32E6F6E0-662E-445D-A0AD-C20E65D539DE}" srcOrd="0" destOrd="0" parTransId="{908F122F-90FA-4725-8A1B-1EB470A2417B}" sibTransId="{B5584095-5F88-4872-BFA4-EB681DAC7011}"/>
    <dgm:cxn modelId="{4D41B484-056A-4A32-B4C1-DA7C2CE49F9C}" type="presOf" srcId="{84EB1EED-AEAE-450C-821E-8DC48ED722C8}" destId="{F3EF9782-347C-4FAC-B54E-4D14D534AFDC}" srcOrd="0" destOrd="0" presId="urn:microsoft.com/office/officeart/2005/8/layout/orgChart1"/>
    <dgm:cxn modelId="{636B4182-2B0F-492C-8AF9-CF912350DCFA}" srcId="{89CE689C-CA83-4447-B329-96DC5EE26084}" destId="{FAAE934A-0859-4CFB-9E12-96314EFF8A1B}" srcOrd="4" destOrd="0" parTransId="{F22DD79A-A773-4B5D-8257-6680BABF3D4E}" sibTransId="{852E9F85-87FD-4607-88E4-17E8375EDEAC}"/>
    <dgm:cxn modelId="{6A2061F0-E98D-4A0A-A89F-2A5944771F3A}" type="presOf" srcId="{C12061F7-755B-4944-A5EE-B43405A65F9E}" destId="{5A93ECB2-3624-4700-ACEC-B8BB8D158D12}" srcOrd="0" destOrd="0" presId="urn:microsoft.com/office/officeart/2005/8/layout/orgChart1"/>
    <dgm:cxn modelId="{4BC41894-E9E9-4349-A6AA-BBC1327EA5F4}" type="presOf" srcId="{0B8F8594-8BCE-425B-8CAC-C7205298E0F3}" destId="{5A88898A-4690-4D75-97D8-D908702ADFEB}" srcOrd="0" destOrd="0" presId="urn:microsoft.com/office/officeart/2005/8/layout/orgChart1"/>
    <dgm:cxn modelId="{55C873BB-B214-4AD2-AF61-93C4406D1FC4}" type="presOf" srcId="{12B70B92-6DB8-4EF0-80DA-32BFE2675BC7}" destId="{6653EC51-8877-4C1F-B47E-3D16466E15B6}" srcOrd="0" destOrd="0" presId="urn:microsoft.com/office/officeart/2005/8/layout/orgChart1"/>
    <dgm:cxn modelId="{C2158117-0E5C-455D-9443-C5CCC1BAFB0B}" type="presOf" srcId="{3FB90DF0-A986-4FCE-B32F-657F3562E464}" destId="{3026991C-1896-4B43-B774-13A33F04A939}" srcOrd="1" destOrd="0" presId="urn:microsoft.com/office/officeart/2005/8/layout/orgChart1"/>
    <dgm:cxn modelId="{F09659A9-D2FD-4938-ACE2-ADFA672531D0}" type="presOf" srcId="{32F1B207-BC1B-4F9E-B8C1-117FB4DF89AF}" destId="{BE23EC3A-28F4-432D-9CE4-F8ED8F7C5E8E}" srcOrd="1" destOrd="0" presId="urn:microsoft.com/office/officeart/2005/8/layout/orgChart1"/>
    <dgm:cxn modelId="{827E26E4-8FE7-47D8-9B9F-2F94F02B9423}" type="presOf" srcId="{AF24BB14-EE1A-42E9-BC83-C5FAFF425E98}" destId="{E67F96B7-9310-43A9-B814-BD385D42F1BE}" srcOrd="0" destOrd="0" presId="urn:microsoft.com/office/officeart/2005/8/layout/orgChart1"/>
    <dgm:cxn modelId="{F4FDB0E3-89A0-4A62-8003-0706B0938585}" srcId="{DA09609D-3D2C-4315-BBBF-CD6F096ECC3D}" destId="{AFCB0389-6C38-4085-A3BE-3F14B1687162}" srcOrd="0" destOrd="0" parTransId="{9EFF204D-89AB-44D1-A40B-C613DE19591D}" sibTransId="{B28FB208-E7F1-45C8-B708-1333BDAE7066}"/>
    <dgm:cxn modelId="{14565D29-0722-4972-A047-110A9023239A}" type="presOf" srcId="{F0B70662-8B41-4412-B005-79F6FFA714CE}" destId="{E49B4EB0-5D50-41D8-B122-949E57CFD5A8}" srcOrd="0" destOrd="0" presId="urn:microsoft.com/office/officeart/2005/8/layout/orgChart1"/>
    <dgm:cxn modelId="{AFBD931C-8FD7-49BB-A3C6-D401C67C4C18}" srcId="{32E6F6E0-662E-445D-A0AD-C20E65D539DE}" destId="{75EEC5E3-BE50-452B-837B-FBEFAF4A5A0A}" srcOrd="2" destOrd="0" parTransId="{D3DF8B82-1442-4256-AF80-EC62276834FC}" sibTransId="{E38CC841-F339-495D-AC68-E3E42C1F3A3C}"/>
    <dgm:cxn modelId="{B0EF4223-93F7-4EA0-8BDE-8660843EF2E0}" type="presOf" srcId="{571E34C0-59C2-4AEB-A3C1-5FC766989876}" destId="{A29B5FAA-2C25-4FC4-9C3B-795CE1CC69E5}" srcOrd="0" destOrd="0" presId="urn:microsoft.com/office/officeart/2005/8/layout/orgChart1"/>
    <dgm:cxn modelId="{B12281A1-6BF6-4FF7-A590-93FAC1403192}" type="presOf" srcId="{F0B70662-8B41-4412-B005-79F6FFA714CE}" destId="{EA8CFD26-C859-44E9-BC99-57F1E9A21097}" srcOrd="1" destOrd="0" presId="urn:microsoft.com/office/officeart/2005/8/layout/orgChart1"/>
    <dgm:cxn modelId="{CB9C05B6-3C10-4778-BA32-FA4E2226F21D}" type="presOf" srcId="{6E33F428-C1C2-4374-893F-CDBC398C1CE3}" destId="{86C3CE8F-C10C-4E62-905E-854123E9FDF1}" srcOrd="1" destOrd="0" presId="urn:microsoft.com/office/officeart/2005/8/layout/orgChart1"/>
    <dgm:cxn modelId="{738D64DD-BBF3-40FD-B1C8-85F848BDDC62}" type="presOf" srcId="{7CCE169A-F8E0-4ED8-B6E4-9C94655D3B64}" destId="{3839F1C7-D147-45E6-A645-7BC0DAC41ABE}" srcOrd="0" destOrd="0" presId="urn:microsoft.com/office/officeart/2005/8/layout/orgChart1"/>
    <dgm:cxn modelId="{BAFB7E69-6F65-45CA-8645-974DCFE5B1D8}" type="presOf" srcId="{FB895EAB-AECC-4F4A-9FD9-EC05AEEC5D0A}" destId="{F575AD79-8561-4AE2-BD13-FFE3A59565A6}" srcOrd="1" destOrd="0" presId="urn:microsoft.com/office/officeart/2005/8/layout/orgChart1"/>
    <dgm:cxn modelId="{3950E616-1E52-40A7-A82D-3CA58F8EADD4}" type="presOf" srcId="{7CCE169A-F8E0-4ED8-B6E4-9C94655D3B64}" destId="{BB809B11-A6EE-4CF5-99D7-E4A9BD692A94}" srcOrd="1" destOrd="0" presId="urn:microsoft.com/office/officeart/2005/8/layout/orgChart1"/>
    <dgm:cxn modelId="{1E040B46-DF2C-4F41-AF05-2EE3085130F7}" type="presOf" srcId="{824BFDC1-A72C-4026-98CF-A94AF2FD9A6E}" destId="{687789BA-BACC-4CDB-ACA0-78FF18A83D59}" srcOrd="0" destOrd="0" presId="urn:microsoft.com/office/officeart/2005/8/layout/orgChart1"/>
    <dgm:cxn modelId="{9BF81A91-DA8D-4B8F-A40C-BE71A56B888C}" srcId="{32F1B207-BC1B-4F9E-B8C1-117FB4DF89AF}" destId="{FB895EAB-AECC-4F4A-9FD9-EC05AEEC5D0A}" srcOrd="2" destOrd="0" parTransId="{824BFDC1-A72C-4026-98CF-A94AF2FD9A6E}" sibTransId="{F992A3ED-E171-4800-8AA3-C100C62829BA}"/>
    <dgm:cxn modelId="{ADEE9075-51A3-4CD6-981D-E4B818D10BF1}" type="presOf" srcId="{F6A27D4D-79D4-45EA-83CA-AFB626C3ECC2}" destId="{78EAC746-8B46-4C60-885B-6944B6DAFF6C}" srcOrd="1" destOrd="0" presId="urn:microsoft.com/office/officeart/2005/8/layout/orgChart1"/>
    <dgm:cxn modelId="{4EEDF55A-154D-46BF-82BD-C9907B0F89C2}" type="presOf" srcId="{AFCB0389-6C38-4085-A3BE-3F14B1687162}" destId="{000E81C3-F387-47A0-831A-6158E49294D0}" srcOrd="1" destOrd="0" presId="urn:microsoft.com/office/officeart/2005/8/layout/orgChart1"/>
    <dgm:cxn modelId="{7944C4EE-627D-4786-9929-BA315E0CDFA7}" srcId="{3FB90DF0-A986-4FCE-B32F-657F3562E464}" destId="{32F1B207-BC1B-4F9E-B8C1-117FB4DF89AF}" srcOrd="1" destOrd="0" parTransId="{BB78B049-97BA-4642-9FCF-682E2C073C9C}" sibTransId="{5873CA06-8AF7-4EEA-BC33-0A5C929CC1FC}"/>
    <dgm:cxn modelId="{0E5F0E74-F2B1-4C32-8F23-1BA7B468572F}" type="presOf" srcId="{FAAE934A-0859-4CFB-9E12-96314EFF8A1B}" destId="{5CBB5586-B2A2-4C97-B99C-7E9A36B6E34E}" srcOrd="0" destOrd="0" presId="urn:microsoft.com/office/officeart/2005/8/layout/orgChart1"/>
    <dgm:cxn modelId="{A134A5DB-59E9-4F67-B3AD-36D6A80447F1}" type="presOf" srcId="{DA09609D-3D2C-4315-BBBF-CD6F096ECC3D}" destId="{E3DE8913-2F7C-46AC-9F23-EAEADBA2B3D2}" srcOrd="1" destOrd="0" presId="urn:microsoft.com/office/officeart/2005/8/layout/orgChart1"/>
    <dgm:cxn modelId="{A98A4C04-2155-4363-A144-055729159FDE}" type="presOf" srcId="{7E29B3B6-1687-49EF-A6FE-74D0D5F56A8D}" destId="{DE4B4771-D761-400F-BE52-01AEBD0E4711}" srcOrd="0" destOrd="0" presId="urn:microsoft.com/office/officeart/2005/8/layout/orgChart1"/>
    <dgm:cxn modelId="{13BCA034-D2FE-4C4B-88BB-68FE299908B9}" type="presOf" srcId="{32F1B207-BC1B-4F9E-B8C1-117FB4DF89AF}" destId="{7055CDD5-64C2-4646-BAAA-99A871D7E255}" srcOrd="0" destOrd="0" presId="urn:microsoft.com/office/officeart/2005/8/layout/orgChart1"/>
    <dgm:cxn modelId="{559A2222-1943-4856-B0C1-502879752B02}" type="presOf" srcId="{0DF57BA4-BEC0-4035-89DA-B5979EB2CFE8}" destId="{9F8E30D3-0AE2-43B0-BCD8-26D5262733EF}" srcOrd="0" destOrd="0" presId="urn:microsoft.com/office/officeart/2005/8/layout/orgChart1"/>
    <dgm:cxn modelId="{7B25B65E-C8CE-4ADA-8009-9A8D64D3B38C}" type="presOf" srcId="{32E6F6E0-662E-445D-A0AD-C20E65D539DE}" destId="{F5CFD5AA-4F4F-4E20-9FCC-A358818344F9}" srcOrd="1" destOrd="0" presId="urn:microsoft.com/office/officeart/2005/8/layout/orgChart1"/>
    <dgm:cxn modelId="{E2F36828-483B-4954-97C9-45184C88D573}" type="presOf" srcId="{DB1F69A0-2206-4AD3-8635-E6FBE9E6B76C}" destId="{CEC5361E-34D7-49CF-8EAF-3EB15DA44F6B}" srcOrd="0" destOrd="0" presId="urn:microsoft.com/office/officeart/2005/8/layout/orgChart1"/>
    <dgm:cxn modelId="{77A883C2-E21E-454D-8BE3-931618D25037}" type="presOf" srcId="{B7D0283A-D77D-4D46-9ED4-3FDB99495B0B}" destId="{1C8674E2-9FFD-4416-A147-F5906864E097}" srcOrd="1" destOrd="0" presId="urn:microsoft.com/office/officeart/2005/8/layout/orgChart1"/>
    <dgm:cxn modelId="{24A4461C-C0A6-4945-A902-E5AF06479135}" type="presOf" srcId="{75EEC5E3-BE50-452B-837B-FBEFAF4A5A0A}" destId="{3B830F5A-5CB4-48F5-9F2E-A88BB11886A3}" srcOrd="0" destOrd="0" presId="urn:microsoft.com/office/officeart/2005/8/layout/orgChart1"/>
    <dgm:cxn modelId="{47626806-42B6-4154-9870-80F74A7D1928}" type="presOf" srcId="{D9F14DFC-FFFF-465F-B8C4-2A6D17FA67B4}" destId="{01D92043-2B6C-4663-9787-4923F8F7713B}" srcOrd="0" destOrd="0" presId="urn:microsoft.com/office/officeart/2005/8/layout/orgChart1"/>
    <dgm:cxn modelId="{F595F838-AACB-43C0-B960-88B4B47A8F47}" type="presOf" srcId="{034DFF1A-8CDD-43FA-B51F-C8EE5AD64EA1}" destId="{C6EAA0B7-AAB0-443F-84B7-FDF36F55134C}" srcOrd="0" destOrd="0" presId="urn:microsoft.com/office/officeart/2005/8/layout/orgChart1"/>
    <dgm:cxn modelId="{F5F67BBE-FB75-449A-96A1-FDB3F3A7079D}" type="presOf" srcId="{FB895EAB-AECC-4F4A-9FD9-EC05AEEC5D0A}" destId="{6FBCC723-41AB-4B44-A650-9BD90271C245}" srcOrd="0" destOrd="0" presId="urn:microsoft.com/office/officeart/2005/8/layout/orgChart1"/>
    <dgm:cxn modelId="{5F20ACC6-543A-4C98-A345-867EDEEF4413}" type="presOf" srcId="{3A186C91-DBB3-4248-BC14-C8CC2A086E73}" destId="{7B9AADD7-95DD-48DA-9801-324766B37F02}" srcOrd="0" destOrd="0" presId="urn:microsoft.com/office/officeart/2005/8/layout/orgChart1"/>
    <dgm:cxn modelId="{64CE99F5-5BFE-4C47-9B27-6034F8D6C0EC}" srcId="{32E6F6E0-662E-445D-A0AD-C20E65D539DE}" destId="{AF24BB14-EE1A-42E9-BC83-C5FAFF425E98}" srcOrd="1" destOrd="0" parTransId="{0B8F8594-8BCE-425B-8CAC-C7205298E0F3}" sibTransId="{EA7BDD77-578E-466B-8F57-63F47F2F7AFE}"/>
    <dgm:cxn modelId="{381747E4-6792-4DA6-BFF3-E43AF6E20C99}" type="presOf" srcId="{D3DF8B82-1442-4256-AF80-EC62276834FC}" destId="{A8CE4B86-DED6-48AD-9C40-D7B14E10140A}" srcOrd="0" destOrd="0" presId="urn:microsoft.com/office/officeart/2005/8/layout/orgChart1"/>
    <dgm:cxn modelId="{E11BD1C6-6CF1-4431-BEB7-B10CD9E0657C}" type="presOf" srcId="{DA09609D-3D2C-4315-BBBF-CD6F096ECC3D}" destId="{D9F5BCB7-85D4-4153-84FD-B3E9595BB1C8}" srcOrd="0" destOrd="0" presId="urn:microsoft.com/office/officeart/2005/8/layout/orgChart1"/>
    <dgm:cxn modelId="{F2C02BC5-049E-48FF-AA1D-4BF53B2ABCBD}" srcId="{FAAE934A-0859-4CFB-9E12-96314EFF8A1B}" destId="{A97EF3A0-784A-4739-9B7C-1865BB57D453}" srcOrd="0" destOrd="0" parTransId="{C7B39C12-64D1-4BBB-91C3-B3B8D746784E}" sibTransId="{0C5441B7-C63D-4926-92C6-F164336B3079}"/>
    <dgm:cxn modelId="{66904698-5982-499D-BE0D-F1B452A7C895}" type="presOf" srcId="{89CE689C-CA83-4447-B329-96DC5EE26084}" destId="{08F53F8E-078A-40EC-815A-7C73938898F7}" srcOrd="1" destOrd="0" presId="urn:microsoft.com/office/officeart/2005/8/layout/orgChart1"/>
    <dgm:cxn modelId="{3FDB3BFE-03E1-444E-B3A3-5E04613456F2}" type="presOf" srcId="{62FE43BD-0492-4849-8D1E-F6D0A01F4CDA}" destId="{02914815-9874-4548-88A8-A31DDEA6D035}" srcOrd="1" destOrd="0" presId="urn:microsoft.com/office/officeart/2005/8/layout/orgChart1"/>
    <dgm:cxn modelId="{CF336F94-7297-4BE4-AA27-462D47A12C5C}" type="presOf" srcId="{A97EF3A0-784A-4739-9B7C-1865BB57D453}" destId="{171DD666-361F-4424-903C-F54195DE6B34}" srcOrd="1" destOrd="0" presId="urn:microsoft.com/office/officeart/2005/8/layout/orgChart1"/>
    <dgm:cxn modelId="{D66528D8-BDFC-4EB0-AA48-526AE04ABE3E}" type="presOf" srcId="{95542FFB-5F64-4BA1-B979-B3185441E9A0}" destId="{5475AFD7-5893-4A9F-9218-C448283C302E}" srcOrd="1" destOrd="0" presId="urn:microsoft.com/office/officeart/2005/8/layout/orgChart1"/>
    <dgm:cxn modelId="{666C4571-0517-49F2-B041-6A1911B2375B}" type="presOf" srcId="{FAAE934A-0859-4CFB-9E12-96314EFF8A1B}" destId="{27337ACE-22A9-4975-B079-384EF87CA815}" srcOrd="1" destOrd="0" presId="urn:microsoft.com/office/officeart/2005/8/layout/orgChart1"/>
    <dgm:cxn modelId="{97572424-2329-43A7-B5A1-708804A3F24F}" type="presOf" srcId="{89CE689C-CA83-4447-B329-96DC5EE26084}" destId="{09D02273-D03A-4C4A-B3D5-A7BEE4E2E396}" srcOrd="0" destOrd="0" presId="urn:microsoft.com/office/officeart/2005/8/layout/orgChart1"/>
    <dgm:cxn modelId="{57FD0D5B-0F40-4F23-BC83-4A6C36501B0C}" type="presOf" srcId="{BB78B049-97BA-4642-9FCF-682E2C073C9C}" destId="{B8D7181B-B1C8-48D8-9011-185CC3F2D2F5}" srcOrd="0" destOrd="0" presId="urn:microsoft.com/office/officeart/2005/8/layout/orgChart1"/>
    <dgm:cxn modelId="{860E3759-BBB0-4E63-860B-C775D9E44286}" srcId="{89CE689C-CA83-4447-B329-96DC5EE26084}" destId="{DA09609D-3D2C-4315-BBBF-CD6F096ECC3D}" srcOrd="0" destOrd="0" parTransId="{571E34C0-59C2-4AEB-A3C1-5FC766989876}" sibTransId="{BF279439-7769-4418-BC07-843DCBBC9A0E}"/>
    <dgm:cxn modelId="{9E0AF86E-5C9B-482F-97DB-A48347A609F4}" type="presOf" srcId="{FC409051-C2CD-45E5-BF49-54C7BEF67F8D}" destId="{3194BA68-DDDE-4777-939C-54351DEAF91C}" srcOrd="0" destOrd="0" presId="urn:microsoft.com/office/officeart/2005/8/layout/orgChart1"/>
    <dgm:cxn modelId="{1645CFDE-BB85-49D2-B19F-47AA7845278D}" type="presOf" srcId="{DB1F69A0-2206-4AD3-8635-E6FBE9E6B76C}" destId="{42C55A51-A3B2-46CD-BC22-9AD4136C85DA}" srcOrd="1" destOrd="0" presId="urn:microsoft.com/office/officeart/2005/8/layout/orgChart1"/>
    <dgm:cxn modelId="{22878855-DA1E-4EFB-B53C-A4B8E5CD84AB}" type="presParOf" srcId="{2898FF82-7C76-4E67-9960-2B3104C6BE51}" destId="{DFD53DF4-7229-4DEE-86D1-23014D8C4E18}" srcOrd="0" destOrd="0" presId="urn:microsoft.com/office/officeart/2005/8/layout/orgChart1"/>
    <dgm:cxn modelId="{0A877049-9F2D-48AC-B79E-401C41DBC4DA}" type="presParOf" srcId="{DFD53DF4-7229-4DEE-86D1-23014D8C4E18}" destId="{AD334409-4524-4182-94AB-FD37E7FCF482}" srcOrd="0" destOrd="0" presId="urn:microsoft.com/office/officeart/2005/8/layout/orgChart1"/>
    <dgm:cxn modelId="{8A6AFD13-82C5-4FAF-B638-68F43E0DA063}" type="presParOf" srcId="{AD334409-4524-4182-94AB-FD37E7FCF482}" destId="{09D02273-D03A-4C4A-B3D5-A7BEE4E2E396}" srcOrd="0" destOrd="0" presId="urn:microsoft.com/office/officeart/2005/8/layout/orgChart1"/>
    <dgm:cxn modelId="{63D5FEA1-AF31-4EA3-BE30-680E98267337}" type="presParOf" srcId="{AD334409-4524-4182-94AB-FD37E7FCF482}" destId="{08F53F8E-078A-40EC-815A-7C73938898F7}" srcOrd="1" destOrd="0" presId="urn:microsoft.com/office/officeart/2005/8/layout/orgChart1"/>
    <dgm:cxn modelId="{2AE9C550-3D89-4BD6-8F76-6DB70E5D4354}" type="presParOf" srcId="{DFD53DF4-7229-4DEE-86D1-23014D8C4E18}" destId="{5F8FB719-193D-42CE-B0F2-AF1540CAA336}" srcOrd="1" destOrd="0" presId="urn:microsoft.com/office/officeart/2005/8/layout/orgChart1"/>
    <dgm:cxn modelId="{A6933298-F7D2-4B25-8647-5265982F8ECA}" type="presParOf" srcId="{5F8FB719-193D-42CE-B0F2-AF1540CAA336}" destId="{A29B5FAA-2C25-4FC4-9C3B-795CE1CC69E5}" srcOrd="0" destOrd="0" presId="urn:microsoft.com/office/officeart/2005/8/layout/orgChart1"/>
    <dgm:cxn modelId="{5DEF23DB-4BF0-4264-8A03-B83B6E28DACD}" type="presParOf" srcId="{5F8FB719-193D-42CE-B0F2-AF1540CAA336}" destId="{5E62CDD7-D590-4D78-A24A-5E2BB6455D08}" srcOrd="1" destOrd="0" presId="urn:microsoft.com/office/officeart/2005/8/layout/orgChart1"/>
    <dgm:cxn modelId="{13842502-C61F-4201-95C3-0D2016F0C657}" type="presParOf" srcId="{5E62CDD7-D590-4D78-A24A-5E2BB6455D08}" destId="{61405052-A451-41F6-812A-72A3801B7004}" srcOrd="0" destOrd="0" presId="urn:microsoft.com/office/officeart/2005/8/layout/orgChart1"/>
    <dgm:cxn modelId="{A25233DF-2E27-4C4D-BD10-B64F0BD69388}" type="presParOf" srcId="{61405052-A451-41F6-812A-72A3801B7004}" destId="{D9F5BCB7-85D4-4153-84FD-B3E9595BB1C8}" srcOrd="0" destOrd="0" presId="urn:microsoft.com/office/officeart/2005/8/layout/orgChart1"/>
    <dgm:cxn modelId="{8042CFB9-5B9D-45E4-93A8-41C4FDEBAC17}" type="presParOf" srcId="{61405052-A451-41F6-812A-72A3801B7004}" destId="{E3DE8913-2F7C-46AC-9F23-EAEADBA2B3D2}" srcOrd="1" destOrd="0" presId="urn:microsoft.com/office/officeart/2005/8/layout/orgChart1"/>
    <dgm:cxn modelId="{9F9B12C7-0AE8-4D97-BA52-B7F57A7537FB}" type="presParOf" srcId="{5E62CDD7-D590-4D78-A24A-5E2BB6455D08}" destId="{82C9C2ED-F9C8-4264-BCB7-185CE9482858}" srcOrd="1" destOrd="0" presId="urn:microsoft.com/office/officeart/2005/8/layout/orgChart1"/>
    <dgm:cxn modelId="{CF671EAA-0DA8-4B4A-93F9-D28ACEC853B5}" type="presParOf" srcId="{82C9C2ED-F9C8-4264-BCB7-185CE9482858}" destId="{A1472F4E-AD2F-4C01-9C83-FEF2A2E92512}" srcOrd="0" destOrd="0" presId="urn:microsoft.com/office/officeart/2005/8/layout/orgChart1"/>
    <dgm:cxn modelId="{239B8C28-76C7-4030-B20D-741F61AB8EC5}" type="presParOf" srcId="{82C9C2ED-F9C8-4264-BCB7-185CE9482858}" destId="{091FEF00-8345-4228-8BEF-DA47AAF98A2D}" srcOrd="1" destOrd="0" presId="urn:microsoft.com/office/officeart/2005/8/layout/orgChart1"/>
    <dgm:cxn modelId="{13A0F7D4-8568-40E1-BD2B-8C529EE95001}" type="presParOf" srcId="{091FEF00-8345-4228-8BEF-DA47AAF98A2D}" destId="{20B4DC52-DB15-4B78-BB5E-97C52768CC33}" srcOrd="0" destOrd="0" presId="urn:microsoft.com/office/officeart/2005/8/layout/orgChart1"/>
    <dgm:cxn modelId="{B3CE2095-7E09-4FEE-8613-922594C75986}" type="presParOf" srcId="{20B4DC52-DB15-4B78-BB5E-97C52768CC33}" destId="{9E67A6E9-5D6E-464F-9CD2-C8B65F0B3D2A}" srcOrd="0" destOrd="0" presId="urn:microsoft.com/office/officeart/2005/8/layout/orgChart1"/>
    <dgm:cxn modelId="{905242F7-39F9-4A8E-B806-00D7760B8F66}" type="presParOf" srcId="{20B4DC52-DB15-4B78-BB5E-97C52768CC33}" destId="{000E81C3-F387-47A0-831A-6158E49294D0}" srcOrd="1" destOrd="0" presId="urn:microsoft.com/office/officeart/2005/8/layout/orgChart1"/>
    <dgm:cxn modelId="{40EC8310-7A9B-43B0-A832-6E8029E7A8A6}" type="presParOf" srcId="{091FEF00-8345-4228-8BEF-DA47AAF98A2D}" destId="{9D1DDD9C-6548-4A59-B3E5-56C9E6ABD8E1}" srcOrd="1" destOrd="0" presId="urn:microsoft.com/office/officeart/2005/8/layout/orgChart1"/>
    <dgm:cxn modelId="{08B151EA-1BF8-42F5-820E-188F12F10AAA}" type="presParOf" srcId="{091FEF00-8345-4228-8BEF-DA47AAF98A2D}" destId="{919F792E-7BFD-4042-94E0-C496F2AE35FA}" srcOrd="2" destOrd="0" presId="urn:microsoft.com/office/officeart/2005/8/layout/orgChart1"/>
    <dgm:cxn modelId="{2872BF4E-1527-4906-8F56-846CDD42F5B2}" type="presParOf" srcId="{5E62CDD7-D590-4D78-A24A-5E2BB6455D08}" destId="{85315D74-4393-4ECC-8B5E-129CB2B2271F}" srcOrd="2" destOrd="0" presId="urn:microsoft.com/office/officeart/2005/8/layout/orgChart1"/>
    <dgm:cxn modelId="{74D9119F-8590-483B-BBB4-90954E4B4925}" type="presParOf" srcId="{5F8FB719-193D-42CE-B0F2-AF1540CAA336}" destId="{5A93ECB2-3624-4700-ACEC-B8BB8D158D12}" srcOrd="2" destOrd="0" presId="urn:microsoft.com/office/officeart/2005/8/layout/orgChart1"/>
    <dgm:cxn modelId="{70C99566-CD1B-4C7B-839D-19E38F8F6FEC}" type="presParOf" srcId="{5F8FB719-193D-42CE-B0F2-AF1540CAA336}" destId="{E0D3D286-FABA-48F8-9102-413453C05EEE}" srcOrd="3" destOrd="0" presId="urn:microsoft.com/office/officeart/2005/8/layout/orgChart1"/>
    <dgm:cxn modelId="{AB4893BF-1379-4447-B5CC-9A88419FC347}" type="presParOf" srcId="{E0D3D286-FABA-48F8-9102-413453C05EEE}" destId="{C844E13F-BB68-47A4-8AE0-0C9A1502680A}" srcOrd="0" destOrd="0" presId="urn:microsoft.com/office/officeart/2005/8/layout/orgChart1"/>
    <dgm:cxn modelId="{0C85DAF0-23B2-45D5-B8BC-42BC3D68B536}" type="presParOf" srcId="{C844E13F-BB68-47A4-8AE0-0C9A1502680A}" destId="{3F564B40-44AC-4A07-999B-D19D7126D020}" srcOrd="0" destOrd="0" presId="urn:microsoft.com/office/officeart/2005/8/layout/orgChart1"/>
    <dgm:cxn modelId="{DA8400FB-B861-4F2A-9E1F-E8FBE17F34D1}" type="presParOf" srcId="{C844E13F-BB68-47A4-8AE0-0C9A1502680A}" destId="{86C3CE8F-C10C-4E62-905E-854123E9FDF1}" srcOrd="1" destOrd="0" presId="urn:microsoft.com/office/officeart/2005/8/layout/orgChart1"/>
    <dgm:cxn modelId="{9BA906BB-26C2-408A-B975-C5320F21BF3C}" type="presParOf" srcId="{E0D3D286-FABA-48F8-9102-413453C05EEE}" destId="{FA5F0041-BDF1-4502-85E2-61D0783BC6CB}" srcOrd="1" destOrd="0" presId="urn:microsoft.com/office/officeart/2005/8/layout/orgChart1"/>
    <dgm:cxn modelId="{EFC5386B-1A20-4258-B279-0D4729978D03}" type="presParOf" srcId="{FA5F0041-BDF1-4502-85E2-61D0783BC6CB}" destId="{60F025E5-01ED-4710-AA3D-5614AB64F69D}" srcOrd="0" destOrd="0" presId="urn:microsoft.com/office/officeart/2005/8/layout/orgChart1"/>
    <dgm:cxn modelId="{79814E54-B0F7-4DDC-B47A-115721A538EF}" type="presParOf" srcId="{FA5F0041-BDF1-4502-85E2-61D0783BC6CB}" destId="{F1166613-7C59-43AA-B5F1-046215E51638}" srcOrd="1" destOrd="0" presId="urn:microsoft.com/office/officeart/2005/8/layout/orgChart1"/>
    <dgm:cxn modelId="{85EEFAC8-7A1C-4206-B0A2-CA616DF539FF}" type="presParOf" srcId="{F1166613-7C59-43AA-B5F1-046215E51638}" destId="{A6D0715D-3C74-458A-9BF2-4E5DC48C4594}" srcOrd="0" destOrd="0" presId="urn:microsoft.com/office/officeart/2005/8/layout/orgChart1"/>
    <dgm:cxn modelId="{FD4DAD13-F9E6-4847-90FB-F788FD3BC3AA}" type="presParOf" srcId="{A6D0715D-3C74-458A-9BF2-4E5DC48C4594}" destId="{2A1E2562-7FC3-49D6-9742-DCEDE0D682ED}" srcOrd="0" destOrd="0" presId="urn:microsoft.com/office/officeart/2005/8/layout/orgChart1"/>
    <dgm:cxn modelId="{DE06D6E5-283D-4A69-9A69-8B72AB78AC78}" type="presParOf" srcId="{A6D0715D-3C74-458A-9BF2-4E5DC48C4594}" destId="{5475AFD7-5893-4A9F-9218-C448283C302E}" srcOrd="1" destOrd="0" presId="urn:microsoft.com/office/officeart/2005/8/layout/orgChart1"/>
    <dgm:cxn modelId="{449966C0-ADEF-4086-A97A-A9CC92A557FD}" type="presParOf" srcId="{F1166613-7C59-43AA-B5F1-046215E51638}" destId="{A12CB03C-A541-42F4-AC84-DB309571DD35}" srcOrd="1" destOrd="0" presId="urn:microsoft.com/office/officeart/2005/8/layout/orgChart1"/>
    <dgm:cxn modelId="{4C64C62D-A7EC-4EFC-9B7B-C49E37BBD543}" type="presParOf" srcId="{F1166613-7C59-43AA-B5F1-046215E51638}" destId="{7EE3DEB3-004C-4C40-98CF-A01101A0C3FF}" srcOrd="2" destOrd="0" presId="urn:microsoft.com/office/officeart/2005/8/layout/orgChart1"/>
    <dgm:cxn modelId="{A408B561-49EC-47BA-B48E-4C8A065B59A7}" type="presParOf" srcId="{E0D3D286-FABA-48F8-9102-413453C05EEE}" destId="{AA9A2A5B-04F0-4FE6-9A4F-D371ED284816}" srcOrd="2" destOrd="0" presId="urn:microsoft.com/office/officeart/2005/8/layout/orgChart1"/>
    <dgm:cxn modelId="{AD927FCA-AC8A-4653-B121-74E696AE5974}" type="presParOf" srcId="{5F8FB719-193D-42CE-B0F2-AF1540CAA336}" destId="{7B9AADD7-95DD-48DA-9801-324766B37F02}" srcOrd="4" destOrd="0" presId="urn:microsoft.com/office/officeart/2005/8/layout/orgChart1"/>
    <dgm:cxn modelId="{FFBC4D8B-7B5E-4FA3-B3F1-97FC8577EAD0}" type="presParOf" srcId="{5F8FB719-193D-42CE-B0F2-AF1540CAA336}" destId="{D2C2269B-D7E5-4340-9AAB-7F57114D1A0B}" srcOrd="5" destOrd="0" presId="urn:microsoft.com/office/officeart/2005/8/layout/orgChart1"/>
    <dgm:cxn modelId="{A7B6487C-8E7B-44DA-8365-6A4DE3C0BDCA}" type="presParOf" srcId="{D2C2269B-D7E5-4340-9AAB-7F57114D1A0B}" destId="{0F33CC22-BEE0-426A-B416-CDDAC4A8D533}" srcOrd="0" destOrd="0" presId="urn:microsoft.com/office/officeart/2005/8/layout/orgChart1"/>
    <dgm:cxn modelId="{8A2E9373-EFC5-4979-B8F2-42AC1C228FDA}" type="presParOf" srcId="{0F33CC22-BEE0-426A-B416-CDDAC4A8D533}" destId="{E49B4EB0-5D50-41D8-B122-949E57CFD5A8}" srcOrd="0" destOrd="0" presId="urn:microsoft.com/office/officeart/2005/8/layout/orgChart1"/>
    <dgm:cxn modelId="{AA8FD008-AD91-4BA3-A625-C82DB875ED25}" type="presParOf" srcId="{0F33CC22-BEE0-426A-B416-CDDAC4A8D533}" destId="{EA8CFD26-C859-44E9-BC99-57F1E9A21097}" srcOrd="1" destOrd="0" presId="urn:microsoft.com/office/officeart/2005/8/layout/orgChart1"/>
    <dgm:cxn modelId="{74DA0487-588E-4B90-B3CA-E0290C9071F4}" type="presParOf" srcId="{D2C2269B-D7E5-4340-9AAB-7F57114D1A0B}" destId="{D5E6981A-0136-4F06-8FD3-0729FA27EC47}" srcOrd="1" destOrd="0" presId="urn:microsoft.com/office/officeart/2005/8/layout/orgChart1"/>
    <dgm:cxn modelId="{7F93A315-A916-4424-BC5A-2C4E38F6809C}" type="presParOf" srcId="{D5E6981A-0136-4F06-8FD3-0729FA27EC47}" destId="{DE4B4771-D761-400F-BE52-01AEBD0E4711}" srcOrd="0" destOrd="0" presId="urn:microsoft.com/office/officeart/2005/8/layout/orgChart1"/>
    <dgm:cxn modelId="{B4D21CFD-ED48-43EC-AB30-A3B1E492EA4B}" type="presParOf" srcId="{D5E6981A-0136-4F06-8FD3-0729FA27EC47}" destId="{96A89D0E-6226-4A21-9C1E-CB3194FB46C0}" srcOrd="1" destOrd="0" presId="urn:microsoft.com/office/officeart/2005/8/layout/orgChart1"/>
    <dgm:cxn modelId="{AB7AF424-FA61-4A7C-8206-A9FACF363145}" type="presParOf" srcId="{96A89D0E-6226-4A21-9C1E-CB3194FB46C0}" destId="{53038603-306D-429F-9497-123ED3692847}" srcOrd="0" destOrd="0" presId="urn:microsoft.com/office/officeart/2005/8/layout/orgChart1"/>
    <dgm:cxn modelId="{6CB0B402-E633-441A-81B1-C106D9D3A080}" type="presParOf" srcId="{53038603-306D-429F-9497-123ED3692847}" destId="{D2931CFD-4039-4F1C-9CD7-3DCB5229A01D}" srcOrd="0" destOrd="0" presId="urn:microsoft.com/office/officeart/2005/8/layout/orgChart1"/>
    <dgm:cxn modelId="{5A2F7E2C-2D39-43E7-847B-38BDC26C6900}" type="presParOf" srcId="{53038603-306D-429F-9497-123ED3692847}" destId="{02914815-9874-4548-88A8-A31DDEA6D035}" srcOrd="1" destOrd="0" presId="urn:microsoft.com/office/officeart/2005/8/layout/orgChart1"/>
    <dgm:cxn modelId="{3DBE61B9-D6B3-4378-A897-E76136C1E3C5}" type="presParOf" srcId="{96A89D0E-6226-4A21-9C1E-CB3194FB46C0}" destId="{EB2F2A11-AD95-49A9-BF8C-25D684706D68}" srcOrd="1" destOrd="0" presId="urn:microsoft.com/office/officeart/2005/8/layout/orgChart1"/>
    <dgm:cxn modelId="{86D1D659-BA50-46C7-BF8E-ED865FE16B75}" type="presParOf" srcId="{96A89D0E-6226-4A21-9C1E-CB3194FB46C0}" destId="{EFD1C60D-2D8D-454A-9229-3A288CC8308C}" srcOrd="2" destOrd="0" presId="urn:microsoft.com/office/officeart/2005/8/layout/orgChart1"/>
    <dgm:cxn modelId="{2E9BD372-680E-489E-8F44-9107BAD138D3}" type="presParOf" srcId="{D2C2269B-D7E5-4340-9AAB-7F57114D1A0B}" destId="{E4174F44-D41F-4EF5-99BF-DF96F5929D80}" srcOrd="2" destOrd="0" presId="urn:microsoft.com/office/officeart/2005/8/layout/orgChart1"/>
    <dgm:cxn modelId="{70B519BB-4DC3-4476-ABE7-BA5DFDD14AAA}" type="presParOf" srcId="{5F8FB719-193D-42CE-B0F2-AF1540CAA336}" destId="{6653EC51-8877-4C1F-B47E-3D16466E15B6}" srcOrd="6" destOrd="0" presId="urn:microsoft.com/office/officeart/2005/8/layout/orgChart1"/>
    <dgm:cxn modelId="{DBF45A96-6165-4749-9296-07ACD21665E2}" type="presParOf" srcId="{5F8FB719-193D-42CE-B0F2-AF1540CAA336}" destId="{793A2C3D-463C-4F70-B37A-E3A415FF717E}" srcOrd="7" destOrd="0" presId="urn:microsoft.com/office/officeart/2005/8/layout/orgChart1"/>
    <dgm:cxn modelId="{64B9CE43-5EE0-4FBA-819B-4390E7710E1A}" type="presParOf" srcId="{793A2C3D-463C-4F70-B37A-E3A415FF717E}" destId="{8B7C8DE4-71DD-4102-B0A7-B76503E00950}" srcOrd="0" destOrd="0" presId="urn:microsoft.com/office/officeart/2005/8/layout/orgChart1"/>
    <dgm:cxn modelId="{E8A89EBD-2FA9-4A2A-9F00-F82140659760}" type="presParOf" srcId="{8B7C8DE4-71DD-4102-B0A7-B76503E00950}" destId="{0498C961-1B46-4239-97FE-48DDCA254849}" srcOrd="0" destOrd="0" presId="urn:microsoft.com/office/officeart/2005/8/layout/orgChart1"/>
    <dgm:cxn modelId="{EC4847A5-CC10-4238-9FB6-55ABDC2C8DCE}" type="presParOf" srcId="{8B7C8DE4-71DD-4102-B0A7-B76503E00950}" destId="{3026991C-1896-4B43-B774-13A33F04A939}" srcOrd="1" destOrd="0" presId="urn:microsoft.com/office/officeart/2005/8/layout/orgChart1"/>
    <dgm:cxn modelId="{E681F6D4-4898-4219-B62E-C93B7770312D}" type="presParOf" srcId="{793A2C3D-463C-4F70-B37A-E3A415FF717E}" destId="{4C8DCE78-FD67-4296-ABB0-150B07820464}" srcOrd="1" destOrd="0" presId="urn:microsoft.com/office/officeart/2005/8/layout/orgChart1"/>
    <dgm:cxn modelId="{7D6CEBCC-6F13-409D-AAFF-ABC3A965D992}" type="presParOf" srcId="{4C8DCE78-FD67-4296-ABB0-150B07820464}" destId="{D9B2E2BC-52F6-47D4-BF10-33FA777D656F}" srcOrd="0" destOrd="0" presId="urn:microsoft.com/office/officeart/2005/8/layout/orgChart1"/>
    <dgm:cxn modelId="{CD4754BE-2E30-4799-9CC5-460164EF98C6}" type="presParOf" srcId="{4C8DCE78-FD67-4296-ABB0-150B07820464}" destId="{3F19E7E4-FA3B-49E1-8D89-63D235CC494A}" srcOrd="1" destOrd="0" presId="urn:microsoft.com/office/officeart/2005/8/layout/orgChart1"/>
    <dgm:cxn modelId="{68611630-A405-4F23-ABAF-D5107BA92E15}" type="presParOf" srcId="{3F19E7E4-FA3B-49E1-8D89-63D235CC494A}" destId="{6F8FDD09-3E86-410C-AAF6-57E56E43B773}" srcOrd="0" destOrd="0" presId="urn:microsoft.com/office/officeart/2005/8/layout/orgChart1"/>
    <dgm:cxn modelId="{7A1465EF-C4B8-4545-9AF2-2927BA4DF2AD}" type="presParOf" srcId="{6F8FDD09-3E86-410C-AAF6-57E56E43B773}" destId="{D4A8D1B0-EDFF-4D56-BBB8-1A8D9496B3E8}" srcOrd="0" destOrd="0" presId="urn:microsoft.com/office/officeart/2005/8/layout/orgChart1"/>
    <dgm:cxn modelId="{ED154971-CDF6-4381-84A3-2A4B83888716}" type="presParOf" srcId="{6F8FDD09-3E86-410C-AAF6-57E56E43B773}" destId="{F5CFD5AA-4F4F-4E20-9FCC-A358818344F9}" srcOrd="1" destOrd="0" presId="urn:microsoft.com/office/officeart/2005/8/layout/orgChart1"/>
    <dgm:cxn modelId="{EF110700-1925-4501-BC0B-1409124FBF1F}" type="presParOf" srcId="{3F19E7E4-FA3B-49E1-8D89-63D235CC494A}" destId="{7DCE2947-6B1F-4C9E-A723-24C8B1A95348}" srcOrd="1" destOrd="0" presId="urn:microsoft.com/office/officeart/2005/8/layout/orgChart1"/>
    <dgm:cxn modelId="{CFBA9ACA-E02A-4E63-9374-107063C72F1A}" type="presParOf" srcId="{7DCE2947-6B1F-4C9E-A723-24C8B1A95348}" destId="{C6EAA0B7-AAB0-443F-84B7-FDF36F55134C}" srcOrd="0" destOrd="0" presId="urn:microsoft.com/office/officeart/2005/8/layout/orgChart1"/>
    <dgm:cxn modelId="{EC6E7777-47DB-422E-BDC0-CAE3DF931950}" type="presParOf" srcId="{7DCE2947-6B1F-4C9E-A723-24C8B1A95348}" destId="{55C4A531-CB76-4118-87CB-052176A9F619}" srcOrd="1" destOrd="0" presId="urn:microsoft.com/office/officeart/2005/8/layout/orgChart1"/>
    <dgm:cxn modelId="{4FC3AF5A-8E7D-4A62-A136-841F227CA6C4}" type="presParOf" srcId="{55C4A531-CB76-4118-87CB-052176A9F619}" destId="{728E1C69-6321-4197-8CC5-F7AF6A482FB8}" srcOrd="0" destOrd="0" presId="urn:microsoft.com/office/officeart/2005/8/layout/orgChart1"/>
    <dgm:cxn modelId="{BCFE78BC-795F-4B8B-A832-704769FAA2BD}" type="presParOf" srcId="{728E1C69-6321-4197-8CC5-F7AF6A482FB8}" destId="{CEC5361E-34D7-49CF-8EAF-3EB15DA44F6B}" srcOrd="0" destOrd="0" presId="urn:microsoft.com/office/officeart/2005/8/layout/orgChart1"/>
    <dgm:cxn modelId="{ACD6A4FC-9483-4C37-9169-A17EBDC899D9}" type="presParOf" srcId="{728E1C69-6321-4197-8CC5-F7AF6A482FB8}" destId="{42C55A51-A3B2-46CD-BC22-9AD4136C85DA}" srcOrd="1" destOrd="0" presId="urn:microsoft.com/office/officeart/2005/8/layout/orgChart1"/>
    <dgm:cxn modelId="{0D2EC569-C5F6-4BB5-8780-7862BF79C883}" type="presParOf" srcId="{55C4A531-CB76-4118-87CB-052176A9F619}" destId="{E1F2EDBB-2542-47B6-9383-CF87F253E1F2}" srcOrd="1" destOrd="0" presId="urn:microsoft.com/office/officeart/2005/8/layout/orgChart1"/>
    <dgm:cxn modelId="{DF0F4418-24DE-4ACB-8F5B-A3546143B78E}" type="presParOf" srcId="{55C4A531-CB76-4118-87CB-052176A9F619}" destId="{5E13002C-4736-416A-892D-34DED6ADE23C}" srcOrd="2" destOrd="0" presId="urn:microsoft.com/office/officeart/2005/8/layout/orgChart1"/>
    <dgm:cxn modelId="{2409E61A-1883-4AEF-AEFD-283A5DAEF85C}" type="presParOf" srcId="{7DCE2947-6B1F-4C9E-A723-24C8B1A95348}" destId="{5A88898A-4690-4D75-97D8-D908702ADFEB}" srcOrd="2" destOrd="0" presId="urn:microsoft.com/office/officeart/2005/8/layout/orgChart1"/>
    <dgm:cxn modelId="{C1CF239C-7D9F-4ADC-A88B-DC90A8AE6625}" type="presParOf" srcId="{7DCE2947-6B1F-4C9E-A723-24C8B1A95348}" destId="{40E80CC2-F523-4FAC-B17B-9762870F5AA2}" srcOrd="3" destOrd="0" presId="urn:microsoft.com/office/officeart/2005/8/layout/orgChart1"/>
    <dgm:cxn modelId="{A774ACB0-FF1B-4C1E-AD21-0E0A5443F4A7}" type="presParOf" srcId="{40E80CC2-F523-4FAC-B17B-9762870F5AA2}" destId="{94CCE4A1-8FDA-4F48-A089-A60A621C1397}" srcOrd="0" destOrd="0" presId="urn:microsoft.com/office/officeart/2005/8/layout/orgChart1"/>
    <dgm:cxn modelId="{D5A116CC-F772-42DA-A9D7-513561F41793}" type="presParOf" srcId="{94CCE4A1-8FDA-4F48-A089-A60A621C1397}" destId="{E67F96B7-9310-43A9-B814-BD385D42F1BE}" srcOrd="0" destOrd="0" presId="urn:microsoft.com/office/officeart/2005/8/layout/orgChart1"/>
    <dgm:cxn modelId="{FA84FF56-5110-4B31-9993-76C0B4FBDC73}" type="presParOf" srcId="{94CCE4A1-8FDA-4F48-A089-A60A621C1397}" destId="{07A4DA88-A7A0-4625-AEDE-974AE3EF87EF}" srcOrd="1" destOrd="0" presId="urn:microsoft.com/office/officeart/2005/8/layout/orgChart1"/>
    <dgm:cxn modelId="{A94A20A6-5C39-4F5A-9E34-39F9084B04DA}" type="presParOf" srcId="{40E80CC2-F523-4FAC-B17B-9762870F5AA2}" destId="{EDA62691-6A4A-4789-BF84-9D8D525A89FC}" srcOrd="1" destOrd="0" presId="urn:microsoft.com/office/officeart/2005/8/layout/orgChart1"/>
    <dgm:cxn modelId="{EFC99D48-1AC4-4FCB-8D10-FF946B08E6E6}" type="presParOf" srcId="{40E80CC2-F523-4FAC-B17B-9762870F5AA2}" destId="{21D5DC2F-28D4-403A-842C-6CAFDA9DCE5B}" srcOrd="2" destOrd="0" presId="urn:microsoft.com/office/officeart/2005/8/layout/orgChart1"/>
    <dgm:cxn modelId="{9C829E1E-952A-4816-B4E5-5F572B909CA0}" type="presParOf" srcId="{7DCE2947-6B1F-4C9E-A723-24C8B1A95348}" destId="{A8CE4B86-DED6-48AD-9C40-D7B14E10140A}" srcOrd="4" destOrd="0" presId="urn:microsoft.com/office/officeart/2005/8/layout/orgChart1"/>
    <dgm:cxn modelId="{126E4280-FA78-43A6-B97E-7DA4BA35D1E3}" type="presParOf" srcId="{7DCE2947-6B1F-4C9E-A723-24C8B1A95348}" destId="{C1BBB16D-A948-4D09-BE01-98DFBE5637C9}" srcOrd="5" destOrd="0" presId="urn:microsoft.com/office/officeart/2005/8/layout/orgChart1"/>
    <dgm:cxn modelId="{EFF62A03-B058-4061-BC15-E367F5A4F195}" type="presParOf" srcId="{C1BBB16D-A948-4D09-BE01-98DFBE5637C9}" destId="{46AE06EE-6B99-4AD8-BF53-8604BA898483}" srcOrd="0" destOrd="0" presId="urn:microsoft.com/office/officeart/2005/8/layout/orgChart1"/>
    <dgm:cxn modelId="{64FE18F9-1976-4F34-9B3F-A1C514275FA8}" type="presParOf" srcId="{46AE06EE-6B99-4AD8-BF53-8604BA898483}" destId="{3B830F5A-5CB4-48F5-9F2E-A88BB11886A3}" srcOrd="0" destOrd="0" presId="urn:microsoft.com/office/officeart/2005/8/layout/orgChart1"/>
    <dgm:cxn modelId="{6B14D7C2-9761-4FF7-B2F1-FB58CCDC6FA1}" type="presParOf" srcId="{46AE06EE-6B99-4AD8-BF53-8604BA898483}" destId="{D43AB910-A8D2-40F4-8FEE-0B60496F9AE8}" srcOrd="1" destOrd="0" presId="urn:microsoft.com/office/officeart/2005/8/layout/orgChart1"/>
    <dgm:cxn modelId="{883F04FB-5997-467D-B3D8-B8F1278BD35B}" type="presParOf" srcId="{C1BBB16D-A948-4D09-BE01-98DFBE5637C9}" destId="{B0EBB569-FE2D-4D7B-A53F-5E148A144069}" srcOrd="1" destOrd="0" presId="urn:microsoft.com/office/officeart/2005/8/layout/orgChart1"/>
    <dgm:cxn modelId="{DD3E59E4-FFC4-4ABA-96EF-62ABCA731EB6}" type="presParOf" srcId="{C1BBB16D-A948-4D09-BE01-98DFBE5637C9}" destId="{88F845C2-F44F-4974-B8F9-C17C86271B55}" srcOrd="2" destOrd="0" presId="urn:microsoft.com/office/officeart/2005/8/layout/orgChart1"/>
    <dgm:cxn modelId="{C5BC71F4-EA79-44F7-8513-5DE310AEA027}" type="presParOf" srcId="{3F19E7E4-FA3B-49E1-8D89-63D235CC494A}" destId="{4E934DAE-A922-4C8C-B00A-B92A4CD87087}" srcOrd="2" destOrd="0" presId="urn:microsoft.com/office/officeart/2005/8/layout/orgChart1"/>
    <dgm:cxn modelId="{331AEC6E-2066-4408-A42B-B6E340FDF974}" type="presParOf" srcId="{4C8DCE78-FD67-4296-ABB0-150B07820464}" destId="{B8D7181B-B1C8-48D8-9011-185CC3F2D2F5}" srcOrd="2" destOrd="0" presId="urn:microsoft.com/office/officeart/2005/8/layout/orgChart1"/>
    <dgm:cxn modelId="{7E3634C3-7960-45CE-9D62-9B202347DB19}" type="presParOf" srcId="{4C8DCE78-FD67-4296-ABB0-150B07820464}" destId="{A654D653-B326-4166-A413-4B3BD9A3DD23}" srcOrd="3" destOrd="0" presId="urn:microsoft.com/office/officeart/2005/8/layout/orgChart1"/>
    <dgm:cxn modelId="{64FCCD43-68C5-46BA-9400-9FE4A3224745}" type="presParOf" srcId="{A654D653-B326-4166-A413-4B3BD9A3DD23}" destId="{5B4D9588-5B99-4EA4-AFF6-72910D19370F}" srcOrd="0" destOrd="0" presId="urn:microsoft.com/office/officeart/2005/8/layout/orgChart1"/>
    <dgm:cxn modelId="{73A5F3C6-7939-4DD0-9C4A-6AA0831FD046}" type="presParOf" srcId="{5B4D9588-5B99-4EA4-AFF6-72910D19370F}" destId="{7055CDD5-64C2-4646-BAAA-99A871D7E255}" srcOrd="0" destOrd="0" presId="urn:microsoft.com/office/officeart/2005/8/layout/orgChart1"/>
    <dgm:cxn modelId="{31FBF1EF-0F3C-4494-BE7A-153F45A38354}" type="presParOf" srcId="{5B4D9588-5B99-4EA4-AFF6-72910D19370F}" destId="{BE23EC3A-28F4-432D-9CE4-F8ED8F7C5E8E}" srcOrd="1" destOrd="0" presId="urn:microsoft.com/office/officeart/2005/8/layout/orgChart1"/>
    <dgm:cxn modelId="{2DD8648E-B870-4062-9052-3C75E6EBCAB0}" type="presParOf" srcId="{A654D653-B326-4166-A413-4B3BD9A3DD23}" destId="{D50B14B0-3B1D-49F5-A9A0-073A5FE02A21}" srcOrd="1" destOrd="0" presId="urn:microsoft.com/office/officeart/2005/8/layout/orgChart1"/>
    <dgm:cxn modelId="{4898B03C-483A-4BCC-A973-3051D082CAF0}" type="presParOf" srcId="{D50B14B0-3B1D-49F5-A9A0-073A5FE02A21}" destId="{9F8E30D3-0AE2-43B0-BCD8-26D5262733EF}" srcOrd="0" destOrd="0" presId="urn:microsoft.com/office/officeart/2005/8/layout/orgChart1"/>
    <dgm:cxn modelId="{C8DE7456-11E4-4F58-99E5-921E332C5551}" type="presParOf" srcId="{D50B14B0-3B1D-49F5-A9A0-073A5FE02A21}" destId="{DC7B2E54-96E3-4FD5-A7FD-B1C8C6753EB9}" srcOrd="1" destOrd="0" presId="urn:microsoft.com/office/officeart/2005/8/layout/orgChart1"/>
    <dgm:cxn modelId="{C0F4C606-EE74-4FCA-B433-0364A47D1F2C}" type="presParOf" srcId="{DC7B2E54-96E3-4FD5-A7FD-B1C8C6753EB9}" destId="{A8C4AA97-E8D7-4A0F-BC2D-9AD42E7A7000}" srcOrd="0" destOrd="0" presId="urn:microsoft.com/office/officeart/2005/8/layout/orgChart1"/>
    <dgm:cxn modelId="{56357175-CF93-414D-9669-DE94513C55A9}" type="presParOf" srcId="{A8C4AA97-E8D7-4A0F-BC2D-9AD42E7A7000}" destId="{520DDE7F-2257-421E-A35A-E9280CDAD0D2}" srcOrd="0" destOrd="0" presId="urn:microsoft.com/office/officeart/2005/8/layout/orgChart1"/>
    <dgm:cxn modelId="{4D4E8F9C-55B8-479A-9167-A0C6430026B4}" type="presParOf" srcId="{A8C4AA97-E8D7-4A0F-BC2D-9AD42E7A7000}" destId="{CBDAF931-4E15-4ABF-991F-9E7F1EB57130}" srcOrd="1" destOrd="0" presId="urn:microsoft.com/office/officeart/2005/8/layout/orgChart1"/>
    <dgm:cxn modelId="{0B74F1FD-C56E-40C4-AD37-666B2BF14F8B}" type="presParOf" srcId="{DC7B2E54-96E3-4FD5-A7FD-B1C8C6753EB9}" destId="{7C6C5980-21DD-42E1-B191-FFB6E2DF4F15}" srcOrd="1" destOrd="0" presId="urn:microsoft.com/office/officeart/2005/8/layout/orgChart1"/>
    <dgm:cxn modelId="{3140FDB0-92F5-4069-A885-65AB77FBB697}" type="presParOf" srcId="{DC7B2E54-96E3-4FD5-A7FD-B1C8C6753EB9}" destId="{64743902-F9C4-4EBA-93FA-1A2F1554450D}" srcOrd="2" destOrd="0" presId="urn:microsoft.com/office/officeart/2005/8/layout/orgChart1"/>
    <dgm:cxn modelId="{4D215D37-15C2-416C-A118-54E80C6742C5}" type="presParOf" srcId="{D50B14B0-3B1D-49F5-A9A0-073A5FE02A21}" destId="{F3EF9782-347C-4FAC-B54E-4D14D534AFDC}" srcOrd="2" destOrd="0" presId="urn:microsoft.com/office/officeart/2005/8/layout/orgChart1"/>
    <dgm:cxn modelId="{16E29FBD-6ED6-4A2D-86E0-97A41300A6F6}" type="presParOf" srcId="{D50B14B0-3B1D-49F5-A9A0-073A5FE02A21}" destId="{8D6E63A8-00CF-4609-B439-2AA9798FF4BB}" srcOrd="3" destOrd="0" presId="urn:microsoft.com/office/officeart/2005/8/layout/orgChart1"/>
    <dgm:cxn modelId="{4B21996E-8CCE-479D-9948-1BEF198C2C7D}" type="presParOf" srcId="{8D6E63A8-00CF-4609-B439-2AA9798FF4BB}" destId="{797FE70F-73F1-41D2-BED9-15B69838471F}" srcOrd="0" destOrd="0" presId="urn:microsoft.com/office/officeart/2005/8/layout/orgChart1"/>
    <dgm:cxn modelId="{0F06C58D-B5BD-43D1-87F7-481D3EDC6507}" type="presParOf" srcId="{797FE70F-73F1-41D2-BED9-15B69838471F}" destId="{3F244E16-D075-4DEE-8677-2C2FA637D643}" srcOrd="0" destOrd="0" presId="urn:microsoft.com/office/officeart/2005/8/layout/orgChart1"/>
    <dgm:cxn modelId="{1DBF3754-7A0E-467D-AE3F-6C22FFF5D008}" type="presParOf" srcId="{797FE70F-73F1-41D2-BED9-15B69838471F}" destId="{78EAC746-8B46-4C60-885B-6944B6DAFF6C}" srcOrd="1" destOrd="0" presId="urn:microsoft.com/office/officeart/2005/8/layout/orgChart1"/>
    <dgm:cxn modelId="{5FE521C5-F467-474F-9805-A20BFB3D1381}" type="presParOf" srcId="{8D6E63A8-00CF-4609-B439-2AA9798FF4BB}" destId="{CF8B0E4C-817C-4B6A-978E-AB0C47598336}" srcOrd="1" destOrd="0" presId="urn:microsoft.com/office/officeart/2005/8/layout/orgChart1"/>
    <dgm:cxn modelId="{4059FDAD-9453-462A-A266-7F4D1080EE11}" type="presParOf" srcId="{8D6E63A8-00CF-4609-B439-2AA9798FF4BB}" destId="{06640404-E758-40DF-AA2A-CF8C191F7AAA}" srcOrd="2" destOrd="0" presId="urn:microsoft.com/office/officeart/2005/8/layout/orgChart1"/>
    <dgm:cxn modelId="{6E061989-50B4-44A4-AA18-E85F4DB8C96E}" type="presParOf" srcId="{D50B14B0-3B1D-49F5-A9A0-073A5FE02A21}" destId="{687789BA-BACC-4CDB-ACA0-78FF18A83D59}" srcOrd="4" destOrd="0" presId="urn:microsoft.com/office/officeart/2005/8/layout/orgChart1"/>
    <dgm:cxn modelId="{D8C1D4D4-747E-40F5-9987-BAB3DC1F203F}" type="presParOf" srcId="{D50B14B0-3B1D-49F5-A9A0-073A5FE02A21}" destId="{36FF0E8E-D158-409E-BDE7-64D05CC04134}" srcOrd="5" destOrd="0" presId="urn:microsoft.com/office/officeart/2005/8/layout/orgChart1"/>
    <dgm:cxn modelId="{0EC214DC-B161-47FE-8C46-16FB1741E110}" type="presParOf" srcId="{36FF0E8E-D158-409E-BDE7-64D05CC04134}" destId="{4ABFB2A9-021C-418D-B082-9ADA644052C3}" srcOrd="0" destOrd="0" presId="urn:microsoft.com/office/officeart/2005/8/layout/orgChart1"/>
    <dgm:cxn modelId="{E52A91F3-ABFC-4E34-B03F-2C572D117E31}" type="presParOf" srcId="{4ABFB2A9-021C-418D-B082-9ADA644052C3}" destId="{6FBCC723-41AB-4B44-A650-9BD90271C245}" srcOrd="0" destOrd="0" presId="urn:microsoft.com/office/officeart/2005/8/layout/orgChart1"/>
    <dgm:cxn modelId="{80A0BFE1-53D9-43C7-ABDD-47C68471EF0D}" type="presParOf" srcId="{4ABFB2A9-021C-418D-B082-9ADA644052C3}" destId="{F575AD79-8561-4AE2-BD13-FFE3A59565A6}" srcOrd="1" destOrd="0" presId="urn:microsoft.com/office/officeart/2005/8/layout/orgChart1"/>
    <dgm:cxn modelId="{D3896EB7-65B4-42CC-A23C-22DB9676E62D}" type="presParOf" srcId="{36FF0E8E-D158-409E-BDE7-64D05CC04134}" destId="{F23E32A7-643D-48DE-AF3C-A75807DC7832}" srcOrd="1" destOrd="0" presId="urn:microsoft.com/office/officeart/2005/8/layout/orgChart1"/>
    <dgm:cxn modelId="{3088661B-C12A-4EBD-B66D-C73DFCFEB1BD}" type="presParOf" srcId="{36FF0E8E-D158-409E-BDE7-64D05CC04134}" destId="{2F391FF0-754E-4B7D-9344-10B0D332342F}" srcOrd="2" destOrd="0" presId="urn:microsoft.com/office/officeart/2005/8/layout/orgChart1"/>
    <dgm:cxn modelId="{D7D25534-6B4C-4628-99EF-2E1E8861F07C}" type="presParOf" srcId="{A654D653-B326-4166-A413-4B3BD9A3DD23}" destId="{4D5DF025-74BA-450F-9A32-A97DE93E7890}" srcOrd="2" destOrd="0" presId="urn:microsoft.com/office/officeart/2005/8/layout/orgChart1"/>
    <dgm:cxn modelId="{17386F51-6EBA-4493-9F77-70D058C5E51B}" type="presParOf" srcId="{793A2C3D-463C-4F70-B37A-E3A415FF717E}" destId="{23EEBF35-28AB-4F17-84E4-5F89B3812EC6}" srcOrd="2" destOrd="0" presId="urn:microsoft.com/office/officeart/2005/8/layout/orgChart1"/>
    <dgm:cxn modelId="{912CB1E8-AC04-44AA-8D52-CE42D9D112B9}" type="presParOf" srcId="{5F8FB719-193D-42CE-B0F2-AF1540CAA336}" destId="{57948AE4-C2CB-4215-9E1E-52FA445C97F3}" srcOrd="8" destOrd="0" presId="urn:microsoft.com/office/officeart/2005/8/layout/orgChart1"/>
    <dgm:cxn modelId="{7F3A71C2-F4BC-45C4-8F8D-1156FBB74E01}" type="presParOf" srcId="{5F8FB719-193D-42CE-B0F2-AF1540CAA336}" destId="{94F5E146-2F2D-4F3B-B652-74560AF9E11F}" srcOrd="9" destOrd="0" presId="urn:microsoft.com/office/officeart/2005/8/layout/orgChart1"/>
    <dgm:cxn modelId="{8C473FB0-6147-4B57-96F0-829C3B060869}" type="presParOf" srcId="{94F5E146-2F2D-4F3B-B652-74560AF9E11F}" destId="{87EC4C27-B38A-4EE3-BB4A-ECFCE5DDB084}" srcOrd="0" destOrd="0" presId="urn:microsoft.com/office/officeart/2005/8/layout/orgChart1"/>
    <dgm:cxn modelId="{6E5CC5C2-17CF-4385-80C4-72C7EEF74B1C}" type="presParOf" srcId="{87EC4C27-B38A-4EE3-BB4A-ECFCE5DDB084}" destId="{5CBB5586-B2A2-4C97-B99C-7E9A36B6E34E}" srcOrd="0" destOrd="0" presId="urn:microsoft.com/office/officeart/2005/8/layout/orgChart1"/>
    <dgm:cxn modelId="{9AEE5E3B-86B6-40CE-8574-8E3A0926223B}" type="presParOf" srcId="{87EC4C27-B38A-4EE3-BB4A-ECFCE5DDB084}" destId="{27337ACE-22A9-4975-B079-384EF87CA815}" srcOrd="1" destOrd="0" presId="urn:microsoft.com/office/officeart/2005/8/layout/orgChart1"/>
    <dgm:cxn modelId="{5272F1BD-72A5-45F8-BCFF-5D7478BD86FC}" type="presParOf" srcId="{94F5E146-2F2D-4F3B-B652-74560AF9E11F}" destId="{F6B142DC-BEE9-4F36-80EA-793F3F5EC567}" srcOrd="1" destOrd="0" presId="urn:microsoft.com/office/officeart/2005/8/layout/orgChart1"/>
    <dgm:cxn modelId="{EC08AD07-DFDE-4906-AC3F-40577C61DD3F}" type="presParOf" srcId="{F6B142DC-BEE9-4F36-80EA-793F3F5EC567}" destId="{05EA4807-9FC4-4BBF-A17D-75DC350A4152}" srcOrd="0" destOrd="0" presId="urn:microsoft.com/office/officeart/2005/8/layout/orgChart1"/>
    <dgm:cxn modelId="{9317028D-C7A9-4CC2-BE2C-C804D65EC356}" type="presParOf" srcId="{F6B142DC-BEE9-4F36-80EA-793F3F5EC567}" destId="{47544F23-04A1-4A60-A9AF-101F1319DAD2}" srcOrd="1" destOrd="0" presId="urn:microsoft.com/office/officeart/2005/8/layout/orgChart1"/>
    <dgm:cxn modelId="{9B4E57ED-AE19-43C2-9883-0407E7F1AB92}" type="presParOf" srcId="{47544F23-04A1-4A60-A9AF-101F1319DAD2}" destId="{7422BE4C-EB03-4F61-ADAC-0FC52B505121}" srcOrd="0" destOrd="0" presId="urn:microsoft.com/office/officeart/2005/8/layout/orgChart1"/>
    <dgm:cxn modelId="{7B65C6A6-4501-484F-930C-6F7551DF3486}" type="presParOf" srcId="{7422BE4C-EB03-4F61-ADAC-0FC52B505121}" destId="{48535167-34DC-4BCA-ADB7-32DFCD163C1C}" srcOrd="0" destOrd="0" presId="urn:microsoft.com/office/officeart/2005/8/layout/orgChart1"/>
    <dgm:cxn modelId="{92991064-8BA3-47F1-8212-EF435C619E62}" type="presParOf" srcId="{7422BE4C-EB03-4F61-ADAC-0FC52B505121}" destId="{171DD666-361F-4424-903C-F54195DE6B34}" srcOrd="1" destOrd="0" presId="urn:microsoft.com/office/officeart/2005/8/layout/orgChart1"/>
    <dgm:cxn modelId="{DBC93969-E0B7-4978-A828-BD5C9F603B03}" type="presParOf" srcId="{47544F23-04A1-4A60-A9AF-101F1319DAD2}" destId="{77263761-E1F1-40DA-8A22-88F927B52194}" srcOrd="1" destOrd="0" presId="urn:microsoft.com/office/officeart/2005/8/layout/orgChart1"/>
    <dgm:cxn modelId="{D95AC3D4-78C3-4125-B1ED-05B506CC8978}" type="presParOf" srcId="{47544F23-04A1-4A60-A9AF-101F1319DAD2}" destId="{D97A447E-7267-4F1D-BDED-CBABC4FB3C2A}" srcOrd="2" destOrd="0" presId="urn:microsoft.com/office/officeart/2005/8/layout/orgChart1"/>
    <dgm:cxn modelId="{B5D82F69-8116-40CD-AAE7-6F2524C5D541}" type="presParOf" srcId="{F6B142DC-BEE9-4F36-80EA-793F3F5EC567}" destId="{01D92043-2B6C-4663-9787-4923F8F7713B}" srcOrd="2" destOrd="0" presId="urn:microsoft.com/office/officeart/2005/8/layout/orgChart1"/>
    <dgm:cxn modelId="{EA959450-0DCE-4556-9CB9-C378E4A0E9EA}" type="presParOf" srcId="{F6B142DC-BEE9-4F36-80EA-793F3F5EC567}" destId="{07D9B576-A3B5-44CC-AE04-AE9463349A31}" srcOrd="3" destOrd="0" presId="urn:microsoft.com/office/officeart/2005/8/layout/orgChart1"/>
    <dgm:cxn modelId="{AEA0A769-0271-4746-906A-D1C3EAFE7DAC}" type="presParOf" srcId="{07D9B576-A3B5-44CC-AE04-AE9463349A31}" destId="{939D89CF-47C8-47E2-80EE-C56F0DB953B7}" srcOrd="0" destOrd="0" presId="urn:microsoft.com/office/officeart/2005/8/layout/orgChart1"/>
    <dgm:cxn modelId="{F5CC8257-73CC-4A87-9A47-EA49E900B8A8}" type="presParOf" srcId="{939D89CF-47C8-47E2-80EE-C56F0DB953B7}" destId="{3839F1C7-D147-45E6-A645-7BC0DAC41ABE}" srcOrd="0" destOrd="0" presId="urn:microsoft.com/office/officeart/2005/8/layout/orgChart1"/>
    <dgm:cxn modelId="{F849D15E-8056-4FD3-A7DB-0E64819649AA}" type="presParOf" srcId="{939D89CF-47C8-47E2-80EE-C56F0DB953B7}" destId="{BB809B11-A6EE-4CF5-99D7-E4A9BD692A94}" srcOrd="1" destOrd="0" presId="urn:microsoft.com/office/officeart/2005/8/layout/orgChart1"/>
    <dgm:cxn modelId="{D9013A06-FC75-4F10-AF53-97A5790644A8}" type="presParOf" srcId="{07D9B576-A3B5-44CC-AE04-AE9463349A31}" destId="{AA68C4C0-D275-4BE8-850F-F44DA73B3BDD}" srcOrd="1" destOrd="0" presId="urn:microsoft.com/office/officeart/2005/8/layout/orgChart1"/>
    <dgm:cxn modelId="{B65EE745-058F-4957-9F60-4AF6A8A08DCD}" type="presParOf" srcId="{07D9B576-A3B5-44CC-AE04-AE9463349A31}" destId="{46E2424E-7B69-41F4-A56F-10FA199C7BBD}" srcOrd="2" destOrd="0" presId="urn:microsoft.com/office/officeart/2005/8/layout/orgChart1"/>
    <dgm:cxn modelId="{DC238AC0-D773-4D46-99C0-32FF85AC190A}" type="presParOf" srcId="{F6B142DC-BEE9-4F36-80EA-793F3F5EC567}" destId="{3194BA68-DDDE-4777-939C-54351DEAF91C}" srcOrd="4" destOrd="0" presId="urn:microsoft.com/office/officeart/2005/8/layout/orgChart1"/>
    <dgm:cxn modelId="{63D669BF-7147-474B-B609-6B61F1FF59A6}" type="presParOf" srcId="{F6B142DC-BEE9-4F36-80EA-793F3F5EC567}" destId="{DC3513EC-7513-4199-9BA3-E36A7B151D57}" srcOrd="5" destOrd="0" presId="urn:microsoft.com/office/officeart/2005/8/layout/orgChart1"/>
    <dgm:cxn modelId="{27A7BA87-A717-4917-AA06-EF4878D617A0}" type="presParOf" srcId="{DC3513EC-7513-4199-9BA3-E36A7B151D57}" destId="{89D7ACF1-748E-4ACD-8CA0-D3C8105ED7A0}" srcOrd="0" destOrd="0" presId="urn:microsoft.com/office/officeart/2005/8/layout/orgChart1"/>
    <dgm:cxn modelId="{649417A1-65CE-472B-A8B4-2FA1C1B01DE5}" type="presParOf" srcId="{89D7ACF1-748E-4ACD-8CA0-D3C8105ED7A0}" destId="{5A0B46F4-3583-43B9-ABB2-AAC6530DB6AF}" srcOrd="0" destOrd="0" presId="urn:microsoft.com/office/officeart/2005/8/layout/orgChart1"/>
    <dgm:cxn modelId="{9E488583-A966-467C-95D3-A19D4E07271C}" type="presParOf" srcId="{89D7ACF1-748E-4ACD-8CA0-D3C8105ED7A0}" destId="{1C8674E2-9FFD-4416-A147-F5906864E097}" srcOrd="1" destOrd="0" presId="urn:microsoft.com/office/officeart/2005/8/layout/orgChart1"/>
    <dgm:cxn modelId="{31DBB9D0-D7AD-4F2A-AEEA-3131B949EA12}" type="presParOf" srcId="{DC3513EC-7513-4199-9BA3-E36A7B151D57}" destId="{543B2A3A-2232-4D80-A3DA-F491E8B996E1}" srcOrd="1" destOrd="0" presId="urn:microsoft.com/office/officeart/2005/8/layout/orgChart1"/>
    <dgm:cxn modelId="{9993B6FC-60DD-4552-9E15-4BC9CA1CF68B}" type="presParOf" srcId="{DC3513EC-7513-4199-9BA3-E36A7B151D57}" destId="{1BBD9416-E271-4A52-9343-71FBA1447342}" srcOrd="2" destOrd="0" presId="urn:microsoft.com/office/officeart/2005/8/layout/orgChart1"/>
    <dgm:cxn modelId="{5FB98331-4C0A-4E54-9980-3C7F628B527D}" type="presParOf" srcId="{94F5E146-2F2D-4F3B-B652-74560AF9E11F}" destId="{71EC8F86-A558-47F8-B1FE-99F024675144}" srcOrd="2" destOrd="0" presId="urn:microsoft.com/office/officeart/2005/8/layout/orgChart1"/>
    <dgm:cxn modelId="{7B0FC294-13B6-4C60-897D-0DDC1FF87584}" type="presParOf" srcId="{DFD53DF4-7229-4DEE-86D1-23014D8C4E18}" destId="{B5D7DCD1-962F-4781-B0B2-2A835AF4CA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AD2BEC-F251-452D-95A0-AD1ECD9E8DC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ED14FD7B-9FEA-4AF8-8BEF-8D4FED5C8702}">
      <dgm:prSet phldrT="[文字]"/>
      <dgm:spPr/>
      <dgm:t>
        <a:bodyPr/>
        <a:lstStyle/>
        <a:p>
          <a:r>
            <a:rPr lang="zh-TW" altLang="en-US" b="1" dirty="0" smtClean="0">
              <a:latin typeface="微軟正黑體" panose="020B0604030504040204" pitchFamily="34" charset="-120"/>
              <a:ea typeface="微軟正黑體" panose="020B0604030504040204" pitchFamily="34" charset="-120"/>
            </a:rPr>
            <a:t>專案總成本  </a:t>
          </a:r>
          <a:endParaRPr lang="en-US" altLang="zh-TW" b="1" dirty="0" smtClean="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萬</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千</a:t>
          </a:r>
          <a:endParaRPr lang="zh-TW" altLang="en-US" b="1" dirty="0">
            <a:latin typeface="微軟正黑體" panose="020B0604030504040204" pitchFamily="34" charset="-120"/>
            <a:ea typeface="微軟正黑體" panose="020B0604030504040204" pitchFamily="34" charset="-120"/>
          </a:endParaRPr>
        </a:p>
      </dgm:t>
    </dgm:pt>
    <dgm:pt modelId="{E67C4193-F452-4C66-B1F3-71E9234CF209}" type="parTrans" cxnId="{640DBA35-D64B-4D8B-AD91-37BEA59F6257}">
      <dgm:prSet/>
      <dgm:spPr/>
      <dgm:t>
        <a:bodyPr/>
        <a:lstStyle/>
        <a:p>
          <a:endParaRPr lang="zh-TW" altLang="en-US"/>
        </a:p>
      </dgm:t>
    </dgm:pt>
    <dgm:pt modelId="{DAF1DD53-9981-4F56-9C18-C5F6D7703B16}" type="sibTrans" cxnId="{640DBA35-D64B-4D8B-AD91-37BEA59F6257}">
      <dgm:prSet/>
      <dgm:spPr/>
      <dgm:t>
        <a:bodyPr/>
        <a:lstStyle/>
        <a:p>
          <a:endParaRPr lang="zh-TW" altLang="en-US"/>
        </a:p>
      </dgm:t>
    </dgm:pt>
    <dgm:pt modelId="{B2A2C26C-D280-4BB9-9689-2C36BE5E6B23}">
      <dgm:prSet phldrT="[文字]"/>
      <dgm:spPr/>
      <dgm:t>
        <a:bodyPr/>
        <a:lstStyle/>
        <a:p>
          <a:r>
            <a:rPr lang="zh-TW" altLang="en-US" b="1" dirty="0" smtClean="0">
              <a:latin typeface="微軟正黑體" panose="020B0604030504040204" pitchFamily="34" charset="-120"/>
              <a:ea typeface="微軟正黑體" panose="020B0604030504040204" pitchFamily="34" charset="-120"/>
            </a:rPr>
            <a:t>專案設計 </a:t>
          </a:r>
          <a:r>
            <a:rPr lang="en-US" altLang="zh-TW" b="1" dirty="0" smtClean="0">
              <a:latin typeface="微軟正黑體" panose="020B0604030504040204" pitchFamily="34" charset="-120"/>
              <a:ea typeface="微軟正黑體" panose="020B0604030504040204" pitchFamily="34" charset="-120"/>
            </a:rPr>
            <a:t>50%</a:t>
          </a:r>
        </a:p>
        <a:p>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萬</a:t>
          </a:r>
          <a:r>
            <a:rPr lang="en-US" altLang="zh-TW" b="1" dirty="0" smtClean="0">
              <a:latin typeface="微軟正黑體" panose="020B0604030504040204" pitchFamily="34" charset="-120"/>
              <a:ea typeface="微軟正黑體" panose="020B0604030504040204" pitchFamily="34" charset="-120"/>
            </a:rPr>
            <a:t>5</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5</a:t>
          </a:r>
          <a:r>
            <a:rPr lang="zh-TW" altLang="en-US" b="1" dirty="0" smtClean="0">
              <a:latin typeface="微軟正黑體" panose="020B0604030504040204" pitchFamily="34" charset="-120"/>
              <a:ea typeface="微軟正黑體" panose="020B0604030504040204" pitchFamily="34" charset="-120"/>
            </a:rPr>
            <a:t>百</a:t>
          </a:r>
          <a:endParaRPr lang="zh-TW" altLang="en-US" b="1" dirty="0">
            <a:latin typeface="微軟正黑體" panose="020B0604030504040204" pitchFamily="34" charset="-120"/>
            <a:ea typeface="微軟正黑體" panose="020B0604030504040204" pitchFamily="34" charset="-120"/>
          </a:endParaRPr>
        </a:p>
      </dgm:t>
    </dgm:pt>
    <dgm:pt modelId="{CEC93DE1-5B84-43F3-803B-7784C69681D5}" type="parTrans" cxnId="{EBAD0020-9727-4CB0-A51C-CF0A2F648432}">
      <dgm:prSet/>
      <dgm:spPr/>
      <dgm:t>
        <a:bodyPr/>
        <a:lstStyle/>
        <a:p>
          <a:endParaRPr lang="zh-TW" altLang="en-US"/>
        </a:p>
      </dgm:t>
    </dgm:pt>
    <dgm:pt modelId="{1610CFA0-A65E-4FD0-9363-5946C1EF9123}" type="sibTrans" cxnId="{EBAD0020-9727-4CB0-A51C-CF0A2F648432}">
      <dgm:prSet/>
      <dgm:spPr/>
      <dgm:t>
        <a:bodyPr/>
        <a:lstStyle/>
        <a:p>
          <a:endParaRPr lang="zh-TW" altLang="en-US"/>
        </a:p>
      </dgm:t>
    </dgm:pt>
    <dgm:pt modelId="{8FFC5E6A-4587-44D2-82B3-C7CA12BA686C}">
      <dgm:prSet phldrT="[文字]"/>
      <dgm:spPr/>
      <dgm:t>
        <a:bodyPr/>
        <a:lstStyle/>
        <a:p>
          <a:r>
            <a:rPr lang="zh-TW" altLang="en-US" b="1" dirty="0" smtClean="0">
              <a:latin typeface="微軟正黑體" panose="020B0604030504040204" pitchFamily="34" charset="-120"/>
              <a:ea typeface="微軟正黑體" panose="020B0604030504040204" pitchFamily="34" charset="-120"/>
            </a:rPr>
            <a:t>專案規劃 </a:t>
          </a:r>
          <a:r>
            <a:rPr lang="en-US" altLang="zh-TW" b="1" dirty="0" smtClean="0">
              <a:latin typeface="微軟正黑體" panose="020B0604030504040204" pitchFamily="34" charset="-120"/>
              <a:ea typeface="微軟正黑體" panose="020B0604030504040204" pitchFamily="34" charset="-120"/>
            </a:rPr>
            <a:t>10%</a:t>
          </a: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百</a:t>
          </a:r>
          <a:endParaRPr lang="zh-TW" altLang="en-US" b="1" dirty="0">
            <a:latin typeface="微軟正黑體" panose="020B0604030504040204" pitchFamily="34" charset="-120"/>
            <a:ea typeface="微軟正黑體" panose="020B0604030504040204" pitchFamily="34" charset="-120"/>
          </a:endParaRPr>
        </a:p>
      </dgm:t>
    </dgm:pt>
    <dgm:pt modelId="{10D0F0E6-8CD8-496F-ABC0-519D4DC7AA53}" type="parTrans" cxnId="{23784852-A656-4B02-B4B4-B8CC3EC6F0AB}">
      <dgm:prSet/>
      <dgm:spPr/>
      <dgm:t>
        <a:bodyPr/>
        <a:lstStyle/>
        <a:p>
          <a:endParaRPr lang="zh-TW" altLang="en-US"/>
        </a:p>
      </dgm:t>
    </dgm:pt>
    <dgm:pt modelId="{86DE4057-1DED-4E1A-A306-4FAB4F2DE582}" type="sibTrans" cxnId="{23784852-A656-4B02-B4B4-B8CC3EC6F0AB}">
      <dgm:prSet/>
      <dgm:spPr/>
      <dgm:t>
        <a:bodyPr/>
        <a:lstStyle/>
        <a:p>
          <a:endParaRPr lang="zh-TW" altLang="en-US"/>
        </a:p>
      </dgm:t>
    </dgm:pt>
    <dgm:pt modelId="{D8FED981-C376-43E3-AA11-DCD2FF2BE7EC}">
      <dgm:prSet phldrT="[文字]"/>
      <dgm:spPr/>
      <dgm:t>
        <a:bodyPr/>
        <a:lstStyle/>
        <a:p>
          <a:r>
            <a:rPr lang="zh-TW" altLang="en-US" b="1" dirty="0" smtClean="0">
              <a:latin typeface="微軟正黑體" panose="020B0604030504040204" pitchFamily="34" charset="-120"/>
              <a:ea typeface="微軟正黑體" panose="020B0604030504040204" pitchFamily="34" charset="-120"/>
            </a:rPr>
            <a:t> 專案分工 </a:t>
          </a:r>
          <a:r>
            <a:rPr lang="en-US" altLang="zh-TW" b="1" dirty="0" smtClean="0">
              <a:latin typeface="微軟正黑體" panose="020B0604030504040204" pitchFamily="34" charset="-120"/>
              <a:ea typeface="微軟正黑體" panose="020B0604030504040204" pitchFamily="34" charset="-120"/>
            </a:rPr>
            <a:t>10%</a:t>
          </a: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百</a:t>
          </a:r>
          <a:endParaRPr lang="zh-TW" altLang="en-US" b="1" dirty="0">
            <a:latin typeface="微軟正黑體" panose="020B0604030504040204" pitchFamily="34" charset="-120"/>
            <a:ea typeface="微軟正黑體" panose="020B0604030504040204" pitchFamily="34" charset="-120"/>
          </a:endParaRPr>
        </a:p>
      </dgm:t>
    </dgm:pt>
    <dgm:pt modelId="{7E9DBCB5-B6FA-4DB3-8987-E74EADA1FC5D}" type="parTrans" cxnId="{0322BE72-A310-4390-B8EA-F07E21770757}">
      <dgm:prSet/>
      <dgm:spPr/>
      <dgm:t>
        <a:bodyPr/>
        <a:lstStyle/>
        <a:p>
          <a:endParaRPr lang="zh-TW" altLang="en-US"/>
        </a:p>
      </dgm:t>
    </dgm:pt>
    <dgm:pt modelId="{F718E3A4-AED4-4312-9F46-DD963EE1995D}" type="sibTrans" cxnId="{0322BE72-A310-4390-B8EA-F07E21770757}">
      <dgm:prSet/>
      <dgm:spPr/>
      <dgm:t>
        <a:bodyPr/>
        <a:lstStyle/>
        <a:p>
          <a:endParaRPr lang="zh-TW" altLang="en-US"/>
        </a:p>
      </dgm:t>
    </dgm:pt>
    <dgm:pt modelId="{BE0DF714-550D-46CA-9E5F-E41FD520FB69}">
      <dgm:prSet phldrT="[文字]"/>
      <dgm:spPr/>
      <dgm:t>
        <a:bodyPr/>
        <a:lstStyle/>
        <a:p>
          <a:r>
            <a:rPr lang="zh-TW" altLang="en-US" b="1" dirty="0" smtClean="0">
              <a:latin typeface="微軟正黑體" panose="020B0604030504040204" pitchFamily="34" charset="-120"/>
              <a:ea typeface="微軟正黑體" panose="020B0604030504040204" pitchFamily="34" charset="-120"/>
            </a:rPr>
            <a:t>專案流程圖 </a:t>
          </a:r>
          <a:r>
            <a:rPr lang="en-US" altLang="zh-TW" b="1" dirty="0" smtClean="0">
              <a:latin typeface="微軟正黑體" panose="020B0604030504040204" pitchFamily="34" charset="-120"/>
              <a:ea typeface="微軟正黑體" panose="020B0604030504040204" pitchFamily="34" charset="-120"/>
            </a:rPr>
            <a:t>10%</a:t>
          </a: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百</a:t>
          </a:r>
          <a:endParaRPr lang="zh-TW" altLang="en-US" b="1" dirty="0">
            <a:latin typeface="微軟正黑體" panose="020B0604030504040204" pitchFamily="34" charset="-120"/>
            <a:ea typeface="微軟正黑體" panose="020B0604030504040204" pitchFamily="34" charset="-120"/>
          </a:endParaRPr>
        </a:p>
      </dgm:t>
    </dgm:pt>
    <dgm:pt modelId="{285C680D-F910-4095-8FAF-BC4C0BCB9ECB}" type="parTrans" cxnId="{758799E1-1D61-479F-BDAE-9BFC5B055712}">
      <dgm:prSet/>
      <dgm:spPr/>
      <dgm:t>
        <a:bodyPr/>
        <a:lstStyle/>
        <a:p>
          <a:endParaRPr lang="zh-TW" altLang="en-US"/>
        </a:p>
      </dgm:t>
    </dgm:pt>
    <dgm:pt modelId="{ADE93576-8DE4-4C3D-A7C4-A7D0F20E576E}" type="sibTrans" cxnId="{758799E1-1D61-479F-BDAE-9BFC5B055712}">
      <dgm:prSet/>
      <dgm:spPr/>
      <dgm:t>
        <a:bodyPr/>
        <a:lstStyle/>
        <a:p>
          <a:endParaRPr lang="zh-TW" altLang="en-US"/>
        </a:p>
      </dgm:t>
    </dgm:pt>
    <dgm:pt modelId="{9F9DF7DE-67C5-4717-8BB4-9DAB7A1B3DAE}">
      <dgm:prSet phldrT="[文字]"/>
      <dgm:spPr/>
      <dgm:t>
        <a:bodyPr/>
        <a:lstStyle/>
        <a:p>
          <a:r>
            <a:rPr lang="zh-TW" altLang="en-US" b="1" dirty="0" smtClean="0">
              <a:latin typeface="微軟正黑體" panose="020B0604030504040204" pitchFamily="34" charset="-120"/>
              <a:ea typeface="微軟正黑體" panose="020B0604030504040204" pitchFamily="34" charset="-120"/>
            </a:rPr>
            <a:t> 結案 </a:t>
          </a:r>
          <a:r>
            <a:rPr lang="en-US" altLang="zh-TW" b="1" dirty="0" smtClean="0">
              <a:latin typeface="微軟正黑體" panose="020B0604030504040204" pitchFamily="34" charset="-120"/>
              <a:ea typeface="微軟正黑體" panose="020B0604030504040204" pitchFamily="34" charset="-120"/>
            </a:rPr>
            <a:t>20%</a:t>
          </a:r>
        </a:p>
        <a:p>
          <a:r>
            <a:rPr lang="en-US" altLang="zh-TW" b="1" dirty="0" smtClean="0">
              <a:latin typeface="微軟正黑體" panose="020B0604030504040204" pitchFamily="34" charset="-120"/>
              <a:ea typeface="微軟正黑體" panose="020B0604030504040204" pitchFamily="34" charset="-120"/>
            </a:rPr>
            <a:t>6</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2</a:t>
          </a:r>
          <a:r>
            <a:rPr lang="zh-TW" altLang="en-US" b="1" dirty="0" smtClean="0">
              <a:latin typeface="微軟正黑體" panose="020B0604030504040204" pitchFamily="34" charset="-120"/>
              <a:ea typeface="微軟正黑體" panose="020B0604030504040204" pitchFamily="34" charset="-120"/>
            </a:rPr>
            <a:t>百</a:t>
          </a:r>
          <a:endParaRPr lang="zh-TW" altLang="en-US" b="1" dirty="0">
            <a:latin typeface="微軟正黑體" panose="020B0604030504040204" pitchFamily="34" charset="-120"/>
            <a:ea typeface="微軟正黑體" panose="020B0604030504040204" pitchFamily="34" charset="-120"/>
          </a:endParaRPr>
        </a:p>
      </dgm:t>
    </dgm:pt>
    <dgm:pt modelId="{65F74517-220A-432F-B7CC-AE892CF27C88}" type="parTrans" cxnId="{F68BCA47-7504-4136-91BA-BDD63D4DE900}">
      <dgm:prSet/>
      <dgm:spPr/>
      <dgm:t>
        <a:bodyPr/>
        <a:lstStyle/>
        <a:p>
          <a:endParaRPr lang="zh-TW" altLang="en-US"/>
        </a:p>
      </dgm:t>
    </dgm:pt>
    <dgm:pt modelId="{6475C21F-D1F2-4795-AA15-84C78C5F35CF}" type="sibTrans" cxnId="{F68BCA47-7504-4136-91BA-BDD63D4DE900}">
      <dgm:prSet/>
      <dgm:spPr/>
      <dgm:t>
        <a:bodyPr/>
        <a:lstStyle/>
        <a:p>
          <a:endParaRPr lang="zh-TW" altLang="en-US"/>
        </a:p>
      </dgm:t>
    </dgm:pt>
    <dgm:pt modelId="{E31B212E-D0F5-4A80-8B9C-094F999A39D2}">
      <dgm:prSet phldrT="[文字]"/>
      <dgm:spPr/>
      <dgm:t>
        <a:bodyPr/>
        <a:lstStyle/>
        <a:p>
          <a:r>
            <a:rPr lang="zh-TW" altLang="en-US" b="1" dirty="0" smtClean="0">
              <a:latin typeface="微軟正黑體" panose="020B0604030504040204" pitchFamily="34" charset="-120"/>
              <a:ea typeface="微軟正黑體" panose="020B0604030504040204" pitchFamily="34" charset="-120"/>
            </a:rPr>
            <a:t>前端網頁設計 </a:t>
          </a:r>
          <a:r>
            <a:rPr lang="en-US" altLang="zh-TW" b="1" dirty="0" smtClean="0">
              <a:latin typeface="微軟正黑體" panose="020B0604030504040204" pitchFamily="34" charset="-120"/>
              <a:ea typeface="微軟正黑體" panose="020B0604030504040204" pitchFamily="34" charset="-120"/>
            </a:rPr>
            <a:t>25%</a:t>
          </a:r>
        </a:p>
        <a:p>
          <a:r>
            <a:rPr lang="en-US" altLang="zh-TW" b="1" dirty="0" smtClean="0">
              <a:latin typeface="微軟正黑體" panose="020B0604030504040204" pitchFamily="34" charset="-120"/>
              <a:ea typeface="微軟正黑體" panose="020B0604030504040204" pitchFamily="34" charset="-120"/>
            </a:rPr>
            <a:t>7</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7</a:t>
          </a:r>
          <a:r>
            <a:rPr lang="zh-TW" altLang="en-US" b="1" smtClean="0">
              <a:latin typeface="微軟正黑體" panose="020B0604030504040204" pitchFamily="34" charset="-120"/>
              <a:ea typeface="微軟正黑體" panose="020B0604030504040204" pitchFamily="34" charset="-120"/>
            </a:rPr>
            <a:t>百</a:t>
          </a:r>
          <a:r>
            <a:rPr lang="en-US" altLang="zh-TW" b="1" smtClean="0">
              <a:latin typeface="微軟正黑體" panose="020B0604030504040204" pitchFamily="34" charset="-120"/>
              <a:ea typeface="微軟正黑體" panose="020B0604030504040204" pitchFamily="34" charset="-120"/>
            </a:rPr>
            <a:t>50</a:t>
          </a:r>
          <a:endParaRPr lang="zh-TW" altLang="en-US" b="1" dirty="0">
            <a:latin typeface="微軟正黑體" panose="020B0604030504040204" pitchFamily="34" charset="-120"/>
            <a:ea typeface="微軟正黑體" panose="020B0604030504040204" pitchFamily="34" charset="-120"/>
          </a:endParaRPr>
        </a:p>
      </dgm:t>
    </dgm:pt>
    <dgm:pt modelId="{FBAE9054-6787-4398-91DF-3EB1B6FBCA39}" type="parTrans" cxnId="{3AC5E319-C395-49B5-9C38-B09FA2611E26}">
      <dgm:prSet/>
      <dgm:spPr/>
      <dgm:t>
        <a:bodyPr/>
        <a:lstStyle/>
        <a:p>
          <a:endParaRPr lang="zh-TW" altLang="en-US"/>
        </a:p>
      </dgm:t>
    </dgm:pt>
    <dgm:pt modelId="{03E90012-7168-4209-8857-D72A026C59F5}" type="sibTrans" cxnId="{3AC5E319-C395-49B5-9C38-B09FA2611E26}">
      <dgm:prSet/>
      <dgm:spPr/>
      <dgm:t>
        <a:bodyPr/>
        <a:lstStyle/>
        <a:p>
          <a:endParaRPr lang="zh-TW" altLang="en-US"/>
        </a:p>
      </dgm:t>
    </dgm:pt>
    <dgm:pt modelId="{B9B8541E-1EA3-4E8C-888B-0A0AF2D57FA3}">
      <dgm:prSet phldrT="[文字]"/>
      <dgm:spPr/>
      <dgm:t>
        <a:bodyPr/>
        <a:lstStyle/>
        <a:p>
          <a:r>
            <a:rPr lang="zh-TW" altLang="en-US" b="1" dirty="0" smtClean="0">
              <a:latin typeface="微軟正黑體" panose="020B0604030504040204" pitchFamily="34" charset="-120"/>
              <a:ea typeface="微軟正黑體" panose="020B0604030504040204" pitchFamily="34" charset="-120"/>
            </a:rPr>
            <a:t>後端程式設計 </a:t>
          </a:r>
          <a:r>
            <a:rPr lang="en-US" altLang="zh-TW" b="1" dirty="0" smtClean="0">
              <a:latin typeface="微軟正黑體" panose="020B0604030504040204" pitchFamily="34" charset="-120"/>
              <a:ea typeface="微軟正黑體" panose="020B0604030504040204" pitchFamily="34" charset="-120"/>
            </a:rPr>
            <a:t>25%</a:t>
          </a:r>
        </a:p>
        <a:p>
          <a:r>
            <a:rPr lang="en-US" altLang="zh-TW" b="1" dirty="0" smtClean="0">
              <a:latin typeface="微軟正黑體" panose="020B0604030504040204" pitchFamily="34" charset="-120"/>
              <a:ea typeface="微軟正黑體" panose="020B0604030504040204" pitchFamily="34" charset="-120"/>
            </a:rPr>
            <a:t>7</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7</a:t>
          </a:r>
          <a:r>
            <a:rPr lang="zh-TW" altLang="en-US" b="1" dirty="0" smtClean="0">
              <a:latin typeface="微軟正黑體" panose="020B0604030504040204" pitchFamily="34" charset="-120"/>
              <a:ea typeface="微軟正黑體" panose="020B0604030504040204" pitchFamily="34" charset="-120"/>
            </a:rPr>
            <a:t>百</a:t>
          </a:r>
          <a:r>
            <a:rPr lang="en-US" altLang="zh-TW" b="1" dirty="0" smtClean="0">
              <a:latin typeface="微軟正黑體" panose="020B0604030504040204" pitchFamily="34" charset="-120"/>
              <a:ea typeface="微軟正黑體" panose="020B0604030504040204" pitchFamily="34" charset="-120"/>
            </a:rPr>
            <a:t>50</a:t>
          </a:r>
          <a:endParaRPr lang="zh-TW" altLang="en-US" b="1" dirty="0">
            <a:latin typeface="微軟正黑體" panose="020B0604030504040204" pitchFamily="34" charset="-120"/>
            <a:ea typeface="微軟正黑體" panose="020B0604030504040204" pitchFamily="34" charset="-120"/>
          </a:endParaRPr>
        </a:p>
      </dgm:t>
    </dgm:pt>
    <dgm:pt modelId="{CC9BD697-6BE0-48FE-A04D-A04D5657D926}" type="parTrans" cxnId="{A454A43B-0ADE-44FC-B6B7-3E89C1751509}">
      <dgm:prSet/>
      <dgm:spPr/>
      <dgm:t>
        <a:bodyPr/>
        <a:lstStyle/>
        <a:p>
          <a:endParaRPr lang="zh-TW" altLang="en-US"/>
        </a:p>
      </dgm:t>
    </dgm:pt>
    <dgm:pt modelId="{1F862C9B-839F-47EF-A70F-BFA5F86AF35A}" type="sibTrans" cxnId="{A454A43B-0ADE-44FC-B6B7-3E89C1751509}">
      <dgm:prSet/>
      <dgm:spPr/>
      <dgm:t>
        <a:bodyPr/>
        <a:lstStyle/>
        <a:p>
          <a:endParaRPr lang="zh-TW" altLang="en-US"/>
        </a:p>
      </dgm:t>
    </dgm:pt>
    <dgm:pt modelId="{B476506C-EF59-4C11-8FC6-07D3B8C2EF8C}">
      <dgm:prSet phldrT="[文字]"/>
      <dgm:spPr/>
      <dgm:t>
        <a:bodyPr/>
        <a:lstStyle/>
        <a:p>
          <a:r>
            <a:rPr lang="zh-TW" altLang="en-US" b="1" dirty="0" smtClean="0">
              <a:latin typeface="微軟正黑體" panose="020B0604030504040204" pitchFamily="34" charset="-120"/>
              <a:ea typeface="微軟正黑體" panose="020B0604030504040204" pitchFamily="34" charset="-120"/>
            </a:rPr>
            <a:t>實際執行 </a:t>
          </a:r>
          <a:r>
            <a:rPr lang="en-US" altLang="zh-TW" b="1" dirty="0" smtClean="0">
              <a:latin typeface="微軟正黑體" panose="020B0604030504040204" pitchFamily="34" charset="-120"/>
              <a:ea typeface="微軟正黑體" panose="020B0604030504040204" pitchFamily="34" charset="-120"/>
            </a:rPr>
            <a:t>10%</a:t>
          </a:r>
        </a:p>
        <a:p>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百</a:t>
          </a:r>
          <a:endParaRPr lang="zh-TW" altLang="en-US" b="1" dirty="0">
            <a:latin typeface="微軟正黑體" panose="020B0604030504040204" pitchFamily="34" charset="-120"/>
            <a:ea typeface="微軟正黑體" panose="020B0604030504040204" pitchFamily="34" charset="-120"/>
          </a:endParaRPr>
        </a:p>
      </dgm:t>
    </dgm:pt>
    <dgm:pt modelId="{650CB828-858E-45C5-A39D-28F57A010191}" type="parTrans" cxnId="{7BF2D8E7-1CEF-4BC2-A5A0-88909FCA71EA}">
      <dgm:prSet/>
      <dgm:spPr/>
      <dgm:t>
        <a:bodyPr/>
        <a:lstStyle/>
        <a:p>
          <a:endParaRPr lang="zh-TW" altLang="en-US"/>
        </a:p>
      </dgm:t>
    </dgm:pt>
    <dgm:pt modelId="{D303931D-8C21-4877-ABE3-BA4EEBA2DEFD}" type="sibTrans" cxnId="{7BF2D8E7-1CEF-4BC2-A5A0-88909FCA71EA}">
      <dgm:prSet/>
      <dgm:spPr/>
      <dgm:t>
        <a:bodyPr/>
        <a:lstStyle/>
        <a:p>
          <a:endParaRPr lang="zh-TW" altLang="en-US"/>
        </a:p>
      </dgm:t>
    </dgm:pt>
    <dgm:pt modelId="{11B78040-DEC9-47E7-8685-4BDE07BAD55F}">
      <dgm:prSet phldrT="[文字]"/>
      <dgm:spPr/>
      <dgm:t>
        <a:bodyPr/>
        <a:lstStyle/>
        <a:p>
          <a:r>
            <a:rPr lang="zh-TW" altLang="en-US" b="1" dirty="0" smtClean="0">
              <a:latin typeface="微軟正黑體" panose="020B0604030504040204" pitchFamily="34" charset="-120"/>
              <a:ea typeface="微軟正黑體" panose="020B0604030504040204" pitchFamily="34" charset="-120"/>
            </a:rPr>
            <a:t>企劃書撰寫 </a:t>
          </a:r>
          <a:r>
            <a:rPr lang="en-US" altLang="zh-TW" b="1" dirty="0" smtClean="0">
              <a:latin typeface="微軟正黑體" panose="020B0604030504040204" pitchFamily="34" charset="-120"/>
              <a:ea typeface="微軟正黑體" panose="020B0604030504040204" pitchFamily="34" charset="-120"/>
            </a:rPr>
            <a:t>5%</a:t>
          </a:r>
        </a:p>
        <a:p>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5</a:t>
          </a:r>
          <a:r>
            <a:rPr lang="zh-TW" altLang="en-US" b="1" dirty="0" smtClean="0">
              <a:latin typeface="微軟正黑體" panose="020B0604030504040204" pitchFamily="34" charset="-120"/>
              <a:ea typeface="微軟正黑體" panose="020B0604030504040204" pitchFamily="34" charset="-120"/>
            </a:rPr>
            <a:t>百</a:t>
          </a:r>
          <a:r>
            <a:rPr lang="en-US" altLang="zh-TW" b="1" dirty="0" smtClean="0">
              <a:latin typeface="微軟正黑體" panose="020B0604030504040204" pitchFamily="34" charset="-120"/>
              <a:ea typeface="微軟正黑體" panose="020B0604030504040204" pitchFamily="34" charset="-120"/>
            </a:rPr>
            <a:t>50</a:t>
          </a:r>
          <a:endParaRPr lang="zh-TW" altLang="en-US" b="1" dirty="0">
            <a:latin typeface="微軟正黑體" panose="020B0604030504040204" pitchFamily="34" charset="-120"/>
            <a:ea typeface="微軟正黑體" panose="020B0604030504040204" pitchFamily="34" charset="-120"/>
          </a:endParaRPr>
        </a:p>
      </dgm:t>
    </dgm:pt>
    <dgm:pt modelId="{D9F0AA63-71CF-485E-9019-1E58AF2727B0}" type="parTrans" cxnId="{BC70CBF9-EF6B-44F5-9AC2-E6195716D1CA}">
      <dgm:prSet/>
      <dgm:spPr/>
      <dgm:t>
        <a:bodyPr/>
        <a:lstStyle/>
        <a:p>
          <a:endParaRPr lang="zh-TW" altLang="en-US"/>
        </a:p>
      </dgm:t>
    </dgm:pt>
    <dgm:pt modelId="{505B81CE-2F53-41D6-B125-8B26114396DA}" type="sibTrans" cxnId="{BC70CBF9-EF6B-44F5-9AC2-E6195716D1CA}">
      <dgm:prSet/>
      <dgm:spPr/>
      <dgm:t>
        <a:bodyPr/>
        <a:lstStyle/>
        <a:p>
          <a:endParaRPr lang="zh-TW" altLang="en-US"/>
        </a:p>
      </dgm:t>
    </dgm:pt>
    <dgm:pt modelId="{FBE940DF-351D-4CB8-9B45-A2FA1649E623}">
      <dgm:prSet phldrT="[文字]"/>
      <dgm:spPr/>
      <dgm:t>
        <a:bodyPr/>
        <a:lstStyle/>
        <a:p>
          <a:r>
            <a:rPr lang="zh-TW" altLang="en-US" b="1" dirty="0" smtClean="0">
              <a:latin typeface="微軟正黑體" panose="020B0604030504040204" pitchFamily="34" charset="-120"/>
              <a:ea typeface="微軟正黑體" panose="020B0604030504040204" pitchFamily="34" charset="-120"/>
            </a:rPr>
            <a:t>投影片製作 </a:t>
          </a:r>
          <a:r>
            <a:rPr lang="en-US" altLang="zh-TW" b="1" dirty="0" smtClean="0">
              <a:latin typeface="微軟正黑體" panose="020B0604030504040204" pitchFamily="34" charset="-120"/>
              <a:ea typeface="微軟正黑體" panose="020B0604030504040204" pitchFamily="34" charset="-120"/>
            </a:rPr>
            <a:t>5%</a:t>
          </a:r>
        </a:p>
        <a:p>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5</a:t>
          </a:r>
          <a:r>
            <a:rPr lang="zh-TW" altLang="en-US" b="1" dirty="0" smtClean="0">
              <a:latin typeface="微軟正黑體" panose="020B0604030504040204" pitchFamily="34" charset="-120"/>
              <a:ea typeface="微軟正黑體" panose="020B0604030504040204" pitchFamily="34" charset="-120"/>
            </a:rPr>
            <a:t>百</a:t>
          </a:r>
          <a:r>
            <a:rPr lang="en-US" altLang="zh-TW" b="1" dirty="0" smtClean="0">
              <a:latin typeface="微軟正黑體" panose="020B0604030504040204" pitchFamily="34" charset="-120"/>
              <a:ea typeface="微軟正黑體" panose="020B0604030504040204" pitchFamily="34" charset="-120"/>
            </a:rPr>
            <a:t>50</a:t>
          </a:r>
          <a:endParaRPr lang="zh-TW" altLang="en-US" b="1" dirty="0">
            <a:latin typeface="微軟正黑體" panose="020B0604030504040204" pitchFamily="34" charset="-120"/>
            <a:ea typeface="微軟正黑體" panose="020B0604030504040204" pitchFamily="34" charset="-120"/>
          </a:endParaRPr>
        </a:p>
      </dgm:t>
    </dgm:pt>
    <dgm:pt modelId="{8970260D-37B3-4351-9DC8-C19462A75373}" type="parTrans" cxnId="{B55A8F3D-0564-47BE-8BFF-F16676F27D77}">
      <dgm:prSet/>
      <dgm:spPr/>
      <dgm:t>
        <a:bodyPr/>
        <a:lstStyle/>
        <a:p>
          <a:endParaRPr lang="zh-TW" altLang="en-US"/>
        </a:p>
      </dgm:t>
    </dgm:pt>
    <dgm:pt modelId="{E55B3653-DF32-4BC2-9CA1-3C69D57A9FE7}" type="sibTrans" cxnId="{B55A8F3D-0564-47BE-8BFF-F16676F27D77}">
      <dgm:prSet/>
      <dgm:spPr/>
      <dgm:t>
        <a:bodyPr/>
        <a:lstStyle/>
        <a:p>
          <a:endParaRPr lang="zh-TW" altLang="en-US"/>
        </a:p>
      </dgm:t>
    </dgm:pt>
    <dgm:pt modelId="{8E64FC29-7386-46DD-BC0E-1211AC0EF1B2}" type="pres">
      <dgm:prSet presAssocID="{EDAD2BEC-F251-452D-95A0-AD1ECD9E8DC9}" presName="hierChild1" presStyleCnt="0">
        <dgm:presLayoutVars>
          <dgm:orgChart val="1"/>
          <dgm:chPref val="1"/>
          <dgm:dir/>
          <dgm:animOne val="branch"/>
          <dgm:animLvl val="lvl"/>
          <dgm:resizeHandles/>
        </dgm:presLayoutVars>
      </dgm:prSet>
      <dgm:spPr/>
      <dgm:t>
        <a:bodyPr/>
        <a:lstStyle/>
        <a:p>
          <a:endParaRPr lang="zh-TW" altLang="en-US"/>
        </a:p>
      </dgm:t>
    </dgm:pt>
    <dgm:pt modelId="{7E0E27C6-D9AC-4586-B879-9B5AD7C43460}" type="pres">
      <dgm:prSet presAssocID="{ED14FD7B-9FEA-4AF8-8BEF-8D4FED5C8702}" presName="hierRoot1" presStyleCnt="0">
        <dgm:presLayoutVars>
          <dgm:hierBranch val="init"/>
        </dgm:presLayoutVars>
      </dgm:prSet>
      <dgm:spPr/>
    </dgm:pt>
    <dgm:pt modelId="{F7C1E242-39ED-491C-A53A-EF245FA36FA5}" type="pres">
      <dgm:prSet presAssocID="{ED14FD7B-9FEA-4AF8-8BEF-8D4FED5C8702}" presName="rootComposite1" presStyleCnt="0"/>
      <dgm:spPr/>
    </dgm:pt>
    <dgm:pt modelId="{CC9A15D4-F262-4809-A981-D2C814E61DC9}" type="pres">
      <dgm:prSet presAssocID="{ED14FD7B-9FEA-4AF8-8BEF-8D4FED5C8702}" presName="rootText1" presStyleLbl="node0" presStyleIdx="0" presStyleCnt="1">
        <dgm:presLayoutVars>
          <dgm:chPref val="3"/>
        </dgm:presLayoutVars>
      </dgm:prSet>
      <dgm:spPr/>
      <dgm:t>
        <a:bodyPr/>
        <a:lstStyle/>
        <a:p>
          <a:endParaRPr lang="zh-TW" altLang="en-US"/>
        </a:p>
      </dgm:t>
    </dgm:pt>
    <dgm:pt modelId="{CB581A83-25C5-49BB-8DEB-D75DE99084F3}" type="pres">
      <dgm:prSet presAssocID="{ED14FD7B-9FEA-4AF8-8BEF-8D4FED5C8702}" presName="rootConnector1" presStyleLbl="node1" presStyleIdx="0" presStyleCnt="0"/>
      <dgm:spPr/>
      <dgm:t>
        <a:bodyPr/>
        <a:lstStyle/>
        <a:p>
          <a:endParaRPr lang="zh-TW" altLang="en-US"/>
        </a:p>
      </dgm:t>
    </dgm:pt>
    <dgm:pt modelId="{F29A72C5-E99F-4A98-8724-C0A614A2251C}" type="pres">
      <dgm:prSet presAssocID="{ED14FD7B-9FEA-4AF8-8BEF-8D4FED5C8702}" presName="hierChild2" presStyleCnt="0"/>
      <dgm:spPr/>
    </dgm:pt>
    <dgm:pt modelId="{755BFB3D-1F93-46E0-9C9B-E3453F7E0E5C}" type="pres">
      <dgm:prSet presAssocID="{10D0F0E6-8CD8-496F-ABC0-519D4DC7AA53}" presName="Name37" presStyleLbl="parChTrans1D2" presStyleIdx="0" presStyleCnt="5"/>
      <dgm:spPr/>
      <dgm:t>
        <a:bodyPr/>
        <a:lstStyle/>
        <a:p>
          <a:endParaRPr lang="zh-TW" altLang="en-US"/>
        </a:p>
      </dgm:t>
    </dgm:pt>
    <dgm:pt modelId="{C04904C1-08AD-4BFE-B7D0-E3592A90C6E1}" type="pres">
      <dgm:prSet presAssocID="{8FFC5E6A-4587-44D2-82B3-C7CA12BA686C}" presName="hierRoot2" presStyleCnt="0">
        <dgm:presLayoutVars>
          <dgm:hierBranch val="init"/>
        </dgm:presLayoutVars>
      </dgm:prSet>
      <dgm:spPr/>
    </dgm:pt>
    <dgm:pt modelId="{9CC1AF15-C20F-4B18-941E-81A07C4DC7FD}" type="pres">
      <dgm:prSet presAssocID="{8FFC5E6A-4587-44D2-82B3-C7CA12BA686C}" presName="rootComposite" presStyleCnt="0"/>
      <dgm:spPr/>
    </dgm:pt>
    <dgm:pt modelId="{6205C9C3-AE35-4F14-AB10-F1E8528BBFE7}" type="pres">
      <dgm:prSet presAssocID="{8FFC5E6A-4587-44D2-82B3-C7CA12BA686C}" presName="rootText" presStyleLbl="node2" presStyleIdx="0" presStyleCnt="5">
        <dgm:presLayoutVars>
          <dgm:chPref val="3"/>
        </dgm:presLayoutVars>
      </dgm:prSet>
      <dgm:spPr/>
      <dgm:t>
        <a:bodyPr/>
        <a:lstStyle/>
        <a:p>
          <a:endParaRPr lang="zh-TW" altLang="en-US"/>
        </a:p>
      </dgm:t>
    </dgm:pt>
    <dgm:pt modelId="{2E1140B8-648B-4962-B981-3E2426A10F52}" type="pres">
      <dgm:prSet presAssocID="{8FFC5E6A-4587-44D2-82B3-C7CA12BA686C}" presName="rootConnector" presStyleLbl="node2" presStyleIdx="0" presStyleCnt="5"/>
      <dgm:spPr/>
      <dgm:t>
        <a:bodyPr/>
        <a:lstStyle/>
        <a:p>
          <a:endParaRPr lang="zh-TW" altLang="en-US"/>
        </a:p>
      </dgm:t>
    </dgm:pt>
    <dgm:pt modelId="{1144732E-DB84-491E-9902-643AF2239AD4}" type="pres">
      <dgm:prSet presAssocID="{8FFC5E6A-4587-44D2-82B3-C7CA12BA686C}" presName="hierChild4" presStyleCnt="0"/>
      <dgm:spPr/>
    </dgm:pt>
    <dgm:pt modelId="{2A679922-D38A-44F5-BD1D-D25A69169DAF}" type="pres">
      <dgm:prSet presAssocID="{8FFC5E6A-4587-44D2-82B3-C7CA12BA686C}" presName="hierChild5" presStyleCnt="0"/>
      <dgm:spPr/>
    </dgm:pt>
    <dgm:pt modelId="{7C62D2FF-5023-4E10-84C3-B2DE2E72C839}" type="pres">
      <dgm:prSet presAssocID="{7E9DBCB5-B6FA-4DB3-8987-E74EADA1FC5D}" presName="Name37" presStyleLbl="parChTrans1D2" presStyleIdx="1" presStyleCnt="5"/>
      <dgm:spPr/>
      <dgm:t>
        <a:bodyPr/>
        <a:lstStyle/>
        <a:p>
          <a:endParaRPr lang="zh-TW" altLang="en-US"/>
        </a:p>
      </dgm:t>
    </dgm:pt>
    <dgm:pt modelId="{F6984158-122F-42D2-BE96-03EA919D7CB9}" type="pres">
      <dgm:prSet presAssocID="{D8FED981-C376-43E3-AA11-DCD2FF2BE7EC}" presName="hierRoot2" presStyleCnt="0">
        <dgm:presLayoutVars>
          <dgm:hierBranch val="init"/>
        </dgm:presLayoutVars>
      </dgm:prSet>
      <dgm:spPr/>
    </dgm:pt>
    <dgm:pt modelId="{0B7EBA21-FA19-4366-AEBD-45DA2AB60DB1}" type="pres">
      <dgm:prSet presAssocID="{D8FED981-C376-43E3-AA11-DCD2FF2BE7EC}" presName="rootComposite" presStyleCnt="0"/>
      <dgm:spPr/>
    </dgm:pt>
    <dgm:pt modelId="{E67388B0-76A9-4D15-B1E1-525294F2E939}" type="pres">
      <dgm:prSet presAssocID="{D8FED981-C376-43E3-AA11-DCD2FF2BE7EC}" presName="rootText" presStyleLbl="node2" presStyleIdx="1" presStyleCnt="5">
        <dgm:presLayoutVars>
          <dgm:chPref val="3"/>
        </dgm:presLayoutVars>
      </dgm:prSet>
      <dgm:spPr/>
      <dgm:t>
        <a:bodyPr/>
        <a:lstStyle/>
        <a:p>
          <a:endParaRPr lang="zh-TW" altLang="en-US"/>
        </a:p>
      </dgm:t>
    </dgm:pt>
    <dgm:pt modelId="{8A717029-3B35-407B-9145-559D675E702B}" type="pres">
      <dgm:prSet presAssocID="{D8FED981-C376-43E3-AA11-DCD2FF2BE7EC}" presName="rootConnector" presStyleLbl="node2" presStyleIdx="1" presStyleCnt="5"/>
      <dgm:spPr/>
      <dgm:t>
        <a:bodyPr/>
        <a:lstStyle/>
        <a:p>
          <a:endParaRPr lang="zh-TW" altLang="en-US"/>
        </a:p>
      </dgm:t>
    </dgm:pt>
    <dgm:pt modelId="{324FA89C-ABF6-4EC7-9DCF-F4CB4ADC1A75}" type="pres">
      <dgm:prSet presAssocID="{D8FED981-C376-43E3-AA11-DCD2FF2BE7EC}" presName="hierChild4" presStyleCnt="0"/>
      <dgm:spPr/>
    </dgm:pt>
    <dgm:pt modelId="{D95C12CA-F0C1-40F1-AE6C-D66783ED1AAF}" type="pres">
      <dgm:prSet presAssocID="{D8FED981-C376-43E3-AA11-DCD2FF2BE7EC}" presName="hierChild5" presStyleCnt="0"/>
      <dgm:spPr/>
    </dgm:pt>
    <dgm:pt modelId="{DDD7868E-7FF1-489C-A23A-541FEBD7359B}" type="pres">
      <dgm:prSet presAssocID="{285C680D-F910-4095-8FAF-BC4C0BCB9ECB}" presName="Name37" presStyleLbl="parChTrans1D2" presStyleIdx="2" presStyleCnt="5"/>
      <dgm:spPr/>
      <dgm:t>
        <a:bodyPr/>
        <a:lstStyle/>
        <a:p>
          <a:endParaRPr lang="zh-TW" altLang="en-US"/>
        </a:p>
      </dgm:t>
    </dgm:pt>
    <dgm:pt modelId="{FAE30342-3329-40A7-9C1A-4ABEC6DF6FE8}" type="pres">
      <dgm:prSet presAssocID="{BE0DF714-550D-46CA-9E5F-E41FD520FB69}" presName="hierRoot2" presStyleCnt="0">
        <dgm:presLayoutVars>
          <dgm:hierBranch val="init"/>
        </dgm:presLayoutVars>
      </dgm:prSet>
      <dgm:spPr/>
    </dgm:pt>
    <dgm:pt modelId="{88180F59-C77A-4D48-8E5D-42D093268161}" type="pres">
      <dgm:prSet presAssocID="{BE0DF714-550D-46CA-9E5F-E41FD520FB69}" presName="rootComposite" presStyleCnt="0"/>
      <dgm:spPr/>
    </dgm:pt>
    <dgm:pt modelId="{55C555B6-35BC-4A34-859A-488ADE597109}" type="pres">
      <dgm:prSet presAssocID="{BE0DF714-550D-46CA-9E5F-E41FD520FB69}" presName="rootText" presStyleLbl="node2" presStyleIdx="2" presStyleCnt="5">
        <dgm:presLayoutVars>
          <dgm:chPref val="3"/>
        </dgm:presLayoutVars>
      </dgm:prSet>
      <dgm:spPr/>
      <dgm:t>
        <a:bodyPr/>
        <a:lstStyle/>
        <a:p>
          <a:endParaRPr lang="zh-TW" altLang="en-US"/>
        </a:p>
      </dgm:t>
    </dgm:pt>
    <dgm:pt modelId="{7CBC52E7-F4D6-4959-855D-E6B3665ABF08}" type="pres">
      <dgm:prSet presAssocID="{BE0DF714-550D-46CA-9E5F-E41FD520FB69}" presName="rootConnector" presStyleLbl="node2" presStyleIdx="2" presStyleCnt="5"/>
      <dgm:spPr/>
      <dgm:t>
        <a:bodyPr/>
        <a:lstStyle/>
        <a:p>
          <a:endParaRPr lang="zh-TW" altLang="en-US"/>
        </a:p>
      </dgm:t>
    </dgm:pt>
    <dgm:pt modelId="{6FB98DF2-3EFF-4E2B-B29C-D6D70CD73C88}" type="pres">
      <dgm:prSet presAssocID="{BE0DF714-550D-46CA-9E5F-E41FD520FB69}" presName="hierChild4" presStyleCnt="0"/>
      <dgm:spPr/>
    </dgm:pt>
    <dgm:pt modelId="{DF0C97AD-547E-41DB-9FB4-FC53BE054907}" type="pres">
      <dgm:prSet presAssocID="{BE0DF714-550D-46CA-9E5F-E41FD520FB69}" presName="hierChild5" presStyleCnt="0"/>
      <dgm:spPr/>
    </dgm:pt>
    <dgm:pt modelId="{2808BDCF-FC5A-4DC7-AE21-9B4F482E99CA}" type="pres">
      <dgm:prSet presAssocID="{CEC93DE1-5B84-43F3-803B-7784C69681D5}" presName="Name37" presStyleLbl="parChTrans1D2" presStyleIdx="3" presStyleCnt="5"/>
      <dgm:spPr/>
      <dgm:t>
        <a:bodyPr/>
        <a:lstStyle/>
        <a:p>
          <a:endParaRPr lang="zh-TW" altLang="en-US"/>
        </a:p>
      </dgm:t>
    </dgm:pt>
    <dgm:pt modelId="{15BB6353-0D4F-4E5A-A476-A50EF03F4EB9}" type="pres">
      <dgm:prSet presAssocID="{B2A2C26C-D280-4BB9-9689-2C36BE5E6B23}" presName="hierRoot2" presStyleCnt="0">
        <dgm:presLayoutVars>
          <dgm:hierBranch val="init"/>
        </dgm:presLayoutVars>
      </dgm:prSet>
      <dgm:spPr/>
    </dgm:pt>
    <dgm:pt modelId="{C0EEF133-C52E-48EC-9B3B-D95E3F696C57}" type="pres">
      <dgm:prSet presAssocID="{B2A2C26C-D280-4BB9-9689-2C36BE5E6B23}" presName="rootComposite" presStyleCnt="0"/>
      <dgm:spPr/>
    </dgm:pt>
    <dgm:pt modelId="{E2F2BF11-74F1-4267-98C4-76A3E46BCC8B}" type="pres">
      <dgm:prSet presAssocID="{B2A2C26C-D280-4BB9-9689-2C36BE5E6B23}" presName="rootText" presStyleLbl="node2" presStyleIdx="3" presStyleCnt="5">
        <dgm:presLayoutVars>
          <dgm:chPref val="3"/>
        </dgm:presLayoutVars>
      </dgm:prSet>
      <dgm:spPr/>
      <dgm:t>
        <a:bodyPr/>
        <a:lstStyle/>
        <a:p>
          <a:endParaRPr lang="zh-TW" altLang="en-US"/>
        </a:p>
      </dgm:t>
    </dgm:pt>
    <dgm:pt modelId="{D85C3928-579C-4A0C-824E-4F9646162354}" type="pres">
      <dgm:prSet presAssocID="{B2A2C26C-D280-4BB9-9689-2C36BE5E6B23}" presName="rootConnector" presStyleLbl="node2" presStyleIdx="3" presStyleCnt="5"/>
      <dgm:spPr/>
      <dgm:t>
        <a:bodyPr/>
        <a:lstStyle/>
        <a:p>
          <a:endParaRPr lang="zh-TW" altLang="en-US"/>
        </a:p>
      </dgm:t>
    </dgm:pt>
    <dgm:pt modelId="{E2B850DC-5D16-4B27-9CB7-8CC479F0D080}" type="pres">
      <dgm:prSet presAssocID="{B2A2C26C-D280-4BB9-9689-2C36BE5E6B23}" presName="hierChild4" presStyleCnt="0"/>
      <dgm:spPr/>
    </dgm:pt>
    <dgm:pt modelId="{901D26C9-BDD6-4141-B33E-EB27950E4F48}" type="pres">
      <dgm:prSet presAssocID="{FBAE9054-6787-4398-91DF-3EB1B6FBCA39}" presName="Name37" presStyleLbl="parChTrans1D3" presStyleIdx="0" presStyleCnt="5"/>
      <dgm:spPr/>
      <dgm:t>
        <a:bodyPr/>
        <a:lstStyle/>
        <a:p>
          <a:endParaRPr lang="zh-TW" altLang="en-US"/>
        </a:p>
      </dgm:t>
    </dgm:pt>
    <dgm:pt modelId="{911368D2-C70E-46C6-B7FD-7560A2F4E0B3}" type="pres">
      <dgm:prSet presAssocID="{E31B212E-D0F5-4A80-8B9C-094F999A39D2}" presName="hierRoot2" presStyleCnt="0">
        <dgm:presLayoutVars>
          <dgm:hierBranch val="init"/>
        </dgm:presLayoutVars>
      </dgm:prSet>
      <dgm:spPr/>
    </dgm:pt>
    <dgm:pt modelId="{39A67F00-96B0-4F85-8A97-45D9D9556699}" type="pres">
      <dgm:prSet presAssocID="{E31B212E-D0F5-4A80-8B9C-094F999A39D2}" presName="rootComposite" presStyleCnt="0"/>
      <dgm:spPr/>
    </dgm:pt>
    <dgm:pt modelId="{B96DC048-F19F-4E0B-B3F9-61B96EC843A0}" type="pres">
      <dgm:prSet presAssocID="{E31B212E-D0F5-4A80-8B9C-094F999A39D2}" presName="rootText" presStyleLbl="node3" presStyleIdx="0" presStyleCnt="5">
        <dgm:presLayoutVars>
          <dgm:chPref val="3"/>
        </dgm:presLayoutVars>
      </dgm:prSet>
      <dgm:spPr/>
      <dgm:t>
        <a:bodyPr/>
        <a:lstStyle/>
        <a:p>
          <a:endParaRPr lang="zh-TW" altLang="en-US"/>
        </a:p>
      </dgm:t>
    </dgm:pt>
    <dgm:pt modelId="{6A33A182-F0EB-4B5A-91D4-1257ABBF0F5F}" type="pres">
      <dgm:prSet presAssocID="{E31B212E-D0F5-4A80-8B9C-094F999A39D2}" presName="rootConnector" presStyleLbl="node3" presStyleIdx="0" presStyleCnt="5"/>
      <dgm:spPr/>
      <dgm:t>
        <a:bodyPr/>
        <a:lstStyle/>
        <a:p>
          <a:endParaRPr lang="zh-TW" altLang="en-US"/>
        </a:p>
      </dgm:t>
    </dgm:pt>
    <dgm:pt modelId="{73766664-683F-4377-ADCB-64564E33A4E3}" type="pres">
      <dgm:prSet presAssocID="{E31B212E-D0F5-4A80-8B9C-094F999A39D2}" presName="hierChild4" presStyleCnt="0"/>
      <dgm:spPr/>
    </dgm:pt>
    <dgm:pt modelId="{8A43496D-9E97-4953-873F-53DA0253C17C}" type="pres">
      <dgm:prSet presAssocID="{E31B212E-D0F5-4A80-8B9C-094F999A39D2}" presName="hierChild5" presStyleCnt="0"/>
      <dgm:spPr/>
    </dgm:pt>
    <dgm:pt modelId="{F6D73049-657B-49E5-B653-9C76BEE8DF2F}" type="pres">
      <dgm:prSet presAssocID="{CC9BD697-6BE0-48FE-A04D-A04D5657D926}" presName="Name37" presStyleLbl="parChTrans1D3" presStyleIdx="1" presStyleCnt="5"/>
      <dgm:spPr/>
      <dgm:t>
        <a:bodyPr/>
        <a:lstStyle/>
        <a:p>
          <a:endParaRPr lang="zh-TW" altLang="en-US"/>
        </a:p>
      </dgm:t>
    </dgm:pt>
    <dgm:pt modelId="{F485374F-676D-489F-850D-8D04E5B0E3E1}" type="pres">
      <dgm:prSet presAssocID="{B9B8541E-1EA3-4E8C-888B-0A0AF2D57FA3}" presName="hierRoot2" presStyleCnt="0">
        <dgm:presLayoutVars>
          <dgm:hierBranch val="init"/>
        </dgm:presLayoutVars>
      </dgm:prSet>
      <dgm:spPr/>
    </dgm:pt>
    <dgm:pt modelId="{DDF7CAFC-DD18-4769-94BC-C1D755295D06}" type="pres">
      <dgm:prSet presAssocID="{B9B8541E-1EA3-4E8C-888B-0A0AF2D57FA3}" presName="rootComposite" presStyleCnt="0"/>
      <dgm:spPr/>
    </dgm:pt>
    <dgm:pt modelId="{BE9663C4-840E-414B-88DB-F44F8B341A67}" type="pres">
      <dgm:prSet presAssocID="{B9B8541E-1EA3-4E8C-888B-0A0AF2D57FA3}" presName="rootText" presStyleLbl="node3" presStyleIdx="1" presStyleCnt="5">
        <dgm:presLayoutVars>
          <dgm:chPref val="3"/>
        </dgm:presLayoutVars>
      </dgm:prSet>
      <dgm:spPr/>
      <dgm:t>
        <a:bodyPr/>
        <a:lstStyle/>
        <a:p>
          <a:endParaRPr lang="zh-TW" altLang="en-US"/>
        </a:p>
      </dgm:t>
    </dgm:pt>
    <dgm:pt modelId="{A0A6E521-8475-45B3-9980-37D475AA3E78}" type="pres">
      <dgm:prSet presAssocID="{B9B8541E-1EA3-4E8C-888B-0A0AF2D57FA3}" presName="rootConnector" presStyleLbl="node3" presStyleIdx="1" presStyleCnt="5"/>
      <dgm:spPr/>
      <dgm:t>
        <a:bodyPr/>
        <a:lstStyle/>
        <a:p>
          <a:endParaRPr lang="zh-TW" altLang="en-US"/>
        </a:p>
      </dgm:t>
    </dgm:pt>
    <dgm:pt modelId="{81DD04F7-D383-4D72-91F3-0CA0F4E36B91}" type="pres">
      <dgm:prSet presAssocID="{B9B8541E-1EA3-4E8C-888B-0A0AF2D57FA3}" presName="hierChild4" presStyleCnt="0"/>
      <dgm:spPr/>
    </dgm:pt>
    <dgm:pt modelId="{60CD670B-54E3-4CCD-9439-F7B7ABC185A4}" type="pres">
      <dgm:prSet presAssocID="{B9B8541E-1EA3-4E8C-888B-0A0AF2D57FA3}" presName="hierChild5" presStyleCnt="0"/>
      <dgm:spPr/>
    </dgm:pt>
    <dgm:pt modelId="{E8742BC5-15E4-41E1-BEB7-7DF494B4F6BE}" type="pres">
      <dgm:prSet presAssocID="{B2A2C26C-D280-4BB9-9689-2C36BE5E6B23}" presName="hierChild5" presStyleCnt="0"/>
      <dgm:spPr/>
    </dgm:pt>
    <dgm:pt modelId="{49B69A5D-491E-4426-B828-2E8BD54FA481}" type="pres">
      <dgm:prSet presAssocID="{65F74517-220A-432F-B7CC-AE892CF27C88}" presName="Name37" presStyleLbl="parChTrans1D2" presStyleIdx="4" presStyleCnt="5"/>
      <dgm:spPr/>
      <dgm:t>
        <a:bodyPr/>
        <a:lstStyle/>
        <a:p>
          <a:endParaRPr lang="zh-TW" altLang="en-US"/>
        </a:p>
      </dgm:t>
    </dgm:pt>
    <dgm:pt modelId="{2A648B80-3CC3-4BF5-B5B2-5C6CAC6FC370}" type="pres">
      <dgm:prSet presAssocID="{9F9DF7DE-67C5-4717-8BB4-9DAB7A1B3DAE}" presName="hierRoot2" presStyleCnt="0">
        <dgm:presLayoutVars>
          <dgm:hierBranch val="init"/>
        </dgm:presLayoutVars>
      </dgm:prSet>
      <dgm:spPr/>
    </dgm:pt>
    <dgm:pt modelId="{E605424B-5D55-408E-B758-3E2101B26B4C}" type="pres">
      <dgm:prSet presAssocID="{9F9DF7DE-67C5-4717-8BB4-9DAB7A1B3DAE}" presName="rootComposite" presStyleCnt="0"/>
      <dgm:spPr/>
    </dgm:pt>
    <dgm:pt modelId="{2D6BDEC3-CE92-4770-AB2E-6BB340CFAD60}" type="pres">
      <dgm:prSet presAssocID="{9F9DF7DE-67C5-4717-8BB4-9DAB7A1B3DAE}" presName="rootText" presStyleLbl="node2" presStyleIdx="4" presStyleCnt="5">
        <dgm:presLayoutVars>
          <dgm:chPref val="3"/>
        </dgm:presLayoutVars>
      </dgm:prSet>
      <dgm:spPr/>
      <dgm:t>
        <a:bodyPr/>
        <a:lstStyle/>
        <a:p>
          <a:endParaRPr lang="zh-TW" altLang="en-US"/>
        </a:p>
      </dgm:t>
    </dgm:pt>
    <dgm:pt modelId="{2267B8D6-26DC-489A-A0EA-B2EA4E366F88}" type="pres">
      <dgm:prSet presAssocID="{9F9DF7DE-67C5-4717-8BB4-9DAB7A1B3DAE}" presName="rootConnector" presStyleLbl="node2" presStyleIdx="4" presStyleCnt="5"/>
      <dgm:spPr/>
      <dgm:t>
        <a:bodyPr/>
        <a:lstStyle/>
        <a:p>
          <a:endParaRPr lang="zh-TW" altLang="en-US"/>
        </a:p>
      </dgm:t>
    </dgm:pt>
    <dgm:pt modelId="{1D2469FE-4AFA-4012-A686-A72657D08981}" type="pres">
      <dgm:prSet presAssocID="{9F9DF7DE-67C5-4717-8BB4-9DAB7A1B3DAE}" presName="hierChild4" presStyleCnt="0"/>
      <dgm:spPr/>
    </dgm:pt>
    <dgm:pt modelId="{C6D0D2A4-EA7D-4CEF-A9D6-61E6E6A90D28}" type="pres">
      <dgm:prSet presAssocID="{650CB828-858E-45C5-A39D-28F57A010191}" presName="Name37" presStyleLbl="parChTrans1D3" presStyleIdx="2" presStyleCnt="5"/>
      <dgm:spPr/>
      <dgm:t>
        <a:bodyPr/>
        <a:lstStyle/>
        <a:p>
          <a:endParaRPr lang="zh-TW" altLang="en-US"/>
        </a:p>
      </dgm:t>
    </dgm:pt>
    <dgm:pt modelId="{C21AF0B7-480E-4DC3-8F95-0C81DBA33ACC}" type="pres">
      <dgm:prSet presAssocID="{B476506C-EF59-4C11-8FC6-07D3B8C2EF8C}" presName="hierRoot2" presStyleCnt="0">
        <dgm:presLayoutVars>
          <dgm:hierBranch val="init"/>
        </dgm:presLayoutVars>
      </dgm:prSet>
      <dgm:spPr/>
    </dgm:pt>
    <dgm:pt modelId="{7B5C0DA8-B531-4F5D-A611-9C28AD33A24B}" type="pres">
      <dgm:prSet presAssocID="{B476506C-EF59-4C11-8FC6-07D3B8C2EF8C}" presName="rootComposite" presStyleCnt="0"/>
      <dgm:spPr/>
    </dgm:pt>
    <dgm:pt modelId="{B3844015-1FD1-4BC1-ACF7-7B2E979C4EFA}" type="pres">
      <dgm:prSet presAssocID="{B476506C-EF59-4C11-8FC6-07D3B8C2EF8C}" presName="rootText" presStyleLbl="node3" presStyleIdx="2" presStyleCnt="5">
        <dgm:presLayoutVars>
          <dgm:chPref val="3"/>
        </dgm:presLayoutVars>
      </dgm:prSet>
      <dgm:spPr/>
      <dgm:t>
        <a:bodyPr/>
        <a:lstStyle/>
        <a:p>
          <a:endParaRPr lang="zh-TW" altLang="en-US"/>
        </a:p>
      </dgm:t>
    </dgm:pt>
    <dgm:pt modelId="{8EEE9086-670F-4A77-8EA2-D1272B5BEA82}" type="pres">
      <dgm:prSet presAssocID="{B476506C-EF59-4C11-8FC6-07D3B8C2EF8C}" presName="rootConnector" presStyleLbl="node3" presStyleIdx="2" presStyleCnt="5"/>
      <dgm:spPr/>
      <dgm:t>
        <a:bodyPr/>
        <a:lstStyle/>
        <a:p>
          <a:endParaRPr lang="zh-TW" altLang="en-US"/>
        </a:p>
      </dgm:t>
    </dgm:pt>
    <dgm:pt modelId="{4D5A6E6F-EF1E-4508-9006-D64B36D6EA09}" type="pres">
      <dgm:prSet presAssocID="{B476506C-EF59-4C11-8FC6-07D3B8C2EF8C}" presName="hierChild4" presStyleCnt="0"/>
      <dgm:spPr/>
    </dgm:pt>
    <dgm:pt modelId="{9BD1EA69-8DC1-4569-9FDA-49B744A3FDC6}" type="pres">
      <dgm:prSet presAssocID="{B476506C-EF59-4C11-8FC6-07D3B8C2EF8C}" presName="hierChild5" presStyleCnt="0"/>
      <dgm:spPr/>
    </dgm:pt>
    <dgm:pt modelId="{D7505D72-A5EC-4365-A66C-51284779836B}" type="pres">
      <dgm:prSet presAssocID="{D9F0AA63-71CF-485E-9019-1E58AF2727B0}" presName="Name37" presStyleLbl="parChTrans1D3" presStyleIdx="3" presStyleCnt="5"/>
      <dgm:spPr/>
      <dgm:t>
        <a:bodyPr/>
        <a:lstStyle/>
        <a:p>
          <a:endParaRPr lang="zh-TW" altLang="en-US"/>
        </a:p>
      </dgm:t>
    </dgm:pt>
    <dgm:pt modelId="{10BD56A2-2E30-4393-AC15-5B46ABE99E28}" type="pres">
      <dgm:prSet presAssocID="{11B78040-DEC9-47E7-8685-4BDE07BAD55F}" presName="hierRoot2" presStyleCnt="0">
        <dgm:presLayoutVars>
          <dgm:hierBranch val="init"/>
        </dgm:presLayoutVars>
      </dgm:prSet>
      <dgm:spPr/>
    </dgm:pt>
    <dgm:pt modelId="{17E7F078-0305-4D2E-9CC6-40A5CDBC81ED}" type="pres">
      <dgm:prSet presAssocID="{11B78040-DEC9-47E7-8685-4BDE07BAD55F}" presName="rootComposite" presStyleCnt="0"/>
      <dgm:spPr/>
    </dgm:pt>
    <dgm:pt modelId="{A236A46D-1BCD-41EC-BAB7-7566405B55FB}" type="pres">
      <dgm:prSet presAssocID="{11B78040-DEC9-47E7-8685-4BDE07BAD55F}" presName="rootText" presStyleLbl="node3" presStyleIdx="3" presStyleCnt="5">
        <dgm:presLayoutVars>
          <dgm:chPref val="3"/>
        </dgm:presLayoutVars>
      </dgm:prSet>
      <dgm:spPr/>
      <dgm:t>
        <a:bodyPr/>
        <a:lstStyle/>
        <a:p>
          <a:endParaRPr lang="zh-TW" altLang="en-US"/>
        </a:p>
      </dgm:t>
    </dgm:pt>
    <dgm:pt modelId="{DF3E5CEE-91A8-45CE-AA70-920AA4FF2667}" type="pres">
      <dgm:prSet presAssocID="{11B78040-DEC9-47E7-8685-4BDE07BAD55F}" presName="rootConnector" presStyleLbl="node3" presStyleIdx="3" presStyleCnt="5"/>
      <dgm:spPr/>
      <dgm:t>
        <a:bodyPr/>
        <a:lstStyle/>
        <a:p>
          <a:endParaRPr lang="zh-TW" altLang="en-US"/>
        </a:p>
      </dgm:t>
    </dgm:pt>
    <dgm:pt modelId="{25722CAC-0261-4632-923D-7EAF3B0B74C8}" type="pres">
      <dgm:prSet presAssocID="{11B78040-DEC9-47E7-8685-4BDE07BAD55F}" presName="hierChild4" presStyleCnt="0"/>
      <dgm:spPr/>
    </dgm:pt>
    <dgm:pt modelId="{457E5AE7-AC96-499D-A3B6-F0949AB9D685}" type="pres">
      <dgm:prSet presAssocID="{11B78040-DEC9-47E7-8685-4BDE07BAD55F}" presName="hierChild5" presStyleCnt="0"/>
      <dgm:spPr/>
    </dgm:pt>
    <dgm:pt modelId="{65BBCC19-B267-4BAC-AC19-27148D70422B}" type="pres">
      <dgm:prSet presAssocID="{8970260D-37B3-4351-9DC8-C19462A75373}" presName="Name37" presStyleLbl="parChTrans1D3" presStyleIdx="4" presStyleCnt="5"/>
      <dgm:spPr/>
      <dgm:t>
        <a:bodyPr/>
        <a:lstStyle/>
        <a:p>
          <a:endParaRPr lang="zh-TW" altLang="en-US"/>
        </a:p>
      </dgm:t>
    </dgm:pt>
    <dgm:pt modelId="{2ABF8384-C56F-4999-9A8A-DEF10AB045E6}" type="pres">
      <dgm:prSet presAssocID="{FBE940DF-351D-4CB8-9B45-A2FA1649E623}" presName="hierRoot2" presStyleCnt="0">
        <dgm:presLayoutVars>
          <dgm:hierBranch val="init"/>
        </dgm:presLayoutVars>
      </dgm:prSet>
      <dgm:spPr/>
    </dgm:pt>
    <dgm:pt modelId="{9C23F0B0-CD81-4AE0-884C-EB594370DEDA}" type="pres">
      <dgm:prSet presAssocID="{FBE940DF-351D-4CB8-9B45-A2FA1649E623}" presName="rootComposite" presStyleCnt="0"/>
      <dgm:spPr/>
    </dgm:pt>
    <dgm:pt modelId="{DA0B2006-6901-46DA-8CEA-D0DA10711BD1}" type="pres">
      <dgm:prSet presAssocID="{FBE940DF-351D-4CB8-9B45-A2FA1649E623}" presName="rootText" presStyleLbl="node3" presStyleIdx="4" presStyleCnt="5">
        <dgm:presLayoutVars>
          <dgm:chPref val="3"/>
        </dgm:presLayoutVars>
      </dgm:prSet>
      <dgm:spPr/>
      <dgm:t>
        <a:bodyPr/>
        <a:lstStyle/>
        <a:p>
          <a:endParaRPr lang="zh-TW" altLang="en-US"/>
        </a:p>
      </dgm:t>
    </dgm:pt>
    <dgm:pt modelId="{DD7D2D25-F2D4-4E39-80DB-D2E9D8EC2240}" type="pres">
      <dgm:prSet presAssocID="{FBE940DF-351D-4CB8-9B45-A2FA1649E623}" presName="rootConnector" presStyleLbl="node3" presStyleIdx="4" presStyleCnt="5"/>
      <dgm:spPr/>
      <dgm:t>
        <a:bodyPr/>
        <a:lstStyle/>
        <a:p>
          <a:endParaRPr lang="zh-TW" altLang="en-US"/>
        </a:p>
      </dgm:t>
    </dgm:pt>
    <dgm:pt modelId="{AD66DB43-09F6-4156-AB55-DBF93F2D4DC7}" type="pres">
      <dgm:prSet presAssocID="{FBE940DF-351D-4CB8-9B45-A2FA1649E623}" presName="hierChild4" presStyleCnt="0"/>
      <dgm:spPr/>
    </dgm:pt>
    <dgm:pt modelId="{6C1C188F-FD75-42BD-8EE4-4F8DA3A5A627}" type="pres">
      <dgm:prSet presAssocID="{FBE940DF-351D-4CB8-9B45-A2FA1649E623}" presName="hierChild5" presStyleCnt="0"/>
      <dgm:spPr/>
    </dgm:pt>
    <dgm:pt modelId="{1ADA8790-8EC5-43E3-AB46-146225DB4EA7}" type="pres">
      <dgm:prSet presAssocID="{9F9DF7DE-67C5-4717-8BB4-9DAB7A1B3DAE}" presName="hierChild5" presStyleCnt="0"/>
      <dgm:spPr/>
    </dgm:pt>
    <dgm:pt modelId="{DE91E5B8-0C91-4904-924B-B544AC0153DC}" type="pres">
      <dgm:prSet presAssocID="{ED14FD7B-9FEA-4AF8-8BEF-8D4FED5C8702}" presName="hierChild3" presStyleCnt="0"/>
      <dgm:spPr/>
    </dgm:pt>
  </dgm:ptLst>
  <dgm:cxnLst>
    <dgm:cxn modelId="{6D851D4A-6B32-4DE8-9825-256D036B3565}" type="presOf" srcId="{285C680D-F910-4095-8FAF-BC4C0BCB9ECB}" destId="{DDD7868E-7FF1-489C-A23A-541FEBD7359B}" srcOrd="0" destOrd="0" presId="urn:microsoft.com/office/officeart/2005/8/layout/orgChart1"/>
    <dgm:cxn modelId="{DC3A7C0C-53F9-4304-868D-4450264CB6C7}" type="presOf" srcId="{ED14FD7B-9FEA-4AF8-8BEF-8D4FED5C8702}" destId="{CC9A15D4-F262-4809-A981-D2C814E61DC9}" srcOrd="0" destOrd="0" presId="urn:microsoft.com/office/officeart/2005/8/layout/orgChart1"/>
    <dgm:cxn modelId="{D9A0938E-5BA7-4298-A438-A9A0D76F1E97}" type="presOf" srcId="{9F9DF7DE-67C5-4717-8BB4-9DAB7A1B3DAE}" destId="{2D6BDEC3-CE92-4770-AB2E-6BB340CFAD60}" srcOrd="0" destOrd="0" presId="urn:microsoft.com/office/officeart/2005/8/layout/orgChart1"/>
    <dgm:cxn modelId="{C6962929-6294-4765-AE12-11A4DCF6C7F6}" type="presOf" srcId="{CC9BD697-6BE0-48FE-A04D-A04D5657D926}" destId="{F6D73049-657B-49E5-B653-9C76BEE8DF2F}" srcOrd="0" destOrd="0" presId="urn:microsoft.com/office/officeart/2005/8/layout/orgChart1"/>
    <dgm:cxn modelId="{9B80FCF9-8517-4B7C-9686-AEFF143AF7CC}" type="presOf" srcId="{7E9DBCB5-B6FA-4DB3-8987-E74EADA1FC5D}" destId="{7C62D2FF-5023-4E10-84C3-B2DE2E72C839}" srcOrd="0" destOrd="0" presId="urn:microsoft.com/office/officeart/2005/8/layout/orgChart1"/>
    <dgm:cxn modelId="{57E02E1E-EC64-405C-B19A-7675B354C72D}" type="presOf" srcId="{8FFC5E6A-4587-44D2-82B3-C7CA12BA686C}" destId="{2E1140B8-648B-4962-B981-3E2426A10F52}" srcOrd="1" destOrd="0" presId="urn:microsoft.com/office/officeart/2005/8/layout/orgChart1"/>
    <dgm:cxn modelId="{FAA1173D-6550-43F7-A121-722E325744FE}" type="presOf" srcId="{D8FED981-C376-43E3-AA11-DCD2FF2BE7EC}" destId="{E67388B0-76A9-4D15-B1E1-525294F2E939}" srcOrd="0" destOrd="0" presId="urn:microsoft.com/office/officeart/2005/8/layout/orgChart1"/>
    <dgm:cxn modelId="{8FF9C50D-8C6E-4F8B-A2C3-ED6D601B9E44}" type="presOf" srcId="{FBE940DF-351D-4CB8-9B45-A2FA1649E623}" destId="{DD7D2D25-F2D4-4E39-80DB-D2E9D8EC2240}" srcOrd="1" destOrd="0" presId="urn:microsoft.com/office/officeart/2005/8/layout/orgChart1"/>
    <dgm:cxn modelId="{459A52BB-5040-4FD0-AD10-D2F720A3854F}" type="presOf" srcId="{E31B212E-D0F5-4A80-8B9C-094F999A39D2}" destId="{6A33A182-F0EB-4B5A-91D4-1257ABBF0F5F}" srcOrd="1" destOrd="0" presId="urn:microsoft.com/office/officeart/2005/8/layout/orgChart1"/>
    <dgm:cxn modelId="{3AC5E319-C395-49B5-9C38-B09FA2611E26}" srcId="{B2A2C26C-D280-4BB9-9689-2C36BE5E6B23}" destId="{E31B212E-D0F5-4A80-8B9C-094F999A39D2}" srcOrd="0" destOrd="0" parTransId="{FBAE9054-6787-4398-91DF-3EB1B6FBCA39}" sibTransId="{03E90012-7168-4209-8857-D72A026C59F5}"/>
    <dgm:cxn modelId="{AE1F9E06-87EA-49BB-93E8-B9EF7E653836}" type="presOf" srcId="{BE0DF714-550D-46CA-9E5F-E41FD520FB69}" destId="{7CBC52E7-F4D6-4959-855D-E6B3665ABF08}" srcOrd="1" destOrd="0" presId="urn:microsoft.com/office/officeart/2005/8/layout/orgChart1"/>
    <dgm:cxn modelId="{AE86D964-DE59-4E38-84B7-093CE2F84A5A}" type="presOf" srcId="{D8FED981-C376-43E3-AA11-DCD2FF2BE7EC}" destId="{8A717029-3B35-407B-9145-559D675E702B}" srcOrd="1" destOrd="0" presId="urn:microsoft.com/office/officeart/2005/8/layout/orgChart1"/>
    <dgm:cxn modelId="{EBAD0020-9727-4CB0-A51C-CF0A2F648432}" srcId="{ED14FD7B-9FEA-4AF8-8BEF-8D4FED5C8702}" destId="{B2A2C26C-D280-4BB9-9689-2C36BE5E6B23}" srcOrd="3" destOrd="0" parTransId="{CEC93DE1-5B84-43F3-803B-7784C69681D5}" sibTransId="{1610CFA0-A65E-4FD0-9363-5946C1EF9123}"/>
    <dgm:cxn modelId="{A22C63F4-03CF-4134-AC3F-CF7BC0FC5E86}" type="presOf" srcId="{11B78040-DEC9-47E7-8685-4BDE07BAD55F}" destId="{A236A46D-1BCD-41EC-BAB7-7566405B55FB}" srcOrd="0" destOrd="0" presId="urn:microsoft.com/office/officeart/2005/8/layout/orgChart1"/>
    <dgm:cxn modelId="{79F0CC05-A04D-4141-8F51-32AB267DCB3C}" type="presOf" srcId="{E31B212E-D0F5-4A80-8B9C-094F999A39D2}" destId="{B96DC048-F19F-4E0B-B3F9-61B96EC843A0}" srcOrd="0" destOrd="0" presId="urn:microsoft.com/office/officeart/2005/8/layout/orgChart1"/>
    <dgm:cxn modelId="{955E61D9-DB39-47E3-8C88-5EE6C6AB3BBA}" type="presOf" srcId="{B9B8541E-1EA3-4E8C-888B-0A0AF2D57FA3}" destId="{A0A6E521-8475-45B3-9980-37D475AA3E78}" srcOrd="1" destOrd="0" presId="urn:microsoft.com/office/officeart/2005/8/layout/orgChart1"/>
    <dgm:cxn modelId="{758799E1-1D61-479F-BDAE-9BFC5B055712}" srcId="{ED14FD7B-9FEA-4AF8-8BEF-8D4FED5C8702}" destId="{BE0DF714-550D-46CA-9E5F-E41FD520FB69}" srcOrd="2" destOrd="0" parTransId="{285C680D-F910-4095-8FAF-BC4C0BCB9ECB}" sibTransId="{ADE93576-8DE4-4C3D-A7C4-A7D0F20E576E}"/>
    <dgm:cxn modelId="{E6EEB5E8-6573-4F4B-9BD0-21241658310D}" type="presOf" srcId="{9F9DF7DE-67C5-4717-8BB4-9DAB7A1B3DAE}" destId="{2267B8D6-26DC-489A-A0EA-B2EA4E366F88}" srcOrd="1" destOrd="0" presId="urn:microsoft.com/office/officeart/2005/8/layout/orgChart1"/>
    <dgm:cxn modelId="{7F0B736B-F58B-40A6-9D2F-57AEE1564661}" type="presOf" srcId="{B9B8541E-1EA3-4E8C-888B-0A0AF2D57FA3}" destId="{BE9663C4-840E-414B-88DB-F44F8B341A67}" srcOrd="0" destOrd="0" presId="urn:microsoft.com/office/officeart/2005/8/layout/orgChart1"/>
    <dgm:cxn modelId="{815608CD-6222-4740-893E-BB48D53094E3}" type="presOf" srcId="{65F74517-220A-432F-B7CC-AE892CF27C88}" destId="{49B69A5D-491E-4426-B828-2E8BD54FA481}" srcOrd="0" destOrd="0" presId="urn:microsoft.com/office/officeart/2005/8/layout/orgChart1"/>
    <dgm:cxn modelId="{AABC021D-255A-408E-8728-427BF2C09AF8}" type="presOf" srcId="{11B78040-DEC9-47E7-8685-4BDE07BAD55F}" destId="{DF3E5CEE-91A8-45CE-AA70-920AA4FF2667}" srcOrd="1" destOrd="0" presId="urn:microsoft.com/office/officeart/2005/8/layout/orgChart1"/>
    <dgm:cxn modelId="{0322BE72-A310-4390-B8EA-F07E21770757}" srcId="{ED14FD7B-9FEA-4AF8-8BEF-8D4FED5C8702}" destId="{D8FED981-C376-43E3-AA11-DCD2FF2BE7EC}" srcOrd="1" destOrd="0" parTransId="{7E9DBCB5-B6FA-4DB3-8987-E74EADA1FC5D}" sibTransId="{F718E3A4-AED4-4312-9F46-DD963EE1995D}"/>
    <dgm:cxn modelId="{83CAF10B-9BF4-49B0-8B74-295476CC9609}" type="presOf" srcId="{FBAE9054-6787-4398-91DF-3EB1B6FBCA39}" destId="{901D26C9-BDD6-4141-B33E-EB27950E4F48}" srcOrd="0" destOrd="0" presId="urn:microsoft.com/office/officeart/2005/8/layout/orgChart1"/>
    <dgm:cxn modelId="{C60D82F3-5D0C-4E87-9129-FD7108D4AECB}" type="presOf" srcId="{EDAD2BEC-F251-452D-95A0-AD1ECD9E8DC9}" destId="{8E64FC29-7386-46DD-BC0E-1211AC0EF1B2}" srcOrd="0" destOrd="0" presId="urn:microsoft.com/office/officeart/2005/8/layout/orgChart1"/>
    <dgm:cxn modelId="{7DAF4543-B65D-47D3-A895-D8C41C59CB5B}" type="presOf" srcId="{10D0F0E6-8CD8-496F-ABC0-519D4DC7AA53}" destId="{755BFB3D-1F93-46E0-9C9B-E3453F7E0E5C}" srcOrd="0" destOrd="0" presId="urn:microsoft.com/office/officeart/2005/8/layout/orgChart1"/>
    <dgm:cxn modelId="{BCCC902E-AE27-4C02-B112-745B5B0A6C81}" type="presOf" srcId="{B2A2C26C-D280-4BB9-9689-2C36BE5E6B23}" destId="{E2F2BF11-74F1-4267-98C4-76A3E46BCC8B}" srcOrd="0" destOrd="0" presId="urn:microsoft.com/office/officeart/2005/8/layout/orgChart1"/>
    <dgm:cxn modelId="{BAEC2B88-D3D8-4FE1-B46F-C498ABA4357A}" type="presOf" srcId="{650CB828-858E-45C5-A39D-28F57A010191}" destId="{C6D0D2A4-EA7D-4CEF-A9D6-61E6E6A90D28}" srcOrd="0" destOrd="0" presId="urn:microsoft.com/office/officeart/2005/8/layout/orgChart1"/>
    <dgm:cxn modelId="{5399EDCB-9074-496F-B53E-4C598B8EDB79}" type="presOf" srcId="{CEC93DE1-5B84-43F3-803B-7784C69681D5}" destId="{2808BDCF-FC5A-4DC7-AE21-9B4F482E99CA}" srcOrd="0" destOrd="0" presId="urn:microsoft.com/office/officeart/2005/8/layout/orgChart1"/>
    <dgm:cxn modelId="{A454A43B-0ADE-44FC-B6B7-3E89C1751509}" srcId="{B2A2C26C-D280-4BB9-9689-2C36BE5E6B23}" destId="{B9B8541E-1EA3-4E8C-888B-0A0AF2D57FA3}" srcOrd="1" destOrd="0" parTransId="{CC9BD697-6BE0-48FE-A04D-A04D5657D926}" sibTransId="{1F862C9B-839F-47EF-A70F-BFA5F86AF35A}"/>
    <dgm:cxn modelId="{950DFF8B-3697-4F0D-A831-30F6538D2346}" type="presOf" srcId="{FBE940DF-351D-4CB8-9B45-A2FA1649E623}" destId="{DA0B2006-6901-46DA-8CEA-D0DA10711BD1}" srcOrd="0" destOrd="0" presId="urn:microsoft.com/office/officeart/2005/8/layout/orgChart1"/>
    <dgm:cxn modelId="{EF59097D-CB85-4021-94A8-0002A689AAFA}" type="presOf" srcId="{8FFC5E6A-4587-44D2-82B3-C7CA12BA686C}" destId="{6205C9C3-AE35-4F14-AB10-F1E8528BBFE7}" srcOrd="0" destOrd="0" presId="urn:microsoft.com/office/officeart/2005/8/layout/orgChart1"/>
    <dgm:cxn modelId="{1C599DD3-FA6A-4110-A2B7-65A3FC5CC50C}" type="presOf" srcId="{B2A2C26C-D280-4BB9-9689-2C36BE5E6B23}" destId="{D85C3928-579C-4A0C-824E-4F9646162354}" srcOrd="1" destOrd="0" presId="urn:microsoft.com/office/officeart/2005/8/layout/orgChart1"/>
    <dgm:cxn modelId="{345F5FA0-EA72-4EDF-9A7E-C9926EB77033}" type="presOf" srcId="{D9F0AA63-71CF-485E-9019-1E58AF2727B0}" destId="{D7505D72-A5EC-4365-A66C-51284779836B}" srcOrd="0" destOrd="0" presId="urn:microsoft.com/office/officeart/2005/8/layout/orgChart1"/>
    <dgm:cxn modelId="{BC70CBF9-EF6B-44F5-9AC2-E6195716D1CA}" srcId="{9F9DF7DE-67C5-4717-8BB4-9DAB7A1B3DAE}" destId="{11B78040-DEC9-47E7-8685-4BDE07BAD55F}" srcOrd="1" destOrd="0" parTransId="{D9F0AA63-71CF-485E-9019-1E58AF2727B0}" sibTransId="{505B81CE-2F53-41D6-B125-8B26114396DA}"/>
    <dgm:cxn modelId="{B55A8F3D-0564-47BE-8BFF-F16676F27D77}" srcId="{9F9DF7DE-67C5-4717-8BB4-9DAB7A1B3DAE}" destId="{FBE940DF-351D-4CB8-9B45-A2FA1649E623}" srcOrd="2" destOrd="0" parTransId="{8970260D-37B3-4351-9DC8-C19462A75373}" sibTransId="{E55B3653-DF32-4BC2-9CA1-3C69D57A9FE7}"/>
    <dgm:cxn modelId="{AA72B503-B291-4253-8844-3578344ADFF8}" type="presOf" srcId="{ED14FD7B-9FEA-4AF8-8BEF-8D4FED5C8702}" destId="{CB581A83-25C5-49BB-8DEB-D75DE99084F3}" srcOrd="1" destOrd="0" presId="urn:microsoft.com/office/officeart/2005/8/layout/orgChart1"/>
    <dgm:cxn modelId="{37AB22D9-667F-458C-BFB2-DF5CB72ACDC9}" type="presOf" srcId="{BE0DF714-550D-46CA-9E5F-E41FD520FB69}" destId="{55C555B6-35BC-4A34-859A-488ADE597109}" srcOrd="0" destOrd="0" presId="urn:microsoft.com/office/officeart/2005/8/layout/orgChart1"/>
    <dgm:cxn modelId="{06A24CE5-EED9-48AC-8CC1-E1A357C8CA9A}" type="presOf" srcId="{B476506C-EF59-4C11-8FC6-07D3B8C2EF8C}" destId="{B3844015-1FD1-4BC1-ACF7-7B2E979C4EFA}" srcOrd="0" destOrd="0" presId="urn:microsoft.com/office/officeart/2005/8/layout/orgChart1"/>
    <dgm:cxn modelId="{23784852-A656-4B02-B4B4-B8CC3EC6F0AB}" srcId="{ED14FD7B-9FEA-4AF8-8BEF-8D4FED5C8702}" destId="{8FFC5E6A-4587-44D2-82B3-C7CA12BA686C}" srcOrd="0" destOrd="0" parTransId="{10D0F0E6-8CD8-496F-ABC0-519D4DC7AA53}" sibTransId="{86DE4057-1DED-4E1A-A306-4FAB4F2DE582}"/>
    <dgm:cxn modelId="{B58DB9FA-4E16-43CF-8DF6-377531F30FA1}" type="presOf" srcId="{B476506C-EF59-4C11-8FC6-07D3B8C2EF8C}" destId="{8EEE9086-670F-4A77-8EA2-D1272B5BEA82}" srcOrd="1" destOrd="0" presId="urn:microsoft.com/office/officeart/2005/8/layout/orgChart1"/>
    <dgm:cxn modelId="{F68BCA47-7504-4136-91BA-BDD63D4DE900}" srcId="{ED14FD7B-9FEA-4AF8-8BEF-8D4FED5C8702}" destId="{9F9DF7DE-67C5-4717-8BB4-9DAB7A1B3DAE}" srcOrd="4" destOrd="0" parTransId="{65F74517-220A-432F-B7CC-AE892CF27C88}" sibTransId="{6475C21F-D1F2-4795-AA15-84C78C5F35CF}"/>
    <dgm:cxn modelId="{3757BB24-AA30-4129-8D7D-D32924D33418}" type="presOf" srcId="{8970260D-37B3-4351-9DC8-C19462A75373}" destId="{65BBCC19-B267-4BAC-AC19-27148D70422B}" srcOrd="0" destOrd="0" presId="urn:microsoft.com/office/officeart/2005/8/layout/orgChart1"/>
    <dgm:cxn modelId="{640DBA35-D64B-4D8B-AD91-37BEA59F6257}" srcId="{EDAD2BEC-F251-452D-95A0-AD1ECD9E8DC9}" destId="{ED14FD7B-9FEA-4AF8-8BEF-8D4FED5C8702}" srcOrd="0" destOrd="0" parTransId="{E67C4193-F452-4C66-B1F3-71E9234CF209}" sibTransId="{DAF1DD53-9981-4F56-9C18-C5F6D7703B16}"/>
    <dgm:cxn modelId="{7BF2D8E7-1CEF-4BC2-A5A0-88909FCA71EA}" srcId="{9F9DF7DE-67C5-4717-8BB4-9DAB7A1B3DAE}" destId="{B476506C-EF59-4C11-8FC6-07D3B8C2EF8C}" srcOrd="0" destOrd="0" parTransId="{650CB828-858E-45C5-A39D-28F57A010191}" sibTransId="{D303931D-8C21-4877-ABE3-BA4EEBA2DEFD}"/>
    <dgm:cxn modelId="{39211AAE-B314-4940-A045-E10AF324104E}" type="presParOf" srcId="{8E64FC29-7386-46DD-BC0E-1211AC0EF1B2}" destId="{7E0E27C6-D9AC-4586-B879-9B5AD7C43460}" srcOrd="0" destOrd="0" presId="urn:microsoft.com/office/officeart/2005/8/layout/orgChart1"/>
    <dgm:cxn modelId="{5F81D9DB-C7F8-49DA-8E3D-BF583703B2AF}" type="presParOf" srcId="{7E0E27C6-D9AC-4586-B879-9B5AD7C43460}" destId="{F7C1E242-39ED-491C-A53A-EF245FA36FA5}" srcOrd="0" destOrd="0" presId="urn:microsoft.com/office/officeart/2005/8/layout/orgChart1"/>
    <dgm:cxn modelId="{14A81169-BF1A-45C0-A686-719F828C7EFE}" type="presParOf" srcId="{F7C1E242-39ED-491C-A53A-EF245FA36FA5}" destId="{CC9A15D4-F262-4809-A981-D2C814E61DC9}" srcOrd="0" destOrd="0" presId="urn:microsoft.com/office/officeart/2005/8/layout/orgChart1"/>
    <dgm:cxn modelId="{192B83A5-C1A9-4A25-BDD8-C3D55B34DEA0}" type="presParOf" srcId="{F7C1E242-39ED-491C-A53A-EF245FA36FA5}" destId="{CB581A83-25C5-49BB-8DEB-D75DE99084F3}" srcOrd="1" destOrd="0" presId="urn:microsoft.com/office/officeart/2005/8/layout/orgChart1"/>
    <dgm:cxn modelId="{48E4A6CC-887C-4771-862D-8A05F55B128D}" type="presParOf" srcId="{7E0E27C6-D9AC-4586-B879-9B5AD7C43460}" destId="{F29A72C5-E99F-4A98-8724-C0A614A2251C}" srcOrd="1" destOrd="0" presId="urn:microsoft.com/office/officeart/2005/8/layout/orgChart1"/>
    <dgm:cxn modelId="{A34B83D4-367F-47FF-94DB-628DD6012869}" type="presParOf" srcId="{F29A72C5-E99F-4A98-8724-C0A614A2251C}" destId="{755BFB3D-1F93-46E0-9C9B-E3453F7E0E5C}" srcOrd="0" destOrd="0" presId="urn:microsoft.com/office/officeart/2005/8/layout/orgChart1"/>
    <dgm:cxn modelId="{9E2310B1-49C4-47E4-8CA2-D27FE662942D}" type="presParOf" srcId="{F29A72C5-E99F-4A98-8724-C0A614A2251C}" destId="{C04904C1-08AD-4BFE-B7D0-E3592A90C6E1}" srcOrd="1" destOrd="0" presId="urn:microsoft.com/office/officeart/2005/8/layout/orgChart1"/>
    <dgm:cxn modelId="{00FB4F79-D905-4096-8C5F-F9049A4F0825}" type="presParOf" srcId="{C04904C1-08AD-4BFE-B7D0-E3592A90C6E1}" destId="{9CC1AF15-C20F-4B18-941E-81A07C4DC7FD}" srcOrd="0" destOrd="0" presId="urn:microsoft.com/office/officeart/2005/8/layout/orgChart1"/>
    <dgm:cxn modelId="{E42732F4-3EA4-4381-A92B-225D280BF7FB}" type="presParOf" srcId="{9CC1AF15-C20F-4B18-941E-81A07C4DC7FD}" destId="{6205C9C3-AE35-4F14-AB10-F1E8528BBFE7}" srcOrd="0" destOrd="0" presId="urn:microsoft.com/office/officeart/2005/8/layout/orgChart1"/>
    <dgm:cxn modelId="{DE23C9CC-6074-4D20-B7B0-5DC4DBDCEBCB}" type="presParOf" srcId="{9CC1AF15-C20F-4B18-941E-81A07C4DC7FD}" destId="{2E1140B8-648B-4962-B981-3E2426A10F52}" srcOrd="1" destOrd="0" presId="urn:microsoft.com/office/officeart/2005/8/layout/orgChart1"/>
    <dgm:cxn modelId="{6C8AAE9A-6518-49EC-B8E2-B244910FF69C}" type="presParOf" srcId="{C04904C1-08AD-4BFE-B7D0-E3592A90C6E1}" destId="{1144732E-DB84-491E-9902-643AF2239AD4}" srcOrd="1" destOrd="0" presId="urn:microsoft.com/office/officeart/2005/8/layout/orgChart1"/>
    <dgm:cxn modelId="{E067A7A3-2212-45B1-9337-F889BD61DD99}" type="presParOf" srcId="{C04904C1-08AD-4BFE-B7D0-E3592A90C6E1}" destId="{2A679922-D38A-44F5-BD1D-D25A69169DAF}" srcOrd="2" destOrd="0" presId="urn:microsoft.com/office/officeart/2005/8/layout/orgChart1"/>
    <dgm:cxn modelId="{5605C082-C1C7-4922-B4EE-D97879A691B3}" type="presParOf" srcId="{F29A72C5-E99F-4A98-8724-C0A614A2251C}" destId="{7C62D2FF-5023-4E10-84C3-B2DE2E72C839}" srcOrd="2" destOrd="0" presId="urn:microsoft.com/office/officeart/2005/8/layout/orgChart1"/>
    <dgm:cxn modelId="{90597A1C-27C5-423D-B5F1-8D0BE8971841}" type="presParOf" srcId="{F29A72C5-E99F-4A98-8724-C0A614A2251C}" destId="{F6984158-122F-42D2-BE96-03EA919D7CB9}" srcOrd="3" destOrd="0" presId="urn:microsoft.com/office/officeart/2005/8/layout/orgChart1"/>
    <dgm:cxn modelId="{9E3FBF7C-3914-4B55-A818-1A51F29FA544}" type="presParOf" srcId="{F6984158-122F-42D2-BE96-03EA919D7CB9}" destId="{0B7EBA21-FA19-4366-AEBD-45DA2AB60DB1}" srcOrd="0" destOrd="0" presId="urn:microsoft.com/office/officeart/2005/8/layout/orgChart1"/>
    <dgm:cxn modelId="{87058F3B-80A2-404F-BE76-2D35C1AF28BE}" type="presParOf" srcId="{0B7EBA21-FA19-4366-AEBD-45DA2AB60DB1}" destId="{E67388B0-76A9-4D15-B1E1-525294F2E939}" srcOrd="0" destOrd="0" presId="urn:microsoft.com/office/officeart/2005/8/layout/orgChart1"/>
    <dgm:cxn modelId="{25F849EE-B5A2-42DE-B1DC-210D8C8ACDEF}" type="presParOf" srcId="{0B7EBA21-FA19-4366-AEBD-45DA2AB60DB1}" destId="{8A717029-3B35-407B-9145-559D675E702B}" srcOrd="1" destOrd="0" presId="urn:microsoft.com/office/officeart/2005/8/layout/orgChart1"/>
    <dgm:cxn modelId="{91F68DF3-B357-4EAC-93DD-9BF0253AB4CC}" type="presParOf" srcId="{F6984158-122F-42D2-BE96-03EA919D7CB9}" destId="{324FA89C-ABF6-4EC7-9DCF-F4CB4ADC1A75}" srcOrd="1" destOrd="0" presId="urn:microsoft.com/office/officeart/2005/8/layout/orgChart1"/>
    <dgm:cxn modelId="{F4B32339-42BC-4EB0-B9DB-324CB8D4E472}" type="presParOf" srcId="{F6984158-122F-42D2-BE96-03EA919D7CB9}" destId="{D95C12CA-F0C1-40F1-AE6C-D66783ED1AAF}" srcOrd="2" destOrd="0" presId="urn:microsoft.com/office/officeart/2005/8/layout/orgChart1"/>
    <dgm:cxn modelId="{E4DC8A93-1657-4439-B8CD-B710AAC4693A}" type="presParOf" srcId="{F29A72C5-E99F-4A98-8724-C0A614A2251C}" destId="{DDD7868E-7FF1-489C-A23A-541FEBD7359B}" srcOrd="4" destOrd="0" presId="urn:microsoft.com/office/officeart/2005/8/layout/orgChart1"/>
    <dgm:cxn modelId="{7FD51A6C-24E7-4582-ACA8-68B5B9399BEB}" type="presParOf" srcId="{F29A72C5-E99F-4A98-8724-C0A614A2251C}" destId="{FAE30342-3329-40A7-9C1A-4ABEC6DF6FE8}" srcOrd="5" destOrd="0" presId="urn:microsoft.com/office/officeart/2005/8/layout/orgChart1"/>
    <dgm:cxn modelId="{5E14F2F2-29F6-4CC4-B76C-4FD1EE443B0F}" type="presParOf" srcId="{FAE30342-3329-40A7-9C1A-4ABEC6DF6FE8}" destId="{88180F59-C77A-4D48-8E5D-42D093268161}" srcOrd="0" destOrd="0" presId="urn:microsoft.com/office/officeart/2005/8/layout/orgChart1"/>
    <dgm:cxn modelId="{8D0CEAE5-1311-476F-85DF-4707A42BC61D}" type="presParOf" srcId="{88180F59-C77A-4D48-8E5D-42D093268161}" destId="{55C555B6-35BC-4A34-859A-488ADE597109}" srcOrd="0" destOrd="0" presId="urn:microsoft.com/office/officeart/2005/8/layout/orgChart1"/>
    <dgm:cxn modelId="{583BFDAF-93F5-4AB6-93AB-EA4BD96913BF}" type="presParOf" srcId="{88180F59-C77A-4D48-8E5D-42D093268161}" destId="{7CBC52E7-F4D6-4959-855D-E6B3665ABF08}" srcOrd="1" destOrd="0" presId="urn:microsoft.com/office/officeart/2005/8/layout/orgChart1"/>
    <dgm:cxn modelId="{F63B423E-14FB-4E23-9F7C-112C3335933D}" type="presParOf" srcId="{FAE30342-3329-40A7-9C1A-4ABEC6DF6FE8}" destId="{6FB98DF2-3EFF-4E2B-B29C-D6D70CD73C88}" srcOrd="1" destOrd="0" presId="urn:microsoft.com/office/officeart/2005/8/layout/orgChart1"/>
    <dgm:cxn modelId="{D1D01E3D-839C-4E4D-9BE9-FE723ECBD1EF}" type="presParOf" srcId="{FAE30342-3329-40A7-9C1A-4ABEC6DF6FE8}" destId="{DF0C97AD-547E-41DB-9FB4-FC53BE054907}" srcOrd="2" destOrd="0" presId="urn:microsoft.com/office/officeart/2005/8/layout/orgChart1"/>
    <dgm:cxn modelId="{8D70CFCC-FC5E-4FF4-8655-BEA2E342D973}" type="presParOf" srcId="{F29A72C5-E99F-4A98-8724-C0A614A2251C}" destId="{2808BDCF-FC5A-4DC7-AE21-9B4F482E99CA}" srcOrd="6" destOrd="0" presId="urn:microsoft.com/office/officeart/2005/8/layout/orgChart1"/>
    <dgm:cxn modelId="{8EBAA89B-3C24-4327-B5A6-03E1AF17A884}" type="presParOf" srcId="{F29A72C5-E99F-4A98-8724-C0A614A2251C}" destId="{15BB6353-0D4F-4E5A-A476-A50EF03F4EB9}" srcOrd="7" destOrd="0" presId="urn:microsoft.com/office/officeart/2005/8/layout/orgChart1"/>
    <dgm:cxn modelId="{BC7A722F-59BD-4FF3-AA79-3A2D271CA790}" type="presParOf" srcId="{15BB6353-0D4F-4E5A-A476-A50EF03F4EB9}" destId="{C0EEF133-C52E-48EC-9B3B-D95E3F696C57}" srcOrd="0" destOrd="0" presId="urn:microsoft.com/office/officeart/2005/8/layout/orgChart1"/>
    <dgm:cxn modelId="{698465D4-35CC-4265-94F5-E80A6722BF0F}" type="presParOf" srcId="{C0EEF133-C52E-48EC-9B3B-D95E3F696C57}" destId="{E2F2BF11-74F1-4267-98C4-76A3E46BCC8B}" srcOrd="0" destOrd="0" presId="urn:microsoft.com/office/officeart/2005/8/layout/orgChart1"/>
    <dgm:cxn modelId="{EF5C3C1D-12A5-46F4-8519-10B6E61F4A65}" type="presParOf" srcId="{C0EEF133-C52E-48EC-9B3B-D95E3F696C57}" destId="{D85C3928-579C-4A0C-824E-4F9646162354}" srcOrd="1" destOrd="0" presId="urn:microsoft.com/office/officeart/2005/8/layout/orgChart1"/>
    <dgm:cxn modelId="{FBE303B1-B751-4BF4-BC3F-5490127F2278}" type="presParOf" srcId="{15BB6353-0D4F-4E5A-A476-A50EF03F4EB9}" destId="{E2B850DC-5D16-4B27-9CB7-8CC479F0D080}" srcOrd="1" destOrd="0" presId="urn:microsoft.com/office/officeart/2005/8/layout/orgChart1"/>
    <dgm:cxn modelId="{EF2DC766-6043-4918-B6BC-1B3ACFCF184F}" type="presParOf" srcId="{E2B850DC-5D16-4B27-9CB7-8CC479F0D080}" destId="{901D26C9-BDD6-4141-B33E-EB27950E4F48}" srcOrd="0" destOrd="0" presId="urn:microsoft.com/office/officeart/2005/8/layout/orgChart1"/>
    <dgm:cxn modelId="{F0BD8723-8E7E-4674-B00B-4FFB7F8E3C97}" type="presParOf" srcId="{E2B850DC-5D16-4B27-9CB7-8CC479F0D080}" destId="{911368D2-C70E-46C6-B7FD-7560A2F4E0B3}" srcOrd="1" destOrd="0" presId="urn:microsoft.com/office/officeart/2005/8/layout/orgChart1"/>
    <dgm:cxn modelId="{F6729A8E-0CBD-4BF2-A3AC-1CC71030EE85}" type="presParOf" srcId="{911368D2-C70E-46C6-B7FD-7560A2F4E0B3}" destId="{39A67F00-96B0-4F85-8A97-45D9D9556699}" srcOrd="0" destOrd="0" presId="urn:microsoft.com/office/officeart/2005/8/layout/orgChart1"/>
    <dgm:cxn modelId="{558520C1-C9E5-470C-9FDF-095796279427}" type="presParOf" srcId="{39A67F00-96B0-4F85-8A97-45D9D9556699}" destId="{B96DC048-F19F-4E0B-B3F9-61B96EC843A0}" srcOrd="0" destOrd="0" presId="urn:microsoft.com/office/officeart/2005/8/layout/orgChart1"/>
    <dgm:cxn modelId="{02EAFD65-AA29-421B-BAC1-F96085239B28}" type="presParOf" srcId="{39A67F00-96B0-4F85-8A97-45D9D9556699}" destId="{6A33A182-F0EB-4B5A-91D4-1257ABBF0F5F}" srcOrd="1" destOrd="0" presId="urn:microsoft.com/office/officeart/2005/8/layout/orgChart1"/>
    <dgm:cxn modelId="{921F4B7F-E07B-4B81-B76C-32ED112C3470}" type="presParOf" srcId="{911368D2-C70E-46C6-B7FD-7560A2F4E0B3}" destId="{73766664-683F-4377-ADCB-64564E33A4E3}" srcOrd="1" destOrd="0" presId="urn:microsoft.com/office/officeart/2005/8/layout/orgChart1"/>
    <dgm:cxn modelId="{15B6C550-AB9E-43F7-991D-8F1D288A8787}" type="presParOf" srcId="{911368D2-C70E-46C6-B7FD-7560A2F4E0B3}" destId="{8A43496D-9E97-4953-873F-53DA0253C17C}" srcOrd="2" destOrd="0" presId="urn:microsoft.com/office/officeart/2005/8/layout/orgChart1"/>
    <dgm:cxn modelId="{ABBE1F1C-AA37-4AF0-B36F-29F47F367AE0}" type="presParOf" srcId="{E2B850DC-5D16-4B27-9CB7-8CC479F0D080}" destId="{F6D73049-657B-49E5-B653-9C76BEE8DF2F}" srcOrd="2" destOrd="0" presId="urn:microsoft.com/office/officeart/2005/8/layout/orgChart1"/>
    <dgm:cxn modelId="{53029FCF-3739-4A40-8CA2-B8D9F94C0793}" type="presParOf" srcId="{E2B850DC-5D16-4B27-9CB7-8CC479F0D080}" destId="{F485374F-676D-489F-850D-8D04E5B0E3E1}" srcOrd="3" destOrd="0" presId="urn:microsoft.com/office/officeart/2005/8/layout/orgChart1"/>
    <dgm:cxn modelId="{EEA7AF00-A328-4502-ACC7-F9CFFA5149D4}" type="presParOf" srcId="{F485374F-676D-489F-850D-8D04E5B0E3E1}" destId="{DDF7CAFC-DD18-4769-94BC-C1D755295D06}" srcOrd="0" destOrd="0" presId="urn:microsoft.com/office/officeart/2005/8/layout/orgChart1"/>
    <dgm:cxn modelId="{02F805CF-4E89-4C12-A073-18F7539DF4B1}" type="presParOf" srcId="{DDF7CAFC-DD18-4769-94BC-C1D755295D06}" destId="{BE9663C4-840E-414B-88DB-F44F8B341A67}" srcOrd="0" destOrd="0" presId="urn:microsoft.com/office/officeart/2005/8/layout/orgChart1"/>
    <dgm:cxn modelId="{C02E1D0F-A400-4AB8-82C7-CF540C6AFED9}" type="presParOf" srcId="{DDF7CAFC-DD18-4769-94BC-C1D755295D06}" destId="{A0A6E521-8475-45B3-9980-37D475AA3E78}" srcOrd="1" destOrd="0" presId="urn:microsoft.com/office/officeart/2005/8/layout/orgChart1"/>
    <dgm:cxn modelId="{BC366095-DD97-48AE-8BA2-E74882DD7987}" type="presParOf" srcId="{F485374F-676D-489F-850D-8D04E5B0E3E1}" destId="{81DD04F7-D383-4D72-91F3-0CA0F4E36B91}" srcOrd="1" destOrd="0" presId="urn:microsoft.com/office/officeart/2005/8/layout/orgChart1"/>
    <dgm:cxn modelId="{D59D86DA-9F29-4EE4-8BE2-26F939CFE3DD}" type="presParOf" srcId="{F485374F-676D-489F-850D-8D04E5B0E3E1}" destId="{60CD670B-54E3-4CCD-9439-F7B7ABC185A4}" srcOrd="2" destOrd="0" presId="urn:microsoft.com/office/officeart/2005/8/layout/orgChart1"/>
    <dgm:cxn modelId="{6A0519EB-8F23-49F8-AF71-F01CE61E08AE}" type="presParOf" srcId="{15BB6353-0D4F-4E5A-A476-A50EF03F4EB9}" destId="{E8742BC5-15E4-41E1-BEB7-7DF494B4F6BE}" srcOrd="2" destOrd="0" presId="urn:microsoft.com/office/officeart/2005/8/layout/orgChart1"/>
    <dgm:cxn modelId="{BE62FB6E-B28E-4059-8CA5-DEEA894CB0D8}" type="presParOf" srcId="{F29A72C5-E99F-4A98-8724-C0A614A2251C}" destId="{49B69A5D-491E-4426-B828-2E8BD54FA481}" srcOrd="8" destOrd="0" presId="urn:microsoft.com/office/officeart/2005/8/layout/orgChart1"/>
    <dgm:cxn modelId="{204C087C-055B-4B9A-B2E6-BEDE47D8F465}" type="presParOf" srcId="{F29A72C5-E99F-4A98-8724-C0A614A2251C}" destId="{2A648B80-3CC3-4BF5-B5B2-5C6CAC6FC370}" srcOrd="9" destOrd="0" presId="urn:microsoft.com/office/officeart/2005/8/layout/orgChart1"/>
    <dgm:cxn modelId="{C2E1A709-714D-4150-8946-8CEE9FA9C303}" type="presParOf" srcId="{2A648B80-3CC3-4BF5-B5B2-5C6CAC6FC370}" destId="{E605424B-5D55-408E-B758-3E2101B26B4C}" srcOrd="0" destOrd="0" presId="urn:microsoft.com/office/officeart/2005/8/layout/orgChart1"/>
    <dgm:cxn modelId="{87D32845-DE17-40B9-8693-E4A183934CFB}" type="presParOf" srcId="{E605424B-5D55-408E-B758-3E2101B26B4C}" destId="{2D6BDEC3-CE92-4770-AB2E-6BB340CFAD60}" srcOrd="0" destOrd="0" presId="urn:microsoft.com/office/officeart/2005/8/layout/orgChart1"/>
    <dgm:cxn modelId="{E50DDE59-5D64-4892-8FE5-CB7C544D3160}" type="presParOf" srcId="{E605424B-5D55-408E-B758-3E2101B26B4C}" destId="{2267B8D6-26DC-489A-A0EA-B2EA4E366F88}" srcOrd="1" destOrd="0" presId="urn:microsoft.com/office/officeart/2005/8/layout/orgChart1"/>
    <dgm:cxn modelId="{A44BAFEF-3AC8-41BA-9999-07E6B871AF8D}" type="presParOf" srcId="{2A648B80-3CC3-4BF5-B5B2-5C6CAC6FC370}" destId="{1D2469FE-4AFA-4012-A686-A72657D08981}" srcOrd="1" destOrd="0" presId="urn:microsoft.com/office/officeart/2005/8/layout/orgChart1"/>
    <dgm:cxn modelId="{E7369193-58BE-4544-B30B-5E6E8F2FB3EC}" type="presParOf" srcId="{1D2469FE-4AFA-4012-A686-A72657D08981}" destId="{C6D0D2A4-EA7D-4CEF-A9D6-61E6E6A90D28}" srcOrd="0" destOrd="0" presId="urn:microsoft.com/office/officeart/2005/8/layout/orgChart1"/>
    <dgm:cxn modelId="{91A7EDF0-4BCA-4252-AD4B-E12D9559F1C0}" type="presParOf" srcId="{1D2469FE-4AFA-4012-A686-A72657D08981}" destId="{C21AF0B7-480E-4DC3-8F95-0C81DBA33ACC}" srcOrd="1" destOrd="0" presId="urn:microsoft.com/office/officeart/2005/8/layout/orgChart1"/>
    <dgm:cxn modelId="{DE8CB210-B1EF-4826-AAE4-B6DD44387311}" type="presParOf" srcId="{C21AF0B7-480E-4DC3-8F95-0C81DBA33ACC}" destId="{7B5C0DA8-B531-4F5D-A611-9C28AD33A24B}" srcOrd="0" destOrd="0" presId="urn:microsoft.com/office/officeart/2005/8/layout/orgChart1"/>
    <dgm:cxn modelId="{1AD8A3D9-5F93-49B0-A941-DE133D7169DE}" type="presParOf" srcId="{7B5C0DA8-B531-4F5D-A611-9C28AD33A24B}" destId="{B3844015-1FD1-4BC1-ACF7-7B2E979C4EFA}" srcOrd="0" destOrd="0" presId="urn:microsoft.com/office/officeart/2005/8/layout/orgChart1"/>
    <dgm:cxn modelId="{EA998F0C-E4D4-4103-8A9B-32DDB4978380}" type="presParOf" srcId="{7B5C0DA8-B531-4F5D-A611-9C28AD33A24B}" destId="{8EEE9086-670F-4A77-8EA2-D1272B5BEA82}" srcOrd="1" destOrd="0" presId="urn:microsoft.com/office/officeart/2005/8/layout/orgChart1"/>
    <dgm:cxn modelId="{DF546F03-44F7-4B78-9987-79514FC37E1E}" type="presParOf" srcId="{C21AF0B7-480E-4DC3-8F95-0C81DBA33ACC}" destId="{4D5A6E6F-EF1E-4508-9006-D64B36D6EA09}" srcOrd="1" destOrd="0" presId="urn:microsoft.com/office/officeart/2005/8/layout/orgChart1"/>
    <dgm:cxn modelId="{B2CD340A-0107-49B6-9472-B92B42D892FB}" type="presParOf" srcId="{C21AF0B7-480E-4DC3-8F95-0C81DBA33ACC}" destId="{9BD1EA69-8DC1-4569-9FDA-49B744A3FDC6}" srcOrd="2" destOrd="0" presId="urn:microsoft.com/office/officeart/2005/8/layout/orgChart1"/>
    <dgm:cxn modelId="{8D7E6C67-3435-45E8-86B0-FAD2A7EF32F1}" type="presParOf" srcId="{1D2469FE-4AFA-4012-A686-A72657D08981}" destId="{D7505D72-A5EC-4365-A66C-51284779836B}" srcOrd="2" destOrd="0" presId="urn:microsoft.com/office/officeart/2005/8/layout/orgChart1"/>
    <dgm:cxn modelId="{DB6F5202-B258-43AD-BD05-82FA6BCBF89F}" type="presParOf" srcId="{1D2469FE-4AFA-4012-A686-A72657D08981}" destId="{10BD56A2-2E30-4393-AC15-5B46ABE99E28}" srcOrd="3" destOrd="0" presId="urn:microsoft.com/office/officeart/2005/8/layout/orgChart1"/>
    <dgm:cxn modelId="{76D268A4-D456-4B3D-BD55-B4B2C7733C27}" type="presParOf" srcId="{10BD56A2-2E30-4393-AC15-5B46ABE99E28}" destId="{17E7F078-0305-4D2E-9CC6-40A5CDBC81ED}" srcOrd="0" destOrd="0" presId="urn:microsoft.com/office/officeart/2005/8/layout/orgChart1"/>
    <dgm:cxn modelId="{F85C60D0-CC55-4439-9EA7-43B8AB8661F7}" type="presParOf" srcId="{17E7F078-0305-4D2E-9CC6-40A5CDBC81ED}" destId="{A236A46D-1BCD-41EC-BAB7-7566405B55FB}" srcOrd="0" destOrd="0" presId="urn:microsoft.com/office/officeart/2005/8/layout/orgChart1"/>
    <dgm:cxn modelId="{0868B2F4-35BC-44BB-9DCC-7283A16445B2}" type="presParOf" srcId="{17E7F078-0305-4D2E-9CC6-40A5CDBC81ED}" destId="{DF3E5CEE-91A8-45CE-AA70-920AA4FF2667}" srcOrd="1" destOrd="0" presId="urn:microsoft.com/office/officeart/2005/8/layout/orgChart1"/>
    <dgm:cxn modelId="{5625AFDE-5749-4399-A075-7659018A4CD0}" type="presParOf" srcId="{10BD56A2-2E30-4393-AC15-5B46ABE99E28}" destId="{25722CAC-0261-4632-923D-7EAF3B0B74C8}" srcOrd="1" destOrd="0" presId="urn:microsoft.com/office/officeart/2005/8/layout/orgChart1"/>
    <dgm:cxn modelId="{3156A273-7A3D-46FA-860E-3400B0D069F1}" type="presParOf" srcId="{10BD56A2-2E30-4393-AC15-5B46ABE99E28}" destId="{457E5AE7-AC96-499D-A3B6-F0949AB9D685}" srcOrd="2" destOrd="0" presId="urn:microsoft.com/office/officeart/2005/8/layout/orgChart1"/>
    <dgm:cxn modelId="{2D56249B-4E98-4DC8-9159-D878A64CCA8B}" type="presParOf" srcId="{1D2469FE-4AFA-4012-A686-A72657D08981}" destId="{65BBCC19-B267-4BAC-AC19-27148D70422B}" srcOrd="4" destOrd="0" presId="urn:microsoft.com/office/officeart/2005/8/layout/orgChart1"/>
    <dgm:cxn modelId="{07F179E1-7E49-4BBF-BCAF-E9EA8C3677A9}" type="presParOf" srcId="{1D2469FE-4AFA-4012-A686-A72657D08981}" destId="{2ABF8384-C56F-4999-9A8A-DEF10AB045E6}" srcOrd="5" destOrd="0" presId="urn:microsoft.com/office/officeart/2005/8/layout/orgChart1"/>
    <dgm:cxn modelId="{71E380AB-693E-4627-AF06-A5BE67A1882F}" type="presParOf" srcId="{2ABF8384-C56F-4999-9A8A-DEF10AB045E6}" destId="{9C23F0B0-CD81-4AE0-884C-EB594370DEDA}" srcOrd="0" destOrd="0" presId="urn:microsoft.com/office/officeart/2005/8/layout/orgChart1"/>
    <dgm:cxn modelId="{0C95D840-F137-45DB-A250-D2ACB1915512}" type="presParOf" srcId="{9C23F0B0-CD81-4AE0-884C-EB594370DEDA}" destId="{DA0B2006-6901-46DA-8CEA-D0DA10711BD1}" srcOrd="0" destOrd="0" presId="urn:microsoft.com/office/officeart/2005/8/layout/orgChart1"/>
    <dgm:cxn modelId="{BDF92D2F-9C92-4ED9-8F68-E5AB5AA4E00F}" type="presParOf" srcId="{9C23F0B0-CD81-4AE0-884C-EB594370DEDA}" destId="{DD7D2D25-F2D4-4E39-80DB-D2E9D8EC2240}" srcOrd="1" destOrd="0" presId="urn:microsoft.com/office/officeart/2005/8/layout/orgChart1"/>
    <dgm:cxn modelId="{90DEA92A-A89F-4044-9EC7-FF93EB2E0AC6}" type="presParOf" srcId="{2ABF8384-C56F-4999-9A8A-DEF10AB045E6}" destId="{AD66DB43-09F6-4156-AB55-DBF93F2D4DC7}" srcOrd="1" destOrd="0" presId="urn:microsoft.com/office/officeart/2005/8/layout/orgChart1"/>
    <dgm:cxn modelId="{146A510A-1683-4A24-AD7A-FD5431B79A8B}" type="presParOf" srcId="{2ABF8384-C56F-4999-9A8A-DEF10AB045E6}" destId="{6C1C188F-FD75-42BD-8EE4-4F8DA3A5A627}" srcOrd="2" destOrd="0" presId="urn:microsoft.com/office/officeart/2005/8/layout/orgChart1"/>
    <dgm:cxn modelId="{CF08B883-7EAE-4A17-BE32-058DCBE9F299}" type="presParOf" srcId="{2A648B80-3CC3-4BF5-B5B2-5C6CAC6FC370}" destId="{1ADA8790-8EC5-43E3-AB46-146225DB4EA7}" srcOrd="2" destOrd="0" presId="urn:microsoft.com/office/officeart/2005/8/layout/orgChart1"/>
    <dgm:cxn modelId="{02F1522F-C8BA-4CAD-A73C-5C0D7F4F6F19}" type="presParOf" srcId="{7E0E27C6-D9AC-4586-B879-9B5AD7C43460}" destId="{DE91E5B8-0C91-4904-924B-B544AC0153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ACDE06-5CBB-47C3-BBCE-0AC846FEFA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89CE689C-CA83-4447-B329-96DC5EE26084}">
      <dgm:prSet phldrT="[文字]" custT="1"/>
      <dgm:spPr/>
      <dgm:t>
        <a:bodyPr/>
        <a:lstStyle/>
        <a:p>
          <a:r>
            <a:rPr lang="zh-TW" altLang="en-US" sz="1100" b="1" dirty="0">
              <a:latin typeface="+mj-ea"/>
              <a:ea typeface="+mj-ea"/>
            </a:rPr>
            <a:t>選股行家</a:t>
          </a:r>
        </a:p>
      </dgm:t>
    </dgm:pt>
    <dgm:pt modelId="{32610A38-47B6-4251-AB65-072D05EFF846}" type="parTrans" cxnId="{82383C13-8528-447C-8D09-460D13B69576}">
      <dgm:prSet/>
      <dgm:spPr/>
      <dgm:t>
        <a:bodyPr/>
        <a:lstStyle/>
        <a:p>
          <a:endParaRPr lang="zh-TW" altLang="en-US"/>
        </a:p>
      </dgm:t>
    </dgm:pt>
    <dgm:pt modelId="{CB57EA61-329C-48C2-8497-AE05A1E4FA48}" type="sibTrans" cxnId="{82383C13-8528-447C-8D09-460D13B69576}">
      <dgm:prSet/>
      <dgm:spPr/>
      <dgm:t>
        <a:bodyPr/>
        <a:lstStyle/>
        <a:p>
          <a:endParaRPr lang="zh-TW" altLang="en-US"/>
        </a:p>
      </dgm:t>
    </dgm:pt>
    <dgm:pt modelId="{DA09609D-3D2C-4315-BBBF-CD6F096ECC3D}">
      <dgm:prSet phldrT="[文字]" custT="1"/>
      <dgm:spPr/>
      <dgm:t>
        <a:bodyPr/>
        <a:lstStyle/>
        <a:p>
          <a:r>
            <a:rPr lang="zh-TW" altLang="en-US" sz="1100" b="1" dirty="0">
              <a:latin typeface="+mj-ea"/>
              <a:ea typeface="+mj-ea"/>
            </a:rPr>
            <a:t>技術風險</a:t>
          </a:r>
        </a:p>
      </dgm:t>
    </dgm:pt>
    <dgm:pt modelId="{571E34C0-59C2-4AEB-A3C1-5FC766989876}" type="parTrans" cxnId="{860E3759-BBB0-4E63-860B-C775D9E44286}">
      <dgm:prSet/>
      <dgm:spPr/>
      <dgm:t>
        <a:bodyPr/>
        <a:lstStyle/>
        <a:p>
          <a:endParaRPr lang="zh-TW" altLang="en-US">
            <a:latin typeface="+mj-ea"/>
            <a:ea typeface="+mj-ea"/>
          </a:endParaRPr>
        </a:p>
      </dgm:t>
    </dgm:pt>
    <dgm:pt modelId="{BF279439-7769-4418-BC07-843DCBBC9A0E}" type="sibTrans" cxnId="{860E3759-BBB0-4E63-860B-C775D9E44286}">
      <dgm:prSet/>
      <dgm:spPr/>
      <dgm:t>
        <a:bodyPr/>
        <a:lstStyle/>
        <a:p>
          <a:endParaRPr lang="zh-TW" altLang="en-US"/>
        </a:p>
      </dgm:t>
    </dgm:pt>
    <dgm:pt modelId="{F0B70662-8B41-4412-B005-79F6FFA714CE}">
      <dgm:prSet phldrT="[文字]" custT="1"/>
      <dgm:spPr/>
      <dgm:t>
        <a:bodyPr/>
        <a:lstStyle/>
        <a:p>
          <a:r>
            <a:rPr lang="zh-TW" altLang="en-US" sz="1100" b="1" dirty="0">
              <a:latin typeface="+mj-ea"/>
              <a:ea typeface="+mj-ea"/>
            </a:rPr>
            <a:t>組織風險</a:t>
          </a:r>
        </a:p>
      </dgm:t>
    </dgm:pt>
    <dgm:pt modelId="{3A186C91-DBB3-4248-BC14-C8CC2A086E73}" type="parTrans" cxnId="{51A5058D-828D-4878-AF6E-0DC2E82E4C88}">
      <dgm:prSet/>
      <dgm:spPr/>
      <dgm:t>
        <a:bodyPr/>
        <a:lstStyle/>
        <a:p>
          <a:endParaRPr lang="zh-TW" altLang="en-US">
            <a:latin typeface="+mj-ea"/>
            <a:ea typeface="+mj-ea"/>
          </a:endParaRPr>
        </a:p>
      </dgm:t>
    </dgm:pt>
    <dgm:pt modelId="{D95C648F-E358-4EB0-8BD8-0E8DDB8BE266}" type="sibTrans" cxnId="{51A5058D-828D-4878-AF6E-0DC2E82E4C88}">
      <dgm:prSet/>
      <dgm:spPr/>
      <dgm:t>
        <a:bodyPr/>
        <a:lstStyle/>
        <a:p>
          <a:endParaRPr lang="zh-TW" altLang="en-US"/>
        </a:p>
      </dgm:t>
    </dgm:pt>
    <dgm:pt modelId="{3FB90DF0-A986-4FCE-B32F-657F3562E464}">
      <dgm:prSet phldrT="[文字]" custT="1"/>
      <dgm:spPr/>
      <dgm:t>
        <a:bodyPr/>
        <a:lstStyle/>
        <a:p>
          <a:r>
            <a:rPr lang="zh-TW" altLang="en-US" sz="1100" b="1" dirty="0">
              <a:latin typeface="+mj-ea"/>
              <a:ea typeface="+mj-ea"/>
            </a:rPr>
            <a:t>專案管理風險</a:t>
          </a:r>
        </a:p>
      </dgm:t>
    </dgm:pt>
    <dgm:pt modelId="{12B70B92-6DB8-4EF0-80DA-32BFE2675BC7}" type="parTrans" cxnId="{3659A5AB-DAC2-4D79-895A-4618F1B36A27}">
      <dgm:prSet/>
      <dgm:spPr/>
      <dgm:t>
        <a:bodyPr/>
        <a:lstStyle/>
        <a:p>
          <a:endParaRPr lang="zh-TW" altLang="en-US">
            <a:latin typeface="+mj-ea"/>
            <a:ea typeface="+mj-ea"/>
          </a:endParaRPr>
        </a:p>
      </dgm:t>
    </dgm:pt>
    <dgm:pt modelId="{F2A872E3-F938-4A25-BC2E-36D5D0C2ACF1}" type="sibTrans" cxnId="{3659A5AB-DAC2-4D79-895A-4618F1B36A27}">
      <dgm:prSet/>
      <dgm:spPr/>
      <dgm:t>
        <a:bodyPr/>
        <a:lstStyle/>
        <a:p>
          <a:endParaRPr lang="zh-TW" altLang="en-US"/>
        </a:p>
      </dgm:t>
    </dgm:pt>
    <dgm:pt modelId="{6E33F428-C1C2-4374-893F-CDBC398C1CE3}">
      <dgm:prSet phldrT="[文字]" custT="1"/>
      <dgm:spPr/>
      <dgm:t>
        <a:bodyPr/>
        <a:lstStyle/>
        <a:p>
          <a:r>
            <a:rPr lang="zh-TW" altLang="en-US" sz="1100" b="1" dirty="0">
              <a:latin typeface="+mj-ea"/>
              <a:ea typeface="+mj-ea"/>
            </a:rPr>
            <a:t>外部風險</a:t>
          </a:r>
        </a:p>
      </dgm:t>
    </dgm:pt>
    <dgm:pt modelId="{C12061F7-755B-4944-A5EE-B43405A65F9E}" type="parTrans" cxnId="{941109E8-4DDE-4BBA-9561-AE238BE4ADDA}">
      <dgm:prSet/>
      <dgm:spPr/>
      <dgm:t>
        <a:bodyPr/>
        <a:lstStyle/>
        <a:p>
          <a:endParaRPr lang="zh-TW" altLang="en-US">
            <a:latin typeface="+mj-ea"/>
            <a:ea typeface="+mj-ea"/>
          </a:endParaRPr>
        </a:p>
      </dgm:t>
    </dgm:pt>
    <dgm:pt modelId="{67A49B7F-B4F0-405C-B300-3BDC5D8F0258}" type="sibTrans" cxnId="{941109E8-4DDE-4BBA-9561-AE238BE4ADDA}">
      <dgm:prSet/>
      <dgm:spPr/>
      <dgm:t>
        <a:bodyPr/>
        <a:lstStyle/>
        <a:p>
          <a:endParaRPr lang="zh-TW" altLang="en-US"/>
        </a:p>
      </dgm:t>
    </dgm:pt>
    <dgm:pt modelId="{AFCB0389-6C38-4085-A3BE-3F14B1687162}">
      <dgm:prSet phldrT="[文字]" custT="1"/>
      <dgm:spPr/>
      <dgm:t>
        <a:bodyPr/>
        <a:lstStyle/>
        <a:p>
          <a:r>
            <a:rPr lang="zh-TW" altLang="en-US" sz="1100" b="1" dirty="0">
              <a:latin typeface="+mj-ea"/>
              <a:ea typeface="+mj-ea"/>
            </a:rPr>
            <a:t>介面設計</a:t>
          </a:r>
        </a:p>
      </dgm:t>
    </dgm:pt>
    <dgm:pt modelId="{9EFF204D-89AB-44D1-A40B-C613DE19591D}" type="parTrans" cxnId="{F4FDB0E3-89A0-4A62-8003-0706B0938585}">
      <dgm:prSet/>
      <dgm:spPr/>
      <dgm:t>
        <a:bodyPr/>
        <a:lstStyle/>
        <a:p>
          <a:endParaRPr lang="zh-TW" altLang="en-US">
            <a:latin typeface="+mj-ea"/>
            <a:ea typeface="+mj-ea"/>
          </a:endParaRPr>
        </a:p>
      </dgm:t>
    </dgm:pt>
    <dgm:pt modelId="{B28FB208-E7F1-45C8-B708-1333BDAE7066}" type="sibTrans" cxnId="{F4FDB0E3-89A0-4A62-8003-0706B0938585}">
      <dgm:prSet/>
      <dgm:spPr/>
      <dgm:t>
        <a:bodyPr/>
        <a:lstStyle/>
        <a:p>
          <a:endParaRPr lang="zh-TW" altLang="en-US"/>
        </a:p>
      </dgm:t>
    </dgm:pt>
    <dgm:pt modelId="{95542FFB-5F64-4BA1-B979-B3185441E9A0}">
      <dgm:prSet phldrT="[文字]" custT="1"/>
      <dgm:spPr/>
      <dgm:t>
        <a:bodyPr/>
        <a:lstStyle/>
        <a:p>
          <a:r>
            <a:rPr lang="zh-TW" altLang="en-US" sz="1100" b="1" dirty="0">
              <a:latin typeface="+mj-ea"/>
              <a:ea typeface="+mj-ea"/>
            </a:rPr>
            <a:t>缺乏使用者</a:t>
          </a:r>
        </a:p>
      </dgm:t>
    </dgm:pt>
    <dgm:pt modelId="{A298698C-3AF1-4234-B932-B10A38FCF522}" type="parTrans" cxnId="{001DA9E0-3288-41A7-A407-CA273ED4EF8F}">
      <dgm:prSet/>
      <dgm:spPr/>
      <dgm:t>
        <a:bodyPr/>
        <a:lstStyle/>
        <a:p>
          <a:endParaRPr lang="zh-TW" altLang="en-US">
            <a:latin typeface="+mj-ea"/>
            <a:ea typeface="+mj-ea"/>
          </a:endParaRPr>
        </a:p>
      </dgm:t>
    </dgm:pt>
    <dgm:pt modelId="{6EC281EA-4FC4-4868-8FFB-386116725162}" type="sibTrans" cxnId="{001DA9E0-3288-41A7-A407-CA273ED4EF8F}">
      <dgm:prSet/>
      <dgm:spPr/>
      <dgm:t>
        <a:bodyPr/>
        <a:lstStyle/>
        <a:p>
          <a:endParaRPr lang="zh-TW" altLang="en-US"/>
        </a:p>
      </dgm:t>
    </dgm:pt>
    <dgm:pt modelId="{62FE43BD-0492-4849-8D1E-F6D0A01F4CDA}">
      <dgm:prSet phldrT="[文字]" custT="1"/>
      <dgm:spPr/>
      <dgm:t>
        <a:bodyPr/>
        <a:lstStyle/>
        <a:p>
          <a:r>
            <a:rPr lang="zh-TW" altLang="en-US" sz="1100" b="1" dirty="0">
              <a:latin typeface="+mj-ea"/>
              <a:ea typeface="+mj-ea"/>
            </a:rPr>
            <a:t>專案</a:t>
          </a:r>
          <a:r>
            <a:rPr lang="en-US" altLang="zh-TW" sz="1100" b="1" dirty="0">
              <a:latin typeface="+mj-ea"/>
              <a:ea typeface="+mj-ea"/>
            </a:rPr>
            <a:t>SOP</a:t>
          </a:r>
          <a:endParaRPr lang="zh-TW" altLang="en-US" sz="1100" b="1" dirty="0">
            <a:latin typeface="+mj-ea"/>
            <a:ea typeface="+mj-ea"/>
          </a:endParaRPr>
        </a:p>
      </dgm:t>
    </dgm:pt>
    <dgm:pt modelId="{7E29B3B6-1687-49EF-A6FE-74D0D5F56A8D}" type="parTrans" cxnId="{AA10BD13-3228-4A79-814E-386E02B36AA5}">
      <dgm:prSet/>
      <dgm:spPr/>
      <dgm:t>
        <a:bodyPr/>
        <a:lstStyle/>
        <a:p>
          <a:endParaRPr lang="zh-TW" altLang="en-US">
            <a:latin typeface="+mj-ea"/>
            <a:ea typeface="+mj-ea"/>
          </a:endParaRPr>
        </a:p>
      </dgm:t>
    </dgm:pt>
    <dgm:pt modelId="{4F02F156-C809-4189-AAA7-FC0A2EA00485}" type="sibTrans" cxnId="{AA10BD13-3228-4A79-814E-386E02B36AA5}">
      <dgm:prSet/>
      <dgm:spPr/>
      <dgm:t>
        <a:bodyPr/>
        <a:lstStyle/>
        <a:p>
          <a:endParaRPr lang="zh-TW" altLang="en-US"/>
        </a:p>
      </dgm:t>
    </dgm:pt>
    <dgm:pt modelId="{32E6F6E0-662E-445D-A0AD-C20E65D539DE}">
      <dgm:prSet phldrT="[文字]" custT="1"/>
      <dgm:spPr/>
      <dgm:t>
        <a:bodyPr/>
        <a:lstStyle/>
        <a:p>
          <a:r>
            <a:rPr lang="zh-TW" altLang="en-US" sz="1100" b="1" dirty="0">
              <a:latin typeface="+mj-ea"/>
              <a:ea typeface="+mj-ea"/>
            </a:rPr>
            <a:t>估算成本</a:t>
          </a:r>
        </a:p>
      </dgm:t>
    </dgm:pt>
    <dgm:pt modelId="{908F122F-90FA-4725-8A1B-1EB470A2417B}" type="parTrans" cxnId="{87107072-5B9A-41C2-B652-4079F5A88E82}">
      <dgm:prSet/>
      <dgm:spPr/>
      <dgm:t>
        <a:bodyPr/>
        <a:lstStyle/>
        <a:p>
          <a:endParaRPr lang="zh-TW" altLang="en-US">
            <a:latin typeface="+mj-ea"/>
            <a:ea typeface="+mj-ea"/>
          </a:endParaRPr>
        </a:p>
      </dgm:t>
    </dgm:pt>
    <dgm:pt modelId="{B5584095-5F88-4872-BFA4-EB681DAC7011}" type="sibTrans" cxnId="{87107072-5B9A-41C2-B652-4079F5A88E82}">
      <dgm:prSet/>
      <dgm:spPr/>
      <dgm:t>
        <a:bodyPr/>
        <a:lstStyle/>
        <a:p>
          <a:endParaRPr lang="zh-TW" altLang="en-US"/>
        </a:p>
      </dgm:t>
    </dgm:pt>
    <dgm:pt modelId="{1DE7928C-C180-4F98-AE96-F354ACDEAE6D}">
      <dgm:prSet phldrT="[文字]" custT="1"/>
      <dgm:spPr/>
      <dgm:t>
        <a:bodyPr/>
        <a:lstStyle/>
        <a:p>
          <a:r>
            <a:rPr lang="zh-TW" altLang="en-US" sz="1100" b="1" dirty="0">
              <a:latin typeface="+mj-ea"/>
              <a:ea typeface="+mj-ea"/>
            </a:rPr>
            <a:t>基礎股票策略</a:t>
          </a:r>
        </a:p>
      </dgm:t>
    </dgm:pt>
    <dgm:pt modelId="{91343E66-E831-4D3D-A70C-B970A7B8B050}" type="parTrans" cxnId="{8024E247-77B4-40E2-AF5B-8D560F1C0A6E}">
      <dgm:prSet/>
      <dgm:spPr/>
      <dgm:t>
        <a:bodyPr/>
        <a:lstStyle/>
        <a:p>
          <a:endParaRPr lang="zh-TW" altLang="en-US">
            <a:latin typeface="+mj-ea"/>
            <a:ea typeface="+mj-ea"/>
          </a:endParaRPr>
        </a:p>
      </dgm:t>
    </dgm:pt>
    <dgm:pt modelId="{E4148AB0-9550-4433-B915-B7329D51FE8E}" type="sibTrans" cxnId="{8024E247-77B4-40E2-AF5B-8D560F1C0A6E}">
      <dgm:prSet/>
      <dgm:spPr/>
      <dgm:t>
        <a:bodyPr/>
        <a:lstStyle/>
        <a:p>
          <a:endParaRPr lang="zh-TW" altLang="en-US"/>
        </a:p>
      </dgm:t>
    </dgm:pt>
    <dgm:pt modelId="{DA0258AE-114F-4293-B11E-5F76916FE560}">
      <dgm:prSet phldrT="[文字]" custT="1"/>
      <dgm:spPr/>
      <dgm:t>
        <a:bodyPr/>
        <a:lstStyle/>
        <a:p>
          <a:r>
            <a:rPr lang="zh-TW" altLang="en-US" sz="1100" b="1" dirty="0">
              <a:latin typeface="+mj-ea"/>
              <a:ea typeface="+mj-ea"/>
            </a:rPr>
            <a:t>類似軟體競爭</a:t>
          </a:r>
        </a:p>
      </dgm:t>
    </dgm:pt>
    <dgm:pt modelId="{54A0A52A-F8A2-4E80-A23F-76B2FF199CF8}" type="parTrans" cxnId="{C7AAFDE3-81EB-41DF-91FE-A1922A88A5F2}">
      <dgm:prSet/>
      <dgm:spPr/>
      <dgm:t>
        <a:bodyPr/>
        <a:lstStyle/>
        <a:p>
          <a:endParaRPr lang="zh-TW" altLang="en-US">
            <a:latin typeface="+mj-ea"/>
            <a:ea typeface="+mj-ea"/>
          </a:endParaRPr>
        </a:p>
      </dgm:t>
    </dgm:pt>
    <dgm:pt modelId="{2164F8B7-0D91-42BE-BBE2-A2428347EEF1}" type="sibTrans" cxnId="{C7AAFDE3-81EB-41DF-91FE-A1922A88A5F2}">
      <dgm:prSet/>
      <dgm:spPr/>
      <dgm:t>
        <a:bodyPr/>
        <a:lstStyle/>
        <a:p>
          <a:endParaRPr lang="zh-TW" altLang="en-US"/>
        </a:p>
      </dgm:t>
    </dgm:pt>
    <dgm:pt modelId="{7DA32026-0FCF-4814-B281-6565DCD05BDB}">
      <dgm:prSet phldrT="[文字]" custT="1"/>
      <dgm:spPr/>
      <dgm:t>
        <a:bodyPr/>
        <a:lstStyle/>
        <a:p>
          <a:r>
            <a:rPr lang="zh-TW" altLang="en-US" sz="1100" b="1" dirty="0">
              <a:latin typeface="+mj-ea"/>
              <a:ea typeface="+mj-ea"/>
            </a:rPr>
            <a:t>資料錯誤</a:t>
          </a:r>
        </a:p>
      </dgm:t>
    </dgm:pt>
    <dgm:pt modelId="{A1C41822-1C0A-4C4F-89BA-D003997DA164}" type="parTrans" cxnId="{9E5E7109-D57C-464B-A211-D5645A7A1749}">
      <dgm:prSet/>
      <dgm:spPr/>
      <dgm:t>
        <a:bodyPr/>
        <a:lstStyle/>
        <a:p>
          <a:endParaRPr lang="zh-TW" altLang="en-US">
            <a:latin typeface="+mj-ea"/>
            <a:ea typeface="+mj-ea"/>
          </a:endParaRPr>
        </a:p>
      </dgm:t>
    </dgm:pt>
    <dgm:pt modelId="{3AA0B1A6-57E7-4A9C-BEB0-6747FD3EA8B1}" type="sibTrans" cxnId="{9E5E7109-D57C-464B-A211-D5645A7A1749}">
      <dgm:prSet/>
      <dgm:spPr/>
      <dgm:t>
        <a:bodyPr/>
        <a:lstStyle/>
        <a:p>
          <a:endParaRPr lang="zh-TW" altLang="en-US"/>
        </a:p>
      </dgm:t>
    </dgm:pt>
    <dgm:pt modelId="{765289DC-DB41-46DC-8FAE-490C241BFAD3}">
      <dgm:prSet phldrT="[文字]" custT="1"/>
      <dgm:spPr/>
      <dgm:t>
        <a:bodyPr/>
        <a:lstStyle/>
        <a:p>
          <a:r>
            <a:rPr lang="zh-TW" altLang="en-US" sz="1100" b="1" dirty="0">
              <a:latin typeface="+mj-ea"/>
              <a:ea typeface="+mj-ea"/>
            </a:rPr>
            <a:t>時程延誤</a:t>
          </a:r>
        </a:p>
      </dgm:t>
    </dgm:pt>
    <dgm:pt modelId="{B250A47C-7082-48C1-939E-37458BE412C4}" type="parTrans" cxnId="{3D97690B-F29E-4FB8-A632-2C82A88CB82B}">
      <dgm:prSet/>
      <dgm:spPr/>
      <dgm:t>
        <a:bodyPr/>
        <a:lstStyle/>
        <a:p>
          <a:endParaRPr lang="zh-TW" altLang="en-US">
            <a:latin typeface="+mj-ea"/>
            <a:ea typeface="+mj-ea"/>
          </a:endParaRPr>
        </a:p>
      </dgm:t>
    </dgm:pt>
    <dgm:pt modelId="{FC7C6DDF-E188-4BA4-8EAC-E671EA050A5B}" type="sibTrans" cxnId="{3D97690B-F29E-4FB8-A632-2C82A88CB82B}">
      <dgm:prSet/>
      <dgm:spPr/>
      <dgm:t>
        <a:bodyPr/>
        <a:lstStyle/>
        <a:p>
          <a:endParaRPr lang="zh-TW" altLang="en-US"/>
        </a:p>
      </dgm:t>
    </dgm:pt>
    <dgm:pt modelId="{7013E7D0-9212-4A43-89F2-C7B4F718E5AD}">
      <dgm:prSet phldrT="[文字]" custT="1"/>
      <dgm:spPr/>
      <dgm:t>
        <a:bodyPr/>
        <a:lstStyle/>
        <a:p>
          <a:r>
            <a:rPr lang="zh-TW" altLang="en-US" sz="1100" b="1" dirty="0">
              <a:latin typeface="+mj-ea"/>
              <a:ea typeface="+mj-ea"/>
            </a:rPr>
            <a:t>計畫專案</a:t>
          </a:r>
        </a:p>
      </dgm:t>
    </dgm:pt>
    <dgm:pt modelId="{99D7C78A-287F-4118-9465-B6E98F0F68A8}" type="parTrans" cxnId="{AAD43BCC-C6F4-4495-842F-3BE9045BB27F}">
      <dgm:prSet/>
      <dgm:spPr/>
      <dgm:t>
        <a:bodyPr/>
        <a:lstStyle/>
        <a:p>
          <a:endParaRPr lang="zh-TW" altLang="en-US">
            <a:latin typeface="+mj-ea"/>
            <a:ea typeface="+mj-ea"/>
          </a:endParaRPr>
        </a:p>
      </dgm:t>
    </dgm:pt>
    <dgm:pt modelId="{0FF9FAA1-ABAD-4FB8-8B21-B0364D219AE8}" type="sibTrans" cxnId="{AAD43BCC-C6F4-4495-842F-3BE9045BB27F}">
      <dgm:prSet/>
      <dgm:spPr/>
      <dgm:t>
        <a:bodyPr/>
        <a:lstStyle/>
        <a:p>
          <a:endParaRPr lang="zh-TW" altLang="en-US"/>
        </a:p>
      </dgm:t>
    </dgm:pt>
    <dgm:pt modelId="{826D4FBC-F552-4279-B152-704D914A45F3}">
      <dgm:prSet phldrT="[文字]" custT="1"/>
      <dgm:spPr/>
      <dgm:t>
        <a:bodyPr/>
        <a:lstStyle/>
        <a:p>
          <a:r>
            <a:rPr lang="zh-TW" altLang="en-US" sz="1100" b="1" dirty="0">
              <a:latin typeface="+mj-ea"/>
              <a:ea typeface="+mj-ea"/>
            </a:rPr>
            <a:t>控制專案進行</a:t>
          </a:r>
        </a:p>
      </dgm:t>
    </dgm:pt>
    <dgm:pt modelId="{F1AB87CE-BCC5-4A21-8ED5-BC468C7D0D68}" type="parTrans" cxnId="{EFBB5959-9725-4F56-BD91-ABE09A7AC66E}">
      <dgm:prSet/>
      <dgm:spPr/>
      <dgm:t>
        <a:bodyPr/>
        <a:lstStyle/>
        <a:p>
          <a:endParaRPr lang="zh-TW" altLang="en-US">
            <a:latin typeface="+mj-ea"/>
            <a:ea typeface="+mj-ea"/>
          </a:endParaRPr>
        </a:p>
      </dgm:t>
    </dgm:pt>
    <dgm:pt modelId="{6204B4C4-75B5-4EB9-AB15-52FD49802A50}" type="sibTrans" cxnId="{EFBB5959-9725-4F56-BD91-ABE09A7AC66E}">
      <dgm:prSet/>
      <dgm:spPr/>
      <dgm:t>
        <a:bodyPr/>
        <a:lstStyle/>
        <a:p>
          <a:endParaRPr lang="zh-TW" altLang="en-US"/>
        </a:p>
      </dgm:t>
    </dgm:pt>
    <dgm:pt modelId="{26608D36-4D4E-4E3A-898D-10604A2984A0}">
      <dgm:prSet phldrT="[文字]" custT="1"/>
      <dgm:spPr/>
      <dgm:t>
        <a:bodyPr/>
        <a:lstStyle/>
        <a:p>
          <a:r>
            <a:rPr lang="zh-TW" altLang="en-US" sz="1100" b="1" dirty="0">
              <a:latin typeface="+mj-ea"/>
              <a:ea typeface="+mj-ea"/>
            </a:rPr>
            <a:t>前後端整合</a:t>
          </a:r>
        </a:p>
      </dgm:t>
    </dgm:pt>
    <dgm:pt modelId="{55A0EFA1-016C-4EB2-B341-6C016843062C}" type="parTrans" cxnId="{A73D0EC8-95F2-44F8-A8D6-0CA40A3C6B01}">
      <dgm:prSet/>
      <dgm:spPr/>
      <dgm:t>
        <a:bodyPr/>
        <a:lstStyle/>
        <a:p>
          <a:endParaRPr lang="zh-TW" altLang="en-US">
            <a:latin typeface="+mj-ea"/>
            <a:ea typeface="+mj-ea"/>
          </a:endParaRPr>
        </a:p>
      </dgm:t>
    </dgm:pt>
    <dgm:pt modelId="{3D11A7AC-2B5E-4FF3-AC57-A63C29341D81}" type="sibTrans" cxnId="{A73D0EC8-95F2-44F8-A8D6-0CA40A3C6B01}">
      <dgm:prSet/>
      <dgm:spPr/>
      <dgm:t>
        <a:bodyPr/>
        <a:lstStyle/>
        <a:p>
          <a:endParaRPr lang="zh-TW" altLang="en-US"/>
        </a:p>
      </dgm:t>
    </dgm:pt>
    <dgm:pt modelId="{2898FF82-7C76-4E67-9960-2B3104C6BE51}" type="pres">
      <dgm:prSet presAssocID="{BDACDE06-5CBB-47C3-BBCE-0AC846FEFABE}" presName="hierChild1" presStyleCnt="0">
        <dgm:presLayoutVars>
          <dgm:orgChart val="1"/>
          <dgm:chPref val="1"/>
          <dgm:dir/>
          <dgm:animOne val="branch"/>
          <dgm:animLvl val="lvl"/>
          <dgm:resizeHandles/>
        </dgm:presLayoutVars>
      </dgm:prSet>
      <dgm:spPr/>
      <dgm:t>
        <a:bodyPr/>
        <a:lstStyle/>
        <a:p>
          <a:endParaRPr lang="zh-TW" altLang="en-US"/>
        </a:p>
      </dgm:t>
    </dgm:pt>
    <dgm:pt modelId="{DFD53DF4-7229-4DEE-86D1-23014D8C4E18}" type="pres">
      <dgm:prSet presAssocID="{89CE689C-CA83-4447-B329-96DC5EE26084}" presName="hierRoot1" presStyleCnt="0">
        <dgm:presLayoutVars>
          <dgm:hierBranch val="init"/>
        </dgm:presLayoutVars>
      </dgm:prSet>
      <dgm:spPr/>
      <dgm:t>
        <a:bodyPr/>
        <a:lstStyle/>
        <a:p>
          <a:endParaRPr lang="zh-TW" altLang="en-US"/>
        </a:p>
      </dgm:t>
    </dgm:pt>
    <dgm:pt modelId="{AD334409-4524-4182-94AB-FD37E7FCF482}" type="pres">
      <dgm:prSet presAssocID="{89CE689C-CA83-4447-B329-96DC5EE26084}" presName="rootComposite1" presStyleCnt="0"/>
      <dgm:spPr/>
      <dgm:t>
        <a:bodyPr/>
        <a:lstStyle/>
        <a:p>
          <a:endParaRPr lang="zh-TW" altLang="en-US"/>
        </a:p>
      </dgm:t>
    </dgm:pt>
    <dgm:pt modelId="{09D02273-D03A-4C4A-B3D5-A7BEE4E2E396}" type="pres">
      <dgm:prSet presAssocID="{89CE689C-CA83-4447-B329-96DC5EE26084}" presName="rootText1" presStyleLbl="node0" presStyleIdx="0" presStyleCnt="1">
        <dgm:presLayoutVars>
          <dgm:chPref val="3"/>
        </dgm:presLayoutVars>
      </dgm:prSet>
      <dgm:spPr/>
      <dgm:t>
        <a:bodyPr/>
        <a:lstStyle/>
        <a:p>
          <a:endParaRPr lang="zh-TW" altLang="en-US"/>
        </a:p>
      </dgm:t>
    </dgm:pt>
    <dgm:pt modelId="{08F53F8E-078A-40EC-815A-7C73938898F7}" type="pres">
      <dgm:prSet presAssocID="{89CE689C-CA83-4447-B329-96DC5EE26084}" presName="rootConnector1" presStyleLbl="node1" presStyleIdx="0" presStyleCnt="0"/>
      <dgm:spPr/>
      <dgm:t>
        <a:bodyPr/>
        <a:lstStyle/>
        <a:p>
          <a:endParaRPr lang="zh-TW" altLang="en-US"/>
        </a:p>
      </dgm:t>
    </dgm:pt>
    <dgm:pt modelId="{5F8FB719-193D-42CE-B0F2-AF1540CAA336}" type="pres">
      <dgm:prSet presAssocID="{89CE689C-CA83-4447-B329-96DC5EE26084}" presName="hierChild2" presStyleCnt="0"/>
      <dgm:spPr/>
      <dgm:t>
        <a:bodyPr/>
        <a:lstStyle/>
        <a:p>
          <a:endParaRPr lang="zh-TW" altLang="en-US"/>
        </a:p>
      </dgm:t>
    </dgm:pt>
    <dgm:pt modelId="{A29B5FAA-2C25-4FC4-9C3B-795CE1CC69E5}" type="pres">
      <dgm:prSet presAssocID="{571E34C0-59C2-4AEB-A3C1-5FC766989876}" presName="Name37" presStyleLbl="parChTrans1D2" presStyleIdx="0" presStyleCnt="4"/>
      <dgm:spPr/>
      <dgm:t>
        <a:bodyPr/>
        <a:lstStyle/>
        <a:p>
          <a:endParaRPr lang="zh-TW" altLang="en-US"/>
        </a:p>
      </dgm:t>
    </dgm:pt>
    <dgm:pt modelId="{5E62CDD7-D590-4D78-A24A-5E2BB6455D08}" type="pres">
      <dgm:prSet presAssocID="{DA09609D-3D2C-4315-BBBF-CD6F096ECC3D}" presName="hierRoot2" presStyleCnt="0">
        <dgm:presLayoutVars>
          <dgm:hierBranch val="init"/>
        </dgm:presLayoutVars>
      </dgm:prSet>
      <dgm:spPr/>
      <dgm:t>
        <a:bodyPr/>
        <a:lstStyle/>
        <a:p>
          <a:endParaRPr lang="zh-TW" altLang="en-US"/>
        </a:p>
      </dgm:t>
    </dgm:pt>
    <dgm:pt modelId="{61405052-A451-41F6-812A-72A3801B7004}" type="pres">
      <dgm:prSet presAssocID="{DA09609D-3D2C-4315-BBBF-CD6F096ECC3D}" presName="rootComposite" presStyleCnt="0"/>
      <dgm:spPr/>
      <dgm:t>
        <a:bodyPr/>
        <a:lstStyle/>
        <a:p>
          <a:endParaRPr lang="zh-TW" altLang="en-US"/>
        </a:p>
      </dgm:t>
    </dgm:pt>
    <dgm:pt modelId="{D9F5BCB7-85D4-4153-84FD-B3E9595BB1C8}" type="pres">
      <dgm:prSet presAssocID="{DA09609D-3D2C-4315-BBBF-CD6F096ECC3D}" presName="rootText" presStyleLbl="node2" presStyleIdx="0" presStyleCnt="4">
        <dgm:presLayoutVars>
          <dgm:chPref val="3"/>
        </dgm:presLayoutVars>
      </dgm:prSet>
      <dgm:spPr/>
      <dgm:t>
        <a:bodyPr/>
        <a:lstStyle/>
        <a:p>
          <a:endParaRPr lang="zh-TW" altLang="en-US"/>
        </a:p>
      </dgm:t>
    </dgm:pt>
    <dgm:pt modelId="{E3DE8913-2F7C-46AC-9F23-EAEADBA2B3D2}" type="pres">
      <dgm:prSet presAssocID="{DA09609D-3D2C-4315-BBBF-CD6F096ECC3D}" presName="rootConnector" presStyleLbl="node2" presStyleIdx="0" presStyleCnt="4"/>
      <dgm:spPr/>
      <dgm:t>
        <a:bodyPr/>
        <a:lstStyle/>
        <a:p>
          <a:endParaRPr lang="zh-TW" altLang="en-US"/>
        </a:p>
      </dgm:t>
    </dgm:pt>
    <dgm:pt modelId="{82C9C2ED-F9C8-4264-BCB7-185CE9482858}" type="pres">
      <dgm:prSet presAssocID="{DA09609D-3D2C-4315-BBBF-CD6F096ECC3D}" presName="hierChild4" presStyleCnt="0"/>
      <dgm:spPr/>
      <dgm:t>
        <a:bodyPr/>
        <a:lstStyle/>
        <a:p>
          <a:endParaRPr lang="zh-TW" altLang="en-US"/>
        </a:p>
      </dgm:t>
    </dgm:pt>
    <dgm:pt modelId="{A1472F4E-AD2F-4C01-9C83-FEF2A2E92512}" type="pres">
      <dgm:prSet presAssocID="{9EFF204D-89AB-44D1-A40B-C613DE19591D}" presName="Name37" presStyleLbl="parChTrans1D3" presStyleIdx="0" presStyleCnt="11"/>
      <dgm:spPr/>
      <dgm:t>
        <a:bodyPr/>
        <a:lstStyle/>
        <a:p>
          <a:endParaRPr lang="zh-TW" altLang="en-US"/>
        </a:p>
      </dgm:t>
    </dgm:pt>
    <dgm:pt modelId="{091FEF00-8345-4228-8BEF-DA47AAF98A2D}" type="pres">
      <dgm:prSet presAssocID="{AFCB0389-6C38-4085-A3BE-3F14B1687162}" presName="hierRoot2" presStyleCnt="0">
        <dgm:presLayoutVars>
          <dgm:hierBranch val="init"/>
        </dgm:presLayoutVars>
      </dgm:prSet>
      <dgm:spPr/>
      <dgm:t>
        <a:bodyPr/>
        <a:lstStyle/>
        <a:p>
          <a:endParaRPr lang="zh-TW" altLang="en-US"/>
        </a:p>
      </dgm:t>
    </dgm:pt>
    <dgm:pt modelId="{20B4DC52-DB15-4B78-BB5E-97C52768CC33}" type="pres">
      <dgm:prSet presAssocID="{AFCB0389-6C38-4085-A3BE-3F14B1687162}" presName="rootComposite" presStyleCnt="0"/>
      <dgm:spPr/>
      <dgm:t>
        <a:bodyPr/>
        <a:lstStyle/>
        <a:p>
          <a:endParaRPr lang="zh-TW" altLang="en-US"/>
        </a:p>
      </dgm:t>
    </dgm:pt>
    <dgm:pt modelId="{9E67A6E9-5D6E-464F-9CD2-C8B65F0B3D2A}" type="pres">
      <dgm:prSet presAssocID="{AFCB0389-6C38-4085-A3BE-3F14B1687162}" presName="rootText" presStyleLbl="node3" presStyleIdx="0" presStyleCnt="11">
        <dgm:presLayoutVars>
          <dgm:chPref val="3"/>
        </dgm:presLayoutVars>
      </dgm:prSet>
      <dgm:spPr/>
      <dgm:t>
        <a:bodyPr/>
        <a:lstStyle/>
        <a:p>
          <a:endParaRPr lang="zh-TW" altLang="en-US"/>
        </a:p>
      </dgm:t>
    </dgm:pt>
    <dgm:pt modelId="{000E81C3-F387-47A0-831A-6158E49294D0}" type="pres">
      <dgm:prSet presAssocID="{AFCB0389-6C38-4085-A3BE-3F14B1687162}" presName="rootConnector" presStyleLbl="node3" presStyleIdx="0" presStyleCnt="11"/>
      <dgm:spPr/>
      <dgm:t>
        <a:bodyPr/>
        <a:lstStyle/>
        <a:p>
          <a:endParaRPr lang="zh-TW" altLang="en-US"/>
        </a:p>
      </dgm:t>
    </dgm:pt>
    <dgm:pt modelId="{9D1DDD9C-6548-4A59-B3E5-56C9E6ABD8E1}" type="pres">
      <dgm:prSet presAssocID="{AFCB0389-6C38-4085-A3BE-3F14B1687162}" presName="hierChild4" presStyleCnt="0"/>
      <dgm:spPr/>
      <dgm:t>
        <a:bodyPr/>
        <a:lstStyle/>
        <a:p>
          <a:endParaRPr lang="zh-TW" altLang="en-US"/>
        </a:p>
      </dgm:t>
    </dgm:pt>
    <dgm:pt modelId="{919F792E-7BFD-4042-94E0-C496F2AE35FA}" type="pres">
      <dgm:prSet presAssocID="{AFCB0389-6C38-4085-A3BE-3F14B1687162}" presName="hierChild5" presStyleCnt="0"/>
      <dgm:spPr/>
      <dgm:t>
        <a:bodyPr/>
        <a:lstStyle/>
        <a:p>
          <a:endParaRPr lang="zh-TW" altLang="en-US"/>
        </a:p>
      </dgm:t>
    </dgm:pt>
    <dgm:pt modelId="{9CCD853A-5FCB-4B7E-80F7-DC56CB7A446E}" type="pres">
      <dgm:prSet presAssocID="{91343E66-E831-4D3D-A70C-B970A7B8B050}" presName="Name37" presStyleLbl="parChTrans1D3" presStyleIdx="1" presStyleCnt="11"/>
      <dgm:spPr/>
      <dgm:t>
        <a:bodyPr/>
        <a:lstStyle/>
        <a:p>
          <a:endParaRPr lang="zh-TW" altLang="en-US"/>
        </a:p>
      </dgm:t>
    </dgm:pt>
    <dgm:pt modelId="{4FF7BB74-1C31-43C8-9505-5C4B1F9968D2}" type="pres">
      <dgm:prSet presAssocID="{1DE7928C-C180-4F98-AE96-F354ACDEAE6D}" presName="hierRoot2" presStyleCnt="0">
        <dgm:presLayoutVars>
          <dgm:hierBranch val="init"/>
        </dgm:presLayoutVars>
      </dgm:prSet>
      <dgm:spPr/>
      <dgm:t>
        <a:bodyPr/>
        <a:lstStyle/>
        <a:p>
          <a:endParaRPr lang="zh-TW" altLang="en-US"/>
        </a:p>
      </dgm:t>
    </dgm:pt>
    <dgm:pt modelId="{9804E60A-FEA5-4761-A67D-1891346587D6}" type="pres">
      <dgm:prSet presAssocID="{1DE7928C-C180-4F98-AE96-F354ACDEAE6D}" presName="rootComposite" presStyleCnt="0"/>
      <dgm:spPr/>
      <dgm:t>
        <a:bodyPr/>
        <a:lstStyle/>
        <a:p>
          <a:endParaRPr lang="zh-TW" altLang="en-US"/>
        </a:p>
      </dgm:t>
    </dgm:pt>
    <dgm:pt modelId="{72BA389C-888B-42D4-8070-C14FF1F5DC17}" type="pres">
      <dgm:prSet presAssocID="{1DE7928C-C180-4F98-AE96-F354ACDEAE6D}" presName="rootText" presStyleLbl="node3" presStyleIdx="1" presStyleCnt="11">
        <dgm:presLayoutVars>
          <dgm:chPref val="3"/>
        </dgm:presLayoutVars>
      </dgm:prSet>
      <dgm:spPr/>
      <dgm:t>
        <a:bodyPr/>
        <a:lstStyle/>
        <a:p>
          <a:endParaRPr lang="zh-TW" altLang="en-US"/>
        </a:p>
      </dgm:t>
    </dgm:pt>
    <dgm:pt modelId="{D6679860-9622-4EE0-87DD-3C684D0B3E5B}" type="pres">
      <dgm:prSet presAssocID="{1DE7928C-C180-4F98-AE96-F354ACDEAE6D}" presName="rootConnector" presStyleLbl="node3" presStyleIdx="1" presStyleCnt="11"/>
      <dgm:spPr/>
      <dgm:t>
        <a:bodyPr/>
        <a:lstStyle/>
        <a:p>
          <a:endParaRPr lang="zh-TW" altLang="en-US"/>
        </a:p>
      </dgm:t>
    </dgm:pt>
    <dgm:pt modelId="{53FA4F4D-583E-4E32-9F08-74E5A323B332}" type="pres">
      <dgm:prSet presAssocID="{1DE7928C-C180-4F98-AE96-F354ACDEAE6D}" presName="hierChild4" presStyleCnt="0"/>
      <dgm:spPr/>
      <dgm:t>
        <a:bodyPr/>
        <a:lstStyle/>
        <a:p>
          <a:endParaRPr lang="zh-TW" altLang="en-US"/>
        </a:p>
      </dgm:t>
    </dgm:pt>
    <dgm:pt modelId="{25C86EAA-DEF0-4D8F-BC9C-29F268D154EA}" type="pres">
      <dgm:prSet presAssocID="{1DE7928C-C180-4F98-AE96-F354ACDEAE6D}" presName="hierChild5" presStyleCnt="0"/>
      <dgm:spPr/>
      <dgm:t>
        <a:bodyPr/>
        <a:lstStyle/>
        <a:p>
          <a:endParaRPr lang="zh-TW" altLang="en-US"/>
        </a:p>
      </dgm:t>
    </dgm:pt>
    <dgm:pt modelId="{85315D74-4393-4ECC-8B5E-129CB2B2271F}" type="pres">
      <dgm:prSet presAssocID="{DA09609D-3D2C-4315-BBBF-CD6F096ECC3D}" presName="hierChild5" presStyleCnt="0"/>
      <dgm:spPr/>
      <dgm:t>
        <a:bodyPr/>
        <a:lstStyle/>
        <a:p>
          <a:endParaRPr lang="zh-TW" altLang="en-US"/>
        </a:p>
      </dgm:t>
    </dgm:pt>
    <dgm:pt modelId="{5A93ECB2-3624-4700-ACEC-B8BB8D158D12}" type="pres">
      <dgm:prSet presAssocID="{C12061F7-755B-4944-A5EE-B43405A65F9E}" presName="Name37" presStyleLbl="parChTrans1D2" presStyleIdx="1" presStyleCnt="4"/>
      <dgm:spPr/>
      <dgm:t>
        <a:bodyPr/>
        <a:lstStyle/>
        <a:p>
          <a:endParaRPr lang="zh-TW" altLang="en-US"/>
        </a:p>
      </dgm:t>
    </dgm:pt>
    <dgm:pt modelId="{E0D3D286-FABA-48F8-9102-413453C05EEE}" type="pres">
      <dgm:prSet presAssocID="{6E33F428-C1C2-4374-893F-CDBC398C1CE3}" presName="hierRoot2" presStyleCnt="0">
        <dgm:presLayoutVars>
          <dgm:hierBranch val="init"/>
        </dgm:presLayoutVars>
      </dgm:prSet>
      <dgm:spPr/>
      <dgm:t>
        <a:bodyPr/>
        <a:lstStyle/>
        <a:p>
          <a:endParaRPr lang="zh-TW" altLang="en-US"/>
        </a:p>
      </dgm:t>
    </dgm:pt>
    <dgm:pt modelId="{C844E13F-BB68-47A4-8AE0-0C9A1502680A}" type="pres">
      <dgm:prSet presAssocID="{6E33F428-C1C2-4374-893F-CDBC398C1CE3}" presName="rootComposite" presStyleCnt="0"/>
      <dgm:spPr/>
      <dgm:t>
        <a:bodyPr/>
        <a:lstStyle/>
        <a:p>
          <a:endParaRPr lang="zh-TW" altLang="en-US"/>
        </a:p>
      </dgm:t>
    </dgm:pt>
    <dgm:pt modelId="{3F564B40-44AC-4A07-999B-D19D7126D020}" type="pres">
      <dgm:prSet presAssocID="{6E33F428-C1C2-4374-893F-CDBC398C1CE3}" presName="rootText" presStyleLbl="node2" presStyleIdx="1" presStyleCnt="4">
        <dgm:presLayoutVars>
          <dgm:chPref val="3"/>
        </dgm:presLayoutVars>
      </dgm:prSet>
      <dgm:spPr/>
      <dgm:t>
        <a:bodyPr/>
        <a:lstStyle/>
        <a:p>
          <a:endParaRPr lang="zh-TW" altLang="en-US"/>
        </a:p>
      </dgm:t>
    </dgm:pt>
    <dgm:pt modelId="{86C3CE8F-C10C-4E62-905E-854123E9FDF1}" type="pres">
      <dgm:prSet presAssocID="{6E33F428-C1C2-4374-893F-CDBC398C1CE3}" presName="rootConnector" presStyleLbl="node2" presStyleIdx="1" presStyleCnt="4"/>
      <dgm:spPr/>
      <dgm:t>
        <a:bodyPr/>
        <a:lstStyle/>
        <a:p>
          <a:endParaRPr lang="zh-TW" altLang="en-US"/>
        </a:p>
      </dgm:t>
    </dgm:pt>
    <dgm:pt modelId="{FA5F0041-BDF1-4502-85E2-61D0783BC6CB}" type="pres">
      <dgm:prSet presAssocID="{6E33F428-C1C2-4374-893F-CDBC398C1CE3}" presName="hierChild4" presStyleCnt="0"/>
      <dgm:spPr/>
      <dgm:t>
        <a:bodyPr/>
        <a:lstStyle/>
        <a:p>
          <a:endParaRPr lang="zh-TW" altLang="en-US"/>
        </a:p>
      </dgm:t>
    </dgm:pt>
    <dgm:pt modelId="{60F025E5-01ED-4710-AA3D-5614AB64F69D}" type="pres">
      <dgm:prSet presAssocID="{A298698C-3AF1-4234-B932-B10A38FCF522}" presName="Name37" presStyleLbl="parChTrans1D3" presStyleIdx="2" presStyleCnt="11"/>
      <dgm:spPr/>
      <dgm:t>
        <a:bodyPr/>
        <a:lstStyle/>
        <a:p>
          <a:endParaRPr lang="zh-TW" altLang="en-US"/>
        </a:p>
      </dgm:t>
    </dgm:pt>
    <dgm:pt modelId="{F1166613-7C59-43AA-B5F1-046215E51638}" type="pres">
      <dgm:prSet presAssocID="{95542FFB-5F64-4BA1-B979-B3185441E9A0}" presName="hierRoot2" presStyleCnt="0">
        <dgm:presLayoutVars>
          <dgm:hierBranch val="init"/>
        </dgm:presLayoutVars>
      </dgm:prSet>
      <dgm:spPr/>
      <dgm:t>
        <a:bodyPr/>
        <a:lstStyle/>
        <a:p>
          <a:endParaRPr lang="zh-TW" altLang="en-US"/>
        </a:p>
      </dgm:t>
    </dgm:pt>
    <dgm:pt modelId="{A6D0715D-3C74-458A-9BF2-4E5DC48C4594}" type="pres">
      <dgm:prSet presAssocID="{95542FFB-5F64-4BA1-B979-B3185441E9A0}" presName="rootComposite" presStyleCnt="0"/>
      <dgm:spPr/>
      <dgm:t>
        <a:bodyPr/>
        <a:lstStyle/>
        <a:p>
          <a:endParaRPr lang="zh-TW" altLang="en-US"/>
        </a:p>
      </dgm:t>
    </dgm:pt>
    <dgm:pt modelId="{2A1E2562-7FC3-49D6-9742-DCEDE0D682ED}" type="pres">
      <dgm:prSet presAssocID="{95542FFB-5F64-4BA1-B979-B3185441E9A0}" presName="rootText" presStyleLbl="node3" presStyleIdx="2" presStyleCnt="11">
        <dgm:presLayoutVars>
          <dgm:chPref val="3"/>
        </dgm:presLayoutVars>
      </dgm:prSet>
      <dgm:spPr/>
      <dgm:t>
        <a:bodyPr/>
        <a:lstStyle/>
        <a:p>
          <a:endParaRPr lang="zh-TW" altLang="en-US"/>
        </a:p>
      </dgm:t>
    </dgm:pt>
    <dgm:pt modelId="{5475AFD7-5893-4A9F-9218-C448283C302E}" type="pres">
      <dgm:prSet presAssocID="{95542FFB-5F64-4BA1-B979-B3185441E9A0}" presName="rootConnector" presStyleLbl="node3" presStyleIdx="2" presStyleCnt="11"/>
      <dgm:spPr/>
      <dgm:t>
        <a:bodyPr/>
        <a:lstStyle/>
        <a:p>
          <a:endParaRPr lang="zh-TW" altLang="en-US"/>
        </a:p>
      </dgm:t>
    </dgm:pt>
    <dgm:pt modelId="{A12CB03C-A541-42F4-AC84-DB309571DD35}" type="pres">
      <dgm:prSet presAssocID="{95542FFB-5F64-4BA1-B979-B3185441E9A0}" presName="hierChild4" presStyleCnt="0"/>
      <dgm:spPr/>
      <dgm:t>
        <a:bodyPr/>
        <a:lstStyle/>
        <a:p>
          <a:endParaRPr lang="zh-TW" altLang="en-US"/>
        </a:p>
      </dgm:t>
    </dgm:pt>
    <dgm:pt modelId="{7EE3DEB3-004C-4C40-98CF-A01101A0C3FF}" type="pres">
      <dgm:prSet presAssocID="{95542FFB-5F64-4BA1-B979-B3185441E9A0}" presName="hierChild5" presStyleCnt="0"/>
      <dgm:spPr/>
      <dgm:t>
        <a:bodyPr/>
        <a:lstStyle/>
        <a:p>
          <a:endParaRPr lang="zh-TW" altLang="en-US"/>
        </a:p>
      </dgm:t>
    </dgm:pt>
    <dgm:pt modelId="{356A6B64-40AB-413B-9F3B-E8D4B0D3BE33}" type="pres">
      <dgm:prSet presAssocID="{54A0A52A-F8A2-4E80-A23F-76B2FF199CF8}" presName="Name37" presStyleLbl="parChTrans1D3" presStyleIdx="3" presStyleCnt="11"/>
      <dgm:spPr/>
      <dgm:t>
        <a:bodyPr/>
        <a:lstStyle/>
        <a:p>
          <a:endParaRPr lang="zh-TW" altLang="en-US"/>
        </a:p>
      </dgm:t>
    </dgm:pt>
    <dgm:pt modelId="{F0DBDE5A-C033-4FEA-9631-1B7BBA16990E}" type="pres">
      <dgm:prSet presAssocID="{DA0258AE-114F-4293-B11E-5F76916FE560}" presName="hierRoot2" presStyleCnt="0">
        <dgm:presLayoutVars>
          <dgm:hierBranch val="init"/>
        </dgm:presLayoutVars>
      </dgm:prSet>
      <dgm:spPr/>
      <dgm:t>
        <a:bodyPr/>
        <a:lstStyle/>
        <a:p>
          <a:endParaRPr lang="zh-TW" altLang="en-US"/>
        </a:p>
      </dgm:t>
    </dgm:pt>
    <dgm:pt modelId="{89159444-68FC-4255-8CF4-7D9E222A3BF4}" type="pres">
      <dgm:prSet presAssocID="{DA0258AE-114F-4293-B11E-5F76916FE560}" presName="rootComposite" presStyleCnt="0"/>
      <dgm:spPr/>
      <dgm:t>
        <a:bodyPr/>
        <a:lstStyle/>
        <a:p>
          <a:endParaRPr lang="zh-TW" altLang="en-US"/>
        </a:p>
      </dgm:t>
    </dgm:pt>
    <dgm:pt modelId="{3313B6ED-B860-4586-99B0-F62B0D7D1F01}" type="pres">
      <dgm:prSet presAssocID="{DA0258AE-114F-4293-B11E-5F76916FE560}" presName="rootText" presStyleLbl="node3" presStyleIdx="3" presStyleCnt="11">
        <dgm:presLayoutVars>
          <dgm:chPref val="3"/>
        </dgm:presLayoutVars>
      </dgm:prSet>
      <dgm:spPr/>
      <dgm:t>
        <a:bodyPr/>
        <a:lstStyle/>
        <a:p>
          <a:endParaRPr lang="zh-TW" altLang="en-US"/>
        </a:p>
      </dgm:t>
    </dgm:pt>
    <dgm:pt modelId="{C54D0EEA-3668-42F3-8D52-BAA63BCBC7A1}" type="pres">
      <dgm:prSet presAssocID="{DA0258AE-114F-4293-B11E-5F76916FE560}" presName="rootConnector" presStyleLbl="node3" presStyleIdx="3" presStyleCnt="11"/>
      <dgm:spPr/>
      <dgm:t>
        <a:bodyPr/>
        <a:lstStyle/>
        <a:p>
          <a:endParaRPr lang="zh-TW" altLang="en-US"/>
        </a:p>
      </dgm:t>
    </dgm:pt>
    <dgm:pt modelId="{16712217-0968-4C9E-AF0D-6FF907532F7D}" type="pres">
      <dgm:prSet presAssocID="{DA0258AE-114F-4293-B11E-5F76916FE560}" presName="hierChild4" presStyleCnt="0"/>
      <dgm:spPr/>
      <dgm:t>
        <a:bodyPr/>
        <a:lstStyle/>
        <a:p>
          <a:endParaRPr lang="zh-TW" altLang="en-US"/>
        </a:p>
      </dgm:t>
    </dgm:pt>
    <dgm:pt modelId="{D6F47639-A415-4907-80D9-AA0D64A2BFF3}" type="pres">
      <dgm:prSet presAssocID="{DA0258AE-114F-4293-B11E-5F76916FE560}" presName="hierChild5" presStyleCnt="0"/>
      <dgm:spPr/>
      <dgm:t>
        <a:bodyPr/>
        <a:lstStyle/>
        <a:p>
          <a:endParaRPr lang="zh-TW" altLang="en-US"/>
        </a:p>
      </dgm:t>
    </dgm:pt>
    <dgm:pt modelId="{C3268AEB-E1F1-4ABC-BF42-CA9A836CDA19}" type="pres">
      <dgm:prSet presAssocID="{A1C41822-1C0A-4C4F-89BA-D003997DA164}" presName="Name37" presStyleLbl="parChTrans1D3" presStyleIdx="4" presStyleCnt="11"/>
      <dgm:spPr/>
      <dgm:t>
        <a:bodyPr/>
        <a:lstStyle/>
        <a:p>
          <a:endParaRPr lang="zh-TW" altLang="en-US"/>
        </a:p>
      </dgm:t>
    </dgm:pt>
    <dgm:pt modelId="{35AEAE3F-70D4-421B-B492-6D4D4ACD612F}" type="pres">
      <dgm:prSet presAssocID="{7DA32026-0FCF-4814-B281-6565DCD05BDB}" presName="hierRoot2" presStyleCnt="0">
        <dgm:presLayoutVars>
          <dgm:hierBranch val="init"/>
        </dgm:presLayoutVars>
      </dgm:prSet>
      <dgm:spPr/>
      <dgm:t>
        <a:bodyPr/>
        <a:lstStyle/>
        <a:p>
          <a:endParaRPr lang="zh-TW" altLang="en-US"/>
        </a:p>
      </dgm:t>
    </dgm:pt>
    <dgm:pt modelId="{9DB03389-5650-4F00-BC51-A7C5F72AFD41}" type="pres">
      <dgm:prSet presAssocID="{7DA32026-0FCF-4814-B281-6565DCD05BDB}" presName="rootComposite" presStyleCnt="0"/>
      <dgm:spPr/>
      <dgm:t>
        <a:bodyPr/>
        <a:lstStyle/>
        <a:p>
          <a:endParaRPr lang="zh-TW" altLang="en-US"/>
        </a:p>
      </dgm:t>
    </dgm:pt>
    <dgm:pt modelId="{BB471FA8-D4DB-46D4-81AA-0176FD37184A}" type="pres">
      <dgm:prSet presAssocID="{7DA32026-0FCF-4814-B281-6565DCD05BDB}" presName="rootText" presStyleLbl="node3" presStyleIdx="4" presStyleCnt="11">
        <dgm:presLayoutVars>
          <dgm:chPref val="3"/>
        </dgm:presLayoutVars>
      </dgm:prSet>
      <dgm:spPr/>
      <dgm:t>
        <a:bodyPr/>
        <a:lstStyle/>
        <a:p>
          <a:endParaRPr lang="zh-TW" altLang="en-US"/>
        </a:p>
      </dgm:t>
    </dgm:pt>
    <dgm:pt modelId="{BEB516A3-D107-41E6-8679-29CAC6DA112E}" type="pres">
      <dgm:prSet presAssocID="{7DA32026-0FCF-4814-B281-6565DCD05BDB}" presName="rootConnector" presStyleLbl="node3" presStyleIdx="4" presStyleCnt="11"/>
      <dgm:spPr/>
      <dgm:t>
        <a:bodyPr/>
        <a:lstStyle/>
        <a:p>
          <a:endParaRPr lang="zh-TW" altLang="en-US"/>
        </a:p>
      </dgm:t>
    </dgm:pt>
    <dgm:pt modelId="{590EB2E8-3181-4A01-B1B3-23B5860FB338}" type="pres">
      <dgm:prSet presAssocID="{7DA32026-0FCF-4814-B281-6565DCD05BDB}" presName="hierChild4" presStyleCnt="0"/>
      <dgm:spPr/>
      <dgm:t>
        <a:bodyPr/>
        <a:lstStyle/>
        <a:p>
          <a:endParaRPr lang="zh-TW" altLang="en-US"/>
        </a:p>
      </dgm:t>
    </dgm:pt>
    <dgm:pt modelId="{4A495CD5-2075-4FD5-9C85-77C382F7A082}" type="pres">
      <dgm:prSet presAssocID="{7DA32026-0FCF-4814-B281-6565DCD05BDB}" presName="hierChild5" presStyleCnt="0"/>
      <dgm:spPr/>
      <dgm:t>
        <a:bodyPr/>
        <a:lstStyle/>
        <a:p>
          <a:endParaRPr lang="zh-TW" altLang="en-US"/>
        </a:p>
      </dgm:t>
    </dgm:pt>
    <dgm:pt modelId="{AA9A2A5B-04F0-4FE6-9A4F-D371ED284816}" type="pres">
      <dgm:prSet presAssocID="{6E33F428-C1C2-4374-893F-CDBC398C1CE3}" presName="hierChild5" presStyleCnt="0"/>
      <dgm:spPr/>
      <dgm:t>
        <a:bodyPr/>
        <a:lstStyle/>
        <a:p>
          <a:endParaRPr lang="zh-TW" altLang="en-US"/>
        </a:p>
      </dgm:t>
    </dgm:pt>
    <dgm:pt modelId="{7B9AADD7-95DD-48DA-9801-324766B37F02}" type="pres">
      <dgm:prSet presAssocID="{3A186C91-DBB3-4248-BC14-C8CC2A086E73}" presName="Name37" presStyleLbl="parChTrans1D2" presStyleIdx="2" presStyleCnt="4"/>
      <dgm:spPr/>
      <dgm:t>
        <a:bodyPr/>
        <a:lstStyle/>
        <a:p>
          <a:endParaRPr lang="zh-TW" altLang="en-US"/>
        </a:p>
      </dgm:t>
    </dgm:pt>
    <dgm:pt modelId="{D2C2269B-D7E5-4340-9AAB-7F57114D1A0B}" type="pres">
      <dgm:prSet presAssocID="{F0B70662-8B41-4412-B005-79F6FFA714CE}" presName="hierRoot2" presStyleCnt="0">
        <dgm:presLayoutVars>
          <dgm:hierBranch val="init"/>
        </dgm:presLayoutVars>
      </dgm:prSet>
      <dgm:spPr/>
      <dgm:t>
        <a:bodyPr/>
        <a:lstStyle/>
        <a:p>
          <a:endParaRPr lang="zh-TW" altLang="en-US"/>
        </a:p>
      </dgm:t>
    </dgm:pt>
    <dgm:pt modelId="{0F33CC22-BEE0-426A-B416-CDDAC4A8D533}" type="pres">
      <dgm:prSet presAssocID="{F0B70662-8B41-4412-B005-79F6FFA714CE}" presName="rootComposite" presStyleCnt="0"/>
      <dgm:spPr/>
      <dgm:t>
        <a:bodyPr/>
        <a:lstStyle/>
        <a:p>
          <a:endParaRPr lang="zh-TW" altLang="en-US"/>
        </a:p>
      </dgm:t>
    </dgm:pt>
    <dgm:pt modelId="{E49B4EB0-5D50-41D8-B122-949E57CFD5A8}" type="pres">
      <dgm:prSet presAssocID="{F0B70662-8B41-4412-B005-79F6FFA714CE}" presName="rootText" presStyleLbl="node2" presStyleIdx="2" presStyleCnt="4">
        <dgm:presLayoutVars>
          <dgm:chPref val="3"/>
        </dgm:presLayoutVars>
      </dgm:prSet>
      <dgm:spPr/>
      <dgm:t>
        <a:bodyPr/>
        <a:lstStyle/>
        <a:p>
          <a:endParaRPr lang="zh-TW" altLang="en-US"/>
        </a:p>
      </dgm:t>
    </dgm:pt>
    <dgm:pt modelId="{EA8CFD26-C859-44E9-BC99-57F1E9A21097}" type="pres">
      <dgm:prSet presAssocID="{F0B70662-8B41-4412-B005-79F6FFA714CE}" presName="rootConnector" presStyleLbl="node2" presStyleIdx="2" presStyleCnt="4"/>
      <dgm:spPr/>
      <dgm:t>
        <a:bodyPr/>
        <a:lstStyle/>
        <a:p>
          <a:endParaRPr lang="zh-TW" altLang="en-US"/>
        </a:p>
      </dgm:t>
    </dgm:pt>
    <dgm:pt modelId="{D5E6981A-0136-4F06-8FD3-0729FA27EC47}" type="pres">
      <dgm:prSet presAssocID="{F0B70662-8B41-4412-B005-79F6FFA714CE}" presName="hierChild4" presStyleCnt="0"/>
      <dgm:spPr/>
      <dgm:t>
        <a:bodyPr/>
        <a:lstStyle/>
        <a:p>
          <a:endParaRPr lang="zh-TW" altLang="en-US"/>
        </a:p>
      </dgm:t>
    </dgm:pt>
    <dgm:pt modelId="{DE4B4771-D761-400F-BE52-01AEBD0E4711}" type="pres">
      <dgm:prSet presAssocID="{7E29B3B6-1687-49EF-A6FE-74D0D5F56A8D}" presName="Name37" presStyleLbl="parChTrans1D3" presStyleIdx="5" presStyleCnt="11"/>
      <dgm:spPr/>
      <dgm:t>
        <a:bodyPr/>
        <a:lstStyle/>
        <a:p>
          <a:endParaRPr lang="zh-TW" altLang="en-US"/>
        </a:p>
      </dgm:t>
    </dgm:pt>
    <dgm:pt modelId="{96A89D0E-6226-4A21-9C1E-CB3194FB46C0}" type="pres">
      <dgm:prSet presAssocID="{62FE43BD-0492-4849-8D1E-F6D0A01F4CDA}" presName="hierRoot2" presStyleCnt="0">
        <dgm:presLayoutVars>
          <dgm:hierBranch val="init"/>
        </dgm:presLayoutVars>
      </dgm:prSet>
      <dgm:spPr/>
      <dgm:t>
        <a:bodyPr/>
        <a:lstStyle/>
        <a:p>
          <a:endParaRPr lang="zh-TW" altLang="en-US"/>
        </a:p>
      </dgm:t>
    </dgm:pt>
    <dgm:pt modelId="{53038603-306D-429F-9497-123ED3692847}" type="pres">
      <dgm:prSet presAssocID="{62FE43BD-0492-4849-8D1E-F6D0A01F4CDA}" presName="rootComposite" presStyleCnt="0"/>
      <dgm:spPr/>
      <dgm:t>
        <a:bodyPr/>
        <a:lstStyle/>
        <a:p>
          <a:endParaRPr lang="zh-TW" altLang="en-US"/>
        </a:p>
      </dgm:t>
    </dgm:pt>
    <dgm:pt modelId="{D2931CFD-4039-4F1C-9CD7-3DCB5229A01D}" type="pres">
      <dgm:prSet presAssocID="{62FE43BD-0492-4849-8D1E-F6D0A01F4CDA}" presName="rootText" presStyleLbl="node3" presStyleIdx="5" presStyleCnt="11">
        <dgm:presLayoutVars>
          <dgm:chPref val="3"/>
        </dgm:presLayoutVars>
      </dgm:prSet>
      <dgm:spPr/>
      <dgm:t>
        <a:bodyPr/>
        <a:lstStyle/>
        <a:p>
          <a:endParaRPr lang="zh-TW" altLang="en-US"/>
        </a:p>
      </dgm:t>
    </dgm:pt>
    <dgm:pt modelId="{02914815-9874-4548-88A8-A31DDEA6D035}" type="pres">
      <dgm:prSet presAssocID="{62FE43BD-0492-4849-8D1E-F6D0A01F4CDA}" presName="rootConnector" presStyleLbl="node3" presStyleIdx="5" presStyleCnt="11"/>
      <dgm:spPr/>
      <dgm:t>
        <a:bodyPr/>
        <a:lstStyle/>
        <a:p>
          <a:endParaRPr lang="zh-TW" altLang="en-US"/>
        </a:p>
      </dgm:t>
    </dgm:pt>
    <dgm:pt modelId="{EB2F2A11-AD95-49A9-BF8C-25D684706D68}" type="pres">
      <dgm:prSet presAssocID="{62FE43BD-0492-4849-8D1E-F6D0A01F4CDA}" presName="hierChild4" presStyleCnt="0"/>
      <dgm:spPr/>
      <dgm:t>
        <a:bodyPr/>
        <a:lstStyle/>
        <a:p>
          <a:endParaRPr lang="zh-TW" altLang="en-US"/>
        </a:p>
      </dgm:t>
    </dgm:pt>
    <dgm:pt modelId="{EFD1C60D-2D8D-454A-9229-3A288CC8308C}" type="pres">
      <dgm:prSet presAssocID="{62FE43BD-0492-4849-8D1E-F6D0A01F4CDA}" presName="hierChild5" presStyleCnt="0"/>
      <dgm:spPr/>
      <dgm:t>
        <a:bodyPr/>
        <a:lstStyle/>
        <a:p>
          <a:endParaRPr lang="zh-TW" altLang="en-US"/>
        </a:p>
      </dgm:t>
    </dgm:pt>
    <dgm:pt modelId="{A7DEE784-099A-40D5-803A-F324B71BC761}" type="pres">
      <dgm:prSet presAssocID="{B250A47C-7082-48C1-939E-37458BE412C4}" presName="Name37" presStyleLbl="parChTrans1D3" presStyleIdx="6" presStyleCnt="11"/>
      <dgm:spPr/>
      <dgm:t>
        <a:bodyPr/>
        <a:lstStyle/>
        <a:p>
          <a:endParaRPr lang="zh-TW" altLang="en-US"/>
        </a:p>
      </dgm:t>
    </dgm:pt>
    <dgm:pt modelId="{10D0ACF5-8032-447C-8A6A-C45445B91194}" type="pres">
      <dgm:prSet presAssocID="{765289DC-DB41-46DC-8FAE-490C241BFAD3}" presName="hierRoot2" presStyleCnt="0">
        <dgm:presLayoutVars>
          <dgm:hierBranch val="init"/>
        </dgm:presLayoutVars>
      </dgm:prSet>
      <dgm:spPr/>
      <dgm:t>
        <a:bodyPr/>
        <a:lstStyle/>
        <a:p>
          <a:endParaRPr lang="zh-TW" altLang="en-US"/>
        </a:p>
      </dgm:t>
    </dgm:pt>
    <dgm:pt modelId="{2AFD654A-D905-4741-A799-2FA812C68FB2}" type="pres">
      <dgm:prSet presAssocID="{765289DC-DB41-46DC-8FAE-490C241BFAD3}" presName="rootComposite" presStyleCnt="0"/>
      <dgm:spPr/>
      <dgm:t>
        <a:bodyPr/>
        <a:lstStyle/>
        <a:p>
          <a:endParaRPr lang="zh-TW" altLang="en-US"/>
        </a:p>
      </dgm:t>
    </dgm:pt>
    <dgm:pt modelId="{4C5C9FF7-AB13-4C9F-8FFD-E922555C7BA0}" type="pres">
      <dgm:prSet presAssocID="{765289DC-DB41-46DC-8FAE-490C241BFAD3}" presName="rootText" presStyleLbl="node3" presStyleIdx="6" presStyleCnt="11">
        <dgm:presLayoutVars>
          <dgm:chPref val="3"/>
        </dgm:presLayoutVars>
      </dgm:prSet>
      <dgm:spPr/>
      <dgm:t>
        <a:bodyPr/>
        <a:lstStyle/>
        <a:p>
          <a:endParaRPr lang="zh-TW" altLang="en-US"/>
        </a:p>
      </dgm:t>
    </dgm:pt>
    <dgm:pt modelId="{A66AF801-3DAC-4A4C-B638-B6888164E841}" type="pres">
      <dgm:prSet presAssocID="{765289DC-DB41-46DC-8FAE-490C241BFAD3}" presName="rootConnector" presStyleLbl="node3" presStyleIdx="6" presStyleCnt="11"/>
      <dgm:spPr/>
      <dgm:t>
        <a:bodyPr/>
        <a:lstStyle/>
        <a:p>
          <a:endParaRPr lang="zh-TW" altLang="en-US"/>
        </a:p>
      </dgm:t>
    </dgm:pt>
    <dgm:pt modelId="{0E990B70-AA9D-43A2-8F87-D88FB6EAC331}" type="pres">
      <dgm:prSet presAssocID="{765289DC-DB41-46DC-8FAE-490C241BFAD3}" presName="hierChild4" presStyleCnt="0"/>
      <dgm:spPr/>
      <dgm:t>
        <a:bodyPr/>
        <a:lstStyle/>
        <a:p>
          <a:endParaRPr lang="zh-TW" altLang="en-US"/>
        </a:p>
      </dgm:t>
    </dgm:pt>
    <dgm:pt modelId="{3DC39BF4-ABCC-4D15-9F56-F4334B5439C3}" type="pres">
      <dgm:prSet presAssocID="{765289DC-DB41-46DC-8FAE-490C241BFAD3}" presName="hierChild5" presStyleCnt="0"/>
      <dgm:spPr/>
      <dgm:t>
        <a:bodyPr/>
        <a:lstStyle/>
        <a:p>
          <a:endParaRPr lang="zh-TW" altLang="en-US"/>
        </a:p>
      </dgm:t>
    </dgm:pt>
    <dgm:pt modelId="{E4174F44-D41F-4EF5-99BF-DF96F5929D80}" type="pres">
      <dgm:prSet presAssocID="{F0B70662-8B41-4412-B005-79F6FFA714CE}" presName="hierChild5" presStyleCnt="0"/>
      <dgm:spPr/>
      <dgm:t>
        <a:bodyPr/>
        <a:lstStyle/>
        <a:p>
          <a:endParaRPr lang="zh-TW" altLang="en-US"/>
        </a:p>
      </dgm:t>
    </dgm:pt>
    <dgm:pt modelId="{6653EC51-8877-4C1F-B47E-3D16466E15B6}" type="pres">
      <dgm:prSet presAssocID="{12B70B92-6DB8-4EF0-80DA-32BFE2675BC7}" presName="Name37" presStyleLbl="parChTrans1D2" presStyleIdx="3" presStyleCnt="4"/>
      <dgm:spPr/>
      <dgm:t>
        <a:bodyPr/>
        <a:lstStyle/>
        <a:p>
          <a:endParaRPr lang="zh-TW" altLang="en-US"/>
        </a:p>
      </dgm:t>
    </dgm:pt>
    <dgm:pt modelId="{793A2C3D-463C-4F70-B37A-E3A415FF717E}" type="pres">
      <dgm:prSet presAssocID="{3FB90DF0-A986-4FCE-B32F-657F3562E464}" presName="hierRoot2" presStyleCnt="0">
        <dgm:presLayoutVars>
          <dgm:hierBranch val="init"/>
        </dgm:presLayoutVars>
      </dgm:prSet>
      <dgm:spPr/>
      <dgm:t>
        <a:bodyPr/>
        <a:lstStyle/>
        <a:p>
          <a:endParaRPr lang="zh-TW" altLang="en-US"/>
        </a:p>
      </dgm:t>
    </dgm:pt>
    <dgm:pt modelId="{8B7C8DE4-71DD-4102-B0A7-B76503E00950}" type="pres">
      <dgm:prSet presAssocID="{3FB90DF0-A986-4FCE-B32F-657F3562E464}" presName="rootComposite" presStyleCnt="0"/>
      <dgm:spPr/>
      <dgm:t>
        <a:bodyPr/>
        <a:lstStyle/>
        <a:p>
          <a:endParaRPr lang="zh-TW" altLang="en-US"/>
        </a:p>
      </dgm:t>
    </dgm:pt>
    <dgm:pt modelId="{0498C961-1B46-4239-97FE-48DDCA254849}" type="pres">
      <dgm:prSet presAssocID="{3FB90DF0-A986-4FCE-B32F-657F3562E464}" presName="rootText" presStyleLbl="node2" presStyleIdx="3" presStyleCnt="4">
        <dgm:presLayoutVars>
          <dgm:chPref val="3"/>
        </dgm:presLayoutVars>
      </dgm:prSet>
      <dgm:spPr/>
      <dgm:t>
        <a:bodyPr/>
        <a:lstStyle/>
        <a:p>
          <a:endParaRPr lang="zh-TW" altLang="en-US"/>
        </a:p>
      </dgm:t>
    </dgm:pt>
    <dgm:pt modelId="{3026991C-1896-4B43-B774-13A33F04A939}" type="pres">
      <dgm:prSet presAssocID="{3FB90DF0-A986-4FCE-B32F-657F3562E464}" presName="rootConnector" presStyleLbl="node2" presStyleIdx="3" presStyleCnt="4"/>
      <dgm:spPr/>
      <dgm:t>
        <a:bodyPr/>
        <a:lstStyle/>
        <a:p>
          <a:endParaRPr lang="zh-TW" altLang="en-US"/>
        </a:p>
      </dgm:t>
    </dgm:pt>
    <dgm:pt modelId="{4C8DCE78-FD67-4296-ABB0-150B07820464}" type="pres">
      <dgm:prSet presAssocID="{3FB90DF0-A986-4FCE-B32F-657F3562E464}" presName="hierChild4" presStyleCnt="0"/>
      <dgm:spPr/>
      <dgm:t>
        <a:bodyPr/>
        <a:lstStyle/>
        <a:p>
          <a:endParaRPr lang="zh-TW" altLang="en-US"/>
        </a:p>
      </dgm:t>
    </dgm:pt>
    <dgm:pt modelId="{D9B2E2BC-52F6-47D4-BF10-33FA777D656F}" type="pres">
      <dgm:prSet presAssocID="{908F122F-90FA-4725-8A1B-1EB470A2417B}" presName="Name37" presStyleLbl="parChTrans1D3" presStyleIdx="7" presStyleCnt="11"/>
      <dgm:spPr/>
      <dgm:t>
        <a:bodyPr/>
        <a:lstStyle/>
        <a:p>
          <a:endParaRPr lang="zh-TW" altLang="en-US"/>
        </a:p>
      </dgm:t>
    </dgm:pt>
    <dgm:pt modelId="{3F19E7E4-FA3B-49E1-8D89-63D235CC494A}" type="pres">
      <dgm:prSet presAssocID="{32E6F6E0-662E-445D-A0AD-C20E65D539DE}" presName="hierRoot2" presStyleCnt="0">
        <dgm:presLayoutVars>
          <dgm:hierBranch val="init"/>
        </dgm:presLayoutVars>
      </dgm:prSet>
      <dgm:spPr/>
      <dgm:t>
        <a:bodyPr/>
        <a:lstStyle/>
        <a:p>
          <a:endParaRPr lang="zh-TW" altLang="en-US"/>
        </a:p>
      </dgm:t>
    </dgm:pt>
    <dgm:pt modelId="{6F8FDD09-3E86-410C-AAF6-57E56E43B773}" type="pres">
      <dgm:prSet presAssocID="{32E6F6E0-662E-445D-A0AD-C20E65D539DE}" presName="rootComposite" presStyleCnt="0"/>
      <dgm:spPr/>
      <dgm:t>
        <a:bodyPr/>
        <a:lstStyle/>
        <a:p>
          <a:endParaRPr lang="zh-TW" altLang="en-US"/>
        </a:p>
      </dgm:t>
    </dgm:pt>
    <dgm:pt modelId="{D4A8D1B0-EDFF-4D56-BBB8-1A8D9496B3E8}" type="pres">
      <dgm:prSet presAssocID="{32E6F6E0-662E-445D-A0AD-C20E65D539DE}" presName="rootText" presStyleLbl="node3" presStyleIdx="7" presStyleCnt="11">
        <dgm:presLayoutVars>
          <dgm:chPref val="3"/>
        </dgm:presLayoutVars>
      </dgm:prSet>
      <dgm:spPr/>
      <dgm:t>
        <a:bodyPr/>
        <a:lstStyle/>
        <a:p>
          <a:endParaRPr lang="zh-TW" altLang="en-US"/>
        </a:p>
      </dgm:t>
    </dgm:pt>
    <dgm:pt modelId="{F5CFD5AA-4F4F-4E20-9FCC-A358818344F9}" type="pres">
      <dgm:prSet presAssocID="{32E6F6E0-662E-445D-A0AD-C20E65D539DE}" presName="rootConnector" presStyleLbl="node3" presStyleIdx="7" presStyleCnt="11"/>
      <dgm:spPr/>
      <dgm:t>
        <a:bodyPr/>
        <a:lstStyle/>
        <a:p>
          <a:endParaRPr lang="zh-TW" altLang="en-US"/>
        </a:p>
      </dgm:t>
    </dgm:pt>
    <dgm:pt modelId="{7DCE2947-6B1F-4C9E-A723-24C8B1A95348}" type="pres">
      <dgm:prSet presAssocID="{32E6F6E0-662E-445D-A0AD-C20E65D539DE}" presName="hierChild4" presStyleCnt="0"/>
      <dgm:spPr/>
      <dgm:t>
        <a:bodyPr/>
        <a:lstStyle/>
        <a:p>
          <a:endParaRPr lang="zh-TW" altLang="en-US"/>
        </a:p>
      </dgm:t>
    </dgm:pt>
    <dgm:pt modelId="{4E934DAE-A922-4C8C-B00A-B92A4CD87087}" type="pres">
      <dgm:prSet presAssocID="{32E6F6E0-662E-445D-A0AD-C20E65D539DE}" presName="hierChild5" presStyleCnt="0"/>
      <dgm:spPr/>
      <dgm:t>
        <a:bodyPr/>
        <a:lstStyle/>
        <a:p>
          <a:endParaRPr lang="zh-TW" altLang="en-US"/>
        </a:p>
      </dgm:t>
    </dgm:pt>
    <dgm:pt modelId="{56D8FE2C-A724-4F9F-8D8C-6938D053DB4A}" type="pres">
      <dgm:prSet presAssocID="{99D7C78A-287F-4118-9465-B6E98F0F68A8}" presName="Name37" presStyleLbl="parChTrans1D3" presStyleIdx="8" presStyleCnt="11"/>
      <dgm:spPr/>
      <dgm:t>
        <a:bodyPr/>
        <a:lstStyle/>
        <a:p>
          <a:endParaRPr lang="zh-TW" altLang="en-US"/>
        </a:p>
      </dgm:t>
    </dgm:pt>
    <dgm:pt modelId="{1A9255C8-EC90-4462-889D-ECABA7F9F792}" type="pres">
      <dgm:prSet presAssocID="{7013E7D0-9212-4A43-89F2-C7B4F718E5AD}" presName="hierRoot2" presStyleCnt="0">
        <dgm:presLayoutVars>
          <dgm:hierBranch val="init"/>
        </dgm:presLayoutVars>
      </dgm:prSet>
      <dgm:spPr/>
      <dgm:t>
        <a:bodyPr/>
        <a:lstStyle/>
        <a:p>
          <a:endParaRPr lang="zh-TW" altLang="en-US"/>
        </a:p>
      </dgm:t>
    </dgm:pt>
    <dgm:pt modelId="{D2056F3E-95AC-49E2-B25D-D2A3CF2D1DF6}" type="pres">
      <dgm:prSet presAssocID="{7013E7D0-9212-4A43-89F2-C7B4F718E5AD}" presName="rootComposite" presStyleCnt="0"/>
      <dgm:spPr/>
      <dgm:t>
        <a:bodyPr/>
        <a:lstStyle/>
        <a:p>
          <a:endParaRPr lang="zh-TW" altLang="en-US"/>
        </a:p>
      </dgm:t>
    </dgm:pt>
    <dgm:pt modelId="{64C2D869-6E4B-4144-ACF1-4CF04B23B60E}" type="pres">
      <dgm:prSet presAssocID="{7013E7D0-9212-4A43-89F2-C7B4F718E5AD}" presName="rootText" presStyleLbl="node3" presStyleIdx="8" presStyleCnt="11">
        <dgm:presLayoutVars>
          <dgm:chPref val="3"/>
        </dgm:presLayoutVars>
      </dgm:prSet>
      <dgm:spPr/>
      <dgm:t>
        <a:bodyPr/>
        <a:lstStyle/>
        <a:p>
          <a:endParaRPr lang="zh-TW" altLang="en-US"/>
        </a:p>
      </dgm:t>
    </dgm:pt>
    <dgm:pt modelId="{E78D47FE-D83B-4AC7-8705-60309061E342}" type="pres">
      <dgm:prSet presAssocID="{7013E7D0-9212-4A43-89F2-C7B4F718E5AD}" presName="rootConnector" presStyleLbl="node3" presStyleIdx="8" presStyleCnt="11"/>
      <dgm:spPr/>
      <dgm:t>
        <a:bodyPr/>
        <a:lstStyle/>
        <a:p>
          <a:endParaRPr lang="zh-TW" altLang="en-US"/>
        </a:p>
      </dgm:t>
    </dgm:pt>
    <dgm:pt modelId="{36E3E7EE-B149-48A9-877B-6ACBB2C85388}" type="pres">
      <dgm:prSet presAssocID="{7013E7D0-9212-4A43-89F2-C7B4F718E5AD}" presName="hierChild4" presStyleCnt="0"/>
      <dgm:spPr/>
      <dgm:t>
        <a:bodyPr/>
        <a:lstStyle/>
        <a:p>
          <a:endParaRPr lang="zh-TW" altLang="en-US"/>
        </a:p>
      </dgm:t>
    </dgm:pt>
    <dgm:pt modelId="{95BC0165-2590-47F6-B511-630C95E846FD}" type="pres">
      <dgm:prSet presAssocID="{7013E7D0-9212-4A43-89F2-C7B4F718E5AD}" presName="hierChild5" presStyleCnt="0"/>
      <dgm:spPr/>
      <dgm:t>
        <a:bodyPr/>
        <a:lstStyle/>
        <a:p>
          <a:endParaRPr lang="zh-TW" altLang="en-US"/>
        </a:p>
      </dgm:t>
    </dgm:pt>
    <dgm:pt modelId="{6AA6E0E4-49BD-468D-B6B1-98C52E22CCCE}" type="pres">
      <dgm:prSet presAssocID="{F1AB87CE-BCC5-4A21-8ED5-BC468C7D0D68}" presName="Name37" presStyleLbl="parChTrans1D3" presStyleIdx="9" presStyleCnt="11"/>
      <dgm:spPr/>
      <dgm:t>
        <a:bodyPr/>
        <a:lstStyle/>
        <a:p>
          <a:endParaRPr lang="zh-TW" altLang="en-US"/>
        </a:p>
      </dgm:t>
    </dgm:pt>
    <dgm:pt modelId="{6094681D-A9B6-4672-82B6-0D93E3701C5C}" type="pres">
      <dgm:prSet presAssocID="{826D4FBC-F552-4279-B152-704D914A45F3}" presName="hierRoot2" presStyleCnt="0">
        <dgm:presLayoutVars>
          <dgm:hierBranch val="init"/>
        </dgm:presLayoutVars>
      </dgm:prSet>
      <dgm:spPr/>
      <dgm:t>
        <a:bodyPr/>
        <a:lstStyle/>
        <a:p>
          <a:endParaRPr lang="zh-TW" altLang="en-US"/>
        </a:p>
      </dgm:t>
    </dgm:pt>
    <dgm:pt modelId="{65417412-79A8-48F6-A9EE-B5221481A1D2}" type="pres">
      <dgm:prSet presAssocID="{826D4FBC-F552-4279-B152-704D914A45F3}" presName="rootComposite" presStyleCnt="0"/>
      <dgm:spPr/>
      <dgm:t>
        <a:bodyPr/>
        <a:lstStyle/>
        <a:p>
          <a:endParaRPr lang="zh-TW" altLang="en-US"/>
        </a:p>
      </dgm:t>
    </dgm:pt>
    <dgm:pt modelId="{7840C842-017A-4304-AF0E-57D6596AEF45}" type="pres">
      <dgm:prSet presAssocID="{826D4FBC-F552-4279-B152-704D914A45F3}" presName="rootText" presStyleLbl="node3" presStyleIdx="9" presStyleCnt="11">
        <dgm:presLayoutVars>
          <dgm:chPref val="3"/>
        </dgm:presLayoutVars>
      </dgm:prSet>
      <dgm:spPr/>
      <dgm:t>
        <a:bodyPr/>
        <a:lstStyle/>
        <a:p>
          <a:endParaRPr lang="zh-TW" altLang="en-US"/>
        </a:p>
      </dgm:t>
    </dgm:pt>
    <dgm:pt modelId="{347F080D-21E1-4827-AB3A-A41088F69E27}" type="pres">
      <dgm:prSet presAssocID="{826D4FBC-F552-4279-B152-704D914A45F3}" presName="rootConnector" presStyleLbl="node3" presStyleIdx="9" presStyleCnt="11"/>
      <dgm:spPr/>
      <dgm:t>
        <a:bodyPr/>
        <a:lstStyle/>
        <a:p>
          <a:endParaRPr lang="zh-TW" altLang="en-US"/>
        </a:p>
      </dgm:t>
    </dgm:pt>
    <dgm:pt modelId="{E86C4CB1-32C0-456F-BF90-4A3A8C6D6591}" type="pres">
      <dgm:prSet presAssocID="{826D4FBC-F552-4279-B152-704D914A45F3}" presName="hierChild4" presStyleCnt="0"/>
      <dgm:spPr/>
      <dgm:t>
        <a:bodyPr/>
        <a:lstStyle/>
        <a:p>
          <a:endParaRPr lang="zh-TW" altLang="en-US"/>
        </a:p>
      </dgm:t>
    </dgm:pt>
    <dgm:pt modelId="{0D35847F-7AE8-4372-BD54-56DC2A17917B}" type="pres">
      <dgm:prSet presAssocID="{826D4FBC-F552-4279-B152-704D914A45F3}" presName="hierChild5" presStyleCnt="0"/>
      <dgm:spPr/>
      <dgm:t>
        <a:bodyPr/>
        <a:lstStyle/>
        <a:p>
          <a:endParaRPr lang="zh-TW" altLang="en-US"/>
        </a:p>
      </dgm:t>
    </dgm:pt>
    <dgm:pt modelId="{58F3144F-38C7-4689-838F-71022DFCCEE2}" type="pres">
      <dgm:prSet presAssocID="{55A0EFA1-016C-4EB2-B341-6C016843062C}" presName="Name37" presStyleLbl="parChTrans1D3" presStyleIdx="10" presStyleCnt="11"/>
      <dgm:spPr/>
      <dgm:t>
        <a:bodyPr/>
        <a:lstStyle/>
        <a:p>
          <a:endParaRPr lang="zh-TW" altLang="en-US"/>
        </a:p>
      </dgm:t>
    </dgm:pt>
    <dgm:pt modelId="{3E5245E8-E83F-47B8-AA8F-39DBC80875CB}" type="pres">
      <dgm:prSet presAssocID="{26608D36-4D4E-4E3A-898D-10604A2984A0}" presName="hierRoot2" presStyleCnt="0">
        <dgm:presLayoutVars>
          <dgm:hierBranch val="init"/>
        </dgm:presLayoutVars>
      </dgm:prSet>
      <dgm:spPr/>
      <dgm:t>
        <a:bodyPr/>
        <a:lstStyle/>
        <a:p>
          <a:endParaRPr lang="zh-TW" altLang="en-US"/>
        </a:p>
      </dgm:t>
    </dgm:pt>
    <dgm:pt modelId="{9ABEDF9A-5644-464A-8A1E-C5BABB1248F8}" type="pres">
      <dgm:prSet presAssocID="{26608D36-4D4E-4E3A-898D-10604A2984A0}" presName="rootComposite" presStyleCnt="0"/>
      <dgm:spPr/>
      <dgm:t>
        <a:bodyPr/>
        <a:lstStyle/>
        <a:p>
          <a:endParaRPr lang="zh-TW" altLang="en-US"/>
        </a:p>
      </dgm:t>
    </dgm:pt>
    <dgm:pt modelId="{AB191728-55A5-409E-8E54-6674797F979D}" type="pres">
      <dgm:prSet presAssocID="{26608D36-4D4E-4E3A-898D-10604A2984A0}" presName="rootText" presStyleLbl="node3" presStyleIdx="10" presStyleCnt="11">
        <dgm:presLayoutVars>
          <dgm:chPref val="3"/>
        </dgm:presLayoutVars>
      </dgm:prSet>
      <dgm:spPr/>
      <dgm:t>
        <a:bodyPr/>
        <a:lstStyle/>
        <a:p>
          <a:endParaRPr lang="zh-TW" altLang="en-US"/>
        </a:p>
      </dgm:t>
    </dgm:pt>
    <dgm:pt modelId="{6739AE77-E1F6-4DDC-8C7F-24FF0C51F864}" type="pres">
      <dgm:prSet presAssocID="{26608D36-4D4E-4E3A-898D-10604A2984A0}" presName="rootConnector" presStyleLbl="node3" presStyleIdx="10" presStyleCnt="11"/>
      <dgm:spPr/>
      <dgm:t>
        <a:bodyPr/>
        <a:lstStyle/>
        <a:p>
          <a:endParaRPr lang="zh-TW" altLang="en-US"/>
        </a:p>
      </dgm:t>
    </dgm:pt>
    <dgm:pt modelId="{46397D7F-9874-4CCF-A19E-326C4D13EC4F}" type="pres">
      <dgm:prSet presAssocID="{26608D36-4D4E-4E3A-898D-10604A2984A0}" presName="hierChild4" presStyleCnt="0"/>
      <dgm:spPr/>
      <dgm:t>
        <a:bodyPr/>
        <a:lstStyle/>
        <a:p>
          <a:endParaRPr lang="zh-TW" altLang="en-US"/>
        </a:p>
      </dgm:t>
    </dgm:pt>
    <dgm:pt modelId="{102026A0-E697-4AB6-8876-33BEA522A9E0}" type="pres">
      <dgm:prSet presAssocID="{26608D36-4D4E-4E3A-898D-10604A2984A0}" presName="hierChild5" presStyleCnt="0"/>
      <dgm:spPr/>
      <dgm:t>
        <a:bodyPr/>
        <a:lstStyle/>
        <a:p>
          <a:endParaRPr lang="zh-TW" altLang="en-US"/>
        </a:p>
      </dgm:t>
    </dgm:pt>
    <dgm:pt modelId="{23EEBF35-28AB-4F17-84E4-5F89B3812EC6}" type="pres">
      <dgm:prSet presAssocID="{3FB90DF0-A986-4FCE-B32F-657F3562E464}" presName="hierChild5" presStyleCnt="0"/>
      <dgm:spPr/>
      <dgm:t>
        <a:bodyPr/>
        <a:lstStyle/>
        <a:p>
          <a:endParaRPr lang="zh-TW" altLang="en-US"/>
        </a:p>
      </dgm:t>
    </dgm:pt>
    <dgm:pt modelId="{B5D7DCD1-962F-4781-B0B2-2A835AF4CA56}" type="pres">
      <dgm:prSet presAssocID="{89CE689C-CA83-4447-B329-96DC5EE26084}" presName="hierChild3" presStyleCnt="0"/>
      <dgm:spPr/>
      <dgm:t>
        <a:bodyPr/>
        <a:lstStyle/>
        <a:p>
          <a:endParaRPr lang="zh-TW" altLang="en-US"/>
        </a:p>
      </dgm:t>
    </dgm:pt>
  </dgm:ptLst>
  <dgm:cxnLst>
    <dgm:cxn modelId="{7544768C-9AE2-41B5-8AFD-4FFD1435BE91}" type="presOf" srcId="{32E6F6E0-662E-445D-A0AD-C20E65D539DE}" destId="{D4A8D1B0-EDFF-4D56-BBB8-1A8D9496B3E8}" srcOrd="0" destOrd="0" presId="urn:microsoft.com/office/officeart/2005/8/layout/orgChart1"/>
    <dgm:cxn modelId="{9A8E8A97-550E-4984-A75B-0910977888B8}" type="presOf" srcId="{62FE43BD-0492-4849-8D1E-F6D0A01F4CDA}" destId="{02914815-9874-4548-88A8-A31DDEA6D035}" srcOrd="1" destOrd="0" presId="urn:microsoft.com/office/officeart/2005/8/layout/orgChart1"/>
    <dgm:cxn modelId="{C8CE8F57-5A8C-480E-8AF8-6DC3784E3C44}" type="presOf" srcId="{A1C41822-1C0A-4C4F-89BA-D003997DA164}" destId="{C3268AEB-E1F1-4ABC-BF42-CA9A836CDA19}" srcOrd="0" destOrd="0" presId="urn:microsoft.com/office/officeart/2005/8/layout/orgChart1"/>
    <dgm:cxn modelId="{75EE86F7-3E6D-4A05-83F8-941C68AD7980}" type="presOf" srcId="{12B70B92-6DB8-4EF0-80DA-32BFE2675BC7}" destId="{6653EC51-8877-4C1F-B47E-3D16466E15B6}" srcOrd="0" destOrd="0" presId="urn:microsoft.com/office/officeart/2005/8/layout/orgChart1"/>
    <dgm:cxn modelId="{3659A5AB-DAC2-4D79-895A-4618F1B36A27}" srcId="{89CE689C-CA83-4447-B329-96DC5EE26084}" destId="{3FB90DF0-A986-4FCE-B32F-657F3562E464}" srcOrd="3" destOrd="0" parTransId="{12B70B92-6DB8-4EF0-80DA-32BFE2675BC7}" sibTransId="{F2A872E3-F938-4A25-BC2E-36D5D0C2ACF1}"/>
    <dgm:cxn modelId="{D78A2CBC-9A13-49FE-B7D4-16EB1D93DEDF}" type="presOf" srcId="{89CE689C-CA83-4447-B329-96DC5EE26084}" destId="{08F53F8E-078A-40EC-815A-7C73938898F7}" srcOrd="1" destOrd="0" presId="urn:microsoft.com/office/officeart/2005/8/layout/orgChart1"/>
    <dgm:cxn modelId="{EF5F017D-D43F-42AD-9D21-AB4119D5413E}" type="presOf" srcId="{89CE689C-CA83-4447-B329-96DC5EE26084}" destId="{09D02273-D03A-4C4A-B3D5-A7BEE4E2E396}" srcOrd="0" destOrd="0" presId="urn:microsoft.com/office/officeart/2005/8/layout/orgChart1"/>
    <dgm:cxn modelId="{9331B822-E6AE-4DD0-9CA9-D4BD0EB0EA9B}" type="presOf" srcId="{F0B70662-8B41-4412-B005-79F6FFA714CE}" destId="{EA8CFD26-C859-44E9-BC99-57F1E9A21097}" srcOrd="1" destOrd="0" presId="urn:microsoft.com/office/officeart/2005/8/layout/orgChart1"/>
    <dgm:cxn modelId="{8024E247-77B4-40E2-AF5B-8D560F1C0A6E}" srcId="{DA09609D-3D2C-4315-BBBF-CD6F096ECC3D}" destId="{1DE7928C-C180-4F98-AE96-F354ACDEAE6D}" srcOrd="1" destOrd="0" parTransId="{91343E66-E831-4D3D-A70C-B970A7B8B050}" sibTransId="{E4148AB0-9550-4433-B915-B7329D51FE8E}"/>
    <dgm:cxn modelId="{AA10BD13-3228-4A79-814E-386E02B36AA5}" srcId="{F0B70662-8B41-4412-B005-79F6FFA714CE}" destId="{62FE43BD-0492-4849-8D1E-F6D0A01F4CDA}" srcOrd="0" destOrd="0" parTransId="{7E29B3B6-1687-49EF-A6FE-74D0D5F56A8D}" sibTransId="{4F02F156-C809-4189-AAA7-FC0A2EA00485}"/>
    <dgm:cxn modelId="{807DCA46-5853-4466-8F4B-A693B5CE1814}" type="presOf" srcId="{62FE43BD-0492-4849-8D1E-F6D0A01F4CDA}" destId="{D2931CFD-4039-4F1C-9CD7-3DCB5229A01D}" srcOrd="0" destOrd="0" presId="urn:microsoft.com/office/officeart/2005/8/layout/orgChart1"/>
    <dgm:cxn modelId="{8CEED5E8-F52D-4836-AF4E-04CB00E1DBAA}" type="presOf" srcId="{54A0A52A-F8A2-4E80-A23F-76B2FF199CF8}" destId="{356A6B64-40AB-413B-9F3B-E8D4B0D3BE33}" srcOrd="0" destOrd="0" presId="urn:microsoft.com/office/officeart/2005/8/layout/orgChart1"/>
    <dgm:cxn modelId="{D25070CA-E2DE-42FF-BBF5-5D54F531EB42}" type="presOf" srcId="{765289DC-DB41-46DC-8FAE-490C241BFAD3}" destId="{A66AF801-3DAC-4A4C-B638-B6888164E841}" srcOrd="1" destOrd="0" presId="urn:microsoft.com/office/officeart/2005/8/layout/orgChart1"/>
    <dgm:cxn modelId="{58CCD425-182F-4A98-8A2E-2E56D0652B30}" type="presOf" srcId="{95542FFB-5F64-4BA1-B979-B3185441E9A0}" destId="{5475AFD7-5893-4A9F-9218-C448283C302E}" srcOrd="1" destOrd="0" presId="urn:microsoft.com/office/officeart/2005/8/layout/orgChart1"/>
    <dgm:cxn modelId="{DFFC816C-EEE8-4C77-A59C-E7B36DFF5227}" type="presOf" srcId="{7DA32026-0FCF-4814-B281-6565DCD05BDB}" destId="{BEB516A3-D107-41E6-8679-29CAC6DA112E}" srcOrd="1" destOrd="0" presId="urn:microsoft.com/office/officeart/2005/8/layout/orgChart1"/>
    <dgm:cxn modelId="{EFBB5959-9725-4F56-BD91-ABE09A7AC66E}" srcId="{3FB90DF0-A986-4FCE-B32F-657F3562E464}" destId="{826D4FBC-F552-4279-B152-704D914A45F3}" srcOrd="2" destOrd="0" parTransId="{F1AB87CE-BCC5-4A21-8ED5-BC468C7D0D68}" sibTransId="{6204B4C4-75B5-4EB9-AB15-52FD49802A50}"/>
    <dgm:cxn modelId="{5673ACEC-3948-4D6B-93AE-FA22AED17BEC}" type="presOf" srcId="{6E33F428-C1C2-4374-893F-CDBC398C1CE3}" destId="{86C3CE8F-C10C-4E62-905E-854123E9FDF1}" srcOrd="1" destOrd="0" presId="urn:microsoft.com/office/officeart/2005/8/layout/orgChart1"/>
    <dgm:cxn modelId="{085B2601-6171-424F-9669-0A8AA769F6DB}" type="presOf" srcId="{9EFF204D-89AB-44D1-A40B-C613DE19591D}" destId="{A1472F4E-AD2F-4C01-9C83-FEF2A2E92512}" srcOrd="0" destOrd="0" presId="urn:microsoft.com/office/officeart/2005/8/layout/orgChart1"/>
    <dgm:cxn modelId="{FCDED60B-02F1-460C-BA73-4E38EBCE7CCB}" type="presOf" srcId="{6E33F428-C1C2-4374-893F-CDBC398C1CE3}" destId="{3F564B40-44AC-4A07-999B-D19D7126D020}" srcOrd="0" destOrd="0" presId="urn:microsoft.com/office/officeart/2005/8/layout/orgChart1"/>
    <dgm:cxn modelId="{82383C13-8528-447C-8D09-460D13B69576}" srcId="{BDACDE06-5CBB-47C3-BBCE-0AC846FEFABE}" destId="{89CE689C-CA83-4447-B329-96DC5EE26084}" srcOrd="0" destOrd="0" parTransId="{32610A38-47B6-4251-AB65-072D05EFF846}" sibTransId="{CB57EA61-329C-48C2-8497-AE05A1E4FA48}"/>
    <dgm:cxn modelId="{0CBA73F8-C9EC-496A-BD1F-80F2F07A832E}" type="presOf" srcId="{765289DC-DB41-46DC-8FAE-490C241BFAD3}" destId="{4C5C9FF7-AB13-4C9F-8FFD-E922555C7BA0}" srcOrd="0" destOrd="0" presId="urn:microsoft.com/office/officeart/2005/8/layout/orgChart1"/>
    <dgm:cxn modelId="{3D97690B-F29E-4FB8-A632-2C82A88CB82B}" srcId="{F0B70662-8B41-4412-B005-79F6FFA714CE}" destId="{765289DC-DB41-46DC-8FAE-490C241BFAD3}" srcOrd="1" destOrd="0" parTransId="{B250A47C-7082-48C1-939E-37458BE412C4}" sibTransId="{FC7C6DDF-E188-4BA4-8EAC-E671EA050A5B}"/>
    <dgm:cxn modelId="{5B75AAC8-FEA7-4404-851F-B6FBBA7B34D1}" type="presOf" srcId="{DA09609D-3D2C-4315-BBBF-CD6F096ECC3D}" destId="{D9F5BCB7-85D4-4153-84FD-B3E9595BB1C8}" srcOrd="0" destOrd="0" presId="urn:microsoft.com/office/officeart/2005/8/layout/orgChart1"/>
    <dgm:cxn modelId="{A73D0EC8-95F2-44F8-A8D6-0CA40A3C6B01}" srcId="{3FB90DF0-A986-4FCE-B32F-657F3562E464}" destId="{26608D36-4D4E-4E3A-898D-10604A2984A0}" srcOrd="3" destOrd="0" parTransId="{55A0EFA1-016C-4EB2-B341-6C016843062C}" sibTransId="{3D11A7AC-2B5E-4FF3-AC57-A63C29341D81}"/>
    <dgm:cxn modelId="{9EAC6A88-161A-47A0-8B3D-BD11963AFE54}" type="presOf" srcId="{32E6F6E0-662E-445D-A0AD-C20E65D539DE}" destId="{F5CFD5AA-4F4F-4E20-9FCC-A358818344F9}" srcOrd="1" destOrd="0" presId="urn:microsoft.com/office/officeart/2005/8/layout/orgChart1"/>
    <dgm:cxn modelId="{860E3759-BBB0-4E63-860B-C775D9E44286}" srcId="{89CE689C-CA83-4447-B329-96DC5EE26084}" destId="{DA09609D-3D2C-4315-BBBF-CD6F096ECC3D}" srcOrd="0" destOrd="0" parTransId="{571E34C0-59C2-4AEB-A3C1-5FC766989876}" sibTransId="{BF279439-7769-4418-BC07-843DCBBC9A0E}"/>
    <dgm:cxn modelId="{2FC88777-8BE0-4785-850A-4C60CFA92948}" type="presOf" srcId="{3A186C91-DBB3-4248-BC14-C8CC2A086E73}" destId="{7B9AADD7-95DD-48DA-9801-324766B37F02}" srcOrd="0" destOrd="0" presId="urn:microsoft.com/office/officeart/2005/8/layout/orgChart1"/>
    <dgm:cxn modelId="{3D5B5F89-FFD6-4B44-AD2B-4DE39FF005C0}" type="presOf" srcId="{26608D36-4D4E-4E3A-898D-10604A2984A0}" destId="{AB191728-55A5-409E-8E54-6674797F979D}" srcOrd="0" destOrd="0" presId="urn:microsoft.com/office/officeart/2005/8/layout/orgChart1"/>
    <dgm:cxn modelId="{BC4F64FD-82DB-4BFD-A3F5-4C8924885B50}" type="presOf" srcId="{AFCB0389-6C38-4085-A3BE-3F14B1687162}" destId="{9E67A6E9-5D6E-464F-9CD2-C8B65F0B3D2A}" srcOrd="0" destOrd="0" presId="urn:microsoft.com/office/officeart/2005/8/layout/orgChart1"/>
    <dgm:cxn modelId="{16F35317-6E06-4AA5-86E5-24D1377622A9}" type="presOf" srcId="{826D4FBC-F552-4279-B152-704D914A45F3}" destId="{347F080D-21E1-4827-AB3A-A41088F69E27}" srcOrd="1" destOrd="0" presId="urn:microsoft.com/office/officeart/2005/8/layout/orgChart1"/>
    <dgm:cxn modelId="{9E111D09-E559-476F-9DEB-DDFD4469FB0A}" type="presOf" srcId="{DA09609D-3D2C-4315-BBBF-CD6F096ECC3D}" destId="{E3DE8913-2F7C-46AC-9F23-EAEADBA2B3D2}" srcOrd="1" destOrd="0" presId="urn:microsoft.com/office/officeart/2005/8/layout/orgChart1"/>
    <dgm:cxn modelId="{C87030CF-EBE0-4B23-AD42-E06C8818F43F}" type="presOf" srcId="{C12061F7-755B-4944-A5EE-B43405A65F9E}" destId="{5A93ECB2-3624-4700-ACEC-B8BB8D158D12}" srcOrd="0" destOrd="0" presId="urn:microsoft.com/office/officeart/2005/8/layout/orgChart1"/>
    <dgm:cxn modelId="{51A5058D-828D-4878-AF6E-0DC2E82E4C88}" srcId="{89CE689C-CA83-4447-B329-96DC5EE26084}" destId="{F0B70662-8B41-4412-B005-79F6FFA714CE}" srcOrd="2" destOrd="0" parTransId="{3A186C91-DBB3-4248-BC14-C8CC2A086E73}" sibTransId="{D95C648F-E358-4EB0-8BD8-0E8DDB8BE266}"/>
    <dgm:cxn modelId="{3CDA21C4-C144-4063-885B-3965C733F4CA}" type="presOf" srcId="{F1AB87CE-BCC5-4A21-8ED5-BC468C7D0D68}" destId="{6AA6E0E4-49BD-468D-B6B1-98C52E22CCCE}" srcOrd="0" destOrd="0" presId="urn:microsoft.com/office/officeart/2005/8/layout/orgChart1"/>
    <dgm:cxn modelId="{54CB058A-BC01-4159-B8AD-079914224BB9}" type="presOf" srcId="{1DE7928C-C180-4F98-AE96-F354ACDEAE6D}" destId="{D6679860-9622-4EE0-87DD-3C684D0B3E5B}" srcOrd="1" destOrd="0" presId="urn:microsoft.com/office/officeart/2005/8/layout/orgChart1"/>
    <dgm:cxn modelId="{40DF9E50-BBA4-46D5-9906-787EF8BB7E6C}" type="presOf" srcId="{1DE7928C-C180-4F98-AE96-F354ACDEAE6D}" destId="{72BA389C-888B-42D4-8070-C14FF1F5DC17}" srcOrd="0" destOrd="0" presId="urn:microsoft.com/office/officeart/2005/8/layout/orgChart1"/>
    <dgm:cxn modelId="{105068EA-E4E1-4CA6-BB4A-21FDC7E2D8DF}" type="presOf" srcId="{95542FFB-5F64-4BA1-B979-B3185441E9A0}" destId="{2A1E2562-7FC3-49D6-9742-DCEDE0D682ED}" srcOrd="0" destOrd="0" presId="urn:microsoft.com/office/officeart/2005/8/layout/orgChart1"/>
    <dgm:cxn modelId="{072285AE-1D26-42BF-99EC-405E0E2CADF0}" type="presOf" srcId="{BDACDE06-5CBB-47C3-BBCE-0AC846FEFABE}" destId="{2898FF82-7C76-4E67-9960-2B3104C6BE51}" srcOrd="0" destOrd="0" presId="urn:microsoft.com/office/officeart/2005/8/layout/orgChart1"/>
    <dgm:cxn modelId="{60FF34E2-FFFD-488C-BC04-ECB76AB34672}" type="presOf" srcId="{571E34C0-59C2-4AEB-A3C1-5FC766989876}" destId="{A29B5FAA-2C25-4FC4-9C3B-795CE1CC69E5}" srcOrd="0" destOrd="0" presId="urn:microsoft.com/office/officeart/2005/8/layout/orgChart1"/>
    <dgm:cxn modelId="{001DA9E0-3288-41A7-A407-CA273ED4EF8F}" srcId="{6E33F428-C1C2-4374-893F-CDBC398C1CE3}" destId="{95542FFB-5F64-4BA1-B979-B3185441E9A0}" srcOrd="0" destOrd="0" parTransId="{A298698C-3AF1-4234-B932-B10A38FCF522}" sibTransId="{6EC281EA-4FC4-4868-8FFB-386116725162}"/>
    <dgm:cxn modelId="{E4F54991-7DDF-4BFB-A569-AFA86FAF1C7E}" type="presOf" srcId="{91343E66-E831-4D3D-A70C-B970A7B8B050}" destId="{9CCD853A-5FCB-4B7E-80F7-DC56CB7A446E}" srcOrd="0" destOrd="0" presId="urn:microsoft.com/office/officeart/2005/8/layout/orgChart1"/>
    <dgm:cxn modelId="{852EE85E-46F0-4D4B-83BD-6D499A62FDEC}" type="presOf" srcId="{908F122F-90FA-4725-8A1B-1EB470A2417B}" destId="{D9B2E2BC-52F6-47D4-BF10-33FA777D656F}" srcOrd="0" destOrd="0" presId="urn:microsoft.com/office/officeart/2005/8/layout/orgChart1"/>
    <dgm:cxn modelId="{BBF80012-B732-4930-9E3E-4649174BF3CE}" type="presOf" srcId="{DA0258AE-114F-4293-B11E-5F76916FE560}" destId="{C54D0EEA-3668-42F3-8D52-BAA63BCBC7A1}" srcOrd="1" destOrd="0" presId="urn:microsoft.com/office/officeart/2005/8/layout/orgChart1"/>
    <dgm:cxn modelId="{5B8EF1A3-9C1F-40E7-BB22-40E758EE2DC4}" type="presOf" srcId="{7DA32026-0FCF-4814-B281-6565DCD05BDB}" destId="{BB471FA8-D4DB-46D4-81AA-0176FD37184A}" srcOrd="0" destOrd="0" presId="urn:microsoft.com/office/officeart/2005/8/layout/orgChart1"/>
    <dgm:cxn modelId="{6D67D742-6393-42B9-8FF5-6FE7BF125628}" type="presOf" srcId="{3FB90DF0-A986-4FCE-B32F-657F3562E464}" destId="{0498C961-1B46-4239-97FE-48DDCA254849}" srcOrd="0" destOrd="0" presId="urn:microsoft.com/office/officeart/2005/8/layout/orgChart1"/>
    <dgm:cxn modelId="{022B743F-D7C4-4334-81F4-F419F6B6B592}" type="presOf" srcId="{F0B70662-8B41-4412-B005-79F6FFA714CE}" destId="{E49B4EB0-5D50-41D8-B122-949E57CFD5A8}" srcOrd="0" destOrd="0" presId="urn:microsoft.com/office/officeart/2005/8/layout/orgChart1"/>
    <dgm:cxn modelId="{9D0CACAA-54B5-4921-90CA-982A9E933B2A}" type="presOf" srcId="{7013E7D0-9212-4A43-89F2-C7B4F718E5AD}" destId="{64C2D869-6E4B-4144-ACF1-4CF04B23B60E}" srcOrd="0" destOrd="0" presId="urn:microsoft.com/office/officeart/2005/8/layout/orgChart1"/>
    <dgm:cxn modelId="{F9109E3F-55E5-4339-A9D8-E18305E8387D}" type="presOf" srcId="{826D4FBC-F552-4279-B152-704D914A45F3}" destId="{7840C842-017A-4304-AF0E-57D6596AEF45}" srcOrd="0" destOrd="0" presId="urn:microsoft.com/office/officeart/2005/8/layout/orgChart1"/>
    <dgm:cxn modelId="{F4FDB0E3-89A0-4A62-8003-0706B0938585}" srcId="{DA09609D-3D2C-4315-BBBF-CD6F096ECC3D}" destId="{AFCB0389-6C38-4085-A3BE-3F14B1687162}" srcOrd="0" destOrd="0" parTransId="{9EFF204D-89AB-44D1-A40B-C613DE19591D}" sibTransId="{B28FB208-E7F1-45C8-B708-1333BDAE7066}"/>
    <dgm:cxn modelId="{4E78FBA8-D7B1-4F9A-ADE8-F574DACEA5AB}" type="presOf" srcId="{7E29B3B6-1687-49EF-A6FE-74D0D5F56A8D}" destId="{DE4B4771-D761-400F-BE52-01AEBD0E4711}" srcOrd="0" destOrd="0" presId="urn:microsoft.com/office/officeart/2005/8/layout/orgChart1"/>
    <dgm:cxn modelId="{87107072-5B9A-41C2-B652-4079F5A88E82}" srcId="{3FB90DF0-A986-4FCE-B32F-657F3562E464}" destId="{32E6F6E0-662E-445D-A0AD-C20E65D539DE}" srcOrd="0" destOrd="0" parTransId="{908F122F-90FA-4725-8A1B-1EB470A2417B}" sibTransId="{B5584095-5F88-4872-BFA4-EB681DAC7011}"/>
    <dgm:cxn modelId="{29C1DFED-6A26-4A66-B9BA-43F78C29DB6E}" type="presOf" srcId="{AFCB0389-6C38-4085-A3BE-3F14B1687162}" destId="{000E81C3-F387-47A0-831A-6158E49294D0}" srcOrd="1" destOrd="0" presId="urn:microsoft.com/office/officeart/2005/8/layout/orgChart1"/>
    <dgm:cxn modelId="{18C15C0A-041E-464E-A8BE-D54F1A95042C}" type="presOf" srcId="{3FB90DF0-A986-4FCE-B32F-657F3562E464}" destId="{3026991C-1896-4B43-B774-13A33F04A939}" srcOrd="1" destOrd="0" presId="urn:microsoft.com/office/officeart/2005/8/layout/orgChart1"/>
    <dgm:cxn modelId="{F52E34FE-B6FC-45A8-93E5-0F9178C2146D}" type="presOf" srcId="{55A0EFA1-016C-4EB2-B341-6C016843062C}" destId="{58F3144F-38C7-4689-838F-71022DFCCEE2}" srcOrd="0" destOrd="0" presId="urn:microsoft.com/office/officeart/2005/8/layout/orgChart1"/>
    <dgm:cxn modelId="{BDE22942-0655-4F94-BC83-DF6823E1554B}" type="presOf" srcId="{7013E7D0-9212-4A43-89F2-C7B4F718E5AD}" destId="{E78D47FE-D83B-4AC7-8705-60309061E342}" srcOrd="1" destOrd="0" presId="urn:microsoft.com/office/officeart/2005/8/layout/orgChart1"/>
    <dgm:cxn modelId="{C7DEF897-B69E-4A6B-BA02-CEE327FD800F}" type="presOf" srcId="{A298698C-3AF1-4234-B932-B10A38FCF522}" destId="{60F025E5-01ED-4710-AA3D-5614AB64F69D}" srcOrd="0" destOrd="0" presId="urn:microsoft.com/office/officeart/2005/8/layout/orgChart1"/>
    <dgm:cxn modelId="{AAD43BCC-C6F4-4495-842F-3BE9045BB27F}" srcId="{3FB90DF0-A986-4FCE-B32F-657F3562E464}" destId="{7013E7D0-9212-4A43-89F2-C7B4F718E5AD}" srcOrd="1" destOrd="0" parTransId="{99D7C78A-287F-4118-9465-B6E98F0F68A8}" sibTransId="{0FF9FAA1-ABAD-4FB8-8B21-B0364D219AE8}"/>
    <dgm:cxn modelId="{F9D66CC0-FEEC-477D-B21B-BE999708B309}" type="presOf" srcId="{B250A47C-7082-48C1-939E-37458BE412C4}" destId="{A7DEE784-099A-40D5-803A-F324B71BC761}" srcOrd="0" destOrd="0" presId="urn:microsoft.com/office/officeart/2005/8/layout/orgChart1"/>
    <dgm:cxn modelId="{71D1037D-D556-430A-89F3-1A76EBBB09CC}" type="presOf" srcId="{DA0258AE-114F-4293-B11E-5F76916FE560}" destId="{3313B6ED-B860-4586-99B0-F62B0D7D1F01}" srcOrd="0" destOrd="0" presId="urn:microsoft.com/office/officeart/2005/8/layout/orgChart1"/>
    <dgm:cxn modelId="{F26305AD-C850-4E5D-8E18-8217D9CB5FF4}" type="presOf" srcId="{99D7C78A-287F-4118-9465-B6E98F0F68A8}" destId="{56D8FE2C-A724-4F9F-8D8C-6938D053DB4A}" srcOrd="0" destOrd="0" presId="urn:microsoft.com/office/officeart/2005/8/layout/orgChart1"/>
    <dgm:cxn modelId="{9E5E7109-D57C-464B-A211-D5645A7A1749}" srcId="{6E33F428-C1C2-4374-893F-CDBC398C1CE3}" destId="{7DA32026-0FCF-4814-B281-6565DCD05BDB}" srcOrd="2" destOrd="0" parTransId="{A1C41822-1C0A-4C4F-89BA-D003997DA164}" sibTransId="{3AA0B1A6-57E7-4A9C-BEB0-6747FD3EA8B1}"/>
    <dgm:cxn modelId="{941109E8-4DDE-4BBA-9561-AE238BE4ADDA}" srcId="{89CE689C-CA83-4447-B329-96DC5EE26084}" destId="{6E33F428-C1C2-4374-893F-CDBC398C1CE3}" srcOrd="1" destOrd="0" parTransId="{C12061F7-755B-4944-A5EE-B43405A65F9E}" sibTransId="{67A49B7F-B4F0-405C-B300-3BDC5D8F0258}"/>
    <dgm:cxn modelId="{C7AAFDE3-81EB-41DF-91FE-A1922A88A5F2}" srcId="{6E33F428-C1C2-4374-893F-CDBC398C1CE3}" destId="{DA0258AE-114F-4293-B11E-5F76916FE560}" srcOrd="1" destOrd="0" parTransId="{54A0A52A-F8A2-4E80-A23F-76B2FF199CF8}" sibTransId="{2164F8B7-0D91-42BE-BBE2-A2428347EEF1}"/>
    <dgm:cxn modelId="{5580D55E-29D9-4319-BB46-301E4E11B09A}" type="presOf" srcId="{26608D36-4D4E-4E3A-898D-10604A2984A0}" destId="{6739AE77-E1F6-4DDC-8C7F-24FF0C51F864}" srcOrd="1" destOrd="0" presId="urn:microsoft.com/office/officeart/2005/8/layout/orgChart1"/>
    <dgm:cxn modelId="{F1C8CEDA-FC90-4DA4-807C-9C4D2599DCB9}" type="presParOf" srcId="{2898FF82-7C76-4E67-9960-2B3104C6BE51}" destId="{DFD53DF4-7229-4DEE-86D1-23014D8C4E18}" srcOrd="0" destOrd="0" presId="urn:microsoft.com/office/officeart/2005/8/layout/orgChart1"/>
    <dgm:cxn modelId="{DCBB5090-4EFB-4FB0-BF24-FEF17A80CCC5}" type="presParOf" srcId="{DFD53DF4-7229-4DEE-86D1-23014D8C4E18}" destId="{AD334409-4524-4182-94AB-FD37E7FCF482}" srcOrd="0" destOrd="0" presId="urn:microsoft.com/office/officeart/2005/8/layout/orgChart1"/>
    <dgm:cxn modelId="{2BEB952B-DA44-4CEA-AB13-7FCE23A3BBDA}" type="presParOf" srcId="{AD334409-4524-4182-94AB-FD37E7FCF482}" destId="{09D02273-D03A-4C4A-B3D5-A7BEE4E2E396}" srcOrd="0" destOrd="0" presId="urn:microsoft.com/office/officeart/2005/8/layout/orgChart1"/>
    <dgm:cxn modelId="{AFBCE6FE-68E8-48BA-98C6-1B58963636B0}" type="presParOf" srcId="{AD334409-4524-4182-94AB-FD37E7FCF482}" destId="{08F53F8E-078A-40EC-815A-7C73938898F7}" srcOrd="1" destOrd="0" presId="urn:microsoft.com/office/officeart/2005/8/layout/orgChart1"/>
    <dgm:cxn modelId="{62F2C1F5-5306-4B1F-8DE9-97F37280ACDA}" type="presParOf" srcId="{DFD53DF4-7229-4DEE-86D1-23014D8C4E18}" destId="{5F8FB719-193D-42CE-B0F2-AF1540CAA336}" srcOrd="1" destOrd="0" presId="urn:microsoft.com/office/officeart/2005/8/layout/orgChart1"/>
    <dgm:cxn modelId="{1C601683-DA2E-406B-A1D3-0E633CF36964}" type="presParOf" srcId="{5F8FB719-193D-42CE-B0F2-AF1540CAA336}" destId="{A29B5FAA-2C25-4FC4-9C3B-795CE1CC69E5}" srcOrd="0" destOrd="0" presId="urn:microsoft.com/office/officeart/2005/8/layout/orgChart1"/>
    <dgm:cxn modelId="{4AAE5066-7765-40E2-83FA-E5FF3A3B814A}" type="presParOf" srcId="{5F8FB719-193D-42CE-B0F2-AF1540CAA336}" destId="{5E62CDD7-D590-4D78-A24A-5E2BB6455D08}" srcOrd="1" destOrd="0" presId="urn:microsoft.com/office/officeart/2005/8/layout/orgChart1"/>
    <dgm:cxn modelId="{7096CC5A-1A72-4AD9-B473-5E5DCD16A65F}" type="presParOf" srcId="{5E62CDD7-D590-4D78-A24A-5E2BB6455D08}" destId="{61405052-A451-41F6-812A-72A3801B7004}" srcOrd="0" destOrd="0" presId="urn:microsoft.com/office/officeart/2005/8/layout/orgChart1"/>
    <dgm:cxn modelId="{B9071A99-9E74-4A8E-AFAA-4766A4422D1D}" type="presParOf" srcId="{61405052-A451-41F6-812A-72A3801B7004}" destId="{D9F5BCB7-85D4-4153-84FD-B3E9595BB1C8}" srcOrd="0" destOrd="0" presId="urn:microsoft.com/office/officeart/2005/8/layout/orgChart1"/>
    <dgm:cxn modelId="{A62486D8-5528-4275-8EC0-550D1B72C609}" type="presParOf" srcId="{61405052-A451-41F6-812A-72A3801B7004}" destId="{E3DE8913-2F7C-46AC-9F23-EAEADBA2B3D2}" srcOrd="1" destOrd="0" presId="urn:microsoft.com/office/officeart/2005/8/layout/orgChart1"/>
    <dgm:cxn modelId="{408A9958-EE12-4808-85B4-D7537ABFA60E}" type="presParOf" srcId="{5E62CDD7-D590-4D78-A24A-5E2BB6455D08}" destId="{82C9C2ED-F9C8-4264-BCB7-185CE9482858}" srcOrd="1" destOrd="0" presId="urn:microsoft.com/office/officeart/2005/8/layout/orgChart1"/>
    <dgm:cxn modelId="{EB7A03E6-6500-4894-979A-BE2098EFCFA2}" type="presParOf" srcId="{82C9C2ED-F9C8-4264-BCB7-185CE9482858}" destId="{A1472F4E-AD2F-4C01-9C83-FEF2A2E92512}" srcOrd="0" destOrd="0" presId="urn:microsoft.com/office/officeart/2005/8/layout/orgChart1"/>
    <dgm:cxn modelId="{278C27D2-AFA8-46E8-AB3F-EAC1CE775A88}" type="presParOf" srcId="{82C9C2ED-F9C8-4264-BCB7-185CE9482858}" destId="{091FEF00-8345-4228-8BEF-DA47AAF98A2D}" srcOrd="1" destOrd="0" presId="urn:microsoft.com/office/officeart/2005/8/layout/orgChart1"/>
    <dgm:cxn modelId="{60B21C28-8364-4126-86FF-FE73159E64CF}" type="presParOf" srcId="{091FEF00-8345-4228-8BEF-DA47AAF98A2D}" destId="{20B4DC52-DB15-4B78-BB5E-97C52768CC33}" srcOrd="0" destOrd="0" presId="urn:microsoft.com/office/officeart/2005/8/layout/orgChart1"/>
    <dgm:cxn modelId="{A1437DE6-885F-408A-8439-F0E4CF5E59A7}" type="presParOf" srcId="{20B4DC52-DB15-4B78-BB5E-97C52768CC33}" destId="{9E67A6E9-5D6E-464F-9CD2-C8B65F0B3D2A}" srcOrd="0" destOrd="0" presId="urn:microsoft.com/office/officeart/2005/8/layout/orgChart1"/>
    <dgm:cxn modelId="{B61B87F9-C18F-42D3-86D3-D5270895017B}" type="presParOf" srcId="{20B4DC52-DB15-4B78-BB5E-97C52768CC33}" destId="{000E81C3-F387-47A0-831A-6158E49294D0}" srcOrd="1" destOrd="0" presId="urn:microsoft.com/office/officeart/2005/8/layout/orgChart1"/>
    <dgm:cxn modelId="{745A799E-5A45-426E-85D3-024013253618}" type="presParOf" srcId="{091FEF00-8345-4228-8BEF-DA47AAF98A2D}" destId="{9D1DDD9C-6548-4A59-B3E5-56C9E6ABD8E1}" srcOrd="1" destOrd="0" presId="urn:microsoft.com/office/officeart/2005/8/layout/orgChart1"/>
    <dgm:cxn modelId="{3EE1C6A1-CCC9-4EB5-80E7-5859BDB2D9B4}" type="presParOf" srcId="{091FEF00-8345-4228-8BEF-DA47AAF98A2D}" destId="{919F792E-7BFD-4042-94E0-C496F2AE35FA}" srcOrd="2" destOrd="0" presId="urn:microsoft.com/office/officeart/2005/8/layout/orgChart1"/>
    <dgm:cxn modelId="{0718EB66-5613-42B6-8885-CC3D3A4D48E6}" type="presParOf" srcId="{82C9C2ED-F9C8-4264-BCB7-185CE9482858}" destId="{9CCD853A-5FCB-4B7E-80F7-DC56CB7A446E}" srcOrd="2" destOrd="0" presId="urn:microsoft.com/office/officeart/2005/8/layout/orgChart1"/>
    <dgm:cxn modelId="{41AAA272-660E-4830-8D2E-74B7CAF24D71}" type="presParOf" srcId="{82C9C2ED-F9C8-4264-BCB7-185CE9482858}" destId="{4FF7BB74-1C31-43C8-9505-5C4B1F9968D2}" srcOrd="3" destOrd="0" presId="urn:microsoft.com/office/officeart/2005/8/layout/orgChart1"/>
    <dgm:cxn modelId="{EAA07366-E775-47DE-B117-95D6E59CCA3A}" type="presParOf" srcId="{4FF7BB74-1C31-43C8-9505-5C4B1F9968D2}" destId="{9804E60A-FEA5-4761-A67D-1891346587D6}" srcOrd="0" destOrd="0" presId="urn:microsoft.com/office/officeart/2005/8/layout/orgChart1"/>
    <dgm:cxn modelId="{75B920C6-E498-4AF7-B26E-B8B6B8EADDD2}" type="presParOf" srcId="{9804E60A-FEA5-4761-A67D-1891346587D6}" destId="{72BA389C-888B-42D4-8070-C14FF1F5DC17}" srcOrd="0" destOrd="0" presId="urn:microsoft.com/office/officeart/2005/8/layout/orgChart1"/>
    <dgm:cxn modelId="{7A2230BC-D244-4044-B8F2-E5DBA9FAA816}" type="presParOf" srcId="{9804E60A-FEA5-4761-A67D-1891346587D6}" destId="{D6679860-9622-4EE0-87DD-3C684D0B3E5B}" srcOrd="1" destOrd="0" presId="urn:microsoft.com/office/officeart/2005/8/layout/orgChart1"/>
    <dgm:cxn modelId="{A887765E-FB64-4889-A59F-3614D218EFAA}" type="presParOf" srcId="{4FF7BB74-1C31-43C8-9505-5C4B1F9968D2}" destId="{53FA4F4D-583E-4E32-9F08-74E5A323B332}" srcOrd="1" destOrd="0" presId="urn:microsoft.com/office/officeart/2005/8/layout/orgChart1"/>
    <dgm:cxn modelId="{C350DCC3-CA74-4FE9-9EDB-0741BEB9D1DC}" type="presParOf" srcId="{4FF7BB74-1C31-43C8-9505-5C4B1F9968D2}" destId="{25C86EAA-DEF0-4D8F-BC9C-29F268D154EA}" srcOrd="2" destOrd="0" presId="urn:microsoft.com/office/officeart/2005/8/layout/orgChart1"/>
    <dgm:cxn modelId="{BBE46033-6300-48C5-A06D-0DF5631C6701}" type="presParOf" srcId="{5E62CDD7-D590-4D78-A24A-5E2BB6455D08}" destId="{85315D74-4393-4ECC-8B5E-129CB2B2271F}" srcOrd="2" destOrd="0" presId="urn:microsoft.com/office/officeart/2005/8/layout/orgChart1"/>
    <dgm:cxn modelId="{C9578880-B1CC-4639-B067-0292F4CB73E4}" type="presParOf" srcId="{5F8FB719-193D-42CE-B0F2-AF1540CAA336}" destId="{5A93ECB2-3624-4700-ACEC-B8BB8D158D12}" srcOrd="2" destOrd="0" presId="urn:microsoft.com/office/officeart/2005/8/layout/orgChart1"/>
    <dgm:cxn modelId="{5BE2BDF2-9D73-4EF3-B4B2-0C634695E662}" type="presParOf" srcId="{5F8FB719-193D-42CE-B0F2-AF1540CAA336}" destId="{E0D3D286-FABA-48F8-9102-413453C05EEE}" srcOrd="3" destOrd="0" presId="urn:microsoft.com/office/officeart/2005/8/layout/orgChart1"/>
    <dgm:cxn modelId="{0BD3E397-9F8E-4B1E-9655-7EC79FED9AC5}" type="presParOf" srcId="{E0D3D286-FABA-48F8-9102-413453C05EEE}" destId="{C844E13F-BB68-47A4-8AE0-0C9A1502680A}" srcOrd="0" destOrd="0" presId="urn:microsoft.com/office/officeart/2005/8/layout/orgChart1"/>
    <dgm:cxn modelId="{7A88BEFD-B70C-4CEA-B278-2E410D32B98F}" type="presParOf" srcId="{C844E13F-BB68-47A4-8AE0-0C9A1502680A}" destId="{3F564B40-44AC-4A07-999B-D19D7126D020}" srcOrd="0" destOrd="0" presId="urn:microsoft.com/office/officeart/2005/8/layout/orgChart1"/>
    <dgm:cxn modelId="{860F8280-A724-49B6-9DFB-7A7A1EC0DA0A}" type="presParOf" srcId="{C844E13F-BB68-47A4-8AE0-0C9A1502680A}" destId="{86C3CE8F-C10C-4E62-905E-854123E9FDF1}" srcOrd="1" destOrd="0" presId="urn:microsoft.com/office/officeart/2005/8/layout/orgChart1"/>
    <dgm:cxn modelId="{EF22D291-A0C1-4149-9FCF-78A9EA64D881}" type="presParOf" srcId="{E0D3D286-FABA-48F8-9102-413453C05EEE}" destId="{FA5F0041-BDF1-4502-85E2-61D0783BC6CB}" srcOrd="1" destOrd="0" presId="urn:microsoft.com/office/officeart/2005/8/layout/orgChart1"/>
    <dgm:cxn modelId="{1DE8F649-9701-43AB-82C3-29235C251907}" type="presParOf" srcId="{FA5F0041-BDF1-4502-85E2-61D0783BC6CB}" destId="{60F025E5-01ED-4710-AA3D-5614AB64F69D}" srcOrd="0" destOrd="0" presId="urn:microsoft.com/office/officeart/2005/8/layout/orgChart1"/>
    <dgm:cxn modelId="{ED468962-79B3-450A-8530-EFF2903A7CCD}" type="presParOf" srcId="{FA5F0041-BDF1-4502-85E2-61D0783BC6CB}" destId="{F1166613-7C59-43AA-B5F1-046215E51638}" srcOrd="1" destOrd="0" presId="urn:microsoft.com/office/officeart/2005/8/layout/orgChart1"/>
    <dgm:cxn modelId="{BB7527E8-C73E-4278-A047-1EEB5158022A}" type="presParOf" srcId="{F1166613-7C59-43AA-B5F1-046215E51638}" destId="{A6D0715D-3C74-458A-9BF2-4E5DC48C4594}" srcOrd="0" destOrd="0" presId="urn:microsoft.com/office/officeart/2005/8/layout/orgChart1"/>
    <dgm:cxn modelId="{EEDC6E03-3B36-46BB-9DDF-A4BC9666A84A}" type="presParOf" srcId="{A6D0715D-3C74-458A-9BF2-4E5DC48C4594}" destId="{2A1E2562-7FC3-49D6-9742-DCEDE0D682ED}" srcOrd="0" destOrd="0" presId="urn:microsoft.com/office/officeart/2005/8/layout/orgChart1"/>
    <dgm:cxn modelId="{AC94CB8A-F9C3-4BC9-BC25-0627DB864827}" type="presParOf" srcId="{A6D0715D-3C74-458A-9BF2-4E5DC48C4594}" destId="{5475AFD7-5893-4A9F-9218-C448283C302E}" srcOrd="1" destOrd="0" presId="urn:microsoft.com/office/officeart/2005/8/layout/orgChart1"/>
    <dgm:cxn modelId="{7181DD11-49EA-4B84-850E-BC4AD5F27CD3}" type="presParOf" srcId="{F1166613-7C59-43AA-B5F1-046215E51638}" destId="{A12CB03C-A541-42F4-AC84-DB309571DD35}" srcOrd="1" destOrd="0" presId="urn:microsoft.com/office/officeart/2005/8/layout/orgChart1"/>
    <dgm:cxn modelId="{D4D4B739-65C5-4602-BA8F-C009F3A2FCA1}" type="presParOf" srcId="{F1166613-7C59-43AA-B5F1-046215E51638}" destId="{7EE3DEB3-004C-4C40-98CF-A01101A0C3FF}" srcOrd="2" destOrd="0" presId="urn:microsoft.com/office/officeart/2005/8/layout/orgChart1"/>
    <dgm:cxn modelId="{41E9588A-563F-4806-87AC-07F883286B70}" type="presParOf" srcId="{FA5F0041-BDF1-4502-85E2-61D0783BC6CB}" destId="{356A6B64-40AB-413B-9F3B-E8D4B0D3BE33}" srcOrd="2" destOrd="0" presId="urn:microsoft.com/office/officeart/2005/8/layout/orgChart1"/>
    <dgm:cxn modelId="{AE636782-7FC5-43A8-AE0A-0E33E69B3812}" type="presParOf" srcId="{FA5F0041-BDF1-4502-85E2-61D0783BC6CB}" destId="{F0DBDE5A-C033-4FEA-9631-1B7BBA16990E}" srcOrd="3" destOrd="0" presId="urn:microsoft.com/office/officeart/2005/8/layout/orgChart1"/>
    <dgm:cxn modelId="{B23AA6E2-8638-4DC4-A8E0-3D706358D09F}" type="presParOf" srcId="{F0DBDE5A-C033-4FEA-9631-1B7BBA16990E}" destId="{89159444-68FC-4255-8CF4-7D9E222A3BF4}" srcOrd="0" destOrd="0" presId="urn:microsoft.com/office/officeart/2005/8/layout/orgChart1"/>
    <dgm:cxn modelId="{5166EC6A-D3C3-4CC2-8A63-90A97DC5DEB9}" type="presParOf" srcId="{89159444-68FC-4255-8CF4-7D9E222A3BF4}" destId="{3313B6ED-B860-4586-99B0-F62B0D7D1F01}" srcOrd="0" destOrd="0" presId="urn:microsoft.com/office/officeart/2005/8/layout/orgChart1"/>
    <dgm:cxn modelId="{E02CD75A-BBBA-4DA6-AE8D-FF7BC0CB7AA9}" type="presParOf" srcId="{89159444-68FC-4255-8CF4-7D9E222A3BF4}" destId="{C54D0EEA-3668-42F3-8D52-BAA63BCBC7A1}" srcOrd="1" destOrd="0" presId="urn:microsoft.com/office/officeart/2005/8/layout/orgChart1"/>
    <dgm:cxn modelId="{5DE35DE8-283E-4DBF-A4F5-3D5FD45002C9}" type="presParOf" srcId="{F0DBDE5A-C033-4FEA-9631-1B7BBA16990E}" destId="{16712217-0968-4C9E-AF0D-6FF907532F7D}" srcOrd="1" destOrd="0" presId="urn:microsoft.com/office/officeart/2005/8/layout/orgChart1"/>
    <dgm:cxn modelId="{97FFADA8-DED9-4DDE-8463-47B0CB5B3CF6}" type="presParOf" srcId="{F0DBDE5A-C033-4FEA-9631-1B7BBA16990E}" destId="{D6F47639-A415-4907-80D9-AA0D64A2BFF3}" srcOrd="2" destOrd="0" presId="urn:microsoft.com/office/officeart/2005/8/layout/orgChart1"/>
    <dgm:cxn modelId="{C5F5D7B4-7700-4460-AC8D-83AA3357FAA0}" type="presParOf" srcId="{FA5F0041-BDF1-4502-85E2-61D0783BC6CB}" destId="{C3268AEB-E1F1-4ABC-BF42-CA9A836CDA19}" srcOrd="4" destOrd="0" presId="urn:microsoft.com/office/officeart/2005/8/layout/orgChart1"/>
    <dgm:cxn modelId="{BFBD9A2D-5A70-4CB9-B573-03B7AC7BF3DA}" type="presParOf" srcId="{FA5F0041-BDF1-4502-85E2-61D0783BC6CB}" destId="{35AEAE3F-70D4-421B-B492-6D4D4ACD612F}" srcOrd="5" destOrd="0" presId="urn:microsoft.com/office/officeart/2005/8/layout/orgChart1"/>
    <dgm:cxn modelId="{2828250E-F5FD-49F2-8B9C-BEBAB5EC45B1}" type="presParOf" srcId="{35AEAE3F-70D4-421B-B492-6D4D4ACD612F}" destId="{9DB03389-5650-4F00-BC51-A7C5F72AFD41}" srcOrd="0" destOrd="0" presId="urn:microsoft.com/office/officeart/2005/8/layout/orgChart1"/>
    <dgm:cxn modelId="{87B52238-C2FE-4370-9AC0-3E765EF5B958}" type="presParOf" srcId="{9DB03389-5650-4F00-BC51-A7C5F72AFD41}" destId="{BB471FA8-D4DB-46D4-81AA-0176FD37184A}" srcOrd="0" destOrd="0" presId="urn:microsoft.com/office/officeart/2005/8/layout/orgChart1"/>
    <dgm:cxn modelId="{2B734A7B-E26B-40C6-AEAB-5C833ABE2ABB}" type="presParOf" srcId="{9DB03389-5650-4F00-BC51-A7C5F72AFD41}" destId="{BEB516A3-D107-41E6-8679-29CAC6DA112E}" srcOrd="1" destOrd="0" presId="urn:microsoft.com/office/officeart/2005/8/layout/orgChart1"/>
    <dgm:cxn modelId="{88903F71-3ADF-49E6-B245-C3E04E540FE4}" type="presParOf" srcId="{35AEAE3F-70D4-421B-B492-6D4D4ACD612F}" destId="{590EB2E8-3181-4A01-B1B3-23B5860FB338}" srcOrd="1" destOrd="0" presId="urn:microsoft.com/office/officeart/2005/8/layout/orgChart1"/>
    <dgm:cxn modelId="{DC94F0EA-7EC6-4F5D-A584-EC306DC4F713}" type="presParOf" srcId="{35AEAE3F-70D4-421B-B492-6D4D4ACD612F}" destId="{4A495CD5-2075-4FD5-9C85-77C382F7A082}" srcOrd="2" destOrd="0" presId="urn:microsoft.com/office/officeart/2005/8/layout/orgChart1"/>
    <dgm:cxn modelId="{D74AC354-4845-4ADC-B7A0-D5A7856564E3}" type="presParOf" srcId="{E0D3D286-FABA-48F8-9102-413453C05EEE}" destId="{AA9A2A5B-04F0-4FE6-9A4F-D371ED284816}" srcOrd="2" destOrd="0" presId="urn:microsoft.com/office/officeart/2005/8/layout/orgChart1"/>
    <dgm:cxn modelId="{791AC128-4E3B-46AE-9EA3-9569C4666AB3}" type="presParOf" srcId="{5F8FB719-193D-42CE-B0F2-AF1540CAA336}" destId="{7B9AADD7-95DD-48DA-9801-324766B37F02}" srcOrd="4" destOrd="0" presId="urn:microsoft.com/office/officeart/2005/8/layout/orgChart1"/>
    <dgm:cxn modelId="{2F634101-9435-4A15-8FFC-0253547D0290}" type="presParOf" srcId="{5F8FB719-193D-42CE-B0F2-AF1540CAA336}" destId="{D2C2269B-D7E5-4340-9AAB-7F57114D1A0B}" srcOrd="5" destOrd="0" presId="urn:microsoft.com/office/officeart/2005/8/layout/orgChart1"/>
    <dgm:cxn modelId="{4BCFD46E-EEA1-49C4-983C-FF187AA86CA3}" type="presParOf" srcId="{D2C2269B-D7E5-4340-9AAB-7F57114D1A0B}" destId="{0F33CC22-BEE0-426A-B416-CDDAC4A8D533}" srcOrd="0" destOrd="0" presId="urn:microsoft.com/office/officeart/2005/8/layout/orgChart1"/>
    <dgm:cxn modelId="{9C815C95-37DA-409D-A411-E7C772EDBFB3}" type="presParOf" srcId="{0F33CC22-BEE0-426A-B416-CDDAC4A8D533}" destId="{E49B4EB0-5D50-41D8-B122-949E57CFD5A8}" srcOrd="0" destOrd="0" presId="urn:microsoft.com/office/officeart/2005/8/layout/orgChart1"/>
    <dgm:cxn modelId="{98D2A445-5AB7-4FAE-91DC-E67BEB5CE971}" type="presParOf" srcId="{0F33CC22-BEE0-426A-B416-CDDAC4A8D533}" destId="{EA8CFD26-C859-44E9-BC99-57F1E9A21097}" srcOrd="1" destOrd="0" presId="urn:microsoft.com/office/officeart/2005/8/layout/orgChart1"/>
    <dgm:cxn modelId="{8A7942F1-EE70-43AD-A5E5-84A7E6EEB109}" type="presParOf" srcId="{D2C2269B-D7E5-4340-9AAB-7F57114D1A0B}" destId="{D5E6981A-0136-4F06-8FD3-0729FA27EC47}" srcOrd="1" destOrd="0" presId="urn:microsoft.com/office/officeart/2005/8/layout/orgChart1"/>
    <dgm:cxn modelId="{30683C2D-9456-4006-8E3F-59B104329994}" type="presParOf" srcId="{D5E6981A-0136-4F06-8FD3-0729FA27EC47}" destId="{DE4B4771-D761-400F-BE52-01AEBD0E4711}" srcOrd="0" destOrd="0" presId="urn:microsoft.com/office/officeart/2005/8/layout/orgChart1"/>
    <dgm:cxn modelId="{90BCE5E2-846A-4806-87A2-151F91FA17A9}" type="presParOf" srcId="{D5E6981A-0136-4F06-8FD3-0729FA27EC47}" destId="{96A89D0E-6226-4A21-9C1E-CB3194FB46C0}" srcOrd="1" destOrd="0" presId="urn:microsoft.com/office/officeart/2005/8/layout/orgChart1"/>
    <dgm:cxn modelId="{B2ECDB0C-71F1-4994-8005-177B4618276B}" type="presParOf" srcId="{96A89D0E-6226-4A21-9C1E-CB3194FB46C0}" destId="{53038603-306D-429F-9497-123ED3692847}" srcOrd="0" destOrd="0" presId="urn:microsoft.com/office/officeart/2005/8/layout/orgChart1"/>
    <dgm:cxn modelId="{8202A682-C406-4BAE-9F05-D423B02F9396}" type="presParOf" srcId="{53038603-306D-429F-9497-123ED3692847}" destId="{D2931CFD-4039-4F1C-9CD7-3DCB5229A01D}" srcOrd="0" destOrd="0" presId="urn:microsoft.com/office/officeart/2005/8/layout/orgChart1"/>
    <dgm:cxn modelId="{E9E43607-9A87-455A-BF1C-64158C40DEAE}" type="presParOf" srcId="{53038603-306D-429F-9497-123ED3692847}" destId="{02914815-9874-4548-88A8-A31DDEA6D035}" srcOrd="1" destOrd="0" presId="urn:microsoft.com/office/officeart/2005/8/layout/orgChart1"/>
    <dgm:cxn modelId="{EA657181-70E0-4C43-85BD-805A89922B4B}" type="presParOf" srcId="{96A89D0E-6226-4A21-9C1E-CB3194FB46C0}" destId="{EB2F2A11-AD95-49A9-BF8C-25D684706D68}" srcOrd="1" destOrd="0" presId="urn:microsoft.com/office/officeart/2005/8/layout/orgChart1"/>
    <dgm:cxn modelId="{AF7465E1-CEE0-4F17-BE22-31A6DA4F609B}" type="presParOf" srcId="{96A89D0E-6226-4A21-9C1E-CB3194FB46C0}" destId="{EFD1C60D-2D8D-454A-9229-3A288CC8308C}" srcOrd="2" destOrd="0" presId="urn:microsoft.com/office/officeart/2005/8/layout/orgChart1"/>
    <dgm:cxn modelId="{0B9F8AC0-073C-49A4-9EB2-17A1D2909730}" type="presParOf" srcId="{D5E6981A-0136-4F06-8FD3-0729FA27EC47}" destId="{A7DEE784-099A-40D5-803A-F324B71BC761}" srcOrd="2" destOrd="0" presId="urn:microsoft.com/office/officeart/2005/8/layout/orgChart1"/>
    <dgm:cxn modelId="{D2E5165C-5568-4292-A456-AA7417CB5D65}" type="presParOf" srcId="{D5E6981A-0136-4F06-8FD3-0729FA27EC47}" destId="{10D0ACF5-8032-447C-8A6A-C45445B91194}" srcOrd="3" destOrd="0" presId="urn:microsoft.com/office/officeart/2005/8/layout/orgChart1"/>
    <dgm:cxn modelId="{6421B947-3063-4680-8C86-60C7DBEB3FB1}" type="presParOf" srcId="{10D0ACF5-8032-447C-8A6A-C45445B91194}" destId="{2AFD654A-D905-4741-A799-2FA812C68FB2}" srcOrd="0" destOrd="0" presId="urn:microsoft.com/office/officeart/2005/8/layout/orgChart1"/>
    <dgm:cxn modelId="{E17EAD33-6A93-499B-9B9C-4BC814E6C5E8}" type="presParOf" srcId="{2AFD654A-D905-4741-A799-2FA812C68FB2}" destId="{4C5C9FF7-AB13-4C9F-8FFD-E922555C7BA0}" srcOrd="0" destOrd="0" presId="urn:microsoft.com/office/officeart/2005/8/layout/orgChart1"/>
    <dgm:cxn modelId="{DFB043BA-F606-427E-9CCB-C2168571CCB8}" type="presParOf" srcId="{2AFD654A-D905-4741-A799-2FA812C68FB2}" destId="{A66AF801-3DAC-4A4C-B638-B6888164E841}" srcOrd="1" destOrd="0" presId="urn:microsoft.com/office/officeart/2005/8/layout/orgChart1"/>
    <dgm:cxn modelId="{152128F1-B592-45D2-91ED-739CA1A7B1B9}" type="presParOf" srcId="{10D0ACF5-8032-447C-8A6A-C45445B91194}" destId="{0E990B70-AA9D-43A2-8F87-D88FB6EAC331}" srcOrd="1" destOrd="0" presId="urn:microsoft.com/office/officeart/2005/8/layout/orgChart1"/>
    <dgm:cxn modelId="{412E317F-E611-4D00-AA75-D5EE3FE59CBA}" type="presParOf" srcId="{10D0ACF5-8032-447C-8A6A-C45445B91194}" destId="{3DC39BF4-ABCC-4D15-9F56-F4334B5439C3}" srcOrd="2" destOrd="0" presId="urn:microsoft.com/office/officeart/2005/8/layout/orgChart1"/>
    <dgm:cxn modelId="{D4F316D6-DF3F-4072-B7B3-E709C38E2E2D}" type="presParOf" srcId="{D2C2269B-D7E5-4340-9AAB-7F57114D1A0B}" destId="{E4174F44-D41F-4EF5-99BF-DF96F5929D80}" srcOrd="2" destOrd="0" presId="urn:microsoft.com/office/officeart/2005/8/layout/orgChart1"/>
    <dgm:cxn modelId="{27A3B88F-FC4E-4D0E-A4D9-9D6CE5BEECC5}" type="presParOf" srcId="{5F8FB719-193D-42CE-B0F2-AF1540CAA336}" destId="{6653EC51-8877-4C1F-B47E-3D16466E15B6}" srcOrd="6" destOrd="0" presId="urn:microsoft.com/office/officeart/2005/8/layout/orgChart1"/>
    <dgm:cxn modelId="{BA0E5C7A-5FC4-4132-8E7A-959F6D4D2E4F}" type="presParOf" srcId="{5F8FB719-193D-42CE-B0F2-AF1540CAA336}" destId="{793A2C3D-463C-4F70-B37A-E3A415FF717E}" srcOrd="7" destOrd="0" presId="urn:microsoft.com/office/officeart/2005/8/layout/orgChart1"/>
    <dgm:cxn modelId="{1D3FFD42-C278-4E6C-9B1F-B9D5FDEF469F}" type="presParOf" srcId="{793A2C3D-463C-4F70-B37A-E3A415FF717E}" destId="{8B7C8DE4-71DD-4102-B0A7-B76503E00950}" srcOrd="0" destOrd="0" presId="urn:microsoft.com/office/officeart/2005/8/layout/orgChart1"/>
    <dgm:cxn modelId="{0A6EF046-E1E5-4621-BFAE-F3DC2F3D0B8D}" type="presParOf" srcId="{8B7C8DE4-71DD-4102-B0A7-B76503E00950}" destId="{0498C961-1B46-4239-97FE-48DDCA254849}" srcOrd="0" destOrd="0" presId="urn:microsoft.com/office/officeart/2005/8/layout/orgChart1"/>
    <dgm:cxn modelId="{9C7767F4-5D9C-4FB8-AEC2-BD55824B41F3}" type="presParOf" srcId="{8B7C8DE4-71DD-4102-B0A7-B76503E00950}" destId="{3026991C-1896-4B43-B774-13A33F04A939}" srcOrd="1" destOrd="0" presId="urn:microsoft.com/office/officeart/2005/8/layout/orgChart1"/>
    <dgm:cxn modelId="{9912A425-B153-4859-987D-BAB9BFD6E4D3}" type="presParOf" srcId="{793A2C3D-463C-4F70-B37A-E3A415FF717E}" destId="{4C8DCE78-FD67-4296-ABB0-150B07820464}" srcOrd="1" destOrd="0" presId="urn:microsoft.com/office/officeart/2005/8/layout/orgChart1"/>
    <dgm:cxn modelId="{30F7302F-539B-4130-A21F-A649DCEADD6D}" type="presParOf" srcId="{4C8DCE78-FD67-4296-ABB0-150B07820464}" destId="{D9B2E2BC-52F6-47D4-BF10-33FA777D656F}" srcOrd="0" destOrd="0" presId="urn:microsoft.com/office/officeart/2005/8/layout/orgChart1"/>
    <dgm:cxn modelId="{DEA72C70-CA54-4543-BAC6-5D21DFBFDEB3}" type="presParOf" srcId="{4C8DCE78-FD67-4296-ABB0-150B07820464}" destId="{3F19E7E4-FA3B-49E1-8D89-63D235CC494A}" srcOrd="1" destOrd="0" presId="urn:microsoft.com/office/officeart/2005/8/layout/orgChart1"/>
    <dgm:cxn modelId="{F24FB571-9E72-4AB3-A99C-66DCA817148D}" type="presParOf" srcId="{3F19E7E4-FA3B-49E1-8D89-63D235CC494A}" destId="{6F8FDD09-3E86-410C-AAF6-57E56E43B773}" srcOrd="0" destOrd="0" presId="urn:microsoft.com/office/officeart/2005/8/layout/orgChart1"/>
    <dgm:cxn modelId="{29C943AB-5336-45E1-837F-404ED9565F34}" type="presParOf" srcId="{6F8FDD09-3E86-410C-AAF6-57E56E43B773}" destId="{D4A8D1B0-EDFF-4D56-BBB8-1A8D9496B3E8}" srcOrd="0" destOrd="0" presId="urn:microsoft.com/office/officeart/2005/8/layout/orgChart1"/>
    <dgm:cxn modelId="{0074B6A2-4A4D-4C01-B0F2-0702DEA71EB1}" type="presParOf" srcId="{6F8FDD09-3E86-410C-AAF6-57E56E43B773}" destId="{F5CFD5AA-4F4F-4E20-9FCC-A358818344F9}" srcOrd="1" destOrd="0" presId="urn:microsoft.com/office/officeart/2005/8/layout/orgChart1"/>
    <dgm:cxn modelId="{CBC7CE4D-5969-4F85-A34C-DAFCE2CA9FDE}" type="presParOf" srcId="{3F19E7E4-FA3B-49E1-8D89-63D235CC494A}" destId="{7DCE2947-6B1F-4C9E-A723-24C8B1A95348}" srcOrd="1" destOrd="0" presId="urn:microsoft.com/office/officeart/2005/8/layout/orgChart1"/>
    <dgm:cxn modelId="{DDCD79D3-67F6-438F-A23A-023357D1988C}" type="presParOf" srcId="{3F19E7E4-FA3B-49E1-8D89-63D235CC494A}" destId="{4E934DAE-A922-4C8C-B00A-B92A4CD87087}" srcOrd="2" destOrd="0" presId="urn:microsoft.com/office/officeart/2005/8/layout/orgChart1"/>
    <dgm:cxn modelId="{666203D7-DD9F-403F-998F-57A7934AC69E}" type="presParOf" srcId="{4C8DCE78-FD67-4296-ABB0-150B07820464}" destId="{56D8FE2C-A724-4F9F-8D8C-6938D053DB4A}" srcOrd="2" destOrd="0" presId="urn:microsoft.com/office/officeart/2005/8/layout/orgChart1"/>
    <dgm:cxn modelId="{4923EDBF-4D65-45C2-825D-1AB01CC0F788}" type="presParOf" srcId="{4C8DCE78-FD67-4296-ABB0-150B07820464}" destId="{1A9255C8-EC90-4462-889D-ECABA7F9F792}" srcOrd="3" destOrd="0" presId="urn:microsoft.com/office/officeart/2005/8/layout/orgChart1"/>
    <dgm:cxn modelId="{07A7CCFB-AFD9-405A-A7EA-CB92EEE0E789}" type="presParOf" srcId="{1A9255C8-EC90-4462-889D-ECABA7F9F792}" destId="{D2056F3E-95AC-49E2-B25D-D2A3CF2D1DF6}" srcOrd="0" destOrd="0" presId="urn:microsoft.com/office/officeart/2005/8/layout/orgChart1"/>
    <dgm:cxn modelId="{F6908BF1-FD1B-42A6-B308-750F3A51ABEA}" type="presParOf" srcId="{D2056F3E-95AC-49E2-B25D-D2A3CF2D1DF6}" destId="{64C2D869-6E4B-4144-ACF1-4CF04B23B60E}" srcOrd="0" destOrd="0" presId="urn:microsoft.com/office/officeart/2005/8/layout/orgChart1"/>
    <dgm:cxn modelId="{3A63C9C6-ED16-4C9D-87CE-6B962B76C891}" type="presParOf" srcId="{D2056F3E-95AC-49E2-B25D-D2A3CF2D1DF6}" destId="{E78D47FE-D83B-4AC7-8705-60309061E342}" srcOrd="1" destOrd="0" presId="urn:microsoft.com/office/officeart/2005/8/layout/orgChart1"/>
    <dgm:cxn modelId="{BF909E37-B6EB-4DB9-AF47-FC5D0E47FDC1}" type="presParOf" srcId="{1A9255C8-EC90-4462-889D-ECABA7F9F792}" destId="{36E3E7EE-B149-48A9-877B-6ACBB2C85388}" srcOrd="1" destOrd="0" presId="urn:microsoft.com/office/officeart/2005/8/layout/orgChart1"/>
    <dgm:cxn modelId="{8755B9A0-7F91-49F4-8184-8C5DF370140E}" type="presParOf" srcId="{1A9255C8-EC90-4462-889D-ECABA7F9F792}" destId="{95BC0165-2590-47F6-B511-630C95E846FD}" srcOrd="2" destOrd="0" presId="urn:microsoft.com/office/officeart/2005/8/layout/orgChart1"/>
    <dgm:cxn modelId="{A78FC752-8097-498A-8482-092BF8B8BF7E}" type="presParOf" srcId="{4C8DCE78-FD67-4296-ABB0-150B07820464}" destId="{6AA6E0E4-49BD-468D-B6B1-98C52E22CCCE}" srcOrd="4" destOrd="0" presId="urn:microsoft.com/office/officeart/2005/8/layout/orgChart1"/>
    <dgm:cxn modelId="{DF83B44D-389B-41BA-BDCA-17AA8EF75854}" type="presParOf" srcId="{4C8DCE78-FD67-4296-ABB0-150B07820464}" destId="{6094681D-A9B6-4672-82B6-0D93E3701C5C}" srcOrd="5" destOrd="0" presId="urn:microsoft.com/office/officeart/2005/8/layout/orgChart1"/>
    <dgm:cxn modelId="{0C756715-32DB-49E1-BA1D-5739624CB165}" type="presParOf" srcId="{6094681D-A9B6-4672-82B6-0D93E3701C5C}" destId="{65417412-79A8-48F6-A9EE-B5221481A1D2}" srcOrd="0" destOrd="0" presId="urn:microsoft.com/office/officeart/2005/8/layout/orgChart1"/>
    <dgm:cxn modelId="{C57C259E-893B-4E7D-B3EE-57E692460315}" type="presParOf" srcId="{65417412-79A8-48F6-A9EE-B5221481A1D2}" destId="{7840C842-017A-4304-AF0E-57D6596AEF45}" srcOrd="0" destOrd="0" presId="urn:microsoft.com/office/officeart/2005/8/layout/orgChart1"/>
    <dgm:cxn modelId="{4009ED93-54E9-4793-B115-748024D191D2}" type="presParOf" srcId="{65417412-79A8-48F6-A9EE-B5221481A1D2}" destId="{347F080D-21E1-4827-AB3A-A41088F69E27}" srcOrd="1" destOrd="0" presId="urn:microsoft.com/office/officeart/2005/8/layout/orgChart1"/>
    <dgm:cxn modelId="{4F72896A-483F-40D0-9792-D37182091536}" type="presParOf" srcId="{6094681D-A9B6-4672-82B6-0D93E3701C5C}" destId="{E86C4CB1-32C0-456F-BF90-4A3A8C6D6591}" srcOrd="1" destOrd="0" presId="urn:microsoft.com/office/officeart/2005/8/layout/orgChart1"/>
    <dgm:cxn modelId="{D3F3A4D6-E09E-4CF7-A984-5A7521034D57}" type="presParOf" srcId="{6094681D-A9B6-4672-82B6-0D93E3701C5C}" destId="{0D35847F-7AE8-4372-BD54-56DC2A17917B}" srcOrd="2" destOrd="0" presId="urn:microsoft.com/office/officeart/2005/8/layout/orgChart1"/>
    <dgm:cxn modelId="{432A118A-7433-421D-8956-863F1096079E}" type="presParOf" srcId="{4C8DCE78-FD67-4296-ABB0-150B07820464}" destId="{58F3144F-38C7-4689-838F-71022DFCCEE2}" srcOrd="6" destOrd="0" presId="urn:microsoft.com/office/officeart/2005/8/layout/orgChart1"/>
    <dgm:cxn modelId="{5C53FF38-6CD1-4DFC-A968-59F08E44A80B}" type="presParOf" srcId="{4C8DCE78-FD67-4296-ABB0-150B07820464}" destId="{3E5245E8-E83F-47B8-AA8F-39DBC80875CB}" srcOrd="7" destOrd="0" presId="urn:microsoft.com/office/officeart/2005/8/layout/orgChart1"/>
    <dgm:cxn modelId="{BFC715C9-A921-4EF0-B432-F4C494313CB9}" type="presParOf" srcId="{3E5245E8-E83F-47B8-AA8F-39DBC80875CB}" destId="{9ABEDF9A-5644-464A-8A1E-C5BABB1248F8}" srcOrd="0" destOrd="0" presId="urn:microsoft.com/office/officeart/2005/8/layout/orgChart1"/>
    <dgm:cxn modelId="{7B03CFEE-7792-4BBB-8100-08D80F4856E2}" type="presParOf" srcId="{9ABEDF9A-5644-464A-8A1E-C5BABB1248F8}" destId="{AB191728-55A5-409E-8E54-6674797F979D}" srcOrd="0" destOrd="0" presId="urn:microsoft.com/office/officeart/2005/8/layout/orgChart1"/>
    <dgm:cxn modelId="{3FAAEB7B-A4E8-4C99-93E7-F14922A2DE09}" type="presParOf" srcId="{9ABEDF9A-5644-464A-8A1E-C5BABB1248F8}" destId="{6739AE77-E1F6-4DDC-8C7F-24FF0C51F864}" srcOrd="1" destOrd="0" presId="urn:microsoft.com/office/officeart/2005/8/layout/orgChart1"/>
    <dgm:cxn modelId="{DE336B0F-2B04-4A1A-834C-11FD6887FC3D}" type="presParOf" srcId="{3E5245E8-E83F-47B8-AA8F-39DBC80875CB}" destId="{46397D7F-9874-4CCF-A19E-326C4D13EC4F}" srcOrd="1" destOrd="0" presId="urn:microsoft.com/office/officeart/2005/8/layout/orgChart1"/>
    <dgm:cxn modelId="{AEEB2E2D-C046-4E9B-92B7-10994FE800C8}" type="presParOf" srcId="{3E5245E8-E83F-47B8-AA8F-39DBC80875CB}" destId="{102026A0-E697-4AB6-8876-33BEA522A9E0}" srcOrd="2" destOrd="0" presId="urn:microsoft.com/office/officeart/2005/8/layout/orgChart1"/>
    <dgm:cxn modelId="{845AB50F-4673-41A0-8FAB-3B5E000AD40A}" type="presParOf" srcId="{793A2C3D-463C-4F70-B37A-E3A415FF717E}" destId="{23EEBF35-28AB-4F17-84E4-5F89B3812EC6}" srcOrd="2" destOrd="0" presId="urn:microsoft.com/office/officeart/2005/8/layout/orgChart1"/>
    <dgm:cxn modelId="{2973D83A-8DAC-42E0-81AC-166F0C36F09E}" type="presParOf" srcId="{DFD53DF4-7229-4DEE-86D1-23014D8C4E18}" destId="{B5D7DCD1-962F-4781-B0B2-2A835AF4CA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4BA68-DDDE-4777-939C-54351DEAF91C}">
      <dsp:nvSpPr>
        <dsp:cNvPr id="0" name=""/>
        <dsp:cNvSpPr/>
      </dsp:nvSpPr>
      <dsp:spPr>
        <a:xfrm>
          <a:off x="9018110" y="1503480"/>
          <a:ext cx="185993" cy="2331112"/>
        </a:xfrm>
        <a:custGeom>
          <a:avLst/>
          <a:gdLst/>
          <a:ahLst/>
          <a:cxnLst/>
          <a:rect l="0" t="0" r="0" b="0"/>
          <a:pathLst>
            <a:path>
              <a:moveTo>
                <a:pt x="0" y="0"/>
              </a:moveTo>
              <a:lnTo>
                <a:pt x="0" y="2331112"/>
              </a:lnTo>
              <a:lnTo>
                <a:pt x="185993" y="23311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D92043-2B6C-4663-9787-4923F8F7713B}">
      <dsp:nvSpPr>
        <dsp:cNvPr id="0" name=""/>
        <dsp:cNvSpPr/>
      </dsp:nvSpPr>
      <dsp:spPr>
        <a:xfrm>
          <a:off x="9018110" y="1503480"/>
          <a:ext cx="185993" cy="1450745"/>
        </a:xfrm>
        <a:custGeom>
          <a:avLst/>
          <a:gdLst/>
          <a:ahLst/>
          <a:cxnLst/>
          <a:rect l="0" t="0" r="0" b="0"/>
          <a:pathLst>
            <a:path>
              <a:moveTo>
                <a:pt x="0" y="0"/>
              </a:moveTo>
              <a:lnTo>
                <a:pt x="0" y="1450745"/>
              </a:lnTo>
              <a:lnTo>
                <a:pt x="185993" y="145074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EA4807-9FC4-4BBF-A17D-75DC350A4152}">
      <dsp:nvSpPr>
        <dsp:cNvPr id="0" name=""/>
        <dsp:cNvSpPr/>
      </dsp:nvSpPr>
      <dsp:spPr>
        <a:xfrm>
          <a:off x="9018110" y="1503480"/>
          <a:ext cx="185993" cy="570378"/>
        </a:xfrm>
        <a:custGeom>
          <a:avLst/>
          <a:gdLst/>
          <a:ahLst/>
          <a:cxnLst/>
          <a:rect l="0" t="0" r="0" b="0"/>
          <a:pathLst>
            <a:path>
              <a:moveTo>
                <a:pt x="0" y="0"/>
              </a:moveTo>
              <a:lnTo>
                <a:pt x="0" y="570378"/>
              </a:lnTo>
              <a:lnTo>
                <a:pt x="185993" y="57037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948AE4-C2CB-4215-9E1E-52FA445C97F3}">
      <dsp:nvSpPr>
        <dsp:cNvPr id="0" name=""/>
        <dsp:cNvSpPr/>
      </dsp:nvSpPr>
      <dsp:spPr>
        <a:xfrm>
          <a:off x="5608238" y="623114"/>
          <a:ext cx="3905853" cy="260390"/>
        </a:xfrm>
        <a:custGeom>
          <a:avLst/>
          <a:gdLst/>
          <a:ahLst/>
          <a:cxnLst/>
          <a:rect l="0" t="0" r="0" b="0"/>
          <a:pathLst>
            <a:path>
              <a:moveTo>
                <a:pt x="0" y="0"/>
              </a:moveTo>
              <a:lnTo>
                <a:pt x="0" y="130195"/>
              </a:lnTo>
              <a:lnTo>
                <a:pt x="3905853" y="130195"/>
              </a:lnTo>
              <a:lnTo>
                <a:pt x="3905853" y="26039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7789BA-BACC-4CDB-ACA0-78FF18A83D59}">
      <dsp:nvSpPr>
        <dsp:cNvPr id="0" name=""/>
        <dsp:cNvSpPr/>
      </dsp:nvSpPr>
      <dsp:spPr>
        <a:xfrm>
          <a:off x="7517767" y="2383847"/>
          <a:ext cx="185993" cy="2331112"/>
        </a:xfrm>
        <a:custGeom>
          <a:avLst/>
          <a:gdLst/>
          <a:ahLst/>
          <a:cxnLst/>
          <a:rect l="0" t="0" r="0" b="0"/>
          <a:pathLst>
            <a:path>
              <a:moveTo>
                <a:pt x="0" y="0"/>
              </a:moveTo>
              <a:lnTo>
                <a:pt x="0" y="2331112"/>
              </a:lnTo>
              <a:lnTo>
                <a:pt x="185993" y="23311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EF9782-347C-4FAC-B54E-4D14D534AFDC}">
      <dsp:nvSpPr>
        <dsp:cNvPr id="0" name=""/>
        <dsp:cNvSpPr/>
      </dsp:nvSpPr>
      <dsp:spPr>
        <a:xfrm>
          <a:off x="7517767" y="2383847"/>
          <a:ext cx="185993" cy="1450745"/>
        </a:xfrm>
        <a:custGeom>
          <a:avLst/>
          <a:gdLst/>
          <a:ahLst/>
          <a:cxnLst/>
          <a:rect l="0" t="0" r="0" b="0"/>
          <a:pathLst>
            <a:path>
              <a:moveTo>
                <a:pt x="0" y="0"/>
              </a:moveTo>
              <a:lnTo>
                <a:pt x="0" y="1450745"/>
              </a:lnTo>
              <a:lnTo>
                <a:pt x="185993" y="145074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8E30D3-0AE2-43B0-BCD8-26D5262733EF}">
      <dsp:nvSpPr>
        <dsp:cNvPr id="0" name=""/>
        <dsp:cNvSpPr/>
      </dsp:nvSpPr>
      <dsp:spPr>
        <a:xfrm>
          <a:off x="7517767" y="2383847"/>
          <a:ext cx="185993" cy="570378"/>
        </a:xfrm>
        <a:custGeom>
          <a:avLst/>
          <a:gdLst/>
          <a:ahLst/>
          <a:cxnLst/>
          <a:rect l="0" t="0" r="0" b="0"/>
          <a:pathLst>
            <a:path>
              <a:moveTo>
                <a:pt x="0" y="0"/>
              </a:moveTo>
              <a:lnTo>
                <a:pt x="0" y="570378"/>
              </a:lnTo>
              <a:lnTo>
                <a:pt x="185993" y="57037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D7181B-B1C8-48D8-9011-185CC3F2D2F5}">
      <dsp:nvSpPr>
        <dsp:cNvPr id="0" name=""/>
        <dsp:cNvSpPr/>
      </dsp:nvSpPr>
      <dsp:spPr>
        <a:xfrm>
          <a:off x="7263576" y="1503480"/>
          <a:ext cx="750171" cy="260390"/>
        </a:xfrm>
        <a:custGeom>
          <a:avLst/>
          <a:gdLst/>
          <a:ahLst/>
          <a:cxnLst/>
          <a:rect l="0" t="0" r="0" b="0"/>
          <a:pathLst>
            <a:path>
              <a:moveTo>
                <a:pt x="0" y="0"/>
              </a:moveTo>
              <a:lnTo>
                <a:pt x="0" y="130195"/>
              </a:lnTo>
              <a:lnTo>
                <a:pt x="750171" y="130195"/>
              </a:lnTo>
              <a:lnTo>
                <a:pt x="750171" y="26039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CE4B86-DED6-48AD-9C40-D7B14E10140A}">
      <dsp:nvSpPr>
        <dsp:cNvPr id="0" name=""/>
        <dsp:cNvSpPr/>
      </dsp:nvSpPr>
      <dsp:spPr>
        <a:xfrm>
          <a:off x="6017423" y="2383847"/>
          <a:ext cx="185993" cy="2331112"/>
        </a:xfrm>
        <a:custGeom>
          <a:avLst/>
          <a:gdLst/>
          <a:ahLst/>
          <a:cxnLst/>
          <a:rect l="0" t="0" r="0" b="0"/>
          <a:pathLst>
            <a:path>
              <a:moveTo>
                <a:pt x="0" y="0"/>
              </a:moveTo>
              <a:lnTo>
                <a:pt x="0" y="2331112"/>
              </a:lnTo>
              <a:lnTo>
                <a:pt x="185993" y="23311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8898A-4690-4D75-97D8-D908702ADFEB}">
      <dsp:nvSpPr>
        <dsp:cNvPr id="0" name=""/>
        <dsp:cNvSpPr/>
      </dsp:nvSpPr>
      <dsp:spPr>
        <a:xfrm>
          <a:off x="6017423" y="2383847"/>
          <a:ext cx="185993" cy="1450745"/>
        </a:xfrm>
        <a:custGeom>
          <a:avLst/>
          <a:gdLst/>
          <a:ahLst/>
          <a:cxnLst/>
          <a:rect l="0" t="0" r="0" b="0"/>
          <a:pathLst>
            <a:path>
              <a:moveTo>
                <a:pt x="0" y="0"/>
              </a:moveTo>
              <a:lnTo>
                <a:pt x="0" y="1450745"/>
              </a:lnTo>
              <a:lnTo>
                <a:pt x="185993" y="145074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EAA0B7-AAB0-443F-84B7-FDF36F55134C}">
      <dsp:nvSpPr>
        <dsp:cNvPr id="0" name=""/>
        <dsp:cNvSpPr/>
      </dsp:nvSpPr>
      <dsp:spPr>
        <a:xfrm>
          <a:off x="6017423" y="2383847"/>
          <a:ext cx="185993" cy="570378"/>
        </a:xfrm>
        <a:custGeom>
          <a:avLst/>
          <a:gdLst/>
          <a:ahLst/>
          <a:cxnLst/>
          <a:rect l="0" t="0" r="0" b="0"/>
          <a:pathLst>
            <a:path>
              <a:moveTo>
                <a:pt x="0" y="0"/>
              </a:moveTo>
              <a:lnTo>
                <a:pt x="0" y="570378"/>
              </a:lnTo>
              <a:lnTo>
                <a:pt x="185993" y="57037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B2E2BC-52F6-47D4-BF10-33FA777D656F}">
      <dsp:nvSpPr>
        <dsp:cNvPr id="0" name=""/>
        <dsp:cNvSpPr/>
      </dsp:nvSpPr>
      <dsp:spPr>
        <a:xfrm>
          <a:off x="6513404" y="1503480"/>
          <a:ext cx="750171" cy="260390"/>
        </a:xfrm>
        <a:custGeom>
          <a:avLst/>
          <a:gdLst/>
          <a:ahLst/>
          <a:cxnLst/>
          <a:rect l="0" t="0" r="0" b="0"/>
          <a:pathLst>
            <a:path>
              <a:moveTo>
                <a:pt x="750171" y="0"/>
              </a:moveTo>
              <a:lnTo>
                <a:pt x="750171" y="130195"/>
              </a:lnTo>
              <a:lnTo>
                <a:pt x="0" y="130195"/>
              </a:lnTo>
              <a:lnTo>
                <a:pt x="0" y="26039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53EC51-8877-4C1F-B47E-3D16466E15B6}">
      <dsp:nvSpPr>
        <dsp:cNvPr id="0" name=""/>
        <dsp:cNvSpPr/>
      </dsp:nvSpPr>
      <dsp:spPr>
        <a:xfrm>
          <a:off x="5608238" y="623114"/>
          <a:ext cx="1655337" cy="260390"/>
        </a:xfrm>
        <a:custGeom>
          <a:avLst/>
          <a:gdLst/>
          <a:ahLst/>
          <a:cxnLst/>
          <a:rect l="0" t="0" r="0" b="0"/>
          <a:pathLst>
            <a:path>
              <a:moveTo>
                <a:pt x="0" y="0"/>
              </a:moveTo>
              <a:lnTo>
                <a:pt x="0" y="130195"/>
              </a:lnTo>
              <a:lnTo>
                <a:pt x="1655337" y="130195"/>
              </a:lnTo>
              <a:lnTo>
                <a:pt x="1655337" y="26039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4B4771-D761-400F-BE52-01AEBD0E4711}">
      <dsp:nvSpPr>
        <dsp:cNvPr id="0" name=""/>
        <dsp:cNvSpPr/>
      </dsp:nvSpPr>
      <dsp:spPr>
        <a:xfrm>
          <a:off x="4207091" y="1503480"/>
          <a:ext cx="185993" cy="570378"/>
        </a:xfrm>
        <a:custGeom>
          <a:avLst/>
          <a:gdLst/>
          <a:ahLst/>
          <a:cxnLst/>
          <a:rect l="0" t="0" r="0" b="0"/>
          <a:pathLst>
            <a:path>
              <a:moveTo>
                <a:pt x="0" y="0"/>
              </a:moveTo>
              <a:lnTo>
                <a:pt x="0" y="570378"/>
              </a:lnTo>
              <a:lnTo>
                <a:pt x="185993" y="57037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9AADD7-95DD-48DA-9801-324766B37F02}">
      <dsp:nvSpPr>
        <dsp:cNvPr id="0" name=""/>
        <dsp:cNvSpPr/>
      </dsp:nvSpPr>
      <dsp:spPr>
        <a:xfrm>
          <a:off x="4703072" y="623114"/>
          <a:ext cx="905165" cy="260390"/>
        </a:xfrm>
        <a:custGeom>
          <a:avLst/>
          <a:gdLst/>
          <a:ahLst/>
          <a:cxnLst/>
          <a:rect l="0" t="0" r="0" b="0"/>
          <a:pathLst>
            <a:path>
              <a:moveTo>
                <a:pt x="905165" y="0"/>
              </a:moveTo>
              <a:lnTo>
                <a:pt x="905165" y="130195"/>
              </a:lnTo>
              <a:lnTo>
                <a:pt x="0" y="130195"/>
              </a:lnTo>
              <a:lnTo>
                <a:pt x="0" y="26039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F025E5-01ED-4710-AA3D-5614AB64F69D}">
      <dsp:nvSpPr>
        <dsp:cNvPr id="0" name=""/>
        <dsp:cNvSpPr/>
      </dsp:nvSpPr>
      <dsp:spPr>
        <a:xfrm>
          <a:off x="2706747" y="1503480"/>
          <a:ext cx="185993" cy="570378"/>
        </a:xfrm>
        <a:custGeom>
          <a:avLst/>
          <a:gdLst/>
          <a:ahLst/>
          <a:cxnLst/>
          <a:rect l="0" t="0" r="0" b="0"/>
          <a:pathLst>
            <a:path>
              <a:moveTo>
                <a:pt x="0" y="0"/>
              </a:moveTo>
              <a:lnTo>
                <a:pt x="0" y="570378"/>
              </a:lnTo>
              <a:lnTo>
                <a:pt x="185993" y="57037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93ECB2-3624-4700-ACEC-B8BB8D158D12}">
      <dsp:nvSpPr>
        <dsp:cNvPr id="0" name=""/>
        <dsp:cNvSpPr/>
      </dsp:nvSpPr>
      <dsp:spPr>
        <a:xfrm>
          <a:off x="3202729" y="623114"/>
          <a:ext cx="2405509" cy="260390"/>
        </a:xfrm>
        <a:custGeom>
          <a:avLst/>
          <a:gdLst/>
          <a:ahLst/>
          <a:cxnLst/>
          <a:rect l="0" t="0" r="0" b="0"/>
          <a:pathLst>
            <a:path>
              <a:moveTo>
                <a:pt x="2405509" y="0"/>
              </a:moveTo>
              <a:lnTo>
                <a:pt x="2405509" y="130195"/>
              </a:lnTo>
              <a:lnTo>
                <a:pt x="0" y="130195"/>
              </a:lnTo>
              <a:lnTo>
                <a:pt x="0" y="26039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472F4E-AD2F-4C01-9C83-FEF2A2E92512}">
      <dsp:nvSpPr>
        <dsp:cNvPr id="0" name=""/>
        <dsp:cNvSpPr/>
      </dsp:nvSpPr>
      <dsp:spPr>
        <a:xfrm>
          <a:off x="1206404" y="1503480"/>
          <a:ext cx="185993" cy="570378"/>
        </a:xfrm>
        <a:custGeom>
          <a:avLst/>
          <a:gdLst/>
          <a:ahLst/>
          <a:cxnLst/>
          <a:rect l="0" t="0" r="0" b="0"/>
          <a:pathLst>
            <a:path>
              <a:moveTo>
                <a:pt x="0" y="0"/>
              </a:moveTo>
              <a:lnTo>
                <a:pt x="0" y="570378"/>
              </a:lnTo>
              <a:lnTo>
                <a:pt x="185993" y="57037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9B5FAA-2C25-4FC4-9C3B-795CE1CC69E5}">
      <dsp:nvSpPr>
        <dsp:cNvPr id="0" name=""/>
        <dsp:cNvSpPr/>
      </dsp:nvSpPr>
      <dsp:spPr>
        <a:xfrm>
          <a:off x="1702385" y="623114"/>
          <a:ext cx="3905853" cy="260390"/>
        </a:xfrm>
        <a:custGeom>
          <a:avLst/>
          <a:gdLst/>
          <a:ahLst/>
          <a:cxnLst/>
          <a:rect l="0" t="0" r="0" b="0"/>
          <a:pathLst>
            <a:path>
              <a:moveTo>
                <a:pt x="3905853" y="0"/>
              </a:moveTo>
              <a:lnTo>
                <a:pt x="3905853" y="130195"/>
              </a:lnTo>
              <a:lnTo>
                <a:pt x="0" y="130195"/>
              </a:lnTo>
              <a:lnTo>
                <a:pt x="0" y="26039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D02273-D03A-4C4A-B3D5-A7BEE4E2E396}">
      <dsp:nvSpPr>
        <dsp:cNvPr id="0" name=""/>
        <dsp:cNvSpPr/>
      </dsp:nvSpPr>
      <dsp:spPr>
        <a:xfrm>
          <a:off x="4988262" y="3137"/>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選股行家</a:t>
          </a:r>
          <a:endParaRPr lang="zh-TW" altLang="en-US" sz="1100" b="1" kern="1200" dirty="0">
            <a:latin typeface="+mj-ea"/>
            <a:ea typeface="+mj-ea"/>
          </a:endParaRPr>
        </a:p>
      </dsp:txBody>
      <dsp:txXfrm>
        <a:off x="4988262" y="3137"/>
        <a:ext cx="1239953" cy="619976"/>
      </dsp:txXfrm>
    </dsp:sp>
    <dsp:sp modelId="{D9F5BCB7-85D4-4153-84FD-B3E9595BB1C8}">
      <dsp:nvSpPr>
        <dsp:cNvPr id="0" name=""/>
        <dsp:cNvSpPr/>
      </dsp:nvSpPr>
      <dsp:spPr>
        <a:xfrm>
          <a:off x="1082408" y="883504"/>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提案</a:t>
          </a:r>
          <a:endParaRPr lang="zh-TW" altLang="en-US" sz="1100" b="1" kern="1200" dirty="0">
            <a:latin typeface="+mj-ea"/>
            <a:ea typeface="+mj-ea"/>
          </a:endParaRPr>
        </a:p>
      </dsp:txBody>
      <dsp:txXfrm>
        <a:off x="1082408" y="883504"/>
        <a:ext cx="1239953" cy="619976"/>
      </dsp:txXfrm>
    </dsp:sp>
    <dsp:sp modelId="{9E67A6E9-5D6E-464F-9CD2-C8B65F0B3D2A}">
      <dsp:nvSpPr>
        <dsp:cNvPr id="0" name=""/>
        <dsp:cNvSpPr/>
      </dsp:nvSpPr>
      <dsp:spPr>
        <a:xfrm>
          <a:off x="1392397" y="1763871"/>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專案規劃</a:t>
          </a:r>
          <a:endParaRPr lang="zh-TW" altLang="en-US" sz="1100" b="1" kern="1200" dirty="0">
            <a:latin typeface="+mj-ea"/>
            <a:ea typeface="+mj-ea"/>
          </a:endParaRPr>
        </a:p>
      </dsp:txBody>
      <dsp:txXfrm>
        <a:off x="1392397" y="1763871"/>
        <a:ext cx="1239953" cy="619976"/>
      </dsp:txXfrm>
    </dsp:sp>
    <dsp:sp modelId="{3F564B40-44AC-4A07-999B-D19D7126D020}">
      <dsp:nvSpPr>
        <dsp:cNvPr id="0" name=""/>
        <dsp:cNvSpPr/>
      </dsp:nvSpPr>
      <dsp:spPr>
        <a:xfrm>
          <a:off x="2582752" y="883504"/>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smtClean="0">
              <a:latin typeface="+mj-ea"/>
              <a:ea typeface="+mj-ea"/>
            </a:rPr>
            <a:t>起始</a:t>
          </a:r>
          <a:endParaRPr lang="zh-TW" altLang="en-US" sz="1100" b="1" kern="1200" dirty="0">
            <a:latin typeface="+mj-ea"/>
            <a:ea typeface="+mj-ea"/>
          </a:endParaRPr>
        </a:p>
      </dsp:txBody>
      <dsp:txXfrm>
        <a:off x="2582752" y="883504"/>
        <a:ext cx="1239953" cy="619976"/>
      </dsp:txXfrm>
    </dsp:sp>
    <dsp:sp modelId="{2A1E2562-7FC3-49D6-9742-DCEDE0D682ED}">
      <dsp:nvSpPr>
        <dsp:cNvPr id="0" name=""/>
        <dsp:cNvSpPr/>
      </dsp:nvSpPr>
      <dsp:spPr>
        <a:xfrm>
          <a:off x="2892740" y="1763871"/>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製作專案流程圖</a:t>
          </a:r>
          <a:endParaRPr lang="zh-TW" altLang="en-US" sz="1100" b="1" kern="1200" dirty="0">
            <a:latin typeface="+mj-ea"/>
            <a:ea typeface="+mj-ea"/>
          </a:endParaRPr>
        </a:p>
      </dsp:txBody>
      <dsp:txXfrm>
        <a:off x="2892740" y="1763871"/>
        <a:ext cx="1239953" cy="619976"/>
      </dsp:txXfrm>
    </dsp:sp>
    <dsp:sp modelId="{E49B4EB0-5D50-41D8-B122-949E57CFD5A8}">
      <dsp:nvSpPr>
        <dsp:cNvPr id="0" name=""/>
        <dsp:cNvSpPr/>
      </dsp:nvSpPr>
      <dsp:spPr>
        <a:xfrm>
          <a:off x="4083096" y="883504"/>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sz="1100" b="1" kern="1200" dirty="0" smtClean="0">
              <a:latin typeface="+mj-ea"/>
              <a:ea typeface="+mj-ea"/>
            </a:rPr>
            <a:t>計畫</a:t>
          </a:r>
          <a:r>
            <a:rPr lang="en-US" sz="1100" b="1" kern="1200" dirty="0" smtClean="0">
              <a:latin typeface="+mj-ea"/>
              <a:ea typeface="+mj-ea"/>
            </a:rPr>
            <a:t> </a:t>
          </a:r>
          <a:endParaRPr lang="zh-TW" altLang="en-US" sz="1100" b="1" kern="1200" dirty="0">
            <a:latin typeface="+mj-ea"/>
            <a:ea typeface="+mj-ea"/>
          </a:endParaRPr>
        </a:p>
      </dsp:txBody>
      <dsp:txXfrm>
        <a:off x="4083096" y="883504"/>
        <a:ext cx="1239953" cy="619976"/>
      </dsp:txXfrm>
    </dsp:sp>
    <dsp:sp modelId="{D2931CFD-4039-4F1C-9CD7-3DCB5229A01D}">
      <dsp:nvSpPr>
        <dsp:cNvPr id="0" name=""/>
        <dsp:cNvSpPr/>
      </dsp:nvSpPr>
      <dsp:spPr>
        <a:xfrm>
          <a:off x="4393084" y="1763871"/>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專案分工</a:t>
          </a:r>
          <a:endParaRPr lang="zh-TW" altLang="en-US" sz="1100" b="1" kern="1200" dirty="0">
            <a:latin typeface="+mj-ea"/>
            <a:ea typeface="+mj-ea"/>
          </a:endParaRPr>
        </a:p>
      </dsp:txBody>
      <dsp:txXfrm>
        <a:off x="4393084" y="1763871"/>
        <a:ext cx="1239953" cy="619976"/>
      </dsp:txXfrm>
    </dsp:sp>
    <dsp:sp modelId="{0498C961-1B46-4239-97FE-48DDCA254849}">
      <dsp:nvSpPr>
        <dsp:cNvPr id="0" name=""/>
        <dsp:cNvSpPr/>
      </dsp:nvSpPr>
      <dsp:spPr>
        <a:xfrm>
          <a:off x="6643599" y="883504"/>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專案設計</a:t>
          </a:r>
          <a:endParaRPr lang="zh-TW" altLang="en-US" sz="1100" b="1" kern="1200" dirty="0">
            <a:latin typeface="+mj-ea"/>
            <a:ea typeface="+mj-ea"/>
          </a:endParaRPr>
        </a:p>
      </dsp:txBody>
      <dsp:txXfrm>
        <a:off x="6643599" y="883504"/>
        <a:ext cx="1239953" cy="619976"/>
      </dsp:txXfrm>
    </dsp:sp>
    <dsp:sp modelId="{D4A8D1B0-EDFF-4D56-BBB8-1A8D9496B3E8}">
      <dsp:nvSpPr>
        <dsp:cNvPr id="0" name=""/>
        <dsp:cNvSpPr/>
      </dsp:nvSpPr>
      <dsp:spPr>
        <a:xfrm>
          <a:off x="5893428" y="1763871"/>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前端網頁設計</a:t>
          </a:r>
          <a:endParaRPr lang="zh-TW" altLang="en-US" sz="1100" b="1" kern="1200" dirty="0">
            <a:latin typeface="+mj-ea"/>
            <a:ea typeface="+mj-ea"/>
          </a:endParaRPr>
        </a:p>
      </dsp:txBody>
      <dsp:txXfrm>
        <a:off x="5893428" y="1763871"/>
        <a:ext cx="1239953" cy="619976"/>
      </dsp:txXfrm>
    </dsp:sp>
    <dsp:sp modelId="{CEC5361E-34D7-49CF-8EAF-3EB15DA44F6B}">
      <dsp:nvSpPr>
        <dsp:cNvPr id="0" name=""/>
        <dsp:cNvSpPr/>
      </dsp:nvSpPr>
      <dsp:spPr>
        <a:xfrm>
          <a:off x="6203416" y="2644238"/>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網站架設</a:t>
          </a:r>
          <a:endParaRPr lang="zh-TW" altLang="en-US" sz="1100" b="1" kern="1200" dirty="0">
            <a:latin typeface="+mj-ea"/>
            <a:ea typeface="+mj-ea"/>
          </a:endParaRPr>
        </a:p>
      </dsp:txBody>
      <dsp:txXfrm>
        <a:off x="6203416" y="2644238"/>
        <a:ext cx="1239953" cy="619976"/>
      </dsp:txXfrm>
    </dsp:sp>
    <dsp:sp modelId="{E67F96B7-9310-43A9-B814-BD385D42F1BE}">
      <dsp:nvSpPr>
        <dsp:cNvPr id="0" name=""/>
        <dsp:cNvSpPr/>
      </dsp:nvSpPr>
      <dsp:spPr>
        <a:xfrm>
          <a:off x="6203416" y="3524605"/>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網站美編</a:t>
          </a:r>
          <a:endParaRPr lang="zh-TW" altLang="en-US" sz="1100" b="1" kern="1200" dirty="0">
            <a:latin typeface="+mj-ea"/>
            <a:ea typeface="+mj-ea"/>
          </a:endParaRPr>
        </a:p>
      </dsp:txBody>
      <dsp:txXfrm>
        <a:off x="6203416" y="3524605"/>
        <a:ext cx="1239953" cy="619976"/>
      </dsp:txXfrm>
    </dsp:sp>
    <dsp:sp modelId="{3B830F5A-5CB4-48F5-9F2E-A88BB11886A3}">
      <dsp:nvSpPr>
        <dsp:cNvPr id="0" name=""/>
        <dsp:cNvSpPr/>
      </dsp:nvSpPr>
      <dsp:spPr>
        <a:xfrm>
          <a:off x="6203416" y="4404971"/>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mj-ea"/>
              <a:ea typeface="+mj-ea"/>
            </a:rPr>
            <a:t>前後端連結</a:t>
          </a:r>
          <a:endParaRPr lang="zh-TW" altLang="en-US" sz="1200" b="1" kern="1200" dirty="0">
            <a:latin typeface="+mj-ea"/>
            <a:ea typeface="+mj-ea"/>
          </a:endParaRPr>
        </a:p>
      </dsp:txBody>
      <dsp:txXfrm>
        <a:off x="6203416" y="4404971"/>
        <a:ext cx="1239953" cy="619976"/>
      </dsp:txXfrm>
    </dsp:sp>
    <dsp:sp modelId="{7055CDD5-64C2-4646-BAAA-99A871D7E255}">
      <dsp:nvSpPr>
        <dsp:cNvPr id="0" name=""/>
        <dsp:cNvSpPr/>
      </dsp:nvSpPr>
      <dsp:spPr>
        <a:xfrm>
          <a:off x="7393771" y="1763871"/>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後端程式撰寫</a:t>
          </a:r>
          <a:endParaRPr lang="zh-TW" altLang="en-US" sz="1100" b="1" kern="1200" dirty="0">
            <a:latin typeface="+mj-ea"/>
            <a:ea typeface="+mj-ea"/>
          </a:endParaRPr>
        </a:p>
      </dsp:txBody>
      <dsp:txXfrm>
        <a:off x="7393771" y="1763871"/>
        <a:ext cx="1239953" cy="619976"/>
      </dsp:txXfrm>
    </dsp:sp>
    <dsp:sp modelId="{520DDE7F-2257-421E-A35A-E9280CDAD0D2}">
      <dsp:nvSpPr>
        <dsp:cNvPr id="0" name=""/>
        <dsp:cNvSpPr/>
      </dsp:nvSpPr>
      <dsp:spPr>
        <a:xfrm>
          <a:off x="7703760" y="2644238"/>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功能撰寫</a:t>
          </a:r>
          <a:endParaRPr lang="zh-TW" altLang="en-US" sz="1100" b="1" kern="1200" dirty="0">
            <a:latin typeface="+mj-ea"/>
            <a:ea typeface="+mj-ea"/>
          </a:endParaRPr>
        </a:p>
      </dsp:txBody>
      <dsp:txXfrm>
        <a:off x="7703760" y="2644238"/>
        <a:ext cx="1239953" cy="619976"/>
      </dsp:txXfrm>
    </dsp:sp>
    <dsp:sp modelId="{3F244E16-D075-4DEE-8677-2C2FA637D643}">
      <dsp:nvSpPr>
        <dsp:cNvPr id="0" name=""/>
        <dsp:cNvSpPr/>
      </dsp:nvSpPr>
      <dsp:spPr>
        <a:xfrm>
          <a:off x="7703760" y="3524605"/>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資料取用</a:t>
          </a:r>
          <a:endParaRPr lang="zh-TW" altLang="en-US" sz="1100" b="1" kern="1200" dirty="0">
            <a:latin typeface="+mj-ea"/>
            <a:ea typeface="+mj-ea"/>
          </a:endParaRPr>
        </a:p>
      </dsp:txBody>
      <dsp:txXfrm>
        <a:off x="7703760" y="3524605"/>
        <a:ext cx="1239953" cy="619976"/>
      </dsp:txXfrm>
    </dsp:sp>
    <dsp:sp modelId="{6FBCC723-41AB-4B44-A650-9BD90271C245}">
      <dsp:nvSpPr>
        <dsp:cNvPr id="0" name=""/>
        <dsp:cNvSpPr/>
      </dsp:nvSpPr>
      <dsp:spPr>
        <a:xfrm>
          <a:off x="7703760" y="4404971"/>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mj-ea"/>
              <a:ea typeface="+mj-ea"/>
            </a:rPr>
            <a:t>函數建置</a:t>
          </a:r>
          <a:endParaRPr lang="zh-TW" altLang="en-US" sz="1200" b="1" kern="1200" dirty="0">
            <a:latin typeface="+mj-ea"/>
            <a:ea typeface="+mj-ea"/>
          </a:endParaRPr>
        </a:p>
      </dsp:txBody>
      <dsp:txXfrm>
        <a:off x="7703760" y="4404971"/>
        <a:ext cx="1239953" cy="619976"/>
      </dsp:txXfrm>
    </dsp:sp>
    <dsp:sp modelId="{5CBB5586-B2A2-4C97-B99C-7E9A36B6E34E}">
      <dsp:nvSpPr>
        <dsp:cNvPr id="0" name=""/>
        <dsp:cNvSpPr/>
      </dsp:nvSpPr>
      <dsp:spPr>
        <a:xfrm>
          <a:off x="8894115" y="883504"/>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結案</a:t>
          </a:r>
          <a:endParaRPr lang="zh-TW" altLang="en-US" sz="1100" b="1" kern="1200" dirty="0">
            <a:latin typeface="+mj-ea"/>
            <a:ea typeface="+mj-ea"/>
          </a:endParaRPr>
        </a:p>
      </dsp:txBody>
      <dsp:txXfrm>
        <a:off x="8894115" y="883504"/>
        <a:ext cx="1239953" cy="619976"/>
      </dsp:txXfrm>
    </dsp:sp>
    <dsp:sp modelId="{48535167-34DC-4BCA-ADB7-32DFCD163C1C}">
      <dsp:nvSpPr>
        <dsp:cNvPr id="0" name=""/>
        <dsp:cNvSpPr/>
      </dsp:nvSpPr>
      <dsp:spPr>
        <a:xfrm>
          <a:off x="9204103" y="1763871"/>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實際執行</a:t>
          </a:r>
          <a:endParaRPr lang="zh-TW" altLang="en-US" sz="1100" b="1" kern="1200" dirty="0">
            <a:latin typeface="+mj-ea"/>
            <a:ea typeface="+mj-ea"/>
          </a:endParaRPr>
        </a:p>
      </dsp:txBody>
      <dsp:txXfrm>
        <a:off x="9204103" y="1763871"/>
        <a:ext cx="1239953" cy="619976"/>
      </dsp:txXfrm>
    </dsp:sp>
    <dsp:sp modelId="{3839F1C7-D147-45E6-A645-7BC0DAC41ABE}">
      <dsp:nvSpPr>
        <dsp:cNvPr id="0" name=""/>
        <dsp:cNvSpPr/>
      </dsp:nvSpPr>
      <dsp:spPr>
        <a:xfrm>
          <a:off x="9204103" y="2644238"/>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smtClean="0">
              <a:latin typeface="+mj-ea"/>
              <a:ea typeface="+mj-ea"/>
            </a:rPr>
            <a:t>企劃書撰寫</a:t>
          </a:r>
          <a:endParaRPr lang="zh-TW" altLang="en-US" sz="1100" b="1" kern="1200" dirty="0">
            <a:latin typeface="+mj-ea"/>
            <a:ea typeface="+mj-ea"/>
          </a:endParaRPr>
        </a:p>
      </dsp:txBody>
      <dsp:txXfrm>
        <a:off x="9204103" y="2644238"/>
        <a:ext cx="1239953" cy="619976"/>
      </dsp:txXfrm>
    </dsp:sp>
    <dsp:sp modelId="{5A0B46F4-3583-43B9-ABB2-AAC6530DB6AF}">
      <dsp:nvSpPr>
        <dsp:cNvPr id="0" name=""/>
        <dsp:cNvSpPr/>
      </dsp:nvSpPr>
      <dsp:spPr>
        <a:xfrm>
          <a:off x="9204103" y="3524605"/>
          <a:ext cx="1239953" cy="61997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mj-ea"/>
              <a:ea typeface="+mj-ea"/>
            </a:rPr>
            <a:t>投影片製作</a:t>
          </a:r>
          <a:endParaRPr lang="zh-TW" altLang="en-US" sz="1200" b="1" kern="1200" dirty="0">
            <a:latin typeface="+mj-ea"/>
            <a:ea typeface="+mj-ea"/>
          </a:endParaRPr>
        </a:p>
      </dsp:txBody>
      <dsp:txXfrm>
        <a:off x="9204103" y="3524605"/>
        <a:ext cx="1239953" cy="619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BCC19-B267-4BAC-AC19-27148D70422B}">
      <dsp:nvSpPr>
        <dsp:cNvPr id="0" name=""/>
        <dsp:cNvSpPr/>
      </dsp:nvSpPr>
      <dsp:spPr>
        <a:xfrm>
          <a:off x="7357959" y="2338644"/>
          <a:ext cx="223403" cy="2799994"/>
        </a:xfrm>
        <a:custGeom>
          <a:avLst/>
          <a:gdLst/>
          <a:ahLst/>
          <a:cxnLst/>
          <a:rect l="0" t="0" r="0" b="0"/>
          <a:pathLst>
            <a:path>
              <a:moveTo>
                <a:pt x="0" y="0"/>
              </a:moveTo>
              <a:lnTo>
                <a:pt x="0" y="2799994"/>
              </a:lnTo>
              <a:lnTo>
                <a:pt x="223403" y="27999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505D72-A5EC-4365-A66C-51284779836B}">
      <dsp:nvSpPr>
        <dsp:cNvPr id="0" name=""/>
        <dsp:cNvSpPr/>
      </dsp:nvSpPr>
      <dsp:spPr>
        <a:xfrm>
          <a:off x="7357959" y="2338644"/>
          <a:ext cx="223403" cy="1742549"/>
        </a:xfrm>
        <a:custGeom>
          <a:avLst/>
          <a:gdLst/>
          <a:ahLst/>
          <a:cxnLst/>
          <a:rect l="0" t="0" r="0" b="0"/>
          <a:pathLst>
            <a:path>
              <a:moveTo>
                <a:pt x="0" y="0"/>
              </a:moveTo>
              <a:lnTo>
                <a:pt x="0" y="1742549"/>
              </a:lnTo>
              <a:lnTo>
                <a:pt x="223403" y="17425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0D2A4-EA7D-4CEF-A9D6-61E6E6A90D28}">
      <dsp:nvSpPr>
        <dsp:cNvPr id="0" name=""/>
        <dsp:cNvSpPr/>
      </dsp:nvSpPr>
      <dsp:spPr>
        <a:xfrm>
          <a:off x="7357959" y="2338644"/>
          <a:ext cx="223403" cy="685105"/>
        </a:xfrm>
        <a:custGeom>
          <a:avLst/>
          <a:gdLst/>
          <a:ahLst/>
          <a:cxnLst/>
          <a:rect l="0" t="0" r="0" b="0"/>
          <a:pathLst>
            <a:path>
              <a:moveTo>
                <a:pt x="0" y="0"/>
              </a:moveTo>
              <a:lnTo>
                <a:pt x="0" y="685105"/>
              </a:lnTo>
              <a:lnTo>
                <a:pt x="223403" y="685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B69A5D-491E-4426-B828-2E8BD54FA481}">
      <dsp:nvSpPr>
        <dsp:cNvPr id="0" name=""/>
        <dsp:cNvSpPr/>
      </dsp:nvSpPr>
      <dsp:spPr>
        <a:xfrm>
          <a:off x="4349454" y="1281200"/>
          <a:ext cx="3604248" cy="312765"/>
        </a:xfrm>
        <a:custGeom>
          <a:avLst/>
          <a:gdLst/>
          <a:ahLst/>
          <a:cxnLst/>
          <a:rect l="0" t="0" r="0" b="0"/>
          <a:pathLst>
            <a:path>
              <a:moveTo>
                <a:pt x="0" y="0"/>
              </a:moveTo>
              <a:lnTo>
                <a:pt x="0" y="156382"/>
              </a:lnTo>
              <a:lnTo>
                <a:pt x="3604248" y="156382"/>
              </a:lnTo>
              <a:lnTo>
                <a:pt x="3604248" y="312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D73049-657B-49E5-B653-9C76BEE8DF2F}">
      <dsp:nvSpPr>
        <dsp:cNvPr id="0" name=""/>
        <dsp:cNvSpPr/>
      </dsp:nvSpPr>
      <dsp:spPr>
        <a:xfrm>
          <a:off x="5555834" y="2338644"/>
          <a:ext cx="223403" cy="1742549"/>
        </a:xfrm>
        <a:custGeom>
          <a:avLst/>
          <a:gdLst/>
          <a:ahLst/>
          <a:cxnLst/>
          <a:rect l="0" t="0" r="0" b="0"/>
          <a:pathLst>
            <a:path>
              <a:moveTo>
                <a:pt x="0" y="0"/>
              </a:moveTo>
              <a:lnTo>
                <a:pt x="0" y="1742549"/>
              </a:lnTo>
              <a:lnTo>
                <a:pt x="223403" y="17425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1D26C9-BDD6-4141-B33E-EB27950E4F48}">
      <dsp:nvSpPr>
        <dsp:cNvPr id="0" name=""/>
        <dsp:cNvSpPr/>
      </dsp:nvSpPr>
      <dsp:spPr>
        <a:xfrm>
          <a:off x="5555834" y="2338644"/>
          <a:ext cx="223403" cy="685105"/>
        </a:xfrm>
        <a:custGeom>
          <a:avLst/>
          <a:gdLst/>
          <a:ahLst/>
          <a:cxnLst/>
          <a:rect l="0" t="0" r="0" b="0"/>
          <a:pathLst>
            <a:path>
              <a:moveTo>
                <a:pt x="0" y="0"/>
              </a:moveTo>
              <a:lnTo>
                <a:pt x="0" y="685105"/>
              </a:lnTo>
              <a:lnTo>
                <a:pt x="223403" y="685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08BDCF-FC5A-4DC7-AE21-9B4F482E99CA}">
      <dsp:nvSpPr>
        <dsp:cNvPr id="0" name=""/>
        <dsp:cNvSpPr/>
      </dsp:nvSpPr>
      <dsp:spPr>
        <a:xfrm>
          <a:off x="4349454" y="1281200"/>
          <a:ext cx="1802124" cy="312765"/>
        </a:xfrm>
        <a:custGeom>
          <a:avLst/>
          <a:gdLst/>
          <a:ahLst/>
          <a:cxnLst/>
          <a:rect l="0" t="0" r="0" b="0"/>
          <a:pathLst>
            <a:path>
              <a:moveTo>
                <a:pt x="0" y="0"/>
              </a:moveTo>
              <a:lnTo>
                <a:pt x="0" y="156382"/>
              </a:lnTo>
              <a:lnTo>
                <a:pt x="1802124" y="156382"/>
              </a:lnTo>
              <a:lnTo>
                <a:pt x="1802124" y="312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D7868E-7FF1-489C-A23A-541FEBD7359B}">
      <dsp:nvSpPr>
        <dsp:cNvPr id="0" name=""/>
        <dsp:cNvSpPr/>
      </dsp:nvSpPr>
      <dsp:spPr>
        <a:xfrm>
          <a:off x="4303734" y="1281200"/>
          <a:ext cx="91440" cy="312765"/>
        </a:xfrm>
        <a:custGeom>
          <a:avLst/>
          <a:gdLst/>
          <a:ahLst/>
          <a:cxnLst/>
          <a:rect l="0" t="0" r="0" b="0"/>
          <a:pathLst>
            <a:path>
              <a:moveTo>
                <a:pt x="45720" y="0"/>
              </a:moveTo>
              <a:lnTo>
                <a:pt x="45720" y="312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62D2FF-5023-4E10-84C3-B2DE2E72C839}">
      <dsp:nvSpPr>
        <dsp:cNvPr id="0" name=""/>
        <dsp:cNvSpPr/>
      </dsp:nvSpPr>
      <dsp:spPr>
        <a:xfrm>
          <a:off x="2547329" y="1281200"/>
          <a:ext cx="1802124" cy="312765"/>
        </a:xfrm>
        <a:custGeom>
          <a:avLst/>
          <a:gdLst/>
          <a:ahLst/>
          <a:cxnLst/>
          <a:rect l="0" t="0" r="0" b="0"/>
          <a:pathLst>
            <a:path>
              <a:moveTo>
                <a:pt x="1802124" y="0"/>
              </a:moveTo>
              <a:lnTo>
                <a:pt x="1802124" y="156382"/>
              </a:lnTo>
              <a:lnTo>
                <a:pt x="0" y="156382"/>
              </a:lnTo>
              <a:lnTo>
                <a:pt x="0" y="312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5BFB3D-1F93-46E0-9C9B-E3453F7E0E5C}">
      <dsp:nvSpPr>
        <dsp:cNvPr id="0" name=""/>
        <dsp:cNvSpPr/>
      </dsp:nvSpPr>
      <dsp:spPr>
        <a:xfrm>
          <a:off x="745205" y="1281200"/>
          <a:ext cx="3604248" cy="312765"/>
        </a:xfrm>
        <a:custGeom>
          <a:avLst/>
          <a:gdLst/>
          <a:ahLst/>
          <a:cxnLst/>
          <a:rect l="0" t="0" r="0" b="0"/>
          <a:pathLst>
            <a:path>
              <a:moveTo>
                <a:pt x="3604248" y="0"/>
              </a:moveTo>
              <a:lnTo>
                <a:pt x="3604248" y="156382"/>
              </a:lnTo>
              <a:lnTo>
                <a:pt x="0" y="156382"/>
              </a:lnTo>
              <a:lnTo>
                <a:pt x="0" y="3127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A15D4-F262-4809-A981-D2C814E61DC9}">
      <dsp:nvSpPr>
        <dsp:cNvPr id="0" name=""/>
        <dsp:cNvSpPr/>
      </dsp:nvSpPr>
      <dsp:spPr>
        <a:xfrm>
          <a:off x="3604774" y="536520"/>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專案總成本  </a:t>
          </a:r>
          <a:endParaRPr lang="en-US" altLang="zh-TW" sz="1300" b="1" kern="1200" dirty="0" smtClean="0">
            <a:latin typeface="微軟正黑體" panose="020B0604030504040204" pitchFamily="34" charset="-120"/>
            <a:ea typeface="微軟正黑體" panose="020B0604030504040204" pitchFamily="34" charset="-120"/>
          </a:endParaRP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3</a:t>
          </a:r>
          <a:r>
            <a:rPr lang="zh-TW" altLang="en-US" sz="1300" b="1" kern="1200" dirty="0" smtClean="0">
              <a:latin typeface="微軟正黑體" panose="020B0604030504040204" pitchFamily="34" charset="-120"/>
              <a:ea typeface="微軟正黑體" panose="020B0604030504040204" pitchFamily="34" charset="-120"/>
            </a:rPr>
            <a:t>萬</a:t>
          </a:r>
          <a:r>
            <a:rPr lang="en-US" altLang="zh-TW" sz="1300" b="1" kern="1200" dirty="0" smtClean="0">
              <a:latin typeface="微軟正黑體" panose="020B0604030504040204" pitchFamily="34" charset="-120"/>
              <a:ea typeface="微軟正黑體" panose="020B0604030504040204" pitchFamily="34" charset="-120"/>
            </a:rPr>
            <a:t>1</a:t>
          </a:r>
          <a:r>
            <a:rPr lang="zh-TW" altLang="en-US" sz="1300" b="1" kern="1200" dirty="0" smtClean="0">
              <a:latin typeface="微軟正黑體" panose="020B0604030504040204" pitchFamily="34" charset="-120"/>
              <a:ea typeface="微軟正黑體" panose="020B0604030504040204" pitchFamily="34" charset="-120"/>
            </a:rPr>
            <a:t>千</a:t>
          </a:r>
          <a:endParaRPr lang="zh-TW" altLang="en-US" sz="1300" b="1" kern="1200" dirty="0">
            <a:latin typeface="微軟正黑體" panose="020B0604030504040204" pitchFamily="34" charset="-120"/>
            <a:ea typeface="微軟正黑體" panose="020B0604030504040204" pitchFamily="34" charset="-120"/>
          </a:endParaRPr>
        </a:p>
      </dsp:txBody>
      <dsp:txXfrm>
        <a:off x="3604774" y="536520"/>
        <a:ext cx="1489358" cy="744679"/>
      </dsp:txXfrm>
    </dsp:sp>
    <dsp:sp modelId="{6205C9C3-AE35-4F14-AB10-F1E8528BBFE7}">
      <dsp:nvSpPr>
        <dsp:cNvPr id="0" name=""/>
        <dsp:cNvSpPr/>
      </dsp:nvSpPr>
      <dsp:spPr>
        <a:xfrm>
          <a:off x="525" y="1593965"/>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專案規劃 </a:t>
          </a:r>
          <a:r>
            <a:rPr lang="en-US" altLang="zh-TW" sz="1300" b="1" kern="1200" dirty="0" smtClean="0">
              <a:latin typeface="微軟正黑體" panose="020B0604030504040204" pitchFamily="34" charset="-120"/>
              <a:ea typeface="微軟正黑體" panose="020B0604030504040204" pitchFamily="34" charset="-120"/>
            </a:rPr>
            <a:t>10%</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3</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1</a:t>
          </a:r>
          <a:r>
            <a:rPr lang="zh-TW" altLang="en-US" sz="1300" b="1" kern="1200" dirty="0" smtClean="0">
              <a:latin typeface="微軟正黑體" panose="020B0604030504040204" pitchFamily="34" charset="-120"/>
              <a:ea typeface="微軟正黑體" panose="020B0604030504040204" pitchFamily="34" charset="-120"/>
            </a:rPr>
            <a:t>百</a:t>
          </a:r>
          <a:endParaRPr lang="zh-TW" altLang="en-US" sz="1300" b="1" kern="1200" dirty="0">
            <a:latin typeface="微軟正黑體" panose="020B0604030504040204" pitchFamily="34" charset="-120"/>
            <a:ea typeface="微軟正黑體" panose="020B0604030504040204" pitchFamily="34" charset="-120"/>
          </a:endParaRPr>
        </a:p>
      </dsp:txBody>
      <dsp:txXfrm>
        <a:off x="525" y="1593965"/>
        <a:ext cx="1489358" cy="744679"/>
      </dsp:txXfrm>
    </dsp:sp>
    <dsp:sp modelId="{E67388B0-76A9-4D15-B1E1-525294F2E939}">
      <dsp:nvSpPr>
        <dsp:cNvPr id="0" name=""/>
        <dsp:cNvSpPr/>
      </dsp:nvSpPr>
      <dsp:spPr>
        <a:xfrm>
          <a:off x="1802650" y="1593965"/>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 專案分工 </a:t>
          </a:r>
          <a:r>
            <a:rPr lang="en-US" altLang="zh-TW" sz="1300" b="1" kern="1200" dirty="0" smtClean="0">
              <a:latin typeface="微軟正黑體" panose="020B0604030504040204" pitchFamily="34" charset="-120"/>
              <a:ea typeface="微軟正黑體" panose="020B0604030504040204" pitchFamily="34" charset="-120"/>
            </a:rPr>
            <a:t>10%</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3</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1</a:t>
          </a:r>
          <a:r>
            <a:rPr lang="zh-TW" altLang="en-US" sz="1300" b="1" kern="1200" dirty="0" smtClean="0">
              <a:latin typeface="微軟正黑體" panose="020B0604030504040204" pitchFamily="34" charset="-120"/>
              <a:ea typeface="微軟正黑體" panose="020B0604030504040204" pitchFamily="34" charset="-120"/>
            </a:rPr>
            <a:t>百</a:t>
          </a:r>
          <a:endParaRPr lang="zh-TW" altLang="en-US" sz="1300" b="1" kern="1200" dirty="0">
            <a:latin typeface="微軟正黑體" panose="020B0604030504040204" pitchFamily="34" charset="-120"/>
            <a:ea typeface="微軟正黑體" panose="020B0604030504040204" pitchFamily="34" charset="-120"/>
          </a:endParaRPr>
        </a:p>
      </dsp:txBody>
      <dsp:txXfrm>
        <a:off x="1802650" y="1593965"/>
        <a:ext cx="1489358" cy="744679"/>
      </dsp:txXfrm>
    </dsp:sp>
    <dsp:sp modelId="{55C555B6-35BC-4A34-859A-488ADE597109}">
      <dsp:nvSpPr>
        <dsp:cNvPr id="0" name=""/>
        <dsp:cNvSpPr/>
      </dsp:nvSpPr>
      <dsp:spPr>
        <a:xfrm>
          <a:off x="3604774" y="1593965"/>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專案流程圖 </a:t>
          </a:r>
          <a:r>
            <a:rPr lang="en-US" altLang="zh-TW" sz="1300" b="1" kern="1200" dirty="0" smtClean="0">
              <a:latin typeface="微軟正黑體" panose="020B0604030504040204" pitchFamily="34" charset="-120"/>
              <a:ea typeface="微軟正黑體" panose="020B0604030504040204" pitchFamily="34" charset="-120"/>
            </a:rPr>
            <a:t>10%</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3</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1</a:t>
          </a:r>
          <a:r>
            <a:rPr lang="zh-TW" altLang="en-US" sz="1300" b="1" kern="1200" dirty="0" smtClean="0">
              <a:latin typeface="微軟正黑體" panose="020B0604030504040204" pitchFamily="34" charset="-120"/>
              <a:ea typeface="微軟正黑體" panose="020B0604030504040204" pitchFamily="34" charset="-120"/>
            </a:rPr>
            <a:t>百</a:t>
          </a:r>
          <a:endParaRPr lang="zh-TW" altLang="en-US" sz="1300" b="1" kern="1200" dirty="0">
            <a:latin typeface="微軟正黑體" panose="020B0604030504040204" pitchFamily="34" charset="-120"/>
            <a:ea typeface="微軟正黑體" panose="020B0604030504040204" pitchFamily="34" charset="-120"/>
          </a:endParaRPr>
        </a:p>
      </dsp:txBody>
      <dsp:txXfrm>
        <a:off x="3604774" y="1593965"/>
        <a:ext cx="1489358" cy="744679"/>
      </dsp:txXfrm>
    </dsp:sp>
    <dsp:sp modelId="{E2F2BF11-74F1-4267-98C4-76A3E46BCC8B}">
      <dsp:nvSpPr>
        <dsp:cNvPr id="0" name=""/>
        <dsp:cNvSpPr/>
      </dsp:nvSpPr>
      <dsp:spPr>
        <a:xfrm>
          <a:off x="5406898" y="1593965"/>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專案設計 </a:t>
          </a:r>
          <a:r>
            <a:rPr lang="en-US" altLang="zh-TW" sz="1300" b="1" kern="1200" dirty="0" smtClean="0">
              <a:latin typeface="微軟正黑體" panose="020B0604030504040204" pitchFamily="34" charset="-120"/>
              <a:ea typeface="微軟正黑體" panose="020B0604030504040204" pitchFamily="34" charset="-120"/>
            </a:rPr>
            <a:t>50%</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1</a:t>
          </a:r>
          <a:r>
            <a:rPr lang="zh-TW" altLang="en-US" sz="1300" b="1" kern="1200" dirty="0" smtClean="0">
              <a:latin typeface="微軟正黑體" panose="020B0604030504040204" pitchFamily="34" charset="-120"/>
              <a:ea typeface="微軟正黑體" panose="020B0604030504040204" pitchFamily="34" charset="-120"/>
            </a:rPr>
            <a:t>萬</a:t>
          </a:r>
          <a:r>
            <a:rPr lang="en-US" altLang="zh-TW" sz="1300" b="1" kern="1200" dirty="0" smtClean="0">
              <a:latin typeface="微軟正黑體" panose="020B0604030504040204" pitchFamily="34" charset="-120"/>
              <a:ea typeface="微軟正黑體" panose="020B0604030504040204" pitchFamily="34" charset="-120"/>
            </a:rPr>
            <a:t>5</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5</a:t>
          </a:r>
          <a:r>
            <a:rPr lang="zh-TW" altLang="en-US" sz="1300" b="1" kern="1200" dirty="0" smtClean="0">
              <a:latin typeface="微軟正黑體" panose="020B0604030504040204" pitchFamily="34" charset="-120"/>
              <a:ea typeface="微軟正黑體" panose="020B0604030504040204" pitchFamily="34" charset="-120"/>
            </a:rPr>
            <a:t>百</a:t>
          </a:r>
          <a:endParaRPr lang="zh-TW" altLang="en-US" sz="1300" b="1" kern="1200" dirty="0">
            <a:latin typeface="微軟正黑體" panose="020B0604030504040204" pitchFamily="34" charset="-120"/>
            <a:ea typeface="微軟正黑體" panose="020B0604030504040204" pitchFamily="34" charset="-120"/>
          </a:endParaRPr>
        </a:p>
      </dsp:txBody>
      <dsp:txXfrm>
        <a:off x="5406898" y="1593965"/>
        <a:ext cx="1489358" cy="744679"/>
      </dsp:txXfrm>
    </dsp:sp>
    <dsp:sp modelId="{B96DC048-F19F-4E0B-B3F9-61B96EC843A0}">
      <dsp:nvSpPr>
        <dsp:cNvPr id="0" name=""/>
        <dsp:cNvSpPr/>
      </dsp:nvSpPr>
      <dsp:spPr>
        <a:xfrm>
          <a:off x="5779238" y="2651410"/>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前端網頁設計 </a:t>
          </a:r>
          <a:r>
            <a:rPr lang="en-US" altLang="zh-TW" sz="1300" b="1" kern="1200" dirty="0" smtClean="0">
              <a:latin typeface="微軟正黑體" panose="020B0604030504040204" pitchFamily="34" charset="-120"/>
              <a:ea typeface="微軟正黑體" panose="020B0604030504040204" pitchFamily="34" charset="-120"/>
            </a:rPr>
            <a:t>25%</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7</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7</a:t>
          </a:r>
          <a:r>
            <a:rPr lang="zh-TW" altLang="en-US" sz="1300" b="1" kern="1200" smtClean="0">
              <a:latin typeface="微軟正黑體" panose="020B0604030504040204" pitchFamily="34" charset="-120"/>
              <a:ea typeface="微軟正黑體" panose="020B0604030504040204" pitchFamily="34" charset="-120"/>
            </a:rPr>
            <a:t>百</a:t>
          </a:r>
          <a:r>
            <a:rPr lang="en-US" altLang="zh-TW" sz="1300" b="1" kern="1200" smtClean="0">
              <a:latin typeface="微軟正黑體" panose="020B0604030504040204" pitchFamily="34" charset="-120"/>
              <a:ea typeface="微軟正黑體" panose="020B0604030504040204" pitchFamily="34" charset="-120"/>
            </a:rPr>
            <a:t>50</a:t>
          </a:r>
          <a:endParaRPr lang="zh-TW" altLang="en-US" sz="1300" b="1" kern="1200" dirty="0">
            <a:latin typeface="微軟正黑體" panose="020B0604030504040204" pitchFamily="34" charset="-120"/>
            <a:ea typeface="微軟正黑體" panose="020B0604030504040204" pitchFamily="34" charset="-120"/>
          </a:endParaRPr>
        </a:p>
      </dsp:txBody>
      <dsp:txXfrm>
        <a:off x="5779238" y="2651410"/>
        <a:ext cx="1489358" cy="744679"/>
      </dsp:txXfrm>
    </dsp:sp>
    <dsp:sp modelId="{BE9663C4-840E-414B-88DB-F44F8B341A67}">
      <dsp:nvSpPr>
        <dsp:cNvPr id="0" name=""/>
        <dsp:cNvSpPr/>
      </dsp:nvSpPr>
      <dsp:spPr>
        <a:xfrm>
          <a:off x="5779238" y="3708855"/>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後端程式設計 </a:t>
          </a:r>
          <a:r>
            <a:rPr lang="en-US" altLang="zh-TW" sz="1300" b="1" kern="1200" dirty="0" smtClean="0">
              <a:latin typeface="微軟正黑體" panose="020B0604030504040204" pitchFamily="34" charset="-120"/>
              <a:ea typeface="微軟正黑體" panose="020B0604030504040204" pitchFamily="34" charset="-120"/>
            </a:rPr>
            <a:t>25%</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7</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7</a:t>
          </a:r>
          <a:r>
            <a:rPr lang="zh-TW" altLang="en-US" sz="1300" b="1" kern="1200" dirty="0" smtClean="0">
              <a:latin typeface="微軟正黑體" panose="020B0604030504040204" pitchFamily="34" charset="-120"/>
              <a:ea typeface="微軟正黑體" panose="020B0604030504040204" pitchFamily="34" charset="-120"/>
            </a:rPr>
            <a:t>百</a:t>
          </a:r>
          <a:r>
            <a:rPr lang="en-US" altLang="zh-TW" sz="1300" b="1" kern="1200" dirty="0" smtClean="0">
              <a:latin typeface="微軟正黑體" panose="020B0604030504040204" pitchFamily="34" charset="-120"/>
              <a:ea typeface="微軟正黑體" panose="020B0604030504040204" pitchFamily="34" charset="-120"/>
            </a:rPr>
            <a:t>50</a:t>
          </a:r>
          <a:endParaRPr lang="zh-TW" altLang="en-US" sz="1300" b="1" kern="1200" dirty="0">
            <a:latin typeface="微軟正黑體" panose="020B0604030504040204" pitchFamily="34" charset="-120"/>
            <a:ea typeface="微軟正黑體" panose="020B0604030504040204" pitchFamily="34" charset="-120"/>
          </a:endParaRPr>
        </a:p>
      </dsp:txBody>
      <dsp:txXfrm>
        <a:off x="5779238" y="3708855"/>
        <a:ext cx="1489358" cy="744679"/>
      </dsp:txXfrm>
    </dsp:sp>
    <dsp:sp modelId="{2D6BDEC3-CE92-4770-AB2E-6BB340CFAD60}">
      <dsp:nvSpPr>
        <dsp:cNvPr id="0" name=""/>
        <dsp:cNvSpPr/>
      </dsp:nvSpPr>
      <dsp:spPr>
        <a:xfrm>
          <a:off x="7209023" y="1593965"/>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 結案 </a:t>
          </a:r>
          <a:r>
            <a:rPr lang="en-US" altLang="zh-TW" sz="1300" b="1" kern="1200" dirty="0" smtClean="0">
              <a:latin typeface="微軟正黑體" panose="020B0604030504040204" pitchFamily="34" charset="-120"/>
              <a:ea typeface="微軟正黑體" panose="020B0604030504040204" pitchFamily="34" charset="-120"/>
            </a:rPr>
            <a:t>20%</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6</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2</a:t>
          </a:r>
          <a:r>
            <a:rPr lang="zh-TW" altLang="en-US" sz="1300" b="1" kern="1200" dirty="0" smtClean="0">
              <a:latin typeface="微軟正黑體" panose="020B0604030504040204" pitchFamily="34" charset="-120"/>
              <a:ea typeface="微軟正黑體" panose="020B0604030504040204" pitchFamily="34" charset="-120"/>
            </a:rPr>
            <a:t>百</a:t>
          </a:r>
          <a:endParaRPr lang="zh-TW" altLang="en-US" sz="1300" b="1" kern="1200" dirty="0">
            <a:latin typeface="微軟正黑體" panose="020B0604030504040204" pitchFamily="34" charset="-120"/>
            <a:ea typeface="微軟正黑體" panose="020B0604030504040204" pitchFamily="34" charset="-120"/>
          </a:endParaRPr>
        </a:p>
      </dsp:txBody>
      <dsp:txXfrm>
        <a:off x="7209023" y="1593965"/>
        <a:ext cx="1489358" cy="744679"/>
      </dsp:txXfrm>
    </dsp:sp>
    <dsp:sp modelId="{B3844015-1FD1-4BC1-ACF7-7B2E979C4EFA}">
      <dsp:nvSpPr>
        <dsp:cNvPr id="0" name=""/>
        <dsp:cNvSpPr/>
      </dsp:nvSpPr>
      <dsp:spPr>
        <a:xfrm>
          <a:off x="7581363" y="2651410"/>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實際執行 </a:t>
          </a:r>
          <a:r>
            <a:rPr lang="en-US" altLang="zh-TW" sz="1300" b="1" kern="1200" dirty="0" smtClean="0">
              <a:latin typeface="微軟正黑體" panose="020B0604030504040204" pitchFamily="34" charset="-120"/>
              <a:ea typeface="微軟正黑體" panose="020B0604030504040204" pitchFamily="34" charset="-120"/>
            </a:rPr>
            <a:t>10%</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3</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1</a:t>
          </a:r>
          <a:r>
            <a:rPr lang="zh-TW" altLang="en-US" sz="1300" b="1" kern="1200" dirty="0" smtClean="0">
              <a:latin typeface="微軟正黑體" panose="020B0604030504040204" pitchFamily="34" charset="-120"/>
              <a:ea typeface="微軟正黑體" panose="020B0604030504040204" pitchFamily="34" charset="-120"/>
            </a:rPr>
            <a:t>百</a:t>
          </a:r>
          <a:endParaRPr lang="zh-TW" altLang="en-US" sz="1300" b="1" kern="1200" dirty="0">
            <a:latin typeface="微軟正黑體" panose="020B0604030504040204" pitchFamily="34" charset="-120"/>
            <a:ea typeface="微軟正黑體" panose="020B0604030504040204" pitchFamily="34" charset="-120"/>
          </a:endParaRPr>
        </a:p>
      </dsp:txBody>
      <dsp:txXfrm>
        <a:off x="7581363" y="2651410"/>
        <a:ext cx="1489358" cy="744679"/>
      </dsp:txXfrm>
    </dsp:sp>
    <dsp:sp modelId="{A236A46D-1BCD-41EC-BAB7-7566405B55FB}">
      <dsp:nvSpPr>
        <dsp:cNvPr id="0" name=""/>
        <dsp:cNvSpPr/>
      </dsp:nvSpPr>
      <dsp:spPr>
        <a:xfrm>
          <a:off x="7581363" y="3708855"/>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企劃書撰寫 </a:t>
          </a:r>
          <a:r>
            <a:rPr lang="en-US" altLang="zh-TW" sz="1300" b="1" kern="1200" dirty="0" smtClean="0">
              <a:latin typeface="微軟正黑體" panose="020B0604030504040204" pitchFamily="34" charset="-120"/>
              <a:ea typeface="微軟正黑體" panose="020B0604030504040204" pitchFamily="34" charset="-120"/>
            </a:rPr>
            <a:t>5%</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1</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5</a:t>
          </a:r>
          <a:r>
            <a:rPr lang="zh-TW" altLang="en-US" sz="1300" b="1" kern="1200" dirty="0" smtClean="0">
              <a:latin typeface="微軟正黑體" panose="020B0604030504040204" pitchFamily="34" charset="-120"/>
              <a:ea typeface="微軟正黑體" panose="020B0604030504040204" pitchFamily="34" charset="-120"/>
            </a:rPr>
            <a:t>百</a:t>
          </a:r>
          <a:r>
            <a:rPr lang="en-US" altLang="zh-TW" sz="1300" b="1" kern="1200" dirty="0" smtClean="0">
              <a:latin typeface="微軟正黑體" panose="020B0604030504040204" pitchFamily="34" charset="-120"/>
              <a:ea typeface="微軟正黑體" panose="020B0604030504040204" pitchFamily="34" charset="-120"/>
            </a:rPr>
            <a:t>50</a:t>
          </a:r>
          <a:endParaRPr lang="zh-TW" altLang="en-US" sz="1300" b="1" kern="1200" dirty="0">
            <a:latin typeface="微軟正黑體" panose="020B0604030504040204" pitchFamily="34" charset="-120"/>
            <a:ea typeface="微軟正黑體" panose="020B0604030504040204" pitchFamily="34" charset="-120"/>
          </a:endParaRPr>
        </a:p>
      </dsp:txBody>
      <dsp:txXfrm>
        <a:off x="7581363" y="3708855"/>
        <a:ext cx="1489358" cy="744679"/>
      </dsp:txXfrm>
    </dsp:sp>
    <dsp:sp modelId="{DA0B2006-6901-46DA-8CEA-D0DA10711BD1}">
      <dsp:nvSpPr>
        <dsp:cNvPr id="0" name=""/>
        <dsp:cNvSpPr/>
      </dsp:nvSpPr>
      <dsp:spPr>
        <a:xfrm>
          <a:off x="7581363" y="4766299"/>
          <a:ext cx="1489358" cy="7446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TW" altLang="en-US" sz="1300" b="1" kern="1200" dirty="0" smtClean="0">
              <a:latin typeface="微軟正黑體" panose="020B0604030504040204" pitchFamily="34" charset="-120"/>
              <a:ea typeface="微軟正黑體" panose="020B0604030504040204" pitchFamily="34" charset="-120"/>
            </a:rPr>
            <a:t>投影片製作 </a:t>
          </a:r>
          <a:r>
            <a:rPr lang="en-US" altLang="zh-TW" sz="1300" b="1" kern="1200" dirty="0" smtClean="0">
              <a:latin typeface="微軟正黑體" panose="020B0604030504040204" pitchFamily="34" charset="-120"/>
              <a:ea typeface="微軟正黑體" panose="020B0604030504040204" pitchFamily="34" charset="-120"/>
            </a:rPr>
            <a:t>5%</a:t>
          </a:r>
        </a:p>
        <a:p>
          <a:pPr lvl="0" algn="ctr" defTabSz="577850">
            <a:lnSpc>
              <a:spcPct val="90000"/>
            </a:lnSpc>
            <a:spcBef>
              <a:spcPct val="0"/>
            </a:spcBef>
            <a:spcAft>
              <a:spcPct val="35000"/>
            </a:spcAft>
          </a:pPr>
          <a:r>
            <a:rPr lang="en-US" altLang="zh-TW" sz="1300" b="1" kern="1200" dirty="0" smtClean="0">
              <a:latin typeface="微軟正黑體" panose="020B0604030504040204" pitchFamily="34" charset="-120"/>
              <a:ea typeface="微軟正黑體" panose="020B0604030504040204" pitchFamily="34" charset="-120"/>
            </a:rPr>
            <a:t>1</a:t>
          </a:r>
          <a:r>
            <a:rPr lang="zh-TW" altLang="en-US" sz="1300" b="1" kern="1200" dirty="0" smtClean="0">
              <a:latin typeface="微軟正黑體" panose="020B0604030504040204" pitchFamily="34" charset="-120"/>
              <a:ea typeface="微軟正黑體" panose="020B0604030504040204" pitchFamily="34" charset="-120"/>
            </a:rPr>
            <a:t>千</a:t>
          </a:r>
          <a:r>
            <a:rPr lang="en-US" altLang="zh-TW" sz="1300" b="1" kern="1200" dirty="0" smtClean="0">
              <a:latin typeface="微軟正黑體" panose="020B0604030504040204" pitchFamily="34" charset="-120"/>
              <a:ea typeface="微軟正黑體" panose="020B0604030504040204" pitchFamily="34" charset="-120"/>
            </a:rPr>
            <a:t>5</a:t>
          </a:r>
          <a:r>
            <a:rPr lang="zh-TW" altLang="en-US" sz="1300" b="1" kern="1200" dirty="0" smtClean="0">
              <a:latin typeface="微軟正黑體" panose="020B0604030504040204" pitchFamily="34" charset="-120"/>
              <a:ea typeface="微軟正黑體" panose="020B0604030504040204" pitchFamily="34" charset="-120"/>
            </a:rPr>
            <a:t>百</a:t>
          </a:r>
          <a:r>
            <a:rPr lang="en-US" altLang="zh-TW" sz="1300" b="1" kern="1200" dirty="0" smtClean="0">
              <a:latin typeface="微軟正黑體" panose="020B0604030504040204" pitchFamily="34" charset="-120"/>
              <a:ea typeface="微軟正黑體" panose="020B0604030504040204" pitchFamily="34" charset="-120"/>
            </a:rPr>
            <a:t>50</a:t>
          </a:r>
          <a:endParaRPr lang="zh-TW" altLang="en-US" sz="1300" b="1" kern="1200" dirty="0">
            <a:latin typeface="微軟正黑體" panose="020B0604030504040204" pitchFamily="34" charset="-120"/>
            <a:ea typeface="微軟正黑體" panose="020B0604030504040204" pitchFamily="34" charset="-120"/>
          </a:endParaRPr>
        </a:p>
      </dsp:txBody>
      <dsp:txXfrm>
        <a:off x="7581363" y="4766299"/>
        <a:ext cx="1489358" cy="744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3144F-38C7-4689-838F-71022DFCCEE2}">
      <dsp:nvSpPr>
        <dsp:cNvPr id="0" name=""/>
        <dsp:cNvSpPr/>
      </dsp:nvSpPr>
      <dsp:spPr>
        <a:xfrm>
          <a:off x="7912262" y="1615686"/>
          <a:ext cx="199873" cy="3451154"/>
        </a:xfrm>
        <a:custGeom>
          <a:avLst/>
          <a:gdLst/>
          <a:ahLst/>
          <a:cxnLst/>
          <a:rect l="0" t="0" r="0" b="0"/>
          <a:pathLst>
            <a:path>
              <a:moveTo>
                <a:pt x="0" y="0"/>
              </a:moveTo>
              <a:lnTo>
                <a:pt x="0" y="3451154"/>
              </a:lnTo>
              <a:lnTo>
                <a:pt x="199873" y="34511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A6E0E4-49BD-468D-B6B1-98C52E22CCCE}">
      <dsp:nvSpPr>
        <dsp:cNvPr id="0" name=""/>
        <dsp:cNvSpPr/>
      </dsp:nvSpPr>
      <dsp:spPr>
        <a:xfrm>
          <a:off x="7912262" y="1615686"/>
          <a:ext cx="199873" cy="2505085"/>
        </a:xfrm>
        <a:custGeom>
          <a:avLst/>
          <a:gdLst/>
          <a:ahLst/>
          <a:cxnLst/>
          <a:rect l="0" t="0" r="0" b="0"/>
          <a:pathLst>
            <a:path>
              <a:moveTo>
                <a:pt x="0" y="0"/>
              </a:moveTo>
              <a:lnTo>
                <a:pt x="0" y="2505085"/>
              </a:lnTo>
              <a:lnTo>
                <a:pt x="199873" y="25050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D8FE2C-A724-4F9F-8D8C-6938D053DB4A}">
      <dsp:nvSpPr>
        <dsp:cNvPr id="0" name=""/>
        <dsp:cNvSpPr/>
      </dsp:nvSpPr>
      <dsp:spPr>
        <a:xfrm>
          <a:off x="7912262" y="1615686"/>
          <a:ext cx="199873" cy="1559015"/>
        </a:xfrm>
        <a:custGeom>
          <a:avLst/>
          <a:gdLst/>
          <a:ahLst/>
          <a:cxnLst/>
          <a:rect l="0" t="0" r="0" b="0"/>
          <a:pathLst>
            <a:path>
              <a:moveTo>
                <a:pt x="0" y="0"/>
              </a:moveTo>
              <a:lnTo>
                <a:pt x="0" y="1559015"/>
              </a:lnTo>
              <a:lnTo>
                <a:pt x="199873" y="15590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B2E2BC-52F6-47D4-BF10-33FA777D656F}">
      <dsp:nvSpPr>
        <dsp:cNvPr id="0" name=""/>
        <dsp:cNvSpPr/>
      </dsp:nvSpPr>
      <dsp:spPr>
        <a:xfrm>
          <a:off x="7912262" y="1615686"/>
          <a:ext cx="199873" cy="612946"/>
        </a:xfrm>
        <a:custGeom>
          <a:avLst/>
          <a:gdLst/>
          <a:ahLst/>
          <a:cxnLst/>
          <a:rect l="0" t="0" r="0" b="0"/>
          <a:pathLst>
            <a:path>
              <a:moveTo>
                <a:pt x="0" y="0"/>
              </a:moveTo>
              <a:lnTo>
                <a:pt x="0" y="612946"/>
              </a:lnTo>
              <a:lnTo>
                <a:pt x="199873" y="6129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53EC51-8877-4C1F-B47E-3D16466E15B6}">
      <dsp:nvSpPr>
        <dsp:cNvPr id="0" name=""/>
        <dsp:cNvSpPr/>
      </dsp:nvSpPr>
      <dsp:spPr>
        <a:xfrm>
          <a:off x="6026786" y="669617"/>
          <a:ext cx="2418473" cy="279823"/>
        </a:xfrm>
        <a:custGeom>
          <a:avLst/>
          <a:gdLst/>
          <a:ahLst/>
          <a:cxnLst/>
          <a:rect l="0" t="0" r="0" b="0"/>
          <a:pathLst>
            <a:path>
              <a:moveTo>
                <a:pt x="0" y="0"/>
              </a:moveTo>
              <a:lnTo>
                <a:pt x="0" y="139911"/>
              </a:lnTo>
              <a:lnTo>
                <a:pt x="2418473" y="139911"/>
              </a:lnTo>
              <a:lnTo>
                <a:pt x="2418473" y="2798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DEE784-099A-40D5-803A-F324B71BC761}">
      <dsp:nvSpPr>
        <dsp:cNvPr id="0" name=""/>
        <dsp:cNvSpPr/>
      </dsp:nvSpPr>
      <dsp:spPr>
        <a:xfrm>
          <a:off x="6299947" y="1615686"/>
          <a:ext cx="199873" cy="1559015"/>
        </a:xfrm>
        <a:custGeom>
          <a:avLst/>
          <a:gdLst/>
          <a:ahLst/>
          <a:cxnLst/>
          <a:rect l="0" t="0" r="0" b="0"/>
          <a:pathLst>
            <a:path>
              <a:moveTo>
                <a:pt x="0" y="0"/>
              </a:moveTo>
              <a:lnTo>
                <a:pt x="0" y="1559015"/>
              </a:lnTo>
              <a:lnTo>
                <a:pt x="199873" y="15590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4B4771-D761-400F-BE52-01AEBD0E4711}">
      <dsp:nvSpPr>
        <dsp:cNvPr id="0" name=""/>
        <dsp:cNvSpPr/>
      </dsp:nvSpPr>
      <dsp:spPr>
        <a:xfrm>
          <a:off x="6299947" y="1615686"/>
          <a:ext cx="199873" cy="612946"/>
        </a:xfrm>
        <a:custGeom>
          <a:avLst/>
          <a:gdLst/>
          <a:ahLst/>
          <a:cxnLst/>
          <a:rect l="0" t="0" r="0" b="0"/>
          <a:pathLst>
            <a:path>
              <a:moveTo>
                <a:pt x="0" y="0"/>
              </a:moveTo>
              <a:lnTo>
                <a:pt x="0" y="612946"/>
              </a:lnTo>
              <a:lnTo>
                <a:pt x="199873" y="6129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9AADD7-95DD-48DA-9801-324766B37F02}">
      <dsp:nvSpPr>
        <dsp:cNvPr id="0" name=""/>
        <dsp:cNvSpPr/>
      </dsp:nvSpPr>
      <dsp:spPr>
        <a:xfrm>
          <a:off x="6026786" y="669617"/>
          <a:ext cx="806157" cy="279823"/>
        </a:xfrm>
        <a:custGeom>
          <a:avLst/>
          <a:gdLst/>
          <a:ahLst/>
          <a:cxnLst/>
          <a:rect l="0" t="0" r="0" b="0"/>
          <a:pathLst>
            <a:path>
              <a:moveTo>
                <a:pt x="0" y="0"/>
              </a:moveTo>
              <a:lnTo>
                <a:pt x="0" y="139911"/>
              </a:lnTo>
              <a:lnTo>
                <a:pt x="806157" y="139911"/>
              </a:lnTo>
              <a:lnTo>
                <a:pt x="806157" y="2798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268AEB-E1F1-4ABC-BF42-CA9A836CDA19}">
      <dsp:nvSpPr>
        <dsp:cNvPr id="0" name=""/>
        <dsp:cNvSpPr/>
      </dsp:nvSpPr>
      <dsp:spPr>
        <a:xfrm>
          <a:off x="4687631" y="1615686"/>
          <a:ext cx="199873" cy="2505085"/>
        </a:xfrm>
        <a:custGeom>
          <a:avLst/>
          <a:gdLst/>
          <a:ahLst/>
          <a:cxnLst/>
          <a:rect l="0" t="0" r="0" b="0"/>
          <a:pathLst>
            <a:path>
              <a:moveTo>
                <a:pt x="0" y="0"/>
              </a:moveTo>
              <a:lnTo>
                <a:pt x="0" y="2505085"/>
              </a:lnTo>
              <a:lnTo>
                <a:pt x="199873" y="25050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6A6B64-40AB-413B-9F3B-E8D4B0D3BE33}">
      <dsp:nvSpPr>
        <dsp:cNvPr id="0" name=""/>
        <dsp:cNvSpPr/>
      </dsp:nvSpPr>
      <dsp:spPr>
        <a:xfrm>
          <a:off x="4687631" y="1615686"/>
          <a:ext cx="199873" cy="1559015"/>
        </a:xfrm>
        <a:custGeom>
          <a:avLst/>
          <a:gdLst/>
          <a:ahLst/>
          <a:cxnLst/>
          <a:rect l="0" t="0" r="0" b="0"/>
          <a:pathLst>
            <a:path>
              <a:moveTo>
                <a:pt x="0" y="0"/>
              </a:moveTo>
              <a:lnTo>
                <a:pt x="0" y="1559015"/>
              </a:lnTo>
              <a:lnTo>
                <a:pt x="199873" y="15590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F025E5-01ED-4710-AA3D-5614AB64F69D}">
      <dsp:nvSpPr>
        <dsp:cNvPr id="0" name=""/>
        <dsp:cNvSpPr/>
      </dsp:nvSpPr>
      <dsp:spPr>
        <a:xfrm>
          <a:off x="4687631" y="1615686"/>
          <a:ext cx="199873" cy="612946"/>
        </a:xfrm>
        <a:custGeom>
          <a:avLst/>
          <a:gdLst/>
          <a:ahLst/>
          <a:cxnLst/>
          <a:rect l="0" t="0" r="0" b="0"/>
          <a:pathLst>
            <a:path>
              <a:moveTo>
                <a:pt x="0" y="0"/>
              </a:moveTo>
              <a:lnTo>
                <a:pt x="0" y="612946"/>
              </a:lnTo>
              <a:lnTo>
                <a:pt x="199873" y="6129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93ECB2-3624-4700-ACEC-B8BB8D158D12}">
      <dsp:nvSpPr>
        <dsp:cNvPr id="0" name=""/>
        <dsp:cNvSpPr/>
      </dsp:nvSpPr>
      <dsp:spPr>
        <a:xfrm>
          <a:off x="5220628" y="669617"/>
          <a:ext cx="806157" cy="279823"/>
        </a:xfrm>
        <a:custGeom>
          <a:avLst/>
          <a:gdLst/>
          <a:ahLst/>
          <a:cxnLst/>
          <a:rect l="0" t="0" r="0" b="0"/>
          <a:pathLst>
            <a:path>
              <a:moveTo>
                <a:pt x="806157" y="0"/>
              </a:moveTo>
              <a:lnTo>
                <a:pt x="806157" y="139911"/>
              </a:lnTo>
              <a:lnTo>
                <a:pt x="0" y="139911"/>
              </a:lnTo>
              <a:lnTo>
                <a:pt x="0" y="2798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D853A-5FCB-4B7E-80F7-DC56CB7A446E}">
      <dsp:nvSpPr>
        <dsp:cNvPr id="0" name=""/>
        <dsp:cNvSpPr/>
      </dsp:nvSpPr>
      <dsp:spPr>
        <a:xfrm>
          <a:off x="3075316" y="1615686"/>
          <a:ext cx="199873" cy="1559015"/>
        </a:xfrm>
        <a:custGeom>
          <a:avLst/>
          <a:gdLst/>
          <a:ahLst/>
          <a:cxnLst/>
          <a:rect l="0" t="0" r="0" b="0"/>
          <a:pathLst>
            <a:path>
              <a:moveTo>
                <a:pt x="0" y="0"/>
              </a:moveTo>
              <a:lnTo>
                <a:pt x="0" y="1559015"/>
              </a:lnTo>
              <a:lnTo>
                <a:pt x="199873" y="15590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472F4E-AD2F-4C01-9C83-FEF2A2E92512}">
      <dsp:nvSpPr>
        <dsp:cNvPr id="0" name=""/>
        <dsp:cNvSpPr/>
      </dsp:nvSpPr>
      <dsp:spPr>
        <a:xfrm>
          <a:off x="3075316" y="1615686"/>
          <a:ext cx="199873" cy="612946"/>
        </a:xfrm>
        <a:custGeom>
          <a:avLst/>
          <a:gdLst/>
          <a:ahLst/>
          <a:cxnLst/>
          <a:rect l="0" t="0" r="0" b="0"/>
          <a:pathLst>
            <a:path>
              <a:moveTo>
                <a:pt x="0" y="0"/>
              </a:moveTo>
              <a:lnTo>
                <a:pt x="0" y="612946"/>
              </a:lnTo>
              <a:lnTo>
                <a:pt x="199873" y="6129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9B5FAA-2C25-4FC4-9C3B-795CE1CC69E5}">
      <dsp:nvSpPr>
        <dsp:cNvPr id="0" name=""/>
        <dsp:cNvSpPr/>
      </dsp:nvSpPr>
      <dsp:spPr>
        <a:xfrm>
          <a:off x="3608313" y="669617"/>
          <a:ext cx="2418473" cy="279823"/>
        </a:xfrm>
        <a:custGeom>
          <a:avLst/>
          <a:gdLst/>
          <a:ahLst/>
          <a:cxnLst/>
          <a:rect l="0" t="0" r="0" b="0"/>
          <a:pathLst>
            <a:path>
              <a:moveTo>
                <a:pt x="2418473" y="0"/>
              </a:moveTo>
              <a:lnTo>
                <a:pt x="2418473" y="139911"/>
              </a:lnTo>
              <a:lnTo>
                <a:pt x="0" y="139911"/>
              </a:lnTo>
              <a:lnTo>
                <a:pt x="0" y="2798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D02273-D03A-4C4A-B3D5-A7BEE4E2E396}">
      <dsp:nvSpPr>
        <dsp:cNvPr id="0" name=""/>
        <dsp:cNvSpPr/>
      </dsp:nvSpPr>
      <dsp:spPr>
        <a:xfrm>
          <a:off x="5360540" y="3371"/>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選股行家</a:t>
          </a:r>
        </a:p>
      </dsp:txBody>
      <dsp:txXfrm>
        <a:off x="5360540" y="3371"/>
        <a:ext cx="1332492" cy="666246"/>
      </dsp:txXfrm>
    </dsp:sp>
    <dsp:sp modelId="{D9F5BCB7-85D4-4153-84FD-B3E9595BB1C8}">
      <dsp:nvSpPr>
        <dsp:cNvPr id="0" name=""/>
        <dsp:cNvSpPr/>
      </dsp:nvSpPr>
      <dsp:spPr>
        <a:xfrm>
          <a:off x="2942067" y="949440"/>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技術風險</a:t>
          </a:r>
        </a:p>
      </dsp:txBody>
      <dsp:txXfrm>
        <a:off x="2942067" y="949440"/>
        <a:ext cx="1332492" cy="666246"/>
      </dsp:txXfrm>
    </dsp:sp>
    <dsp:sp modelId="{9E67A6E9-5D6E-464F-9CD2-C8B65F0B3D2A}">
      <dsp:nvSpPr>
        <dsp:cNvPr id="0" name=""/>
        <dsp:cNvSpPr/>
      </dsp:nvSpPr>
      <dsp:spPr>
        <a:xfrm>
          <a:off x="3275190" y="1895510"/>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介面設計</a:t>
          </a:r>
        </a:p>
      </dsp:txBody>
      <dsp:txXfrm>
        <a:off x="3275190" y="1895510"/>
        <a:ext cx="1332492" cy="666246"/>
      </dsp:txXfrm>
    </dsp:sp>
    <dsp:sp modelId="{72BA389C-888B-42D4-8070-C14FF1F5DC17}">
      <dsp:nvSpPr>
        <dsp:cNvPr id="0" name=""/>
        <dsp:cNvSpPr/>
      </dsp:nvSpPr>
      <dsp:spPr>
        <a:xfrm>
          <a:off x="3275190" y="2841579"/>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基礎股票策略</a:t>
          </a:r>
        </a:p>
      </dsp:txBody>
      <dsp:txXfrm>
        <a:off x="3275190" y="2841579"/>
        <a:ext cx="1332492" cy="666246"/>
      </dsp:txXfrm>
    </dsp:sp>
    <dsp:sp modelId="{3F564B40-44AC-4A07-999B-D19D7126D020}">
      <dsp:nvSpPr>
        <dsp:cNvPr id="0" name=""/>
        <dsp:cNvSpPr/>
      </dsp:nvSpPr>
      <dsp:spPr>
        <a:xfrm>
          <a:off x="4554382" y="949440"/>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外部風險</a:t>
          </a:r>
        </a:p>
      </dsp:txBody>
      <dsp:txXfrm>
        <a:off x="4554382" y="949440"/>
        <a:ext cx="1332492" cy="666246"/>
      </dsp:txXfrm>
    </dsp:sp>
    <dsp:sp modelId="{2A1E2562-7FC3-49D6-9742-DCEDE0D682ED}">
      <dsp:nvSpPr>
        <dsp:cNvPr id="0" name=""/>
        <dsp:cNvSpPr/>
      </dsp:nvSpPr>
      <dsp:spPr>
        <a:xfrm>
          <a:off x="4887505" y="1895510"/>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缺乏使用者</a:t>
          </a:r>
        </a:p>
      </dsp:txBody>
      <dsp:txXfrm>
        <a:off x="4887505" y="1895510"/>
        <a:ext cx="1332492" cy="666246"/>
      </dsp:txXfrm>
    </dsp:sp>
    <dsp:sp modelId="{3313B6ED-B860-4586-99B0-F62B0D7D1F01}">
      <dsp:nvSpPr>
        <dsp:cNvPr id="0" name=""/>
        <dsp:cNvSpPr/>
      </dsp:nvSpPr>
      <dsp:spPr>
        <a:xfrm>
          <a:off x="4887505" y="2841579"/>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類似軟體競爭</a:t>
          </a:r>
        </a:p>
      </dsp:txBody>
      <dsp:txXfrm>
        <a:off x="4887505" y="2841579"/>
        <a:ext cx="1332492" cy="666246"/>
      </dsp:txXfrm>
    </dsp:sp>
    <dsp:sp modelId="{BB471FA8-D4DB-46D4-81AA-0176FD37184A}">
      <dsp:nvSpPr>
        <dsp:cNvPr id="0" name=""/>
        <dsp:cNvSpPr/>
      </dsp:nvSpPr>
      <dsp:spPr>
        <a:xfrm>
          <a:off x="4887505" y="3787649"/>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資料錯誤</a:t>
          </a:r>
        </a:p>
      </dsp:txBody>
      <dsp:txXfrm>
        <a:off x="4887505" y="3787649"/>
        <a:ext cx="1332492" cy="666246"/>
      </dsp:txXfrm>
    </dsp:sp>
    <dsp:sp modelId="{E49B4EB0-5D50-41D8-B122-949E57CFD5A8}">
      <dsp:nvSpPr>
        <dsp:cNvPr id="0" name=""/>
        <dsp:cNvSpPr/>
      </dsp:nvSpPr>
      <dsp:spPr>
        <a:xfrm>
          <a:off x="6166698" y="949440"/>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組織風險</a:t>
          </a:r>
        </a:p>
      </dsp:txBody>
      <dsp:txXfrm>
        <a:off x="6166698" y="949440"/>
        <a:ext cx="1332492" cy="666246"/>
      </dsp:txXfrm>
    </dsp:sp>
    <dsp:sp modelId="{D2931CFD-4039-4F1C-9CD7-3DCB5229A01D}">
      <dsp:nvSpPr>
        <dsp:cNvPr id="0" name=""/>
        <dsp:cNvSpPr/>
      </dsp:nvSpPr>
      <dsp:spPr>
        <a:xfrm>
          <a:off x="6499821" y="1895510"/>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專案</a:t>
          </a:r>
          <a:r>
            <a:rPr lang="en-US" altLang="zh-TW" sz="1100" b="1" kern="1200" dirty="0">
              <a:latin typeface="+mj-ea"/>
              <a:ea typeface="+mj-ea"/>
            </a:rPr>
            <a:t>SOP</a:t>
          </a:r>
          <a:endParaRPr lang="zh-TW" altLang="en-US" sz="1100" b="1" kern="1200" dirty="0">
            <a:latin typeface="+mj-ea"/>
            <a:ea typeface="+mj-ea"/>
          </a:endParaRPr>
        </a:p>
      </dsp:txBody>
      <dsp:txXfrm>
        <a:off x="6499821" y="1895510"/>
        <a:ext cx="1332492" cy="666246"/>
      </dsp:txXfrm>
    </dsp:sp>
    <dsp:sp modelId="{4C5C9FF7-AB13-4C9F-8FFD-E922555C7BA0}">
      <dsp:nvSpPr>
        <dsp:cNvPr id="0" name=""/>
        <dsp:cNvSpPr/>
      </dsp:nvSpPr>
      <dsp:spPr>
        <a:xfrm>
          <a:off x="6499821" y="2841579"/>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時程延誤</a:t>
          </a:r>
        </a:p>
      </dsp:txBody>
      <dsp:txXfrm>
        <a:off x="6499821" y="2841579"/>
        <a:ext cx="1332492" cy="666246"/>
      </dsp:txXfrm>
    </dsp:sp>
    <dsp:sp modelId="{0498C961-1B46-4239-97FE-48DDCA254849}">
      <dsp:nvSpPr>
        <dsp:cNvPr id="0" name=""/>
        <dsp:cNvSpPr/>
      </dsp:nvSpPr>
      <dsp:spPr>
        <a:xfrm>
          <a:off x="7779013" y="949440"/>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專案管理風險</a:t>
          </a:r>
        </a:p>
      </dsp:txBody>
      <dsp:txXfrm>
        <a:off x="7779013" y="949440"/>
        <a:ext cx="1332492" cy="666246"/>
      </dsp:txXfrm>
    </dsp:sp>
    <dsp:sp modelId="{D4A8D1B0-EDFF-4D56-BBB8-1A8D9496B3E8}">
      <dsp:nvSpPr>
        <dsp:cNvPr id="0" name=""/>
        <dsp:cNvSpPr/>
      </dsp:nvSpPr>
      <dsp:spPr>
        <a:xfrm>
          <a:off x="8112136" y="1895510"/>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估算成本</a:t>
          </a:r>
        </a:p>
      </dsp:txBody>
      <dsp:txXfrm>
        <a:off x="8112136" y="1895510"/>
        <a:ext cx="1332492" cy="666246"/>
      </dsp:txXfrm>
    </dsp:sp>
    <dsp:sp modelId="{64C2D869-6E4B-4144-ACF1-4CF04B23B60E}">
      <dsp:nvSpPr>
        <dsp:cNvPr id="0" name=""/>
        <dsp:cNvSpPr/>
      </dsp:nvSpPr>
      <dsp:spPr>
        <a:xfrm>
          <a:off x="8112136" y="2841579"/>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計畫專案</a:t>
          </a:r>
        </a:p>
      </dsp:txBody>
      <dsp:txXfrm>
        <a:off x="8112136" y="2841579"/>
        <a:ext cx="1332492" cy="666246"/>
      </dsp:txXfrm>
    </dsp:sp>
    <dsp:sp modelId="{7840C842-017A-4304-AF0E-57D6596AEF45}">
      <dsp:nvSpPr>
        <dsp:cNvPr id="0" name=""/>
        <dsp:cNvSpPr/>
      </dsp:nvSpPr>
      <dsp:spPr>
        <a:xfrm>
          <a:off x="8112136" y="3787649"/>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控制專案進行</a:t>
          </a:r>
        </a:p>
      </dsp:txBody>
      <dsp:txXfrm>
        <a:off x="8112136" y="3787649"/>
        <a:ext cx="1332492" cy="666246"/>
      </dsp:txXfrm>
    </dsp:sp>
    <dsp:sp modelId="{AB191728-55A5-409E-8E54-6674797F979D}">
      <dsp:nvSpPr>
        <dsp:cNvPr id="0" name=""/>
        <dsp:cNvSpPr/>
      </dsp:nvSpPr>
      <dsp:spPr>
        <a:xfrm>
          <a:off x="8112136" y="4733718"/>
          <a:ext cx="1332492" cy="6662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TW" altLang="en-US" sz="1100" b="1" kern="1200" dirty="0">
              <a:latin typeface="+mj-ea"/>
              <a:ea typeface="+mj-ea"/>
            </a:rPr>
            <a:t>前後端整合</a:t>
          </a:r>
        </a:p>
      </dsp:txBody>
      <dsp:txXfrm>
        <a:off x="8112136" y="4733718"/>
        <a:ext cx="1332492" cy="6662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2019/6/17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文本框 4"/>
          <p:cNvSpPr txBox="1"/>
          <p:nvPr/>
        </p:nvSpPr>
        <p:spPr>
          <a:xfrm>
            <a:off x="2233580" y="3599742"/>
            <a:ext cx="772483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a:defRPr/>
            </a:pPr>
            <a:r>
              <a:rPr kumimoji="1" lang="en-US" altLang="zh-CN" sz="3200" b="1" dirty="0">
                <a:solidFill>
                  <a:schemeClr val="tx1">
                    <a:lumMod val="75000"/>
                    <a:lumOff val="25000"/>
                  </a:schemeClr>
                </a:solidFill>
                <a:cs typeface="+mn-ea"/>
                <a:sym typeface="+mn-lt"/>
              </a:rPr>
              <a:t>Stock Investment Strategy </a:t>
            </a:r>
            <a:endParaRPr kumimoji="1"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 name="文本框 8"/>
          <p:cNvSpPr txBox="1"/>
          <p:nvPr/>
        </p:nvSpPr>
        <p:spPr>
          <a:xfrm>
            <a:off x="3676650" y="2753279"/>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TW" altLang="en-US" sz="5400" b="1" dirty="0" smtClean="0">
                <a:solidFill>
                  <a:schemeClr val="tx1">
                    <a:lumMod val="75000"/>
                    <a:lumOff val="25000"/>
                  </a:schemeClr>
                </a:solidFill>
                <a:cs typeface="+mn-ea"/>
                <a:sym typeface="+mn-lt"/>
              </a:rPr>
              <a:t>選股行</a:t>
            </a:r>
            <a:r>
              <a:rPr kumimoji="1" lang="zh-TW" altLang="en-US" sz="5400" b="1" dirty="0">
                <a:solidFill>
                  <a:schemeClr val="tx1">
                    <a:lumMod val="75000"/>
                    <a:lumOff val="25000"/>
                  </a:schemeClr>
                </a:solidFill>
                <a:cs typeface="+mn-ea"/>
                <a:sym typeface="+mn-lt"/>
              </a:rPr>
              <a:t>家</a:t>
            </a:r>
            <a:endParaRPr kumimoji="1" lang="zh-CN" altLang="en-US" sz="5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 name="文本框 3"/>
          <p:cNvSpPr txBox="1"/>
          <p:nvPr/>
        </p:nvSpPr>
        <p:spPr>
          <a:xfrm>
            <a:off x="3227070" y="4323628"/>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smtClean="0">
                <a:ln>
                  <a:noFill/>
                </a:ln>
                <a:solidFill>
                  <a:schemeClr val="tx1">
                    <a:lumMod val="50000"/>
                    <a:lumOff val="50000"/>
                  </a:schemeClr>
                </a:solidFill>
                <a:effectLst/>
                <a:uLnTx/>
                <a:uFillTx/>
                <a:cs typeface="+mn-ea"/>
                <a:sym typeface="+mn-lt"/>
              </a:rPr>
              <a:t>專案管理期末報告</a:t>
            </a:r>
            <a:endPar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endParaRP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6130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r>
              <a:rPr lang="en-US" dirty="0" smtClean="0">
                <a:latin typeface="+mn-lt"/>
                <a:cs typeface="+mn-ea"/>
                <a:sym typeface="+mn-lt"/>
              </a:rPr>
              <a:t>9</a:t>
            </a:r>
            <a:endParaRPr lang="en-US" dirty="0">
              <a:latin typeface="+mn-lt"/>
              <a:cs typeface="+mn-ea"/>
              <a:sym typeface="+mn-lt"/>
            </a:endParaRPr>
          </a:p>
        </p:txBody>
      </p:sp>
      <p:sp>
        <p:nvSpPr>
          <p:cNvPr id="41"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ea"/>
                <a:cs typeface="+mn-ea"/>
                <a:sym typeface="+mn-lt"/>
              </a:rPr>
              <a:t>管理</a:t>
            </a:r>
            <a:r>
              <a:rPr lang="zh-TW" altLang="en-US" sz="2000" b="1" dirty="0" smtClean="0">
                <a:latin typeface="+mn-ea"/>
                <a:cs typeface="+mn-ea"/>
                <a:sym typeface="+mn-lt"/>
              </a:rPr>
              <a:t>風險 </a:t>
            </a:r>
            <a:r>
              <a:rPr lang="en-US" altLang="zh-TW" sz="2000" b="1" dirty="0" smtClean="0">
                <a:latin typeface="+mn-ea"/>
                <a:cs typeface="+mn-ea"/>
                <a:sym typeface="+mn-lt"/>
              </a:rPr>
              <a:t>-</a:t>
            </a:r>
            <a:r>
              <a:rPr lang="zh-TW" altLang="en-US" sz="2000" b="1" dirty="0" smtClean="0">
                <a:latin typeface="+mn-ea"/>
                <a:cs typeface="+mn-ea"/>
                <a:sym typeface="+mn-lt"/>
              </a:rPr>
              <a:t> </a:t>
            </a:r>
            <a:r>
              <a:rPr lang="en-US" altLang="zh-TW" sz="2000" b="1" dirty="0" smtClean="0">
                <a:latin typeface="+mn-ea"/>
                <a:cs typeface="+mn-ea"/>
                <a:sym typeface="+mn-lt"/>
              </a:rPr>
              <a:t>RBS</a:t>
            </a:r>
            <a:endParaRPr lang="en-US" altLang="zh-TW" sz="2000" b="1" dirty="0">
              <a:latin typeface="+mn-ea"/>
              <a:cs typeface="+mn-ea"/>
              <a:sym typeface="+mn-lt"/>
            </a:endParaRPr>
          </a:p>
        </p:txBody>
      </p:sp>
      <p:graphicFrame>
        <p:nvGraphicFramePr>
          <p:cNvPr id="5" name="資料庫圖表 4">
            <a:extLst>
              <a:ext uri="{FF2B5EF4-FFF2-40B4-BE49-F238E27FC236}">
                <a16:creationId xmlns="" xmlns:a16="http://schemas.microsoft.com/office/drawing/2014/main" id="{49558613-5456-4083-8EA8-218560F764B2}"/>
              </a:ext>
            </a:extLst>
          </p:cNvPr>
          <p:cNvGraphicFramePr/>
          <p:nvPr>
            <p:extLst>
              <p:ext uri="{D42A27DB-BD31-4B8C-83A1-F6EECF244321}">
                <p14:modId xmlns:p14="http://schemas.microsoft.com/office/powerpoint/2010/main" val="2203746538"/>
              </p:ext>
            </p:extLst>
          </p:nvPr>
        </p:nvGraphicFramePr>
        <p:xfrm>
          <a:off x="-97348" y="1015048"/>
          <a:ext cx="12386696" cy="5403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791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r>
              <a:rPr lang="en-US" dirty="0" smtClean="0">
                <a:latin typeface="+mn-lt"/>
                <a:cs typeface="+mn-ea"/>
                <a:sym typeface="+mn-lt"/>
              </a:rPr>
              <a:t>10</a:t>
            </a:r>
            <a:endParaRPr lang="en-US" dirty="0">
              <a:latin typeface="+mn-lt"/>
              <a:cs typeface="+mn-ea"/>
              <a:sym typeface="+mn-lt"/>
            </a:endParaRPr>
          </a:p>
        </p:txBody>
      </p:sp>
      <p:sp>
        <p:nvSpPr>
          <p:cNvPr id="2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lt"/>
                <a:cs typeface="+mn-ea"/>
                <a:sym typeface="+mn-lt"/>
              </a:rPr>
              <a:t>管理</a:t>
            </a:r>
            <a:r>
              <a:rPr lang="zh-TW" altLang="en-US" sz="2000" b="1" dirty="0" smtClean="0">
                <a:latin typeface="+mn-lt"/>
                <a:cs typeface="+mn-ea"/>
                <a:sym typeface="+mn-lt"/>
              </a:rPr>
              <a:t>風險 </a:t>
            </a:r>
            <a:r>
              <a:rPr lang="en-US" altLang="zh-TW" sz="2000" b="1" dirty="0" smtClean="0">
                <a:latin typeface="+mn-lt"/>
                <a:cs typeface="+mn-ea"/>
                <a:sym typeface="+mn-lt"/>
              </a:rPr>
              <a:t>-</a:t>
            </a:r>
            <a:r>
              <a:rPr lang="zh-TW" altLang="en-US" sz="2000" b="1" dirty="0" smtClean="0">
                <a:latin typeface="+mn-lt"/>
                <a:cs typeface="+mn-ea"/>
                <a:sym typeface="+mn-lt"/>
              </a:rPr>
              <a:t> 風險</a:t>
            </a:r>
            <a:r>
              <a:rPr lang="zh-TW" altLang="en-US" sz="2000" b="1" dirty="0">
                <a:latin typeface="+mn-lt"/>
                <a:cs typeface="+mn-ea"/>
                <a:sym typeface="+mn-lt"/>
              </a:rPr>
              <a:t>診斷表</a:t>
            </a:r>
          </a:p>
        </p:txBody>
      </p:sp>
      <p:graphicFrame>
        <p:nvGraphicFramePr>
          <p:cNvPr id="19" name="表格 18">
            <a:extLst>
              <a:ext uri="{FF2B5EF4-FFF2-40B4-BE49-F238E27FC236}">
                <a16:creationId xmlns="" xmlns:a16="http://schemas.microsoft.com/office/drawing/2014/main" id="{F82B4E1D-F7D8-4843-B172-B8B3120765F2}"/>
              </a:ext>
            </a:extLst>
          </p:cNvPr>
          <p:cNvGraphicFramePr>
            <a:graphicFrameLocks noGrp="1"/>
          </p:cNvGraphicFramePr>
          <p:nvPr>
            <p:extLst>
              <p:ext uri="{D42A27DB-BD31-4B8C-83A1-F6EECF244321}">
                <p14:modId xmlns:p14="http://schemas.microsoft.com/office/powerpoint/2010/main" val="1676155834"/>
              </p:ext>
            </p:extLst>
          </p:nvPr>
        </p:nvGraphicFramePr>
        <p:xfrm>
          <a:off x="1841013" y="1150486"/>
          <a:ext cx="8509975" cy="5281790"/>
        </p:xfrm>
        <a:graphic>
          <a:graphicData uri="http://schemas.openxmlformats.org/drawingml/2006/table">
            <a:tbl>
              <a:tblPr firstRow="1" bandRow="1">
                <a:tableStyleId>{5C22544A-7EE6-4342-B048-85BDC9FD1C3A}</a:tableStyleId>
              </a:tblPr>
              <a:tblGrid>
                <a:gridCol w="1701995">
                  <a:extLst>
                    <a:ext uri="{9D8B030D-6E8A-4147-A177-3AD203B41FA5}">
                      <a16:colId xmlns="" xmlns:a16="http://schemas.microsoft.com/office/drawing/2014/main" val="3145062048"/>
                    </a:ext>
                  </a:extLst>
                </a:gridCol>
                <a:gridCol w="1701995">
                  <a:extLst>
                    <a:ext uri="{9D8B030D-6E8A-4147-A177-3AD203B41FA5}">
                      <a16:colId xmlns="" xmlns:a16="http://schemas.microsoft.com/office/drawing/2014/main" val="1335962159"/>
                    </a:ext>
                  </a:extLst>
                </a:gridCol>
                <a:gridCol w="1701995">
                  <a:extLst>
                    <a:ext uri="{9D8B030D-6E8A-4147-A177-3AD203B41FA5}">
                      <a16:colId xmlns="" xmlns:a16="http://schemas.microsoft.com/office/drawing/2014/main" val="803032847"/>
                    </a:ext>
                  </a:extLst>
                </a:gridCol>
                <a:gridCol w="1701995">
                  <a:extLst>
                    <a:ext uri="{9D8B030D-6E8A-4147-A177-3AD203B41FA5}">
                      <a16:colId xmlns="" xmlns:a16="http://schemas.microsoft.com/office/drawing/2014/main" val="537219009"/>
                    </a:ext>
                  </a:extLst>
                </a:gridCol>
                <a:gridCol w="1701995">
                  <a:extLst>
                    <a:ext uri="{9D8B030D-6E8A-4147-A177-3AD203B41FA5}">
                      <a16:colId xmlns="" xmlns:a16="http://schemas.microsoft.com/office/drawing/2014/main" val="2450352209"/>
                    </a:ext>
                  </a:extLst>
                </a:gridCol>
              </a:tblGrid>
              <a:tr h="726474">
                <a:tc>
                  <a:txBody>
                    <a:bodyPr/>
                    <a:lstStyle/>
                    <a:p>
                      <a:r>
                        <a:rPr lang="zh-TW" altLang="en-US" sz="1900" dirty="0">
                          <a:latin typeface="+mj-ea"/>
                          <a:ea typeface="+mj-ea"/>
                        </a:rPr>
                        <a:t>風險事件</a:t>
                      </a:r>
                    </a:p>
                  </a:txBody>
                  <a:tcPr marL="95990" marR="95990" marT="47995" marB="47995"/>
                </a:tc>
                <a:tc>
                  <a:txBody>
                    <a:bodyPr/>
                    <a:lstStyle/>
                    <a:p>
                      <a:r>
                        <a:rPr lang="zh-TW" altLang="en-US" sz="1900" dirty="0">
                          <a:latin typeface="+mj-ea"/>
                          <a:ea typeface="+mj-ea"/>
                        </a:rPr>
                        <a:t>可能性</a:t>
                      </a:r>
                    </a:p>
                  </a:txBody>
                  <a:tcPr marL="95990" marR="95990" marT="47995" marB="47995"/>
                </a:tc>
                <a:tc>
                  <a:txBody>
                    <a:bodyPr/>
                    <a:lstStyle/>
                    <a:p>
                      <a:r>
                        <a:rPr lang="zh-TW" altLang="en-US" sz="1900" dirty="0">
                          <a:latin typeface="+mj-ea"/>
                          <a:ea typeface="+mj-ea"/>
                        </a:rPr>
                        <a:t>衝擊</a:t>
                      </a:r>
                    </a:p>
                  </a:txBody>
                  <a:tcPr marL="95990" marR="95990" marT="47995" marB="47995"/>
                </a:tc>
                <a:tc>
                  <a:txBody>
                    <a:bodyPr/>
                    <a:lstStyle/>
                    <a:p>
                      <a:r>
                        <a:rPr lang="zh-TW" altLang="en-US" sz="1900" dirty="0">
                          <a:latin typeface="+mj-ea"/>
                          <a:ea typeface="+mj-ea"/>
                        </a:rPr>
                        <a:t>預測困難度</a:t>
                      </a:r>
                    </a:p>
                  </a:txBody>
                  <a:tcPr marL="95990" marR="95990" marT="47995" marB="47995"/>
                </a:tc>
                <a:tc>
                  <a:txBody>
                    <a:bodyPr/>
                    <a:lstStyle/>
                    <a:p>
                      <a:r>
                        <a:rPr lang="zh-TW" altLang="en-US" sz="1900" dirty="0">
                          <a:latin typeface="+mj-ea"/>
                          <a:ea typeface="+mj-ea"/>
                        </a:rPr>
                        <a:t>何時發生</a:t>
                      </a:r>
                    </a:p>
                  </a:txBody>
                  <a:tcPr marL="95990" marR="95990" marT="47995" marB="47995"/>
                </a:tc>
                <a:extLst>
                  <a:ext uri="{0D108BD9-81ED-4DB2-BD59-A6C34878D82A}">
                    <a16:rowId xmlns="" xmlns:a16="http://schemas.microsoft.com/office/drawing/2014/main" val="1805996066"/>
                  </a:ext>
                </a:extLst>
              </a:tr>
              <a:tr h="1138829">
                <a:tc>
                  <a:txBody>
                    <a:bodyPr/>
                    <a:lstStyle/>
                    <a:p>
                      <a:r>
                        <a:rPr lang="zh-TW" altLang="en-US" sz="1900" dirty="0">
                          <a:latin typeface="+mj-ea"/>
                          <a:ea typeface="+mj-ea"/>
                        </a:rPr>
                        <a:t>資料抓取錯誤</a:t>
                      </a:r>
                    </a:p>
                  </a:txBody>
                  <a:tcPr marL="95990" marR="95990" marT="47995" marB="47995"/>
                </a:tc>
                <a:tc>
                  <a:txBody>
                    <a:bodyPr/>
                    <a:lstStyle/>
                    <a:p>
                      <a:r>
                        <a:rPr lang="en-US" altLang="zh-TW" sz="1900" dirty="0">
                          <a:latin typeface="+mj-ea"/>
                          <a:ea typeface="+mj-ea"/>
                        </a:rPr>
                        <a:t>2</a:t>
                      </a:r>
                      <a:endParaRPr lang="zh-TW" altLang="en-US" sz="1900" dirty="0">
                        <a:latin typeface="+mj-ea"/>
                        <a:ea typeface="+mj-ea"/>
                      </a:endParaRPr>
                    </a:p>
                  </a:txBody>
                  <a:tcPr marL="95990" marR="95990" marT="47995" marB="47995"/>
                </a:tc>
                <a:tc>
                  <a:txBody>
                    <a:bodyPr/>
                    <a:lstStyle/>
                    <a:p>
                      <a:r>
                        <a:rPr lang="en-US" altLang="zh-TW" sz="1900" dirty="0">
                          <a:latin typeface="+mj-ea"/>
                          <a:ea typeface="+mj-ea"/>
                        </a:rPr>
                        <a:t>5</a:t>
                      </a:r>
                      <a:endParaRPr lang="zh-TW" altLang="en-US" sz="1900" dirty="0">
                        <a:latin typeface="+mj-ea"/>
                        <a:ea typeface="+mj-ea"/>
                      </a:endParaRPr>
                    </a:p>
                  </a:txBody>
                  <a:tcPr marL="95990" marR="95990" marT="47995" marB="47995"/>
                </a:tc>
                <a:tc>
                  <a:txBody>
                    <a:bodyPr/>
                    <a:lstStyle/>
                    <a:p>
                      <a:r>
                        <a:rPr lang="en-US" altLang="zh-TW" sz="1900" dirty="0">
                          <a:latin typeface="+mj-ea"/>
                          <a:ea typeface="+mj-ea"/>
                        </a:rPr>
                        <a:t>1</a:t>
                      </a:r>
                      <a:endParaRPr lang="zh-TW" altLang="en-US" sz="1900" dirty="0">
                        <a:latin typeface="+mj-ea"/>
                        <a:ea typeface="+mj-ea"/>
                      </a:endParaRPr>
                    </a:p>
                  </a:txBody>
                  <a:tcPr marL="95990" marR="95990" marT="47995" marB="47995"/>
                </a:tc>
                <a:tc>
                  <a:txBody>
                    <a:bodyPr/>
                    <a:lstStyle/>
                    <a:p>
                      <a:r>
                        <a:rPr lang="zh-TW" altLang="en-US" sz="1900" dirty="0">
                          <a:latin typeface="+mj-ea"/>
                          <a:ea typeface="+mj-ea"/>
                        </a:rPr>
                        <a:t>網站上架後</a:t>
                      </a:r>
                    </a:p>
                  </a:txBody>
                  <a:tcPr marL="95990" marR="95990" marT="47995" marB="47995"/>
                </a:tc>
                <a:extLst>
                  <a:ext uri="{0D108BD9-81ED-4DB2-BD59-A6C34878D82A}">
                    <a16:rowId xmlns="" xmlns:a16="http://schemas.microsoft.com/office/drawing/2014/main" val="4096696933"/>
                  </a:ext>
                </a:extLst>
              </a:tr>
              <a:tr h="1138829">
                <a:tc>
                  <a:txBody>
                    <a:bodyPr/>
                    <a:lstStyle/>
                    <a:p>
                      <a:r>
                        <a:rPr lang="zh-TW" altLang="en-US" sz="1900" dirty="0">
                          <a:latin typeface="+mj-ea"/>
                          <a:ea typeface="+mj-ea"/>
                        </a:rPr>
                        <a:t>使用者過少</a:t>
                      </a:r>
                    </a:p>
                  </a:txBody>
                  <a:tcPr marL="95990" marR="95990" marT="47995" marB="47995"/>
                </a:tc>
                <a:tc>
                  <a:txBody>
                    <a:bodyPr/>
                    <a:lstStyle/>
                    <a:p>
                      <a:r>
                        <a:rPr lang="en-US" altLang="zh-TW" sz="1900" dirty="0">
                          <a:latin typeface="+mj-ea"/>
                          <a:ea typeface="+mj-ea"/>
                        </a:rPr>
                        <a:t>2</a:t>
                      </a:r>
                      <a:endParaRPr lang="zh-TW" altLang="en-US" sz="1900" dirty="0">
                        <a:latin typeface="+mj-ea"/>
                        <a:ea typeface="+mj-ea"/>
                      </a:endParaRPr>
                    </a:p>
                  </a:txBody>
                  <a:tcPr marL="95990" marR="95990" marT="47995" marB="47995"/>
                </a:tc>
                <a:tc>
                  <a:txBody>
                    <a:bodyPr/>
                    <a:lstStyle/>
                    <a:p>
                      <a:r>
                        <a:rPr lang="en-US" altLang="zh-TW" sz="1900" dirty="0">
                          <a:latin typeface="+mj-ea"/>
                          <a:ea typeface="+mj-ea"/>
                        </a:rPr>
                        <a:t>4</a:t>
                      </a:r>
                      <a:endParaRPr lang="zh-TW" altLang="en-US" sz="1900" dirty="0">
                        <a:latin typeface="+mj-ea"/>
                        <a:ea typeface="+mj-ea"/>
                      </a:endParaRPr>
                    </a:p>
                  </a:txBody>
                  <a:tcPr marL="95990" marR="95990" marT="47995" marB="47995"/>
                </a:tc>
                <a:tc>
                  <a:txBody>
                    <a:bodyPr/>
                    <a:lstStyle/>
                    <a:p>
                      <a:r>
                        <a:rPr lang="en-US" altLang="zh-TW" sz="1900" dirty="0">
                          <a:latin typeface="+mj-ea"/>
                          <a:ea typeface="+mj-ea"/>
                        </a:rPr>
                        <a:t>5</a:t>
                      </a:r>
                      <a:endParaRPr lang="zh-TW" altLang="en-US" sz="1900" dirty="0">
                        <a:latin typeface="+mj-ea"/>
                        <a:ea typeface="+mj-ea"/>
                      </a:endParaRPr>
                    </a:p>
                  </a:txBody>
                  <a:tcPr marL="95990" marR="95990" marT="47995" marB="479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900" dirty="0">
                          <a:latin typeface="+mj-ea"/>
                          <a:ea typeface="+mj-ea"/>
                        </a:rPr>
                        <a:t>網站上架後</a:t>
                      </a:r>
                    </a:p>
                    <a:p>
                      <a:endParaRPr lang="zh-TW" altLang="en-US" sz="1900" dirty="0">
                        <a:latin typeface="+mj-ea"/>
                        <a:ea typeface="+mj-ea"/>
                      </a:endParaRPr>
                    </a:p>
                  </a:txBody>
                  <a:tcPr marL="95990" marR="95990" marT="47995" marB="47995"/>
                </a:tc>
                <a:extLst>
                  <a:ext uri="{0D108BD9-81ED-4DB2-BD59-A6C34878D82A}">
                    <a16:rowId xmlns="" xmlns:a16="http://schemas.microsoft.com/office/drawing/2014/main" val="1810701882"/>
                  </a:ext>
                </a:extLst>
              </a:tr>
              <a:tr h="1138829">
                <a:tc>
                  <a:txBody>
                    <a:bodyPr/>
                    <a:lstStyle/>
                    <a:p>
                      <a:r>
                        <a:rPr lang="zh-TW" altLang="en-US" sz="1900" dirty="0">
                          <a:latin typeface="+mj-ea"/>
                          <a:ea typeface="+mj-ea"/>
                        </a:rPr>
                        <a:t>時程延誤</a:t>
                      </a:r>
                    </a:p>
                  </a:txBody>
                  <a:tcPr marL="95990" marR="95990" marT="47995" marB="47995"/>
                </a:tc>
                <a:tc>
                  <a:txBody>
                    <a:bodyPr/>
                    <a:lstStyle/>
                    <a:p>
                      <a:r>
                        <a:rPr lang="en-US" altLang="zh-TW" sz="1900" dirty="0">
                          <a:latin typeface="+mj-ea"/>
                          <a:ea typeface="+mj-ea"/>
                        </a:rPr>
                        <a:t>3</a:t>
                      </a:r>
                      <a:endParaRPr lang="zh-TW" altLang="en-US" sz="1900" dirty="0">
                        <a:latin typeface="+mj-ea"/>
                        <a:ea typeface="+mj-ea"/>
                      </a:endParaRPr>
                    </a:p>
                  </a:txBody>
                  <a:tcPr marL="95990" marR="95990" marT="47995" marB="47995"/>
                </a:tc>
                <a:tc>
                  <a:txBody>
                    <a:bodyPr/>
                    <a:lstStyle/>
                    <a:p>
                      <a:r>
                        <a:rPr lang="en-US" altLang="zh-TW" sz="1900" dirty="0">
                          <a:latin typeface="+mj-ea"/>
                          <a:ea typeface="+mj-ea"/>
                        </a:rPr>
                        <a:t>2</a:t>
                      </a:r>
                      <a:endParaRPr lang="zh-TW" altLang="en-US" sz="1900" dirty="0">
                        <a:latin typeface="+mj-ea"/>
                        <a:ea typeface="+mj-ea"/>
                      </a:endParaRPr>
                    </a:p>
                  </a:txBody>
                  <a:tcPr marL="95990" marR="95990" marT="47995" marB="47995"/>
                </a:tc>
                <a:tc>
                  <a:txBody>
                    <a:bodyPr/>
                    <a:lstStyle/>
                    <a:p>
                      <a:r>
                        <a:rPr lang="en-US" altLang="zh-TW" sz="1900" dirty="0">
                          <a:latin typeface="+mj-ea"/>
                          <a:ea typeface="+mj-ea"/>
                        </a:rPr>
                        <a:t>2</a:t>
                      </a:r>
                      <a:endParaRPr lang="zh-TW" altLang="en-US" sz="1900" dirty="0">
                        <a:latin typeface="+mj-ea"/>
                        <a:ea typeface="+mj-ea"/>
                      </a:endParaRPr>
                    </a:p>
                  </a:txBody>
                  <a:tcPr marL="95990" marR="95990" marT="47995" marB="479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900" dirty="0">
                          <a:latin typeface="+mj-ea"/>
                          <a:ea typeface="+mj-ea"/>
                        </a:rPr>
                        <a:t>網站上架前</a:t>
                      </a:r>
                    </a:p>
                    <a:p>
                      <a:endParaRPr lang="zh-TW" altLang="en-US" sz="1900" dirty="0">
                        <a:latin typeface="+mj-ea"/>
                        <a:ea typeface="+mj-ea"/>
                      </a:endParaRPr>
                    </a:p>
                  </a:txBody>
                  <a:tcPr marL="95990" marR="95990" marT="47995" marB="47995"/>
                </a:tc>
                <a:extLst>
                  <a:ext uri="{0D108BD9-81ED-4DB2-BD59-A6C34878D82A}">
                    <a16:rowId xmlns="" xmlns:a16="http://schemas.microsoft.com/office/drawing/2014/main" val="3503945726"/>
                  </a:ext>
                </a:extLst>
              </a:tr>
              <a:tr h="1138829">
                <a:tc>
                  <a:txBody>
                    <a:bodyPr/>
                    <a:lstStyle/>
                    <a:p>
                      <a:r>
                        <a:rPr lang="zh-TW" altLang="en-US" sz="1900" dirty="0">
                          <a:latin typeface="+mj-ea"/>
                          <a:ea typeface="+mj-ea"/>
                        </a:rPr>
                        <a:t>結果錯誤</a:t>
                      </a:r>
                    </a:p>
                  </a:txBody>
                  <a:tcPr marL="95990" marR="95990" marT="47995" marB="47995"/>
                </a:tc>
                <a:tc>
                  <a:txBody>
                    <a:bodyPr/>
                    <a:lstStyle/>
                    <a:p>
                      <a:r>
                        <a:rPr lang="en-US" altLang="zh-TW" sz="1900" dirty="0">
                          <a:latin typeface="+mj-ea"/>
                          <a:ea typeface="+mj-ea"/>
                        </a:rPr>
                        <a:t>1</a:t>
                      </a:r>
                      <a:endParaRPr lang="zh-TW" altLang="en-US" sz="1900" dirty="0">
                        <a:latin typeface="+mj-ea"/>
                        <a:ea typeface="+mj-ea"/>
                      </a:endParaRPr>
                    </a:p>
                  </a:txBody>
                  <a:tcPr marL="95990" marR="95990" marT="47995" marB="47995"/>
                </a:tc>
                <a:tc>
                  <a:txBody>
                    <a:bodyPr/>
                    <a:lstStyle/>
                    <a:p>
                      <a:r>
                        <a:rPr lang="en-US" altLang="zh-TW" sz="1900" dirty="0">
                          <a:latin typeface="+mj-ea"/>
                          <a:ea typeface="+mj-ea"/>
                        </a:rPr>
                        <a:t>4</a:t>
                      </a:r>
                      <a:endParaRPr lang="zh-TW" altLang="en-US" sz="1900" dirty="0">
                        <a:latin typeface="+mj-ea"/>
                        <a:ea typeface="+mj-ea"/>
                      </a:endParaRPr>
                    </a:p>
                  </a:txBody>
                  <a:tcPr marL="95990" marR="95990" marT="47995" marB="47995"/>
                </a:tc>
                <a:tc>
                  <a:txBody>
                    <a:bodyPr/>
                    <a:lstStyle/>
                    <a:p>
                      <a:r>
                        <a:rPr lang="en-US" altLang="zh-TW" sz="1900" dirty="0">
                          <a:latin typeface="+mj-ea"/>
                          <a:ea typeface="+mj-ea"/>
                        </a:rPr>
                        <a:t>3</a:t>
                      </a:r>
                      <a:endParaRPr lang="zh-TW" altLang="en-US" sz="1900" dirty="0">
                        <a:latin typeface="+mj-ea"/>
                        <a:ea typeface="+mj-ea"/>
                      </a:endParaRPr>
                    </a:p>
                  </a:txBody>
                  <a:tcPr marL="95990" marR="95990" marT="47995" marB="479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900" dirty="0">
                          <a:latin typeface="+mj-ea"/>
                          <a:ea typeface="+mj-ea"/>
                        </a:rPr>
                        <a:t>網站上架後</a:t>
                      </a:r>
                    </a:p>
                    <a:p>
                      <a:endParaRPr lang="zh-TW" altLang="en-US" sz="1900" dirty="0">
                        <a:latin typeface="+mj-ea"/>
                        <a:ea typeface="+mj-ea"/>
                      </a:endParaRPr>
                    </a:p>
                  </a:txBody>
                  <a:tcPr marL="95990" marR="95990" marT="47995" marB="47995"/>
                </a:tc>
                <a:extLst>
                  <a:ext uri="{0D108BD9-81ED-4DB2-BD59-A6C34878D82A}">
                    <a16:rowId xmlns="" xmlns:a16="http://schemas.microsoft.com/office/drawing/2014/main" val="3047018166"/>
                  </a:ext>
                </a:extLst>
              </a:tr>
            </a:tbl>
          </a:graphicData>
        </a:graphic>
      </p:graphicFrame>
    </p:spTree>
    <p:extLst>
      <p:ext uri="{BB962C8B-B14F-4D97-AF65-F5344CB8AC3E}">
        <p14:creationId xmlns:p14="http://schemas.microsoft.com/office/powerpoint/2010/main" val="1304928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lvl="0"/>
            <a:r>
              <a:rPr lang="en-US" noProof="0" dirty="0" smtClean="0"/>
              <a:t>11</a:t>
            </a:r>
            <a:endParaRPr lang="en-US" noProof="0" dirty="0"/>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lt"/>
                <a:cs typeface="+mn-ea"/>
                <a:sym typeface="+mn-lt"/>
              </a:rPr>
              <a:t>管理</a:t>
            </a:r>
            <a:r>
              <a:rPr lang="zh-TW" altLang="en-US" sz="2000" b="1" dirty="0" smtClean="0">
                <a:latin typeface="+mn-lt"/>
                <a:cs typeface="+mn-ea"/>
                <a:sym typeface="+mn-lt"/>
              </a:rPr>
              <a:t>風險 </a:t>
            </a:r>
            <a:r>
              <a:rPr lang="en-US" altLang="zh-TW" sz="2000" b="1" dirty="0" smtClean="0">
                <a:latin typeface="+mn-lt"/>
                <a:cs typeface="+mn-ea"/>
                <a:sym typeface="+mn-lt"/>
              </a:rPr>
              <a:t>- </a:t>
            </a:r>
            <a:r>
              <a:rPr lang="zh-TW" altLang="en-US" sz="2000" b="1" dirty="0" smtClean="0">
                <a:latin typeface="+mn-lt"/>
                <a:cs typeface="+mn-ea"/>
                <a:sym typeface="+mn-lt"/>
              </a:rPr>
              <a:t>風險</a:t>
            </a:r>
            <a:r>
              <a:rPr lang="zh-TW" altLang="en-US" sz="2000" b="1" dirty="0">
                <a:latin typeface="+mn-lt"/>
                <a:cs typeface="+mn-ea"/>
                <a:sym typeface="+mn-lt"/>
              </a:rPr>
              <a:t>嚴重矩陣</a:t>
            </a:r>
            <a:endParaRPr lang="zh-CN" altLang="en-US" sz="2000" b="1" dirty="0">
              <a:latin typeface="+mn-lt"/>
              <a:cs typeface="+mn-ea"/>
              <a:sym typeface="+mn-lt"/>
            </a:endParaRPr>
          </a:p>
        </p:txBody>
      </p:sp>
      <p:graphicFrame>
        <p:nvGraphicFramePr>
          <p:cNvPr id="26" name="表格 25">
            <a:extLst>
              <a:ext uri="{FF2B5EF4-FFF2-40B4-BE49-F238E27FC236}">
                <a16:creationId xmlns="" xmlns:a16="http://schemas.microsoft.com/office/drawing/2014/main" id="{DB4C1F57-A6B3-41FC-935C-E3AEADE73110}"/>
              </a:ext>
            </a:extLst>
          </p:cNvPr>
          <p:cNvGraphicFramePr>
            <a:graphicFrameLocks noGrp="1"/>
          </p:cNvGraphicFramePr>
          <p:nvPr>
            <p:extLst>
              <p:ext uri="{D42A27DB-BD31-4B8C-83A1-F6EECF244321}">
                <p14:modId xmlns:p14="http://schemas.microsoft.com/office/powerpoint/2010/main" val="3146441509"/>
              </p:ext>
            </p:extLst>
          </p:nvPr>
        </p:nvGraphicFramePr>
        <p:xfrm>
          <a:off x="2609352" y="992228"/>
          <a:ext cx="6973296" cy="4690602"/>
        </p:xfrm>
        <a:graphic>
          <a:graphicData uri="http://schemas.openxmlformats.org/drawingml/2006/table">
            <a:tbl>
              <a:tblPr firstRow="1" bandRow="1">
                <a:tableStyleId>{5C22544A-7EE6-4342-B048-85BDC9FD1C3A}</a:tableStyleId>
              </a:tblPr>
              <a:tblGrid>
                <a:gridCol w="1162216">
                  <a:extLst>
                    <a:ext uri="{9D8B030D-6E8A-4147-A177-3AD203B41FA5}">
                      <a16:colId xmlns="" xmlns:a16="http://schemas.microsoft.com/office/drawing/2014/main" val="3622031296"/>
                    </a:ext>
                  </a:extLst>
                </a:gridCol>
                <a:gridCol w="1162216">
                  <a:extLst>
                    <a:ext uri="{9D8B030D-6E8A-4147-A177-3AD203B41FA5}">
                      <a16:colId xmlns="" xmlns:a16="http://schemas.microsoft.com/office/drawing/2014/main" val="2149759243"/>
                    </a:ext>
                  </a:extLst>
                </a:gridCol>
                <a:gridCol w="1162216">
                  <a:extLst>
                    <a:ext uri="{9D8B030D-6E8A-4147-A177-3AD203B41FA5}">
                      <a16:colId xmlns="" xmlns:a16="http://schemas.microsoft.com/office/drawing/2014/main" val="2684506436"/>
                    </a:ext>
                  </a:extLst>
                </a:gridCol>
                <a:gridCol w="1162216">
                  <a:extLst>
                    <a:ext uri="{9D8B030D-6E8A-4147-A177-3AD203B41FA5}">
                      <a16:colId xmlns="" xmlns:a16="http://schemas.microsoft.com/office/drawing/2014/main" val="4120653777"/>
                    </a:ext>
                  </a:extLst>
                </a:gridCol>
                <a:gridCol w="1162216">
                  <a:extLst>
                    <a:ext uri="{9D8B030D-6E8A-4147-A177-3AD203B41FA5}">
                      <a16:colId xmlns="" xmlns:a16="http://schemas.microsoft.com/office/drawing/2014/main" val="1209858086"/>
                    </a:ext>
                  </a:extLst>
                </a:gridCol>
                <a:gridCol w="1162216">
                  <a:extLst>
                    <a:ext uri="{9D8B030D-6E8A-4147-A177-3AD203B41FA5}">
                      <a16:colId xmlns="" xmlns:a16="http://schemas.microsoft.com/office/drawing/2014/main" val="851415255"/>
                    </a:ext>
                  </a:extLst>
                </a:gridCol>
              </a:tblGrid>
              <a:tr h="776116">
                <a:tc>
                  <a:txBody>
                    <a:bodyPr/>
                    <a:lstStyle/>
                    <a:p>
                      <a:r>
                        <a:rPr lang="en-US" altLang="zh-TW" sz="1600" dirty="0">
                          <a:solidFill>
                            <a:schemeClr val="bg1"/>
                          </a:solidFill>
                        </a:rPr>
                        <a:t>5</a:t>
                      </a:r>
                      <a:endParaRPr lang="zh-TW" altLang="en-US" sz="1600" dirty="0">
                        <a:solidFill>
                          <a:schemeClr val="bg1"/>
                        </a:solidFill>
                      </a:endParaRPr>
                    </a:p>
                  </a:txBody>
                  <a:tcPr marL="78501" marR="78501" marT="39251" marB="39251">
                    <a:solidFill>
                      <a:schemeClr val="bg2">
                        <a:lumMod val="25000"/>
                      </a:schemeClr>
                    </a:solidFill>
                  </a:tcPr>
                </a:tc>
                <a:tc>
                  <a:txBody>
                    <a:bodyPr/>
                    <a:lstStyle/>
                    <a:p>
                      <a:endParaRPr lang="zh-TW" altLang="en-US" sz="1600"/>
                    </a:p>
                  </a:txBody>
                  <a:tcPr marL="78501" marR="78501" marT="39251" marB="39251">
                    <a:solidFill>
                      <a:schemeClr val="tx2">
                        <a:lumMod val="40000"/>
                        <a:lumOff val="60000"/>
                      </a:schemeClr>
                    </a:solidFill>
                  </a:tcPr>
                </a:tc>
                <a:tc>
                  <a:txBody>
                    <a:bodyPr/>
                    <a:lstStyle/>
                    <a:p>
                      <a:endParaRPr lang="zh-TW" altLang="en-US" sz="1600" dirty="0"/>
                    </a:p>
                  </a:txBody>
                  <a:tcPr marL="78501" marR="78501" marT="39251" marB="39251">
                    <a:solidFill>
                      <a:schemeClr val="tx2">
                        <a:lumMod val="60000"/>
                        <a:lumOff val="40000"/>
                      </a:schemeClr>
                    </a:solidFill>
                  </a:tcPr>
                </a:tc>
                <a:tc>
                  <a:txBody>
                    <a:bodyPr/>
                    <a:lstStyle/>
                    <a:p>
                      <a:endParaRPr lang="zh-TW" altLang="en-US" sz="1600" dirty="0"/>
                    </a:p>
                  </a:txBody>
                  <a:tcPr marL="78501" marR="78501" marT="39251" marB="39251">
                    <a:solidFill>
                      <a:schemeClr val="tx2">
                        <a:lumMod val="60000"/>
                        <a:lumOff val="40000"/>
                      </a:schemeClr>
                    </a:solidFill>
                  </a:tcPr>
                </a:tc>
                <a:tc>
                  <a:txBody>
                    <a:bodyPr/>
                    <a:lstStyle/>
                    <a:p>
                      <a:endParaRPr lang="zh-TW" altLang="en-US" sz="1600" dirty="0"/>
                    </a:p>
                  </a:txBody>
                  <a:tcPr marL="78501" marR="78501" marT="39251" marB="39251">
                    <a:solidFill>
                      <a:schemeClr val="tx2">
                        <a:lumMod val="75000"/>
                      </a:schemeClr>
                    </a:solidFill>
                  </a:tcPr>
                </a:tc>
                <a:tc>
                  <a:txBody>
                    <a:bodyPr/>
                    <a:lstStyle/>
                    <a:p>
                      <a:endParaRPr lang="zh-TW" altLang="en-US" sz="1600" dirty="0"/>
                    </a:p>
                  </a:txBody>
                  <a:tcPr marL="78501" marR="78501" marT="39251" marB="39251">
                    <a:solidFill>
                      <a:schemeClr val="tx2">
                        <a:lumMod val="75000"/>
                      </a:schemeClr>
                    </a:solidFill>
                  </a:tcPr>
                </a:tc>
                <a:extLst>
                  <a:ext uri="{0D108BD9-81ED-4DB2-BD59-A6C34878D82A}">
                    <a16:rowId xmlns="" xmlns:a16="http://schemas.microsoft.com/office/drawing/2014/main" val="96437611"/>
                  </a:ext>
                </a:extLst>
              </a:tr>
              <a:tr h="776116">
                <a:tc>
                  <a:txBody>
                    <a:bodyPr/>
                    <a:lstStyle/>
                    <a:p>
                      <a:r>
                        <a:rPr lang="en-US" altLang="zh-TW" sz="1600" dirty="0">
                          <a:solidFill>
                            <a:schemeClr val="bg1"/>
                          </a:solidFill>
                        </a:rPr>
                        <a:t>4</a:t>
                      </a:r>
                      <a:endParaRPr lang="zh-TW" altLang="en-US" sz="1600" dirty="0">
                        <a:solidFill>
                          <a:schemeClr val="bg1"/>
                        </a:solidFill>
                      </a:endParaRPr>
                    </a:p>
                  </a:txBody>
                  <a:tcPr marL="78501" marR="78501" marT="39251" marB="39251">
                    <a:solidFill>
                      <a:srgbClr val="3B3838"/>
                    </a:solidFill>
                  </a:tcPr>
                </a:tc>
                <a:tc>
                  <a:txBody>
                    <a:bodyPr/>
                    <a:lstStyle/>
                    <a:p>
                      <a:endParaRPr lang="zh-TW" altLang="en-US" sz="1600" dirty="0"/>
                    </a:p>
                  </a:txBody>
                  <a:tcPr marL="78501" marR="78501" marT="39251" marB="39251">
                    <a:solidFill>
                      <a:schemeClr val="tx2">
                        <a:lumMod val="40000"/>
                        <a:lumOff val="60000"/>
                      </a:schemeClr>
                    </a:solidFill>
                  </a:tcPr>
                </a:tc>
                <a:tc>
                  <a:txBody>
                    <a:bodyPr/>
                    <a:lstStyle/>
                    <a:p>
                      <a:endParaRPr lang="zh-TW" altLang="en-US" sz="1600" dirty="0"/>
                    </a:p>
                  </a:txBody>
                  <a:tcPr marL="78501" marR="78501" marT="39251" marB="39251">
                    <a:solidFill>
                      <a:schemeClr val="tx2">
                        <a:lumMod val="60000"/>
                        <a:lumOff val="40000"/>
                      </a:schemeClr>
                    </a:solidFill>
                  </a:tcPr>
                </a:tc>
                <a:tc>
                  <a:txBody>
                    <a:bodyPr/>
                    <a:lstStyle/>
                    <a:p>
                      <a:endParaRPr lang="zh-TW" altLang="en-US" sz="1600" dirty="0"/>
                    </a:p>
                  </a:txBody>
                  <a:tcPr marL="78501" marR="78501" marT="39251" marB="39251">
                    <a:solidFill>
                      <a:schemeClr val="tx2">
                        <a:lumMod val="60000"/>
                        <a:lumOff val="40000"/>
                      </a:schemeClr>
                    </a:solidFill>
                  </a:tcPr>
                </a:tc>
                <a:tc>
                  <a:txBody>
                    <a:bodyPr/>
                    <a:lstStyle/>
                    <a:p>
                      <a:endParaRPr lang="zh-TW" altLang="en-US" sz="1600"/>
                    </a:p>
                  </a:txBody>
                  <a:tcPr marL="78501" marR="78501" marT="39251" marB="39251">
                    <a:solidFill>
                      <a:schemeClr val="tx2">
                        <a:lumMod val="75000"/>
                      </a:schemeClr>
                    </a:solidFill>
                  </a:tcPr>
                </a:tc>
                <a:tc>
                  <a:txBody>
                    <a:bodyPr/>
                    <a:lstStyle/>
                    <a:p>
                      <a:endParaRPr lang="zh-TW" altLang="en-US" sz="1600" dirty="0"/>
                    </a:p>
                  </a:txBody>
                  <a:tcPr marL="78501" marR="78501" marT="39251" marB="39251">
                    <a:solidFill>
                      <a:schemeClr val="tx2">
                        <a:lumMod val="75000"/>
                      </a:schemeClr>
                    </a:solidFill>
                  </a:tcPr>
                </a:tc>
                <a:extLst>
                  <a:ext uri="{0D108BD9-81ED-4DB2-BD59-A6C34878D82A}">
                    <a16:rowId xmlns="" xmlns:a16="http://schemas.microsoft.com/office/drawing/2014/main" val="2106648775"/>
                  </a:ext>
                </a:extLst>
              </a:tr>
              <a:tr h="776116">
                <a:tc>
                  <a:txBody>
                    <a:bodyPr/>
                    <a:lstStyle/>
                    <a:p>
                      <a:r>
                        <a:rPr lang="en-US" altLang="zh-TW" sz="1600" dirty="0">
                          <a:solidFill>
                            <a:schemeClr val="bg1"/>
                          </a:solidFill>
                        </a:rPr>
                        <a:t>3</a:t>
                      </a:r>
                      <a:endParaRPr lang="zh-TW" altLang="en-US" sz="1600" dirty="0">
                        <a:solidFill>
                          <a:schemeClr val="bg1"/>
                        </a:solidFill>
                      </a:endParaRPr>
                    </a:p>
                  </a:txBody>
                  <a:tcPr marL="78501" marR="78501" marT="39251" marB="39251">
                    <a:solidFill>
                      <a:srgbClr val="3B3838"/>
                    </a:solidFill>
                  </a:tcPr>
                </a:tc>
                <a:tc>
                  <a:txBody>
                    <a:bodyPr/>
                    <a:lstStyle/>
                    <a:p>
                      <a:endParaRPr lang="zh-TW" altLang="en-US" sz="1600" dirty="0"/>
                    </a:p>
                  </a:txBody>
                  <a:tcPr marL="78501" marR="78501" marT="39251" marB="39251">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時程延誤</a:t>
                      </a:r>
                    </a:p>
                    <a:p>
                      <a:endParaRPr lang="zh-TW" altLang="en-US" sz="1600" dirty="0"/>
                    </a:p>
                  </a:txBody>
                  <a:tcPr marL="78501" marR="78501" marT="39251" marB="39251">
                    <a:solidFill>
                      <a:schemeClr val="tx2">
                        <a:lumMod val="40000"/>
                        <a:lumOff val="60000"/>
                      </a:schemeClr>
                    </a:solidFill>
                  </a:tcPr>
                </a:tc>
                <a:tc>
                  <a:txBody>
                    <a:bodyPr/>
                    <a:lstStyle/>
                    <a:p>
                      <a:endParaRPr lang="zh-TW" altLang="en-US" sz="1600" dirty="0"/>
                    </a:p>
                  </a:txBody>
                  <a:tcPr marL="78501" marR="78501" marT="39251" marB="39251">
                    <a:solidFill>
                      <a:schemeClr val="tx2">
                        <a:lumMod val="60000"/>
                        <a:lumOff val="40000"/>
                      </a:schemeClr>
                    </a:solidFill>
                  </a:tcPr>
                </a:tc>
                <a:tc>
                  <a:txBody>
                    <a:bodyPr/>
                    <a:lstStyle/>
                    <a:p>
                      <a:endParaRPr lang="zh-TW" altLang="en-US" sz="1600" dirty="0"/>
                    </a:p>
                  </a:txBody>
                  <a:tcPr marL="78501" marR="78501" marT="39251" marB="39251">
                    <a:solidFill>
                      <a:schemeClr val="tx2">
                        <a:lumMod val="60000"/>
                        <a:lumOff val="40000"/>
                      </a:schemeClr>
                    </a:solidFill>
                  </a:tcPr>
                </a:tc>
                <a:tc>
                  <a:txBody>
                    <a:bodyPr/>
                    <a:lstStyle/>
                    <a:p>
                      <a:endParaRPr lang="zh-TW" altLang="en-US" sz="1600" dirty="0"/>
                    </a:p>
                  </a:txBody>
                  <a:tcPr marL="78501" marR="78501" marT="39251" marB="39251">
                    <a:solidFill>
                      <a:schemeClr val="tx2">
                        <a:lumMod val="75000"/>
                      </a:schemeClr>
                    </a:solidFill>
                  </a:tcPr>
                </a:tc>
                <a:extLst>
                  <a:ext uri="{0D108BD9-81ED-4DB2-BD59-A6C34878D82A}">
                    <a16:rowId xmlns="" xmlns:a16="http://schemas.microsoft.com/office/drawing/2014/main" val="1170137486"/>
                  </a:ext>
                </a:extLst>
              </a:tr>
              <a:tr h="793535">
                <a:tc>
                  <a:txBody>
                    <a:bodyPr/>
                    <a:lstStyle/>
                    <a:p>
                      <a:r>
                        <a:rPr lang="en-US" altLang="zh-TW" sz="1600" dirty="0">
                          <a:solidFill>
                            <a:schemeClr val="bg1"/>
                          </a:solidFill>
                        </a:rPr>
                        <a:t>2</a:t>
                      </a:r>
                      <a:endParaRPr lang="zh-TW" altLang="en-US" sz="1600" dirty="0">
                        <a:solidFill>
                          <a:schemeClr val="bg1"/>
                        </a:solidFill>
                      </a:endParaRPr>
                    </a:p>
                  </a:txBody>
                  <a:tcPr marL="78501" marR="78501" marT="39251" marB="39251">
                    <a:solidFill>
                      <a:srgbClr val="3B3838"/>
                    </a:solidFill>
                  </a:tcPr>
                </a:tc>
                <a:tc>
                  <a:txBody>
                    <a:bodyPr/>
                    <a:lstStyle/>
                    <a:p>
                      <a:endParaRPr lang="zh-TW" altLang="en-US" sz="1600" dirty="0"/>
                    </a:p>
                  </a:txBody>
                  <a:tcPr marL="78501" marR="78501" marT="39251" marB="39251">
                    <a:solidFill>
                      <a:schemeClr val="tx2">
                        <a:lumMod val="40000"/>
                        <a:lumOff val="60000"/>
                      </a:schemeClr>
                    </a:solidFill>
                  </a:tcPr>
                </a:tc>
                <a:tc>
                  <a:txBody>
                    <a:bodyPr/>
                    <a:lstStyle/>
                    <a:p>
                      <a:endParaRPr lang="zh-TW" altLang="en-US" sz="1600" dirty="0"/>
                    </a:p>
                  </a:txBody>
                  <a:tcPr marL="78501" marR="78501" marT="39251" marB="39251">
                    <a:solidFill>
                      <a:schemeClr val="tx2">
                        <a:lumMod val="40000"/>
                        <a:lumOff val="60000"/>
                      </a:schemeClr>
                    </a:solidFill>
                  </a:tcPr>
                </a:tc>
                <a:tc>
                  <a:txBody>
                    <a:bodyPr/>
                    <a:lstStyle/>
                    <a:p>
                      <a:endParaRPr lang="zh-TW" altLang="en-US" sz="1600"/>
                    </a:p>
                  </a:txBody>
                  <a:tcPr marL="78501" marR="78501" marT="39251" marB="39251">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使用者過少</a:t>
                      </a:r>
                    </a:p>
                    <a:p>
                      <a:endParaRPr lang="zh-TW" altLang="en-US" sz="1600" dirty="0"/>
                    </a:p>
                  </a:txBody>
                  <a:tcPr marL="78501" marR="78501" marT="39251" marB="39251">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資料抓取錯誤</a:t>
                      </a:r>
                    </a:p>
                    <a:p>
                      <a:endParaRPr lang="zh-TW" altLang="en-US" sz="1600" dirty="0"/>
                    </a:p>
                  </a:txBody>
                  <a:tcPr marL="78501" marR="78501" marT="39251" marB="39251">
                    <a:solidFill>
                      <a:schemeClr val="tx2">
                        <a:lumMod val="60000"/>
                        <a:lumOff val="40000"/>
                      </a:schemeClr>
                    </a:solidFill>
                  </a:tcPr>
                </a:tc>
                <a:extLst>
                  <a:ext uri="{0D108BD9-81ED-4DB2-BD59-A6C34878D82A}">
                    <a16:rowId xmlns="" xmlns:a16="http://schemas.microsoft.com/office/drawing/2014/main" val="4294573957"/>
                  </a:ext>
                </a:extLst>
              </a:tr>
              <a:tr h="776116">
                <a:tc>
                  <a:txBody>
                    <a:bodyPr/>
                    <a:lstStyle/>
                    <a:p>
                      <a:r>
                        <a:rPr lang="en-US" altLang="zh-TW" sz="1600" dirty="0">
                          <a:solidFill>
                            <a:schemeClr val="bg1"/>
                          </a:solidFill>
                        </a:rPr>
                        <a:t>1</a:t>
                      </a:r>
                      <a:endParaRPr lang="zh-TW" altLang="en-US" sz="1600" dirty="0">
                        <a:solidFill>
                          <a:schemeClr val="bg1"/>
                        </a:solidFill>
                      </a:endParaRPr>
                    </a:p>
                  </a:txBody>
                  <a:tcPr marL="78501" marR="78501" marT="39251" marB="39251">
                    <a:solidFill>
                      <a:srgbClr val="3B3838"/>
                    </a:solidFill>
                  </a:tcPr>
                </a:tc>
                <a:tc>
                  <a:txBody>
                    <a:bodyPr/>
                    <a:lstStyle/>
                    <a:p>
                      <a:endParaRPr lang="zh-TW" altLang="en-US" sz="1600" dirty="0"/>
                    </a:p>
                  </a:txBody>
                  <a:tcPr marL="78501" marR="78501" marT="39251" marB="39251">
                    <a:solidFill>
                      <a:schemeClr val="tx2">
                        <a:lumMod val="40000"/>
                        <a:lumOff val="60000"/>
                      </a:schemeClr>
                    </a:solidFill>
                  </a:tcPr>
                </a:tc>
                <a:tc>
                  <a:txBody>
                    <a:bodyPr/>
                    <a:lstStyle/>
                    <a:p>
                      <a:endParaRPr lang="zh-TW" altLang="en-US" sz="1600" dirty="0"/>
                    </a:p>
                  </a:txBody>
                  <a:tcPr marL="78501" marR="78501" marT="39251" marB="39251">
                    <a:solidFill>
                      <a:schemeClr val="tx2">
                        <a:lumMod val="40000"/>
                        <a:lumOff val="60000"/>
                      </a:schemeClr>
                    </a:solidFill>
                  </a:tcPr>
                </a:tc>
                <a:tc>
                  <a:txBody>
                    <a:bodyPr/>
                    <a:lstStyle/>
                    <a:p>
                      <a:endParaRPr lang="zh-TW" altLang="en-US" sz="1600" dirty="0"/>
                    </a:p>
                  </a:txBody>
                  <a:tcPr marL="78501" marR="78501" marT="39251" marB="39251">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結果錯誤</a:t>
                      </a:r>
                    </a:p>
                    <a:p>
                      <a:endParaRPr lang="zh-TW" altLang="en-US" sz="1600" dirty="0"/>
                    </a:p>
                  </a:txBody>
                  <a:tcPr marL="78501" marR="78501" marT="39251" marB="39251">
                    <a:solidFill>
                      <a:schemeClr val="tx2">
                        <a:lumMod val="60000"/>
                        <a:lumOff val="40000"/>
                      </a:schemeClr>
                    </a:solidFill>
                  </a:tcPr>
                </a:tc>
                <a:tc>
                  <a:txBody>
                    <a:bodyPr/>
                    <a:lstStyle/>
                    <a:p>
                      <a:endParaRPr lang="zh-TW" altLang="en-US" sz="1600" dirty="0"/>
                    </a:p>
                  </a:txBody>
                  <a:tcPr marL="78501" marR="78501" marT="39251" marB="39251">
                    <a:solidFill>
                      <a:schemeClr val="tx2">
                        <a:lumMod val="60000"/>
                        <a:lumOff val="40000"/>
                      </a:schemeClr>
                    </a:solidFill>
                  </a:tcPr>
                </a:tc>
                <a:extLst>
                  <a:ext uri="{0D108BD9-81ED-4DB2-BD59-A6C34878D82A}">
                    <a16:rowId xmlns="" xmlns:a16="http://schemas.microsoft.com/office/drawing/2014/main" val="261835425"/>
                  </a:ext>
                </a:extLst>
              </a:tr>
              <a:tr h="776116">
                <a:tc>
                  <a:txBody>
                    <a:bodyPr/>
                    <a:lstStyle/>
                    <a:p>
                      <a:endParaRPr lang="zh-TW" altLang="en-US" sz="1600" dirty="0"/>
                    </a:p>
                  </a:txBody>
                  <a:tcPr marL="78501" marR="78501" marT="39251" marB="39251">
                    <a:noFill/>
                  </a:tcPr>
                </a:tc>
                <a:tc>
                  <a:txBody>
                    <a:bodyPr/>
                    <a:lstStyle/>
                    <a:p>
                      <a:r>
                        <a:rPr lang="en-US" altLang="zh-TW" sz="1600" dirty="0">
                          <a:solidFill>
                            <a:schemeClr val="bg1"/>
                          </a:solidFill>
                        </a:rPr>
                        <a:t>1</a:t>
                      </a:r>
                      <a:endParaRPr lang="zh-TW" altLang="en-US" sz="1600" dirty="0">
                        <a:solidFill>
                          <a:schemeClr val="bg1"/>
                        </a:solidFill>
                      </a:endParaRPr>
                    </a:p>
                  </a:txBody>
                  <a:tcPr marL="78501" marR="78501" marT="39251" marB="39251">
                    <a:solidFill>
                      <a:srgbClr val="3B3838"/>
                    </a:solidFill>
                  </a:tcPr>
                </a:tc>
                <a:tc>
                  <a:txBody>
                    <a:bodyPr/>
                    <a:lstStyle/>
                    <a:p>
                      <a:r>
                        <a:rPr lang="en-US" altLang="zh-TW" sz="1600" dirty="0">
                          <a:solidFill>
                            <a:schemeClr val="bg1"/>
                          </a:solidFill>
                        </a:rPr>
                        <a:t>2</a:t>
                      </a:r>
                      <a:endParaRPr lang="zh-TW" altLang="en-US" sz="1600" dirty="0">
                        <a:solidFill>
                          <a:schemeClr val="bg1"/>
                        </a:solidFill>
                      </a:endParaRPr>
                    </a:p>
                  </a:txBody>
                  <a:tcPr marL="78501" marR="78501" marT="39251" marB="39251">
                    <a:solidFill>
                      <a:srgbClr val="3B3838"/>
                    </a:solidFill>
                  </a:tcPr>
                </a:tc>
                <a:tc>
                  <a:txBody>
                    <a:bodyPr/>
                    <a:lstStyle/>
                    <a:p>
                      <a:r>
                        <a:rPr lang="en-US" altLang="zh-TW" sz="1600" dirty="0">
                          <a:solidFill>
                            <a:schemeClr val="bg1"/>
                          </a:solidFill>
                        </a:rPr>
                        <a:t>3</a:t>
                      </a:r>
                      <a:endParaRPr lang="zh-TW" altLang="en-US" sz="1600" dirty="0">
                        <a:solidFill>
                          <a:schemeClr val="bg1"/>
                        </a:solidFill>
                      </a:endParaRPr>
                    </a:p>
                  </a:txBody>
                  <a:tcPr marL="78501" marR="78501" marT="39251" marB="39251">
                    <a:solidFill>
                      <a:srgbClr val="3B3838"/>
                    </a:solidFill>
                  </a:tcPr>
                </a:tc>
                <a:tc>
                  <a:txBody>
                    <a:bodyPr/>
                    <a:lstStyle/>
                    <a:p>
                      <a:r>
                        <a:rPr lang="en-US" altLang="zh-TW" sz="1600" dirty="0">
                          <a:solidFill>
                            <a:schemeClr val="bg1"/>
                          </a:solidFill>
                        </a:rPr>
                        <a:t>4</a:t>
                      </a:r>
                      <a:endParaRPr lang="zh-TW" altLang="en-US" sz="1600" dirty="0">
                        <a:solidFill>
                          <a:schemeClr val="bg1"/>
                        </a:solidFill>
                      </a:endParaRPr>
                    </a:p>
                  </a:txBody>
                  <a:tcPr marL="78501" marR="78501" marT="39251" marB="39251">
                    <a:solidFill>
                      <a:srgbClr val="3B3838"/>
                    </a:solidFill>
                  </a:tcPr>
                </a:tc>
                <a:tc>
                  <a:txBody>
                    <a:bodyPr/>
                    <a:lstStyle/>
                    <a:p>
                      <a:r>
                        <a:rPr lang="en-US" altLang="zh-TW" sz="1600" dirty="0">
                          <a:solidFill>
                            <a:schemeClr val="bg1"/>
                          </a:solidFill>
                        </a:rPr>
                        <a:t>5</a:t>
                      </a:r>
                      <a:endParaRPr lang="zh-TW" altLang="en-US" sz="1600" dirty="0">
                        <a:solidFill>
                          <a:schemeClr val="bg1"/>
                        </a:solidFill>
                      </a:endParaRPr>
                    </a:p>
                  </a:txBody>
                  <a:tcPr marL="78501" marR="78501" marT="39251" marB="39251">
                    <a:solidFill>
                      <a:srgbClr val="3B3838"/>
                    </a:solidFill>
                  </a:tcPr>
                </a:tc>
                <a:extLst>
                  <a:ext uri="{0D108BD9-81ED-4DB2-BD59-A6C34878D82A}">
                    <a16:rowId xmlns="" xmlns:a16="http://schemas.microsoft.com/office/drawing/2014/main" val="405892393"/>
                  </a:ext>
                </a:extLst>
              </a:tr>
            </a:tbl>
          </a:graphicData>
        </a:graphic>
      </p:graphicFrame>
      <p:sp>
        <p:nvSpPr>
          <p:cNvPr id="2" name="矩形 1"/>
          <p:cNvSpPr/>
          <p:nvPr/>
        </p:nvSpPr>
        <p:spPr>
          <a:xfrm>
            <a:off x="1677261" y="2752753"/>
            <a:ext cx="615553" cy="1169551"/>
          </a:xfrm>
          <a:prstGeom prst="rect">
            <a:avLst/>
          </a:prstGeom>
        </p:spPr>
        <p:txBody>
          <a:bodyPr vert="eaVert" wrap="none">
            <a:spAutoFit/>
          </a:bodyPr>
          <a:lstStyle/>
          <a:p>
            <a:r>
              <a:rPr lang="zh-TW" altLang="en-US" sz="2800" b="1" dirty="0"/>
              <a:t>可能性</a:t>
            </a:r>
          </a:p>
        </p:txBody>
      </p:sp>
      <p:sp>
        <p:nvSpPr>
          <p:cNvPr id="28" name="矩形 27"/>
          <p:cNvSpPr/>
          <p:nvPr/>
        </p:nvSpPr>
        <p:spPr>
          <a:xfrm>
            <a:off x="5644594" y="5952365"/>
            <a:ext cx="902811" cy="523220"/>
          </a:xfrm>
          <a:prstGeom prst="rect">
            <a:avLst/>
          </a:prstGeom>
        </p:spPr>
        <p:txBody>
          <a:bodyPr wrap="none">
            <a:spAutoFit/>
          </a:bodyPr>
          <a:lstStyle/>
          <a:p>
            <a:r>
              <a:rPr lang="zh-TW" altLang="en-US" sz="2800" b="1" dirty="0">
                <a:latin typeface="+mj-ea"/>
                <a:ea typeface="+mj-ea"/>
              </a:rPr>
              <a:t>衝擊</a:t>
            </a:r>
          </a:p>
        </p:txBody>
      </p:sp>
    </p:spTree>
    <p:extLst>
      <p:ext uri="{BB962C8B-B14F-4D97-AF65-F5344CB8AC3E}">
        <p14:creationId xmlns:p14="http://schemas.microsoft.com/office/powerpoint/2010/main" val="886982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pPr lvl="0"/>
            <a:r>
              <a:rPr lang="en-US" noProof="0" dirty="0" smtClean="0">
                <a:latin typeface="+mn-lt"/>
                <a:cs typeface="+mn-ea"/>
                <a:sym typeface="+mn-lt"/>
              </a:rPr>
              <a:t>12</a:t>
            </a:r>
            <a:endParaRPr lang="en-US" noProof="0" dirty="0">
              <a:latin typeface="+mn-lt"/>
              <a:cs typeface="+mn-ea"/>
              <a:sym typeface="+mn-lt"/>
            </a:endParaRPr>
          </a:p>
        </p:txBody>
      </p:sp>
      <p:sp>
        <p:nvSpPr>
          <p:cNvPr id="49"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lt"/>
                <a:cs typeface="+mn-ea"/>
                <a:sym typeface="+mn-lt"/>
              </a:rPr>
              <a:t>專案資源排</a:t>
            </a:r>
            <a:r>
              <a:rPr lang="zh-TW" altLang="en-US" sz="2000" b="1" dirty="0" smtClean="0">
                <a:latin typeface="+mn-lt"/>
                <a:cs typeface="+mn-ea"/>
                <a:sym typeface="+mn-lt"/>
              </a:rPr>
              <a:t>程 </a:t>
            </a:r>
            <a:r>
              <a:rPr lang="en-US" altLang="zh-TW" sz="2000" b="1" dirty="0" smtClean="0">
                <a:latin typeface="+mn-lt"/>
                <a:cs typeface="+mn-ea"/>
                <a:sym typeface="+mn-lt"/>
              </a:rPr>
              <a:t>-</a:t>
            </a:r>
            <a:r>
              <a:rPr lang="zh-TW" altLang="en-US" sz="2000" b="1" dirty="0" smtClean="0">
                <a:latin typeface="+mn-lt"/>
                <a:cs typeface="+mn-ea"/>
                <a:sym typeface="+mn-lt"/>
              </a:rPr>
              <a:t> 甘</a:t>
            </a:r>
            <a:r>
              <a:rPr lang="zh-TW" altLang="en-US" sz="2000" b="1" dirty="0">
                <a:latin typeface="+mn-lt"/>
                <a:cs typeface="+mn-ea"/>
                <a:sym typeface="+mn-lt"/>
              </a:rPr>
              <a:t>特圖</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290" y="1768245"/>
            <a:ext cx="8981354" cy="356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object 16"/>
          <p:cNvSpPr txBox="1"/>
          <p:nvPr/>
        </p:nvSpPr>
        <p:spPr>
          <a:xfrm>
            <a:off x="353938" y="1876004"/>
            <a:ext cx="2389262" cy="2455544"/>
          </a:xfrm>
          <a:prstGeom prst="rect">
            <a:avLst/>
          </a:prstGeom>
        </p:spPr>
        <p:txBody>
          <a:bodyPr vert="horz" wrap="square" lIns="0" tIns="13335" rIns="0" bIns="0" rtlCol="0">
            <a:spAutoFit/>
          </a:bodyPr>
          <a:lstStyle/>
          <a:p>
            <a:pPr>
              <a:lnSpc>
                <a:spcPct val="150000"/>
              </a:lnSpc>
              <a:spcBef>
                <a:spcPts val="105"/>
              </a:spcBef>
            </a:pPr>
            <a:r>
              <a:rPr b="1" dirty="0">
                <a:solidFill>
                  <a:srgbClr val="FF0000"/>
                </a:solidFill>
                <a:latin typeface="微軟正黑體" panose="020B0604030504040204" pitchFamily="34" charset="-120"/>
                <a:ea typeface="微軟正黑體" panose="020B0604030504040204" pitchFamily="34" charset="-120"/>
              </a:rPr>
              <a:t>時間管理方法：</a:t>
            </a:r>
          </a:p>
          <a:p>
            <a:pPr>
              <a:lnSpc>
                <a:spcPct val="150000"/>
              </a:lnSpc>
              <a:spcBef>
                <a:spcPts val="20"/>
              </a:spcBef>
            </a:pPr>
            <a:r>
              <a:rPr b="1" dirty="0">
                <a:solidFill>
                  <a:schemeClr val="dk1"/>
                </a:solidFill>
                <a:latin typeface="微軟正黑體" panose="020B0604030504040204" pitchFamily="34" charset="-120"/>
                <a:ea typeface="微軟正黑體" panose="020B0604030504040204" pitchFamily="34" charset="-120"/>
              </a:rPr>
              <a:t>建構專案排程 – </a:t>
            </a:r>
            <a:r>
              <a:rPr b="1" dirty="0" err="1" smtClean="0">
                <a:solidFill>
                  <a:srgbClr val="FF0000"/>
                </a:solidFill>
                <a:latin typeface="微軟正黑體" panose="020B0604030504040204" pitchFamily="34" charset="-120"/>
                <a:ea typeface="微軟正黑體" panose="020B0604030504040204" pitchFamily="34" charset="-120"/>
              </a:rPr>
              <a:t>甘特圖</a:t>
            </a:r>
            <a:endParaRPr b="1" dirty="0">
              <a:solidFill>
                <a:srgbClr val="FF0000"/>
              </a:solidFill>
              <a:latin typeface="微軟正黑體" panose="020B0604030504040204" pitchFamily="34" charset="-120"/>
              <a:ea typeface="微軟正黑體" panose="020B0604030504040204" pitchFamily="34" charset="-120"/>
            </a:endParaRPr>
          </a:p>
          <a:p>
            <a:pPr>
              <a:lnSpc>
                <a:spcPct val="150000"/>
              </a:lnSpc>
              <a:tabLst>
                <a:tab pos="390525" algn="l"/>
              </a:tabLst>
            </a:pPr>
            <a:r>
              <a:rPr b="1" dirty="0" smtClean="0">
                <a:solidFill>
                  <a:schemeClr val="dk1"/>
                </a:solidFill>
                <a:latin typeface="微軟正黑體" panose="020B0604030504040204" pitchFamily="34" charset="-120"/>
                <a:ea typeface="微軟正黑體" panose="020B0604030504040204" pitchFamily="34" charset="-120"/>
              </a:rPr>
              <a:t>→</a:t>
            </a:r>
            <a:r>
              <a:rPr b="1" dirty="0" err="1" smtClean="0">
                <a:solidFill>
                  <a:schemeClr val="dk1"/>
                </a:solidFill>
                <a:latin typeface="微軟正黑體" panose="020B0604030504040204" pitchFamily="34" charset="-120"/>
                <a:ea typeface="微軟正黑體" panose="020B0604030504040204" pitchFamily="34" charset="-120"/>
              </a:rPr>
              <a:t>善用有限時間</a:t>
            </a:r>
            <a:endParaRPr lang="en-US" b="1" dirty="0" smtClean="0">
              <a:solidFill>
                <a:schemeClr val="dk1"/>
              </a:solidFill>
              <a:latin typeface="微軟正黑體" panose="020B0604030504040204" pitchFamily="34" charset="-120"/>
              <a:ea typeface="微軟正黑體" panose="020B0604030504040204" pitchFamily="34" charset="-120"/>
            </a:endParaRPr>
          </a:p>
          <a:p>
            <a:pPr>
              <a:lnSpc>
                <a:spcPct val="150000"/>
              </a:lnSpc>
              <a:tabLst>
                <a:tab pos="390525" algn="l"/>
              </a:tabLst>
            </a:pPr>
            <a:r>
              <a:rPr lang="zh-TW" altLang="en-US" b="1" dirty="0">
                <a:solidFill>
                  <a:schemeClr val="dk1"/>
                </a:solidFill>
                <a:latin typeface="微軟正黑體" panose="020B0604030504040204" pitchFamily="34" charset="-120"/>
                <a:ea typeface="微軟正黑體" panose="020B0604030504040204" pitchFamily="34" charset="-120"/>
              </a:rPr>
              <a:t> </a:t>
            </a:r>
            <a:r>
              <a:rPr lang="zh-TW" altLang="en-US" b="1" dirty="0" smtClean="0">
                <a:solidFill>
                  <a:schemeClr val="dk1"/>
                </a:solidFill>
                <a:latin typeface="微軟正黑體" panose="020B0604030504040204" pitchFamily="34" charset="-120"/>
                <a:ea typeface="微軟正黑體" panose="020B0604030504040204" pitchFamily="34" charset="-120"/>
              </a:rPr>
              <a:t>   </a:t>
            </a:r>
            <a:r>
              <a:rPr b="1" dirty="0" err="1" smtClean="0">
                <a:solidFill>
                  <a:schemeClr val="dk1"/>
                </a:solidFill>
                <a:latin typeface="微軟正黑體" panose="020B0604030504040204" pitchFamily="34" charset="-120"/>
                <a:ea typeface="微軟正黑體" panose="020B0604030504040204" pitchFamily="34" charset="-120"/>
              </a:rPr>
              <a:t>達成最大效益</a:t>
            </a:r>
            <a:endParaRPr lang="en-US" b="1" dirty="0">
              <a:solidFill>
                <a:schemeClr val="dk1"/>
              </a:solidFill>
              <a:latin typeface="微軟正黑體" panose="020B0604030504040204" pitchFamily="34" charset="-120"/>
              <a:ea typeface="微軟正黑體" panose="020B0604030504040204" pitchFamily="34" charset="-120"/>
            </a:endParaRPr>
          </a:p>
          <a:p>
            <a:pPr>
              <a:lnSpc>
                <a:spcPct val="150000"/>
              </a:lnSpc>
              <a:tabLst>
                <a:tab pos="390525" algn="l"/>
              </a:tabLst>
            </a:pPr>
            <a:endParaRPr b="1"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b="1" dirty="0" smtClean="0">
                <a:solidFill>
                  <a:srgbClr val="FF0000"/>
                </a:solidFill>
                <a:latin typeface="微軟正黑體" panose="020B0604030504040204" pitchFamily="34" charset="-120"/>
                <a:ea typeface="微軟正黑體" panose="020B0604030504040204" pitchFamily="34" charset="-120"/>
              </a:rPr>
              <a:t>執行區間：</a:t>
            </a:r>
            <a:r>
              <a:rPr lang="en-US" altLang="zh-TW" b="1" dirty="0" smtClean="0">
                <a:solidFill>
                  <a:schemeClr val="dk1"/>
                </a:solidFill>
                <a:latin typeface="微軟正黑體" panose="020B0604030504040204" pitchFamily="34" charset="-120"/>
                <a:ea typeface="微軟正黑體" panose="020B0604030504040204" pitchFamily="34" charset="-120"/>
              </a:rPr>
              <a:t>2</a:t>
            </a:r>
            <a:r>
              <a:rPr b="1" dirty="0" smtClean="0">
                <a:solidFill>
                  <a:schemeClr val="dk1"/>
                </a:solidFill>
                <a:latin typeface="微軟正黑體" panose="020B0604030504040204" pitchFamily="34" charset="-120"/>
                <a:ea typeface="微軟正黑體" panose="020B0604030504040204" pitchFamily="34" charset="-120"/>
              </a:rPr>
              <a:t>/2</a:t>
            </a:r>
            <a:r>
              <a:rPr lang="en-US" altLang="zh-TW" b="1" dirty="0" smtClean="0">
                <a:solidFill>
                  <a:schemeClr val="dk1"/>
                </a:solidFill>
                <a:latin typeface="微軟正黑體" panose="020B0604030504040204" pitchFamily="34" charset="-120"/>
                <a:ea typeface="微軟正黑體" panose="020B0604030504040204" pitchFamily="34" charset="-120"/>
              </a:rPr>
              <a:t>4</a:t>
            </a:r>
            <a:r>
              <a:rPr b="1" dirty="0" smtClean="0">
                <a:solidFill>
                  <a:schemeClr val="dk1"/>
                </a:solidFill>
                <a:latin typeface="微軟正黑體" panose="020B0604030504040204" pitchFamily="34" charset="-120"/>
                <a:ea typeface="微軟正黑體" panose="020B0604030504040204" pitchFamily="34" charset="-120"/>
              </a:rPr>
              <a:t>~</a:t>
            </a:r>
            <a:r>
              <a:rPr lang="en-US" altLang="zh-TW" b="1" dirty="0" smtClean="0">
                <a:solidFill>
                  <a:schemeClr val="dk1"/>
                </a:solidFill>
                <a:latin typeface="微軟正黑體" panose="020B0604030504040204" pitchFamily="34" charset="-120"/>
                <a:ea typeface="微軟正黑體" panose="020B0604030504040204" pitchFamily="34" charset="-120"/>
              </a:rPr>
              <a:t>6</a:t>
            </a:r>
            <a:r>
              <a:rPr b="1" dirty="0" smtClean="0">
                <a:solidFill>
                  <a:schemeClr val="dk1"/>
                </a:solidFill>
                <a:latin typeface="微軟正黑體" panose="020B0604030504040204" pitchFamily="34" charset="-120"/>
                <a:ea typeface="微軟正黑體" panose="020B0604030504040204" pitchFamily="34" charset="-120"/>
              </a:rPr>
              <a:t>/</a:t>
            </a:r>
            <a:r>
              <a:rPr lang="en-US" altLang="zh-TW" b="1" dirty="0" smtClean="0">
                <a:solidFill>
                  <a:schemeClr val="dk1"/>
                </a:solidFill>
                <a:latin typeface="微軟正黑體" panose="020B0604030504040204" pitchFamily="34" charset="-120"/>
                <a:ea typeface="微軟正黑體" panose="020B0604030504040204" pitchFamily="34" charset="-120"/>
              </a:rPr>
              <a:t>3</a:t>
            </a:r>
            <a:endParaRPr b="1" dirty="0">
              <a:solidFill>
                <a:schemeClr val="dk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176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r>
              <a:rPr lang="en-US" noProof="0" dirty="0" smtClean="0">
                <a:latin typeface="+mn-lt"/>
                <a:cs typeface="+mn-ea"/>
                <a:sym typeface="+mn-lt"/>
              </a:rPr>
              <a:t>13</a:t>
            </a:r>
            <a:endParaRPr lang="en-US" noProof="0" dirty="0">
              <a:latin typeface="+mn-lt"/>
              <a:cs typeface="+mn-ea"/>
              <a:sym typeface="+mn-lt"/>
            </a:endParaRPr>
          </a:p>
        </p:txBody>
      </p:sp>
      <p:sp>
        <p:nvSpPr>
          <p:cNvPr id="5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lt"/>
                <a:cs typeface="+mn-ea"/>
                <a:sym typeface="+mn-lt"/>
              </a:rPr>
              <a:t>縮減專案</a:t>
            </a:r>
            <a:r>
              <a:rPr lang="zh-TW" altLang="en-US" sz="2000" b="1" dirty="0" smtClean="0">
                <a:latin typeface="+mn-lt"/>
                <a:cs typeface="+mn-ea"/>
                <a:sym typeface="+mn-lt"/>
              </a:rPr>
              <a:t>工期 </a:t>
            </a:r>
            <a:r>
              <a:rPr lang="en-US" altLang="zh-TW" sz="2000" b="1" dirty="0" smtClean="0">
                <a:latin typeface="+mn-lt"/>
                <a:cs typeface="+mn-ea"/>
                <a:sym typeface="+mn-lt"/>
              </a:rPr>
              <a:t>-</a:t>
            </a:r>
            <a:r>
              <a:rPr lang="zh-TW" altLang="en-US" sz="2000" b="1" dirty="0" smtClean="0">
                <a:latin typeface="+mn-lt"/>
                <a:cs typeface="+mn-ea"/>
                <a:sym typeface="+mn-lt"/>
              </a:rPr>
              <a:t> 縮減</a:t>
            </a:r>
            <a:r>
              <a:rPr lang="zh-TW" altLang="en-US" sz="2000" b="1" dirty="0">
                <a:latin typeface="+mn-lt"/>
                <a:cs typeface="+mn-ea"/>
                <a:sym typeface="+mn-lt"/>
              </a:rPr>
              <a:t>前</a:t>
            </a:r>
          </a:p>
        </p:txBody>
      </p:sp>
      <p:graphicFrame>
        <p:nvGraphicFramePr>
          <p:cNvPr id="56" name="表格 55"/>
          <p:cNvGraphicFramePr>
            <a:graphicFrameLocks noGrp="1"/>
          </p:cNvGraphicFramePr>
          <p:nvPr>
            <p:extLst>
              <p:ext uri="{D42A27DB-BD31-4B8C-83A1-F6EECF244321}">
                <p14:modId xmlns:p14="http://schemas.microsoft.com/office/powerpoint/2010/main" val="1412391354"/>
              </p:ext>
            </p:extLst>
          </p:nvPr>
        </p:nvGraphicFramePr>
        <p:xfrm>
          <a:off x="5732466" y="3453562"/>
          <a:ext cx="402440" cy="731520"/>
        </p:xfrm>
        <a:graphic>
          <a:graphicData uri="http://schemas.openxmlformats.org/drawingml/2006/table">
            <a:tbl>
              <a:tblPr firstRow="1" bandRow="1">
                <a:tableStyleId>{5C22544A-7EE6-4342-B048-85BDC9FD1C3A}</a:tableStyleId>
              </a:tblPr>
              <a:tblGrid>
                <a:gridCol w="402440">
                  <a:extLst>
                    <a:ext uri="{9D8B030D-6E8A-4147-A177-3AD203B41FA5}">
                      <a16:colId xmlns="" xmlns:a16="http://schemas.microsoft.com/office/drawing/2014/main" val="20000"/>
                    </a:ext>
                  </a:extLst>
                </a:gridCol>
              </a:tblGrid>
              <a:tr h="358984">
                <a:tc>
                  <a:txBody>
                    <a:bodyPr/>
                    <a:lstStyle/>
                    <a:p>
                      <a:pPr algn="ctr"/>
                      <a:r>
                        <a:rPr lang="en-US" altLang="zh-TW" dirty="0" smtClean="0">
                          <a:solidFill>
                            <a:schemeClr val="tx1"/>
                          </a:solidFill>
                        </a:rPr>
                        <a:t>A</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58984">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3335673663"/>
              </p:ext>
            </p:extLst>
          </p:nvPr>
        </p:nvGraphicFramePr>
        <p:xfrm>
          <a:off x="6608098" y="2203963"/>
          <a:ext cx="393705" cy="731520"/>
        </p:xfrm>
        <a:graphic>
          <a:graphicData uri="http://schemas.openxmlformats.org/drawingml/2006/table">
            <a:tbl>
              <a:tblPr firstRow="1" bandRow="1">
                <a:tableStyleId>{5C22544A-7EE6-4342-B048-85BDC9FD1C3A}</a:tableStyleId>
              </a:tblPr>
              <a:tblGrid>
                <a:gridCol w="393705">
                  <a:extLst>
                    <a:ext uri="{9D8B030D-6E8A-4147-A177-3AD203B41FA5}">
                      <a16:colId xmlns="" xmlns:a16="http://schemas.microsoft.com/office/drawing/2014/main" val="20000"/>
                    </a:ext>
                  </a:extLst>
                </a:gridCol>
              </a:tblGrid>
              <a:tr h="274777">
                <a:tc>
                  <a:txBody>
                    <a:bodyPr/>
                    <a:lstStyle/>
                    <a:p>
                      <a:pPr algn="ctr"/>
                      <a:r>
                        <a:rPr lang="en-US" altLang="zh-TW" dirty="0" smtClean="0">
                          <a:solidFill>
                            <a:schemeClr val="tx1"/>
                          </a:solidFill>
                        </a:rPr>
                        <a:t>B</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4777">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3624577931"/>
              </p:ext>
            </p:extLst>
          </p:nvPr>
        </p:nvGraphicFramePr>
        <p:xfrm>
          <a:off x="6598610" y="3472298"/>
          <a:ext cx="403194" cy="731520"/>
        </p:xfrm>
        <a:graphic>
          <a:graphicData uri="http://schemas.openxmlformats.org/drawingml/2006/table">
            <a:tbl>
              <a:tblPr firstRow="1" bandRow="1">
                <a:tableStyleId>{5C22544A-7EE6-4342-B048-85BDC9FD1C3A}</a:tableStyleId>
              </a:tblPr>
              <a:tblGrid>
                <a:gridCol w="403194">
                  <a:extLst>
                    <a:ext uri="{9D8B030D-6E8A-4147-A177-3AD203B41FA5}">
                      <a16:colId xmlns="" xmlns:a16="http://schemas.microsoft.com/office/drawing/2014/main" val="20000"/>
                    </a:ext>
                  </a:extLst>
                </a:gridCol>
              </a:tblGrid>
              <a:tr h="146309">
                <a:tc>
                  <a:txBody>
                    <a:bodyPr/>
                    <a:lstStyle/>
                    <a:p>
                      <a:pPr algn="ctr"/>
                      <a:r>
                        <a:rPr lang="en-US" altLang="zh-TW" dirty="0" smtClean="0">
                          <a:solidFill>
                            <a:schemeClr val="tx1"/>
                          </a:solidFill>
                        </a:rPr>
                        <a:t>C</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46309">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546899319"/>
              </p:ext>
            </p:extLst>
          </p:nvPr>
        </p:nvGraphicFramePr>
        <p:xfrm>
          <a:off x="6594276" y="4750026"/>
          <a:ext cx="413145" cy="731520"/>
        </p:xfrm>
        <a:graphic>
          <a:graphicData uri="http://schemas.openxmlformats.org/drawingml/2006/table">
            <a:tbl>
              <a:tblPr firstRow="1" bandRow="1">
                <a:tableStyleId>{5C22544A-7EE6-4342-B048-85BDC9FD1C3A}</a:tableStyleId>
              </a:tblPr>
              <a:tblGrid>
                <a:gridCol w="413145">
                  <a:extLst>
                    <a:ext uri="{9D8B030D-6E8A-4147-A177-3AD203B41FA5}">
                      <a16:colId xmlns="" xmlns:a16="http://schemas.microsoft.com/office/drawing/2014/main" val="20000"/>
                    </a:ext>
                  </a:extLst>
                </a:gridCol>
              </a:tblGrid>
              <a:tr h="349495">
                <a:tc>
                  <a:txBody>
                    <a:bodyPr/>
                    <a:lstStyle/>
                    <a:p>
                      <a:pPr algn="ctr"/>
                      <a:r>
                        <a:rPr lang="en-US" altLang="zh-TW" dirty="0" smtClean="0">
                          <a:solidFill>
                            <a:schemeClr val="tx1"/>
                          </a:solidFill>
                        </a:rPr>
                        <a:t>D</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9495">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1320745492"/>
              </p:ext>
            </p:extLst>
          </p:nvPr>
        </p:nvGraphicFramePr>
        <p:xfrm>
          <a:off x="8700432" y="3485410"/>
          <a:ext cx="415179" cy="731520"/>
        </p:xfrm>
        <a:graphic>
          <a:graphicData uri="http://schemas.openxmlformats.org/drawingml/2006/table">
            <a:tbl>
              <a:tblPr firstRow="1" bandRow="1">
                <a:tableStyleId>{5C22544A-7EE6-4342-B048-85BDC9FD1C3A}</a:tableStyleId>
              </a:tblPr>
              <a:tblGrid>
                <a:gridCol w="415179">
                  <a:extLst>
                    <a:ext uri="{9D8B030D-6E8A-4147-A177-3AD203B41FA5}">
                      <a16:colId xmlns="" xmlns:a16="http://schemas.microsoft.com/office/drawing/2014/main" val="20000"/>
                    </a:ext>
                  </a:extLst>
                </a:gridCol>
              </a:tblGrid>
              <a:tr h="248145">
                <a:tc>
                  <a:txBody>
                    <a:bodyPr/>
                    <a:lstStyle/>
                    <a:p>
                      <a:pPr algn="ctr"/>
                      <a:r>
                        <a:rPr lang="en-US" altLang="zh-TW" dirty="0" smtClean="0">
                          <a:solidFill>
                            <a:schemeClr val="tx1"/>
                          </a:solidFill>
                        </a:rPr>
                        <a:t>F</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48145">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3248154125"/>
              </p:ext>
            </p:extLst>
          </p:nvPr>
        </p:nvGraphicFramePr>
        <p:xfrm>
          <a:off x="9510070" y="4755595"/>
          <a:ext cx="424937" cy="766737"/>
        </p:xfrm>
        <a:graphic>
          <a:graphicData uri="http://schemas.openxmlformats.org/drawingml/2006/table">
            <a:tbl>
              <a:tblPr firstRow="1" bandRow="1">
                <a:tableStyleId>{5C22544A-7EE6-4342-B048-85BDC9FD1C3A}</a:tableStyleId>
              </a:tblPr>
              <a:tblGrid>
                <a:gridCol w="424937">
                  <a:extLst>
                    <a:ext uri="{9D8B030D-6E8A-4147-A177-3AD203B41FA5}">
                      <a16:colId xmlns="" xmlns:a16="http://schemas.microsoft.com/office/drawing/2014/main" val="20000"/>
                    </a:ext>
                  </a:extLst>
                </a:gridCol>
              </a:tblGrid>
              <a:tr h="400977">
                <a:tc>
                  <a:txBody>
                    <a:bodyPr/>
                    <a:lstStyle/>
                    <a:p>
                      <a:pPr algn="ctr"/>
                      <a:r>
                        <a:rPr lang="en-US" altLang="zh-TW" dirty="0" smtClean="0">
                          <a:solidFill>
                            <a:schemeClr val="tx1"/>
                          </a:solidFill>
                        </a:rPr>
                        <a:t>H</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61901">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3126233883"/>
              </p:ext>
            </p:extLst>
          </p:nvPr>
        </p:nvGraphicFramePr>
        <p:xfrm>
          <a:off x="9478245" y="2237043"/>
          <a:ext cx="433012" cy="1005840"/>
        </p:xfrm>
        <a:graphic>
          <a:graphicData uri="http://schemas.openxmlformats.org/drawingml/2006/table">
            <a:tbl>
              <a:tblPr firstRow="1" bandRow="1">
                <a:tableStyleId>{5C22544A-7EE6-4342-B048-85BDC9FD1C3A}</a:tableStyleId>
              </a:tblPr>
              <a:tblGrid>
                <a:gridCol w="433012">
                  <a:extLst>
                    <a:ext uri="{9D8B030D-6E8A-4147-A177-3AD203B41FA5}">
                      <a16:colId xmlns="" xmlns:a16="http://schemas.microsoft.com/office/drawing/2014/main" val="20000"/>
                    </a:ext>
                  </a:extLst>
                </a:gridCol>
              </a:tblGrid>
              <a:tr h="161901">
                <a:tc>
                  <a:txBody>
                    <a:bodyPr/>
                    <a:lstStyle/>
                    <a:p>
                      <a:pPr algn="ctr"/>
                      <a:r>
                        <a:rPr lang="en-US" altLang="zh-TW" dirty="0" smtClean="0">
                          <a:solidFill>
                            <a:schemeClr val="tx1"/>
                          </a:solidFill>
                        </a:rPr>
                        <a:t>G</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61901">
                <a:tc>
                  <a:txBody>
                    <a:bodyPr/>
                    <a:lstStyle/>
                    <a:p>
                      <a:pPr algn="ctr"/>
                      <a:r>
                        <a:rPr lang="en-US" altLang="zh-TW" dirty="0" smtClean="0"/>
                        <a:t>21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64" name="表格 63"/>
          <p:cNvGraphicFramePr>
            <a:graphicFrameLocks noGrp="1"/>
          </p:cNvGraphicFramePr>
          <p:nvPr>
            <p:extLst>
              <p:ext uri="{D42A27DB-BD31-4B8C-83A1-F6EECF244321}">
                <p14:modId xmlns:p14="http://schemas.microsoft.com/office/powerpoint/2010/main" val="267987805"/>
              </p:ext>
            </p:extLst>
          </p:nvPr>
        </p:nvGraphicFramePr>
        <p:xfrm>
          <a:off x="10445648" y="3521037"/>
          <a:ext cx="419668" cy="731520"/>
        </p:xfrm>
        <a:graphic>
          <a:graphicData uri="http://schemas.openxmlformats.org/drawingml/2006/table">
            <a:tbl>
              <a:tblPr firstRow="1" bandRow="1">
                <a:tableStyleId>{5C22544A-7EE6-4342-B048-85BDC9FD1C3A}</a:tableStyleId>
              </a:tblPr>
              <a:tblGrid>
                <a:gridCol w="419668">
                  <a:extLst>
                    <a:ext uri="{9D8B030D-6E8A-4147-A177-3AD203B41FA5}">
                      <a16:colId xmlns="" xmlns:a16="http://schemas.microsoft.com/office/drawing/2014/main" val="20000"/>
                    </a:ext>
                  </a:extLst>
                </a:gridCol>
              </a:tblGrid>
              <a:tr h="161901">
                <a:tc>
                  <a:txBody>
                    <a:bodyPr/>
                    <a:lstStyle/>
                    <a:p>
                      <a:pPr algn="ctr"/>
                      <a:r>
                        <a:rPr lang="en-US" altLang="zh-TW" dirty="0" smtClean="0">
                          <a:solidFill>
                            <a:schemeClr val="tx1"/>
                          </a:solidFill>
                        </a:rPr>
                        <a:t>I</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61901">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cxnSp>
        <p:nvCxnSpPr>
          <p:cNvPr id="65" name="直線單箭頭接點 64"/>
          <p:cNvCxnSpPr>
            <a:endCxn id="58" idx="1"/>
          </p:cNvCxnSpPr>
          <p:nvPr/>
        </p:nvCxnSpPr>
        <p:spPr>
          <a:xfrm flipV="1">
            <a:off x="6144599" y="2569723"/>
            <a:ext cx="463499" cy="1007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表格 65"/>
          <p:cNvGraphicFramePr>
            <a:graphicFrameLocks noGrp="1"/>
          </p:cNvGraphicFramePr>
          <p:nvPr>
            <p:extLst>
              <p:ext uri="{D42A27DB-BD31-4B8C-83A1-F6EECF244321}">
                <p14:modId xmlns:p14="http://schemas.microsoft.com/office/powerpoint/2010/main" val="2793082885"/>
              </p:ext>
            </p:extLst>
          </p:nvPr>
        </p:nvGraphicFramePr>
        <p:xfrm>
          <a:off x="7663068" y="3485412"/>
          <a:ext cx="463661" cy="731520"/>
        </p:xfrm>
        <a:graphic>
          <a:graphicData uri="http://schemas.openxmlformats.org/drawingml/2006/table">
            <a:tbl>
              <a:tblPr firstRow="1" bandRow="1">
                <a:tableStyleId>{5C22544A-7EE6-4342-B048-85BDC9FD1C3A}</a:tableStyleId>
              </a:tblPr>
              <a:tblGrid>
                <a:gridCol w="463661">
                  <a:extLst>
                    <a:ext uri="{9D8B030D-6E8A-4147-A177-3AD203B41FA5}">
                      <a16:colId xmlns="" xmlns:a16="http://schemas.microsoft.com/office/drawing/2014/main" val="20000"/>
                    </a:ext>
                  </a:extLst>
                </a:gridCol>
              </a:tblGrid>
              <a:tr h="248145">
                <a:tc>
                  <a:txBody>
                    <a:bodyPr/>
                    <a:lstStyle/>
                    <a:p>
                      <a:pPr algn="ctr"/>
                      <a:r>
                        <a:rPr lang="en-US" altLang="zh-TW" dirty="0" smtClean="0">
                          <a:solidFill>
                            <a:schemeClr val="tx1"/>
                          </a:solidFill>
                        </a:rPr>
                        <a:t>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48145">
                <a:tc>
                  <a:txBody>
                    <a:bodyPr/>
                    <a:lstStyle/>
                    <a:p>
                      <a:pPr algn="ctr"/>
                      <a:r>
                        <a:rPr lang="en-US" altLang="zh-TW" dirty="0" smtClean="0"/>
                        <a:t>56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cxnSp>
        <p:nvCxnSpPr>
          <p:cNvPr id="67" name="直線單箭頭接點 66"/>
          <p:cNvCxnSpPr/>
          <p:nvPr/>
        </p:nvCxnSpPr>
        <p:spPr>
          <a:xfrm>
            <a:off x="6144598" y="3812924"/>
            <a:ext cx="463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endCxn id="60" idx="1"/>
          </p:cNvCxnSpPr>
          <p:nvPr/>
        </p:nvCxnSpPr>
        <p:spPr>
          <a:xfrm>
            <a:off x="6144599" y="4024700"/>
            <a:ext cx="449677" cy="1091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endCxn id="66" idx="1"/>
          </p:cNvCxnSpPr>
          <p:nvPr/>
        </p:nvCxnSpPr>
        <p:spPr>
          <a:xfrm>
            <a:off x="7018058" y="3848549"/>
            <a:ext cx="645010" cy="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endCxn id="66" idx="1"/>
          </p:cNvCxnSpPr>
          <p:nvPr/>
        </p:nvCxnSpPr>
        <p:spPr>
          <a:xfrm>
            <a:off x="6996285" y="2562097"/>
            <a:ext cx="666783" cy="1289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7018058" y="3851172"/>
            <a:ext cx="666783" cy="128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endCxn id="61" idx="1"/>
          </p:cNvCxnSpPr>
          <p:nvPr/>
        </p:nvCxnSpPr>
        <p:spPr>
          <a:xfrm>
            <a:off x="8144235" y="3845926"/>
            <a:ext cx="556197" cy="52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1" idx="2"/>
            <a:endCxn id="62" idx="1"/>
          </p:cNvCxnSpPr>
          <p:nvPr/>
        </p:nvCxnSpPr>
        <p:spPr>
          <a:xfrm>
            <a:off x="8908021" y="4216930"/>
            <a:ext cx="602049" cy="92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flipV="1">
            <a:off x="8870825" y="2562097"/>
            <a:ext cx="602049" cy="922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9870642" y="2569723"/>
            <a:ext cx="602049" cy="922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stCxn id="62" idx="3"/>
          </p:cNvCxnSpPr>
          <p:nvPr/>
        </p:nvCxnSpPr>
        <p:spPr>
          <a:xfrm flipV="1">
            <a:off x="9935007" y="4216930"/>
            <a:ext cx="537684" cy="92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bject 16"/>
          <p:cNvSpPr txBox="1"/>
          <p:nvPr/>
        </p:nvSpPr>
        <p:spPr>
          <a:xfrm>
            <a:off x="874470" y="1778975"/>
            <a:ext cx="3669475" cy="3336811"/>
          </a:xfrm>
          <a:prstGeom prst="rect">
            <a:avLst/>
          </a:prstGeom>
        </p:spPr>
        <p:txBody>
          <a:bodyPr vert="horz" wrap="square" lIns="0" tIns="12700" rIns="0" bIns="0" rtlCol="0">
            <a:spAutoFit/>
          </a:bodyPr>
          <a:lstStyle/>
          <a:p>
            <a:pPr>
              <a:spcBef>
                <a:spcPts val="100"/>
              </a:spcBef>
            </a:pPr>
            <a:r>
              <a:rPr b="1" dirty="0">
                <a:latin typeface="微軟正黑體" panose="020B0604030504040204" pitchFamily="34" charset="-120"/>
                <a:ea typeface="微軟正黑體" panose="020B0604030504040204" pitchFamily="34" charset="-120"/>
              </a:rPr>
              <a:t>專案經理的挑戰：</a:t>
            </a:r>
          </a:p>
          <a:p>
            <a:pPr>
              <a:spcBef>
                <a:spcPts val="15"/>
              </a:spcBef>
            </a:pPr>
            <a:r>
              <a:rPr b="1" dirty="0">
                <a:latin typeface="微軟正黑體" panose="020B0604030504040204" pitchFamily="34" charset="-120"/>
                <a:ea typeface="微軟正黑體" panose="020B0604030504040204" pitchFamily="34" charset="-120"/>
              </a:rPr>
              <a:t>使用迅速而有邏輯的方法，將減少</a:t>
            </a:r>
          </a:p>
          <a:p>
            <a:r>
              <a:rPr b="1" dirty="0">
                <a:latin typeface="微軟正黑體" panose="020B0604030504040204" pitchFamily="34" charset="-120"/>
                <a:ea typeface="微軟正黑體" panose="020B0604030504040204" pitchFamily="34" charset="-120"/>
              </a:rPr>
              <a:t>專案時間的利益與成本做比較</a:t>
            </a:r>
          </a:p>
          <a:p>
            <a:pPr>
              <a:spcBef>
                <a:spcPts val="30"/>
              </a:spcBef>
            </a:pPr>
            <a:endParaRPr b="1" dirty="0">
              <a:latin typeface="微軟正黑體" panose="020B0604030504040204" pitchFamily="34" charset="-120"/>
              <a:ea typeface="微軟正黑體" panose="020B0604030504040204" pitchFamily="34" charset="-120"/>
            </a:endParaRPr>
          </a:p>
          <a:p>
            <a:r>
              <a:rPr b="1" dirty="0">
                <a:latin typeface="微軟正黑體" panose="020B0604030504040204" pitchFamily="34" charset="-120"/>
                <a:ea typeface="微軟正黑體" panose="020B0604030504040204" pitchFamily="34" charset="-120"/>
              </a:rPr>
              <a:t>方法：</a:t>
            </a:r>
          </a:p>
          <a:p>
            <a:pPr>
              <a:spcBef>
                <a:spcPts val="15"/>
              </a:spcBef>
            </a:pPr>
            <a:r>
              <a:rPr b="1" dirty="0">
                <a:latin typeface="微軟正黑體" panose="020B0604030504040204" pitchFamily="34" charset="-120"/>
                <a:ea typeface="微軟正黑體" panose="020B0604030504040204" pitchFamily="34" charset="-120"/>
              </a:rPr>
              <a:t>建構專案成本 – </a:t>
            </a:r>
            <a:r>
              <a:rPr b="1" dirty="0">
                <a:solidFill>
                  <a:srgbClr val="FF0000"/>
                </a:solidFill>
                <a:latin typeface="微軟正黑體" panose="020B0604030504040204" pitchFamily="34" charset="-120"/>
                <a:ea typeface="微軟正黑體" panose="020B0604030504040204" pitchFamily="34" charset="-120"/>
              </a:rPr>
              <a:t>工期圖</a:t>
            </a:r>
          </a:p>
          <a:p>
            <a:r>
              <a:rPr b="1" dirty="0">
                <a:latin typeface="微軟正黑體" panose="020B0604030504040204" pitchFamily="34" charset="-120"/>
                <a:ea typeface="微軟正黑體" panose="020B0604030504040204" pitchFamily="34" charset="-120"/>
              </a:rPr>
              <a:t>→找出專案工期的直接、間接成本</a:t>
            </a:r>
          </a:p>
          <a:p>
            <a:r>
              <a:rPr b="1" dirty="0">
                <a:latin typeface="微軟正黑體" panose="020B0604030504040204" pitchFamily="34" charset="-120"/>
                <a:ea typeface="微軟正黑體" panose="020B0604030504040204" pitchFamily="34" charset="-120"/>
              </a:rPr>
              <a:t>→進行加總</a:t>
            </a:r>
          </a:p>
          <a:p>
            <a:pPr>
              <a:spcBef>
                <a:spcPts val="40"/>
              </a:spcBef>
            </a:pPr>
            <a:endParaRPr b="1" dirty="0">
              <a:latin typeface="微軟正黑體" panose="020B0604030504040204" pitchFamily="34" charset="-120"/>
              <a:ea typeface="微軟正黑體" panose="020B0604030504040204" pitchFamily="34" charset="-120"/>
            </a:endParaRPr>
          </a:p>
          <a:p>
            <a:pPr marR="26034"/>
            <a:r>
              <a:rPr b="1" dirty="0" err="1">
                <a:latin typeface="微軟正黑體" panose="020B0604030504040204" pitchFamily="34" charset="-120"/>
                <a:ea typeface="微軟正黑體" panose="020B0604030504040204" pitchFamily="34" charset="-120"/>
              </a:rPr>
              <a:t>界定專案工期要徑活動</a:t>
            </a:r>
            <a:r>
              <a:rPr b="1" dirty="0" smtClean="0">
                <a:latin typeface="微軟正黑體" panose="020B0604030504040204" pitchFamily="34" charset="-120"/>
                <a:ea typeface="微軟正黑體" panose="020B0604030504040204" pitchFamily="34" charset="-120"/>
              </a:rPr>
              <a:t>：</a:t>
            </a:r>
            <a:endParaRPr lang="en-US" b="1" dirty="0" smtClean="0">
              <a:latin typeface="微軟正黑體" panose="020B0604030504040204" pitchFamily="34" charset="-120"/>
              <a:ea typeface="微軟正黑體" panose="020B0604030504040204" pitchFamily="34" charset="-120"/>
            </a:endParaRPr>
          </a:p>
          <a:p>
            <a:pPr marR="26034"/>
            <a:r>
              <a:rPr b="1" dirty="0" smtClean="0">
                <a:latin typeface="微軟正黑體" panose="020B0604030504040204" pitchFamily="34" charset="-120"/>
                <a:ea typeface="微軟正黑體" panose="020B0604030504040204" pitchFamily="34" charset="-120"/>
              </a:rPr>
              <a:t>本 </a:t>
            </a:r>
            <a:r>
              <a:rPr b="1" dirty="0">
                <a:latin typeface="微軟正黑體" panose="020B0604030504040204" pitchFamily="34" charset="-120"/>
                <a:ea typeface="微軟正黑體" panose="020B0604030504040204" pitchFamily="34" charset="-120"/>
              </a:rPr>
              <a:t>專 案 為 ：</a:t>
            </a:r>
            <a:r>
              <a:rPr b="1" dirty="0">
                <a:solidFill>
                  <a:srgbClr val="FF0000"/>
                </a:solidFill>
                <a:latin typeface="微軟正黑體" panose="020B0604030504040204" pitchFamily="34" charset="-120"/>
                <a:ea typeface="微軟正黑體" panose="020B0604030504040204" pitchFamily="34" charset="-120"/>
              </a:rPr>
              <a:t>A</a:t>
            </a:r>
            <a:r>
              <a:rPr b="1" dirty="0" smtClean="0">
                <a:solidFill>
                  <a:srgbClr val="FF0000"/>
                </a:solidFill>
                <a:latin typeface="微軟正黑體" panose="020B0604030504040204" pitchFamily="34" charset="-120"/>
                <a:ea typeface="微軟正黑體" panose="020B0604030504040204" pitchFamily="34" charset="-120"/>
              </a:rPr>
              <a:t>→</a:t>
            </a:r>
            <a:r>
              <a:rPr lang="en-US" altLang="zh-TW" b="1" dirty="0" smtClean="0">
                <a:solidFill>
                  <a:srgbClr val="FF0000"/>
                </a:solidFill>
                <a:latin typeface="微軟正黑體" panose="020B0604030504040204" pitchFamily="34" charset="-120"/>
                <a:ea typeface="微軟正黑體" panose="020B0604030504040204" pitchFamily="34" charset="-120"/>
              </a:rPr>
              <a:t>B</a:t>
            </a:r>
            <a:r>
              <a:rPr b="1" dirty="0" smtClean="0">
                <a:solidFill>
                  <a:srgbClr val="FF0000"/>
                </a:solidFill>
                <a:latin typeface="微軟正黑體" panose="020B0604030504040204" pitchFamily="34" charset="-120"/>
                <a:ea typeface="微軟正黑體" panose="020B0604030504040204" pitchFamily="34" charset="-120"/>
              </a:rPr>
              <a:t> →</a:t>
            </a:r>
            <a:r>
              <a:rPr lang="en-US" altLang="zh-TW" b="1" dirty="0" smtClean="0">
                <a:solidFill>
                  <a:srgbClr val="FF0000"/>
                </a:solidFill>
                <a:latin typeface="微軟正黑體" panose="020B0604030504040204" pitchFamily="34" charset="-120"/>
                <a:ea typeface="微軟正黑體" panose="020B0604030504040204" pitchFamily="34" charset="-120"/>
              </a:rPr>
              <a:t>E</a:t>
            </a:r>
            <a:r>
              <a:rPr b="1" dirty="0" smtClean="0">
                <a:solidFill>
                  <a:srgbClr val="FF0000"/>
                </a:solidFill>
                <a:latin typeface="微軟正黑體" panose="020B0604030504040204" pitchFamily="34" charset="-120"/>
                <a:ea typeface="微軟正黑體" panose="020B0604030504040204" pitchFamily="34" charset="-120"/>
              </a:rPr>
              <a:t> →</a:t>
            </a:r>
            <a:r>
              <a:rPr lang="en-US" altLang="zh-TW" b="1" dirty="0" smtClean="0">
                <a:solidFill>
                  <a:srgbClr val="FF0000"/>
                </a:solidFill>
                <a:latin typeface="微軟正黑體" panose="020B0604030504040204" pitchFamily="34" charset="-120"/>
                <a:ea typeface="微軟正黑體" panose="020B0604030504040204" pitchFamily="34" charset="-120"/>
              </a:rPr>
              <a:t>F</a:t>
            </a:r>
            <a:r>
              <a:rPr b="1" dirty="0" smtClean="0">
                <a:solidFill>
                  <a:srgbClr val="FF0000"/>
                </a:solidFill>
                <a:latin typeface="微軟正黑體" panose="020B0604030504040204" pitchFamily="34" charset="-120"/>
                <a:ea typeface="微軟正黑體" panose="020B0604030504040204" pitchFamily="34" charset="-120"/>
              </a:rPr>
              <a:t> →</a:t>
            </a:r>
            <a:r>
              <a:rPr lang="en-US" altLang="zh-TW" b="1" dirty="0" smtClean="0">
                <a:solidFill>
                  <a:srgbClr val="FF0000"/>
                </a:solidFill>
                <a:latin typeface="微軟正黑體" panose="020B0604030504040204" pitchFamily="34" charset="-120"/>
                <a:ea typeface="微軟正黑體" panose="020B0604030504040204" pitchFamily="34" charset="-120"/>
              </a:rPr>
              <a:t>G</a:t>
            </a:r>
            <a:r>
              <a:rPr b="1" dirty="0" smtClean="0">
                <a:solidFill>
                  <a:srgbClr val="FF0000"/>
                </a:solidFill>
                <a:latin typeface="微軟正黑體" panose="020B0604030504040204" pitchFamily="34" charset="-120"/>
                <a:ea typeface="微軟正黑體" panose="020B0604030504040204" pitchFamily="34" charset="-120"/>
              </a:rPr>
              <a:t> →</a:t>
            </a:r>
            <a:r>
              <a:rPr lang="en-US" altLang="zh-TW" b="1" dirty="0" smtClean="0">
                <a:solidFill>
                  <a:srgbClr val="FF0000"/>
                </a:solidFill>
                <a:latin typeface="微軟正黑體" panose="020B0604030504040204" pitchFamily="34" charset="-120"/>
                <a:ea typeface="微軟正黑體" panose="020B0604030504040204" pitchFamily="34" charset="-120"/>
              </a:rPr>
              <a:t>I</a:t>
            </a:r>
            <a:r>
              <a:rPr b="1" dirty="0" smtClean="0">
                <a:solidFill>
                  <a:srgbClr val="FF0000"/>
                </a:solidFill>
                <a:latin typeface="微軟正黑體" panose="020B0604030504040204" pitchFamily="34" charset="-120"/>
                <a:ea typeface="微軟正黑體" panose="020B0604030504040204" pitchFamily="34" charset="-120"/>
              </a:rPr>
              <a:t>  </a:t>
            </a:r>
            <a:r>
              <a:rPr b="1" dirty="0" smtClean="0">
                <a:latin typeface="微軟正黑體" panose="020B0604030504040204" pitchFamily="34" charset="-120"/>
                <a:ea typeface="微軟正黑體" panose="020B0604030504040204" pitchFamily="34" charset="-120"/>
              </a:rPr>
              <a:t>總計需時間</a:t>
            </a:r>
            <a:r>
              <a:rPr lang="en-US" altLang="zh-TW" b="1" dirty="0" smtClean="0">
                <a:solidFill>
                  <a:srgbClr val="FF0000"/>
                </a:solidFill>
                <a:latin typeface="微軟正黑體" panose="020B0604030504040204" pitchFamily="34" charset="-120"/>
                <a:ea typeface="微軟正黑體" panose="020B0604030504040204" pitchFamily="34" charset="-120"/>
              </a:rPr>
              <a:t>99</a:t>
            </a:r>
            <a:r>
              <a:rPr b="1" dirty="0" smtClean="0">
                <a:latin typeface="微軟正黑體" panose="020B0604030504040204" pitchFamily="34" charset="-120"/>
                <a:ea typeface="微軟正黑體" panose="020B0604030504040204" pitchFamily="34" charset="-120"/>
              </a:rPr>
              <a:t>天</a:t>
            </a:r>
            <a:endParaRPr b="1" dirty="0">
              <a:latin typeface="微軟正黑體" panose="020B0604030504040204" pitchFamily="34" charset="-120"/>
              <a:ea typeface="微軟正黑體" panose="020B0604030504040204" pitchFamily="34" charset="-120"/>
            </a:endParaRPr>
          </a:p>
        </p:txBody>
      </p:sp>
      <p:graphicFrame>
        <p:nvGraphicFramePr>
          <p:cNvPr id="78" name="表格 77"/>
          <p:cNvGraphicFramePr>
            <a:graphicFrameLocks noGrp="1"/>
          </p:cNvGraphicFramePr>
          <p:nvPr>
            <p:extLst>
              <p:ext uri="{D42A27DB-BD31-4B8C-83A1-F6EECF244321}">
                <p14:modId xmlns:p14="http://schemas.microsoft.com/office/powerpoint/2010/main" val="1871428424"/>
              </p:ext>
            </p:extLst>
          </p:nvPr>
        </p:nvGraphicFramePr>
        <p:xfrm>
          <a:off x="1014241" y="5607523"/>
          <a:ext cx="675484" cy="731520"/>
        </p:xfrm>
        <a:graphic>
          <a:graphicData uri="http://schemas.openxmlformats.org/drawingml/2006/table">
            <a:tbl>
              <a:tblPr firstRow="1" bandRow="1">
                <a:tableStyleId>{5C22544A-7EE6-4342-B048-85BDC9FD1C3A}</a:tableStyleId>
              </a:tblPr>
              <a:tblGrid>
                <a:gridCol w="675484">
                  <a:extLst>
                    <a:ext uri="{9D8B030D-6E8A-4147-A177-3AD203B41FA5}">
                      <a16:colId xmlns="" xmlns:a16="http://schemas.microsoft.com/office/drawing/2014/main" val="20000"/>
                    </a:ext>
                  </a:extLst>
                </a:gridCol>
              </a:tblGrid>
              <a:tr h="358984">
                <a:tc>
                  <a:txBody>
                    <a:bodyPr/>
                    <a:lstStyle/>
                    <a:p>
                      <a:pPr algn="ctr"/>
                      <a:r>
                        <a:rPr lang="zh-TW" altLang="en-US" dirty="0" smtClean="0">
                          <a:solidFill>
                            <a:schemeClr val="tx1"/>
                          </a:solidFill>
                        </a:rPr>
                        <a:t>活動</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58984">
                <a:tc>
                  <a:txBody>
                    <a:bodyPr/>
                    <a:lstStyle/>
                    <a:p>
                      <a:pPr algn="ctr"/>
                      <a:r>
                        <a:rPr lang="zh-TW" altLang="en-US" dirty="0" smtClean="0"/>
                        <a:t>工期</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
        <p:nvSpPr>
          <p:cNvPr id="79" name="文字方塊 78"/>
          <p:cNvSpPr txBox="1"/>
          <p:nvPr/>
        </p:nvSpPr>
        <p:spPr>
          <a:xfrm>
            <a:off x="1031006" y="5207898"/>
            <a:ext cx="737492" cy="369332"/>
          </a:xfrm>
          <a:prstGeom prst="rect">
            <a:avLst/>
          </a:prstGeom>
          <a:noFill/>
        </p:spPr>
        <p:txBody>
          <a:bodyPr wrap="square" rtlCol="0">
            <a:spAutoFit/>
          </a:bodyPr>
          <a:lstStyle/>
          <a:p>
            <a:r>
              <a:rPr lang="zh-TW" altLang="en-US" dirty="0" smtClean="0"/>
              <a:t>圖例</a:t>
            </a:r>
            <a:endParaRPr lang="zh-TW" altLang="en-US" dirty="0"/>
          </a:p>
        </p:txBody>
      </p:sp>
      <p:sp>
        <p:nvSpPr>
          <p:cNvPr id="80" name="文字方塊 79"/>
          <p:cNvSpPr txBox="1"/>
          <p:nvPr/>
        </p:nvSpPr>
        <p:spPr>
          <a:xfrm>
            <a:off x="1792206" y="5771792"/>
            <a:ext cx="3505334" cy="369332"/>
          </a:xfrm>
          <a:prstGeom prst="rect">
            <a:avLst/>
          </a:prstGeom>
          <a:noFill/>
        </p:spPr>
        <p:txBody>
          <a:bodyPr wrap="square" rtlCol="0">
            <a:spAutoFit/>
          </a:bodyPr>
          <a:lstStyle/>
          <a:p>
            <a:r>
              <a:rPr lang="zh-TW" altLang="en-US" dirty="0"/>
              <a:t>初始總直接</a:t>
            </a:r>
            <a:r>
              <a:rPr lang="zh-TW" altLang="en-US" dirty="0" smtClean="0"/>
              <a:t>成本：</a:t>
            </a:r>
            <a:r>
              <a:rPr lang="en-US" altLang="zh-TW" dirty="0" smtClean="0"/>
              <a:t>310,00</a:t>
            </a:r>
            <a:endParaRPr lang="zh-TW" altLang="en-US" dirty="0"/>
          </a:p>
        </p:txBody>
      </p:sp>
    </p:spTree>
    <p:extLst>
      <p:ext uri="{BB962C8B-B14F-4D97-AF65-F5344CB8AC3E}">
        <p14:creationId xmlns:p14="http://schemas.microsoft.com/office/powerpoint/2010/main" val="17265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r>
              <a:rPr lang="en-US" noProof="0" dirty="0" smtClean="0">
                <a:latin typeface="+mn-lt"/>
                <a:cs typeface="+mn-ea"/>
                <a:sym typeface="+mn-lt"/>
              </a:rPr>
              <a:t>14</a:t>
            </a:r>
            <a:endParaRPr lang="en-US" noProof="0" dirty="0">
              <a:latin typeface="+mn-lt"/>
              <a:cs typeface="+mn-ea"/>
              <a:sym typeface="+mn-lt"/>
            </a:endParaRPr>
          </a:p>
        </p:txBody>
      </p:sp>
      <p:sp>
        <p:nvSpPr>
          <p:cNvPr id="4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lt"/>
                <a:cs typeface="+mn-ea"/>
                <a:sym typeface="+mn-lt"/>
              </a:rPr>
              <a:t>縮減專案</a:t>
            </a:r>
            <a:r>
              <a:rPr lang="zh-TW" altLang="en-US" sz="2000" b="1" dirty="0" smtClean="0">
                <a:latin typeface="+mn-lt"/>
                <a:cs typeface="+mn-ea"/>
                <a:sym typeface="+mn-lt"/>
              </a:rPr>
              <a:t>工期 </a:t>
            </a:r>
            <a:r>
              <a:rPr lang="en-US" altLang="zh-TW" sz="2000" b="1" dirty="0" smtClean="0">
                <a:latin typeface="+mn-lt"/>
                <a:cs typeface="+mn-ea"/>
                <a:sym typeface="+mn-lt"/>
              </a:rPr>
              <a:t>-</a:t>
            </a:r>
            <a:r>
              <a:rPr lang="zh-TW" altLang="en-US" sz="2000" b="1" dirty="0" smtClean="0">
                <a:latin typeface="+mn-lt"/>
                <a:cs typeface="+mn-ea"/>
                <a:sym typeface="+mn-lt"/>
              </a:rPr>
              <a:t> 縮減</a:t>
            </a:r>
            <a:r>
              <a:rPr lang="zh-TW" altLang="en-US" sz="2000" b="1" dirty="0">
                <a:latin typeface="+mn-lt"/>
                <a:cs typeface="+mn-ea"/>
                <a:sym typeface="+mn-lt"/>
              </a:rPr>
              <a:t>後</a:t>
            </a:r>
          </a:p>
        </p:txBody>
      </p:sp>
      <p:graphicFrame>
        <p:nvGraphicFramePr>
          <p:cNvPr id="46" name="表格 45"/>
          <p:cNvGraphicFramePr>
            <a:graphicFrameLocks noGrp="1"/>
          </p:cNvGraphicFramePr>
          <p:nvPr>
            <p:extLst>
              <p:ext uri="{D42A27DB-BD31-4B8C-83A1-F6EECF244321}">
                <p14:modId xmlns:p14="http://schemas.microsoft.com/office/powerpoint/2010/main" val="2942426208"/>
              </p:ext>
            </p:extLst>
          </p:nvPr>
        </p:nvGraphicFramePr>
        <p:xfrm>
          <a:off x="5732466" y="3453562"/>
          <a:ext cx="402440" cy="731520"/>
        </p:xfrm>
        <a:graphic>
          <a:graphicData uri="http://schemas.openxmlformats.org/drawingml/2006/table">
            <a:tbl>
              <a:tblPr firstRow="1" bandRow="1">
                <a:tableStyleId>{5C22544A-7EE6-4342-B048-85BDC9FD1C3A}</a:tableStyleId>
              </a:tblPr>
              <a:tblGrid>
                <a:gridCol w="402440">
                  <a:extLst>
                    <a:ext uri="{9D8B030D-6E8A-4147-A177-3AD203B41FA5}">
                      <a16:colId xmlns="" xmlns:a16="http://schemas.microsoft.com/office/drawing/2014/main" val="20000"/>
                    </a:ext>
                  </a:extLst>
                </a:gridCol>
              </a:tblGrid>
              <a:tr h="358984">
                <a:tc>
                  <a:txBody>
                    <a:bodyPr/>
                    <a:lstStyle/>
                    <a:p>
                      <a:pPr algn="ctr"/>
                      <a:r>
                        <a:rPr lang="en-US" altLang="zh-TW" dirty="0" smtClean="0">
                          <a:solidFill>
                            <a:schemeClr val="tx1"/>
                          </a:solidFill>
                        </a:rPr>
                        <a:t>A</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58984">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1439933629"/>
              </p:ext>
            </p:extLst>
          </p:nvPr>
        </p:nvGraphicFramePr>
        <p:xfrm>
          <a:off x="6460177" y="2203963"/>
          <a:ext cx="679177" cy="1005840"/>
        </p:xfrm>
        <a:graphic>
          <a:graphicData uri="http://schemas.openxmlformats.org/drawingml/2006/table">
            <a:tbl>
              <a:tblPr firstRow="1" bandRow="1">
                <a:tableStyleId>{5C22544A-7EE6-4342-B048-85BDC9FD1C3A}</a:tableStyleId>
              </a:tblPr>
              <a:tblGrid>
                <a:gridCol w="679177">
                  <a:extLst>
                    <a:ext uri="{9D8B030D-6E8A-4147-A177-3AD203B41FA5}">
                      <a16:colId xmlns="" xmlns:a16="http://schemas.microsoft.com/office/drawing/2014/main" val="20000"/>
                    </a:ext>
                  </a:extLst>
                </a:gridCol>
              </a:tblGrid>
              <a:tr h="274777">
                <a:tc>
                  <a:txBody>
                    <a:bodyPr/>
                    <a:lstStyle/>
                    <a:p>
                      <a:pPr algn="ctr"/>
                      <a:r>
                        <a:rPr lang="en-US" altLang="zh-TW" dirty="0" smtClean="0">
                          <a:solidFill>
                            <a:schemeClr val="tx1"/>
                          </a:solidFill>
                        </a:rPr>
                        <a:t>B</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4777">
                <a:tc>
                  <a:txBody>
                    <a:bodyPr/>
                    <a:lstStyle/>
                    <a:p>
                      <a:pPr algn="ctr"/>
                      <a:r>
                        <a:rPr lang="en-US" altLang="zh-TW" dirty="0" smtClean="0"/>
                        <a:t>4x</a:t>
                      </a:r>
                    </a:p>
                    <a:p>
                      <a:pPr algn="ctr"/>
                      <a:r>
                        <a:rPr lang="en-US" altLang="zh-TW" dirty="0" smtClean="0"/>
                        <a:t>(7-3)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707176494"/>
              </p:ext>
            </p:extLst>
          </p:nvPr>
        </p:nvGraphicFramePr>
        <p:xfrm>
          <a:off x="6598610" y="3472298"/>
          <a:ext cx="403194" cy="731520"/>
        </p:xfrm>
        <a:graphic>
          <a:graphicData uri="http://schemas.openxmlformats.org/drawingml/2006/table">
            <a:tbl>
              <a:tblPr firstRow="1" bandRow="1">
                <a:tableStyleId>{5C22544A-7EE6-4342-B048-85BDC9FD1C3A}</a:tableStyleId>
              </a:tblPr>
              <a:tblGrid>
                <a:gridCol w="403194">
                  <a:extLst>
                    <a:ext uri="{9D8B030D-6E8A-4147-A177-3AD203B41FA5}">
                      <a16:colId xmlns="" xmlns:a16="http://schemas.microsoft.com/office/drawing/2014/main" val="20000"/>
                    </a:ext>
                  </a:extLst>
                </a:gridCol>
              </a:tblGrid>
              <a:tr h="146309">
                <a:tc>
                  <a:txBody>
                    <a:bodyPr/>
                    <a:lstStyle/>
                    <a:p>
                      <a:pPr algn="ctr"/>
                      <a:r>
                        <a:rPr lang="en-US" altLang="zh-TW" dirty="0" smtClean="0">
                          <a:solidFill>
                            <a:schemeClr val="tx1"/>
                          </a:solidFill>
                        </a:rPr>
                        <a:t>C</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46309">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50" name="表格 49"/>
          <p:cNvGraphicFramePr>
            <a:graphicFrameLocks noGrp="1"/>
          </p:cNvGraphicFramePr>
          <p:nvPr>
            <p:extLst>
              <p:ext uri="{D42A27DB-BD31-4B8C-83A1-F6EECF244321}">
                <p14:modId xmlns:p14="http://schemas.microsoft.com/office/powerpoint/2010/main" val="3620050111"/>
              </p:ext>
            </p:extLst>
          </p:nvPr>
        </p:nvGraphicFramePr>
        <p:xfrm>
          <a:off x="6594276" y="4750026"/>
          <a:ext cx="413145" cy="731520"/>
        </p:xfrm>
        <a:graphic>
          <a:graphicData uri="http://schemas.openxmlformats.org/drawingml/2006/table">
            <a:tbl>
              <a:tblPr firstRow="1" bandRow="1">
                <a:tableStyleId>{5C22544A-7EE6-4342-B048-85BDC9FD1C3A}</a:tableStyleId>
              </a:tblPr>
              <a:tblGrid>
                <a:gridCol w="413145">
                  <a:extLst>
                    <a:ext uri="{9D8B030D-6E8A-4147-A177-3AD203B41FA5}">
                      <a16:colId xmlns="" xmlns:a16="http://schemas.microsoft.com/office/drawing/2014/main" val="20000"/>
                    </a:ext>
                  </a:extLst>
                </a:gridCol>
              </a:tblGrid>
              <a:tr h="349495">
                <a:tc>
                  <a:txBody>
                    <a:bodyPr/>
                    <a:lstStyle/>
                    <a:p>
                      <a:pPr algn="ctr"/>
                      <a:r>
                        <a:rPr lang="en-US" altLang="zh-TW" dirty="0" smtClean="0">
                          <a:solidFill>
                            <a:schemeClr val="tx1"/>
                          </a:solidFill>
                        </a:rPr>
                        <a:t>D</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9495">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3747739329"/>
              </p:ext>
            </p:extLst>
          </p:nvPr>
        </p:nvGraphicFramePr>
        <p:xfrm>
          <a:off x="9935007" y="4862472"/>
          <a:ext cx="424937" cy="766737"/>
        </p:xfrm>
        <a:graphic>
          <a:graphicData uri="http://schemas.openxmlformats.org/drawingml/2006/table">
            <a:tbl>
              <a:tblPr firstRow="1" bandRow="1">
                <a:tableStyleId>{5C22544A-7EE6-4342-B048-85BDC9FD1C3A}</a:tableStyleId>
              </a:tblPr>
              <a:tblGrid>
                <a:gridCol w="424937">
                  <a:extLst>
                    <a:ext uri="{9D8B030D-6E8A-4147-A177-3AD203B41FA5}">
                      <a16:colId xmlns="" xmlns:a16="http://schemas.microsoft.com/office/drawing/2014/main" val="20000"/>
                    </a:ext>
                  </a:extLst>
                </a:gridCol>
              </a:tblGrid>
              <a:tr h="400977">
                <a:tc>
                  <a:txBody>
                    <a:bodyPr/>
                    <a:lstStyle/>
                    <a:p>
                      <a:pPr algn="ctr"/>
                      <a:r>
                        <a:rPr lang="en-US" altLang="zh-TW" dirty="0" smtClean="0">
                          <a:solidFill>
                            <a:schemeClr val="tx1"/>
                          </a:solidFill>
                        </a:rPr>
                        <a:t>H</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61901">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52" name="表格 51"/>
          <p:cNvGraphicFramePr>
            <a:graphicFrameLocks noGrp="1"/>
          </p:cNvGraphicFramePr>
          <p:nvPr>
            <p:extLst>
              <p:ext uri="{D42A27DB-BD31-4B8C-83A1-F6EECF244321}">
                <p14:modId xmlns:p14="http://schemas.microsoft.com/office/powerpoint/2010/main" val="696117405"/>
              </p:ext>
            </p:extLst>
          </p:nvPr>
        </p:nvGraphicFramePr>
        <p:xfrm>
          <a:off x="9795597" y="2050685"/>
          <a:ext cx="725604" cy="1005840"/>
        </p:xfrm>
        <a:graphic>
          <a:graphicData uri="http://schemas.openxmlformats.org/drawingml/2006/table">
            <a:tbl>
              <a:tblPr firstRow="1" bandRow="1">
                <a:tableStyleId>{5C22544A-7EE6-4342-B048-85BDC9FD1C3A}</a:tableStyleId>
              </a:tblPr>
              <a:tblGrid>
                <a:gridCol w="725604">
                  <a:extLst>
                    <a:ext uri="{9D8B030D-6E8A-4147-A177-3AD203B41FA5}">
                      <a16:colId xmlns="" xmlns:a16="http://schemas.microsoft.com/office/drawing/2014/main" val="20000"/>
                    </a:ext>
                  </a:extLst>
                </a:gridCol>
              </a:tblGrid>
              <a:tr h="161901">
                <a:tc>
                  <a:txBody>
                    <a:bodyPr/>
                    <a:lstStyle/>
                    <a:p>
                      <a:pPr algn="ctr"/>
                      <a:r>
                        <a:rPr lang="en-US" altLang="zh-TW" dirty="0" smtClean="0">
                          <a:solidFill>
                            <a:schemeClr val="tx1"/>
                          </a:solidFill>
                        </a:rPr>
                        <a:t>G</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61901">
                <a:tc>
                  <a:txBody>
                    <a:bodyPr/>
                    <a:lstStyle/>
                    <a:p>
                      <a:pPr algn="ctr"/>
                      <a:r>
                        <a:rPr lang="en-US" altLang="zh-TW" dirty="0" smtClean="0"/>
                        <a:t>15x</a:t>
                      </a:r>
                    </a:p>
                    <a:p>
                      <a:pPr algn="ctr"/>
                      <a:r>
                        <a:rPr lang="en-US" altLang="zh-TW" dirty="0" smtClean="0"/>
                        <a:t>(21-6)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1733575147"/>
              </p:ext>
            </p:extLst>
          </p:nvPr>
        </p:nvGraphicFramePr>
        <p:xfrm>
          <a:off x="10909501" y="3592287"/>
          <a:ext cx="395919" cy="731520"/>
        </p:xfrm>
        <a:graphic>
          <a:graphicData uri="http://schemas.openxmlformats.org/drawingml/2006/table">
            <a:tbl>
              <a:tblPr firstRow="1" bandRow="1">
                <a:tableStyleId>{5C22544A-7EE6-4342-B048-85BDC9FD1C3A}</a:tableStyleId>
              </a:tblPr>
              <a:tblGrid>
                <a:gridCol w="395919">
                  <a:extLst>
                    <a:ext uri="{9D8B030D-6E8A-4147-A177-3AD203B41FA5}">
                      <a16:colId xmlns="" xmlns:a16="http://schemas.microsoft.com/office/drawing/2014/main" val="20000"/>
                    </a:ext>
                  </a:extLst>
                </a:gridCol>
              </a:tblGrid>
              <a:tr h="161901">
                <a:tc>
                  <a:txBody>
                    <a:bodyPr/>
                    <a:lstStyle/>
                    <a:p>
                      <a:pPr algn="ctr"/>
                      <a:r>
                        <a:rPr lang="en-US" altLang="zh-TW" dirty="0" smtClean="0">
                          <a:solidFill>
                            <a:schemeClr val="tx1"/>
                          </a:solidFill>
                        </a:rPr>
                        <a:t>I</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61901">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cxnSp>
        <p:nvCxnSpPr>
          <p:cNvPr id="54" name="直線單箭頭接點 53"/>
          <p:cNvCxnSpPr>
            <a:endCxn id="48" idx="1"/>
          </p:cNvCxnSpPr>
          <p:nvPr/>
        </p:nvCxnSpPr>
        <p:spPr>
          <a:xfrm flipV="1">
            <a:off x="6144599" y="2706883"/>
            <a:ext cx="315578" cy="870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表格 54"/>
          <p:cNvGraphicFramePr>
            <a:graphicFrameLocks noGrp="1"/>
          </p:cNvGraphicFramePr>
          <p:nvPr>
            <p:extLst>
              <p:ext uri="{D42A27DB-BD31-4B8C-83A1-F6EECF244321}">
                <p14:modId xmlns:p14="http://schemas.microsoft.com/office/powerpoint/2010/main" val="3075457279"/>
              </p:ext>
            </p:extLst>
          </p:nvPr>
        </p:nvGraphicFramePr>
        <p:xfrm>
          <a:off x="7755811" y="3329840"/>
          <a:ext cx="759264" cy="1005840"/>
        </p:xfrm>
        <a:graphic>
          <a:graphicData uri="http://schemas.openxmlformats.org/drawingml/2006/table">
            <a:tbl>
              <a:tblPr firstRow="1" bandRow="1">
                <a:tableStyleId>{5C22544A-7EE6-4342-B048-85BDC9FD1C3A}</a:tableStyleId>
              </a:tblPr>
              <a:tblGrid>
                <a:gridCol w="759264">
                  <a:extLst>
                    <a:ext uri="{9D8B030D-6E8A-4147-A177-3AD203B41FA5}">
                      <a16:colId xmlns="" xmlns:a16="http://schemas.microsoft.com/office/drawing/2014/main" val="20000"/>
                    </a:ext>
                  </a:extLst>
                </a:gridCol>
              </a:tblGrid>
              <a:tr h="248145">
                <a:tc>
                  <a:txBody>
                    <a:bodyPr/>
                    <a:lstStyle/>
                    <a:p>
                      <a:pPr algn="ctr"/>
                      <a:r>
                        <a:rPr lang="en-US" altLang="zh-TW" dirty="0" smtClean="0">
                          <a:solidFill>
                            <a:schemeClr val="tx1"/>
                          </a:solidFill>
                        </a:rPr>
                        <a:t>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48145">
                <a:tc>
                  <a:txBody>
                    <a:bodyPr/>
                    <a:lstStyle/>
                    <a:p>
                      <a:pPr algn="ctr"/>
                      <a:r>
                        <a:rPr lang="en-US" altLang="zh-TW" dirty="0" smtClean="0"/>
                        <a:t>49x</a:t>
                      </a:r>
                    </a:p>
                    <a:p>
                      <a:pPr algn="ctr"/>
                      <a:r>
                        <a:rPr lang="en-US" altLang="zh-TW" dirty="0" smtClean="0"/>
                        <a:t>(56-7)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cxnSp>
        <p:nvCxnSpPr>
          <p:cNvPr id="56" name="直線單箭頭接點 55"/>
          <p:cNvCxnSpPr/>
          <p:nvPr/>
        </p:nvCxnSpPr>
        <p:spPr>
          <a:xfrm>
            <a:off x="6144598" y="3812924"/>
            <a:ext cx="463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endCxn id="50" idx="1"/>
          </p:cNvCxnSpPr>
          <p:nvPr/>
        </p:nvCxnSpPr>
        <p:spPr>
          <a:xfrm>
            <a:off x="6144599" y="4024700"/>
            <a:ext cx="449677" cy="1091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9" idx="3"/>
            <a:endCxn id="55" idx="1"/>
          </p:cNvCxnSpPr>
          <p:nvPr/>
        </p:nvCxnSpPr>
        <p:spPr>
          <a:xfrm flipV="1">
            <a:off x="7001804" y="3832760"/>
            <a:ext cx="754007" cy="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48" idx="3"/>
            <a:endCxn id="55" idx="1"/>
          </p:cNvCxnSpPr>
          <p:nvPr/>
        </p:nvCxnSpPr>
        <p:spPr>
          <a:xfrm>
            <a:off x="7139354" y="2706883"/>
            <a:ext cx="616457" cy="11258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0" idx="3"/>
            <a:endCxn id="55" idx="1"/>
          </p:cNvCxnSpPr>
          <p:nvPr/>
        </p:nvCxnSpPr>
        <p:spPr>
          <a:xfrm flipV="1">
            <a:off x="7007421" y="3832760"/>
            <a:ext cx="748390" cy="1283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8515616" y="3832760"/>
            <a:ext cx="556197" cy="52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67" idx="2"/>
            <a:endCxn id="51" idx="1"/>
          </p:cNvCxnSpPr>
          <p:nvPr/>
        </p:nvCxnSpPr>
        <p:spPr>
          <a:xfrm>
            <a:off x="9350753" y="4615298"/>
            <a:ext cx="584254" cy="63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67" idx="0"/>
            <a:endCxn id="52" idx="1"/>
          </p:cNvCxnSpPr>
          <p:nvPr/>
        </p:nvCxnSpPr>
        <p:spPr>
          <a:xfrm flipV="1">
            <a:off x="9350753" y="2553605"/>
            <a:ext cx="444844" cy="7815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2" idx="3"/>
            <a:endCxn id="53" idx="0"/>
          </p:cNvCxnSpPr>
          <p:nvPr/>
        </p:nvCxnSpPr>
        <p:spPr>
          <a:xfrm>
            <a:off x="10521201" y="2553605"/>
            <a:ext cx="586259" cy="10386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51" idx="3"/>
            <a:endCxn id="53" idx="2"/>
          </p:cNvCxnSpPr>
          <p:nvPr/>
        </p:nvCxnSpPr>
        <p:spPr>
          <a:xfrm flipV="1">
            <a:off x="10359944" y="4323807"/>
            <a:ext cx="747516" cy="92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bject 16"/>
          <p:cNvSpPr txBox="1"/>
          <p:nvPr/>
        </p:nvSpPr>
        <p:spPr>
          <a:xfrm>
            <a:off x="829009" y="2096660"/>
            <a:ext cx="3840479" cy="2518638"/>
          </a:xfrm>
          <a:prstGeom prst="rect">
            <a:avLst/>
          </a:prstGeom>
        </p:spPr>
        <p:txBody>
          <a:bodyPr vert="horz" wrap="square" lIns="0" tIns="12700" rIns="0" bIns="0" rtlCol="0">
            <a:spAutoFit/>
          </a:bodyPr>
          <a:lstStyle/>
          <a:p>
            <a:pPr marL="12700">
              <a:lnSpc>
                <a:spcPct val="100000"/>
              </a:lnSpc>
              <a:spcBef>
                <a:spcPts val="100"/>
              </a:spcBef>
            </a:pPr>
            <a:r>
              <a:rPr b="1" dirty="0" err="1" smtClean="0">
                <a:latin typeface="微軟正黑體" panose="020B0604030504040204" pitchFamily="34" charset="-120"/>
                <a:ea typeface="微軟正黑體" panose="020B0604030504040204" pitchFamily="34" charset="-120"/>
              </a:rPr>
              <a:t>評估</a:t>
            </a:r>
            <a:r>
              <a:rPr b="1" dirty="0">
                <a:latin typeface="微軟正黑體" panose="020B0604030504040204" pitchFamily="34" charset="-120"/>
                <a:ea typeface="微軟正黑體" panose="020B0604030504040204" pitchFamily="34" charset="-120"/>
              </a:rPr>
              <a:t>：</a:t>
            </a:r>
          </a:p>
          <a:p>
            <a:pPr marL="12700">
              <a:lnSpc>
                <a:spcPct val="100000"/>
              </a:lnSpc>
              <a:spcBef>
                <a:spcPts val="15"/>
              </a:spcBef>
            </a:pPr>
            <a:r>
              <a:rPr b="1" dirty="0">
                <a:latin typeface="微軟正黑體" panose="020B0604030504040204" pitchFamily="34" charset="-120"/>
                <a:ea typeface="微軟正黑體" panose="020B0604030504040204" pitchFamily="34" charset="-120"/>
              </a:rPr>
              <a:t>針對要徑活動進行工期縮減</a:t>
            </a:r>
          </a:p>
          <a:p>
            <a:pPr>
              <a:lnSpc>
                <a:spcPct val="100000"/>
              </a:lnSpc>
              <a:spcBef>
                <a:spcPts val="30"/>
              </a:spcBef>
            </a:pPr>
            <a:endParaRPr b="1" dirty="0">
              <a:latin typeface="微軟正黑體" panose="020B0604030504040204" pitchFamily="34" charset="-120"/>
              <a:ea typeface="微軟正黑體" panose="020B0604030504040204" pitchFamily="34" charset="-120"/>
            </a:endParaRPr>
          </a:p>
          <a:p>
            <a:pPr marL="12700">
              <a:lnSpc>
                <a:spcPct val="100000"/>
              </a:lnSpc>
            </a:pPr>
            <a:r>
              <a:rPr b="1" dirty="0" err="1" smtClean="0">
                <a:latin typeface="微軟正黑體" panose="020B0604030504040204" pitchFamily="34" charset="-120"/>
                <a:ea typeface="微軟正黑體" panose="020B0604030504040204" pitchFamily="34" charset="-120"/>
              </a:rPr>
              <a:t>再評估</a:t>
            </a:r>
            <a:r>
              <a:rPr b="1" dirty="0">
                <a:latin typeface="微軟正黑體" panose="020B0604030504040204" pitchFamily="34" charset="-120"/>
                <a:ea typeface="微軟正黑體" panose="020B0604030504040204" pitchFamily="34" charset="-120"/>
              </a:rPr>
              <a:t>：</a:t>
            </a:r>
          </a:p>
          <a:p>
            <a:pPr marL="12700">
              <a:lnSpc>
                <a:spcPct val="100000"/>
              </a:lnSpc>
              <a:spcBef>
                <a:spcPts val="15"/>
              </a:spcBef>
            </a:pPr>
            <a:r>
              <a:rPr b="1" dirty="0">
                <a:latin typeface="微軟正黑體" panose="020B0604030504040204" pitchFamily="34" charset="-120"/>
                <a:ea typeface="微軟正黑體" panose="020B0604030504040204" pitchFamily="34" charset="-120"/>
              </a:rPr>
              <a:t>縮減工期造成直接成本的增加，決</a:t>
            </a:r>
          </a:p>
          <a:p>
            <a:pPr marL="12700">
              <a:lnSpc>
                <a:spcPct val="100000"/>
              </a:lnSpc>
            </a:pPr>
            <a:r>
              <a:rPr b="1" dirty="0">
                <a:latin typeface="微軟正黑體" panose="020B0604030504040204" pitchFamily="34" charset="-120"/>
                <a:ea typeface="微軟正黑體" panose="020B0604030504040204" pitchFamily="34" charset="-120"/>
              </a:rPr>
              <a:t>定最終的要徑活動</a:t>
            </a:r>
          </a:p>
          <a:p>
            <a:pPr>
              <a:lnSpc>
                <a:spcPct val="100000"/>
              </a:lnSpc>
              <a:spcBef>
                <a:spcPts val="50"/>
              </a:spcBef>
            </a:pPr>
            <a:endParaRPr b="1" dirty="0">
              <a:latin typeface="微軟正黑體" panose="020B0604030504040204" pitchFamily="34" charset="-120"/>
              <a:ea typeface="微軟正黑體" panose="020B0604030504040204" pitchFamily="34" charset="-120"/>
            </a:endParaRPr>
          </a:p>
          <a:p>
            <a:pPr marL="12700">
              <a:lnSpc>
                <a:spcPct val="100000"/>
              </a:lnSpc>
            </a:pPr>
            <a:r>
              <a:rPr b="1" dirty="0" err="1" smtClean="0">
                <a:latin typeface="微軟正黑體" panose="020B0604030504040204" pitchFamily="34" charset="-120"/>
                <a:ea typeface="微軟正黑體" panose="020B0604030504040204" pitchFamily="34" charset="-120"/>
              </a:rPr>
              <a:t>成本增加</a:t>
            </a:r>
            <a:r>
              <a:rPr b="1" dirty="0">
                <a:latin typeface="微軟正黑體" panose="020B0604030504040204" pitchFamily="34" charset="-120"/>
                <a:ea typeface="微軟正黑體" panose="020B0604030504040204" pitchFamily="34" charset="-120"/>
              </a:rPr>
              <a:t>：</a:t>
            </a:r>
          </a:p>
          <a:p>
            <a:pPr marL="12700">
              <a:lnSpc>
                <a:spcPct val="100000"/>
              </a:lnSpc>
              <a:spcBef>
                <a:spcPts val="15"/>
              </a:spcBef>
            </a:pPr>
            <a:r>
              <a:rPr b="1" dirty="0">
                <a:latin typeface="微軟正黑體" panose="020B0604030504040204" pitchFamily="34" charset="-120"/>
                <a:ea typeface="微軟正黑體" panose="020B0604030504040204" pitchFamily="34" charset="-120"/>
              </a:rPr>
              <a:t>趕工增加成本的計算表，如下頁表</a:t>
            </a:r>
          </a:p>
        </p:txBody>
      </p:sp>
      <p:graphicFrame>
        <p:nvGraphicFramePr>
          <p:cNvPr id="67" name="表格 66"/>
          <p:cNvGraphicFramePr>
            <a:graphicFrameLocks noGrp="1"/>
          </p:cNvGraphicFramePr>
          <p:nvPr>
            <p:extLst>
              <p:ext uri="{D42A27DB-BD31-4B8C-83A1-F6EECF244321}">
                <p14:modId xmlns:p14="http://schemas.microsoft.com/office/powerpoint/2010/main" val="1124117976"/>
              </p:ext>
            </p:extLst>
          </p:nvPr>
        </p:nvGraphicFramePr>
        <p:xfrm>
          <a:off x="9071813" y="3335138"/>
          <a:ext cx="557881" cy="1280160"/>
        </p:xfrm>
        <a:graphic>
          <a:graphicData uri="http://schemas.openxmlformats.org/drawingml/2006/table">
            <a:tbl>
              <a:tblPr firstRow="1" bandRow="1">
                <a:tableStyleId>{5C22544A-7EE6-4342-B048-85BDC9FD1C3A}</a:tableStyleId>
              </a:tblPr>
              <a:tblGrid>
                <a:gridCol w="557881">
                  <a:extLst>
                    <a:ext uri="{9D8B030D-6E8A-4147-A177-3AD203B41FA5}">
                      <a16:colId xmlns="" xmlns:a16="http://schemas.microsoft.com/office/drawing/2014/main" val="20000"/>
                    </a:ext>
                  </a:extLst>
                </a:gridCol>
              </a:tblGrid>
              <a:tr h="274777">
                <a:tc>
                  <a:txBody>
                    <a:bodyPr/>
                    <a:lstStyle/>
                    <a:p>
                      <a:pPr algn="ctr"/>
                      <a:r>
                        <a:rPr lang="en-US" altLang="zh-TW" dirty="0" smtClean="0">
                          <a:solidFill>
                            <a:schemeClr val="tx1"/>
                          </a:solidFill>
                        </a:rPr>
                        <a:t>F</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4777">
                <a:tc>
                  <a:txBody>
                    <a:bodyPr/>
                    <a:lstStyle/>
                    <a:p>
                      <a:pPr algn="ctr"/>
                      <a:r>
                        <a:rPr lang="en-US" altLang="zh-TW" dirty="0" smtClean="0"/>
                        <a:t>4x</a:t>
                      </a:r>
                    </a:p>
                    <a:p>
                      <a:pPr algn="ctr"/>
                      <a:r>
                        <a:rPr lang="en-US" altLang="zh-TW" dirty="0" smtClean="0"/>
                        <a:t>(7-3)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
        <p:nvSpPr>
          <p:cNvPr id="68" name="文字方塊 67"/>
          <p:cNvSpPr txBox="1"/>
          <p:nvPr/>
        </p:nvSpPr>
        <p:spPr>
          <a:xfrm>
            <a:off x="2073136" y="5119462"/>
            <a:ext cx="2590525" cy="1323439"/>
          </a:xfrm>
          <a:prstGeom prst="rect">
            <a:avLst/>
          </a:prstGeom>
          <a:noFill/>
        </p:spPr>
        <p:txBody>
          <a:bodyPr wrap="square" rtlCol="0">
            <a:spAutoFit/>
          </a:bodyPr>
          <a:lstStyle/>
          <a:p>
            <a:r>
              <a:rPr lang="en-US" altLang="zh-TW" sz="1600" dirty="0" smtClean="0"/>
              <a:t>99</a:t>
            </a:r>
            <a:r>
              <a:rPr lang="zh-TW" altLang="en-US" sz="1600" dirty="0" smtClean="0"/>
              <a:t>：</a:t>
            </a:r>
            <a:r>
              <a:rPr lang="en-US" altLang="zh-TW" sz="1600" dirty="0" smtClean="0"/>
              <a:t>310,00(</a:t>
            </a:r>
            <a:r>
              <a:rPr lang="zh-TW" altLang="en-US" sz="1600" dirty="0" smtClean="0"/>
              <a:t>初始直接成本</a:t>
            </a:r>
            <a:r>
              <a:rPr lang="en-US" altLang="zh-TW" sz="1600" dirty="0" smtClean="0"/>
              <a:t>)</a:t>
            </a:r>
          </a:p>
          <a:p>
            <a:r>
              <a:rPr lang="en-US" altLang="zh-TW" sz="1600" dirty="0" smtClean="0"/>
              <a:t>96</a:t>
            </a:r>
            <a:r>
              <a:rPr lang="zh-TW" altLang="en-US" sz="1600" dirty="0" smtClean="0"/>
              <a:t>：</a:t>
            </a:r>
            <a:r>
              <a:rPr lang="en-US" altLang="zh-TW" sz="1600" dirty="0" smtClean="0"/>
              <a:t>32,500</a:t>
            </a:r>
          </a:p>
          <a:p>
            <a:r>
              <a:rPr lang="en-US" altLang="zh-TW" sz="1600" dirty="0" smtClean="0"/>
              <a:t>89</a:t>
            </a:r>
            <a:r>
              <a:rPr lang="zh-TW" altLang="en-US" sz="1600" dirty="0" smtClean="0"/>
              <a:t>：</a:t>
            </a:r>
            <a:r>
              <a:rPr lang="en-US" altLang="zh-TW" sz="1600" dirty="0" smtClean="0"/>
              <a:t>102,500</a:t>
            </a:r>
          </a:p>
          <a:p>
            <a:r>
              <a:rPr lang="en-US" altLang="zh-TW" sz="1600" dirty="0" smtClean="0"/>
              <a:t>86</a:t>
            </a:r>
            <a:r>
              <a:rPr lang="zh-TW" altLang="en-US" sz="1600" dirty="0" smtClean="0"/>
              <a:t>：</a:t>
            </a:r>
            <a:r>
              <a:rPr lang="en-US" altLang="zh-TW" sz="1600" dirty="0" smtClean="0"/>
              <a:t>108,500</a:t>
            </a:r>
          </a:p>
          <a:p>
            <a:r>
              <a:rPr lang="en-US" altLang="zh-TW" sz="1600" dirty="0" smtClean="0"/>
              <a:t>80</a:t>
            </a:r>
            <a:r>
              <a:rPr lang="zh-TW" altLang="en-US" sz="1600" dirty="0" smtClean="0"/>
              <a:t>：</a:t>
            </a:r>
            <a:r>
              <a:rPr lang="en-US" altLang="zh-TW" sz="1600" dirty="0" smtClean="0"/>
              <a:t>110,000</a:t>
            </a:r>
            <a:endParaRPr lang="zh-TW" altLang="en-US" sz="1600" dirty="0"/>
          </a:p>
        </p:txBody>
      </p:sp>
      <p:graphicFrame>
        <p:nvGraphicFramePr>
          <p:cNvPr id="69" name="表格 68"/>
          <p:cNvGraphicFramePr>
            <a:graphicFrameLocks noGrp="1"/>
          </p:cNvGraphicFramePr>
          <p:nvPr>
            <p:extLst>
              <p:ext uri="{D42A27DB-BD31-4B8C-83A1-F6EECF244321}">
                <p14:modId xmlns:p14="http://schemas.microsoft.com/office/powerpoint/2010/main" val="2089145882"/>
              </p:ext>
            </p:extLst>
          </p:nvPr>
        </p:nvGraphicFramePr>
        <p:xfrm>
          <a:off x="983388" y="5511839"/>
          <a:ext cx="675484" cy="731520"/>
        </p:xfrm>
        <a:graphic>
          <a:graphicData uri="http://schemas.openxmlformats.org/drawingml/2006/table">
            <a:tbl>
              <a:tblPr firstRow="1" bandRow="1">
                <a:tableStyleId>{5C22544A-7EE6-4342-B048-85BDC9FD1C3A}</a:tableStyleId>
              </a:tblPr>
              <a:tblGrid>
                <a:gridCol w="675484">
                  <a:extLst>
                    <a:ext uri="{9D8B030D-6E8A-4147-A177-3AD203B41FA5}">
                      <a16:colId xmlns="" xmlns:a16="http://schemas.microsoft.com/office/drawing/2014/main" val="20000"/>
                    </a:ext>
                  </a:extLst>
                </a:gridCol>
              </a:tblGrid>
              <a:tr h="358984">
                <a:tc>
                  <a:txBody>
                    <a:bodyPr/>
                    <a:lstStyle/>
                    <a:p>
                      <a:pPr algn="ctr"/>
                      <a:r>
                        <a:rPr lang="zh-TW" altLang="en-US" dirty="0" smtClean="0">
                          <a:solidFill>
                            <a:schemeClr val="tx1"/>
                          </a:solidFill>
                        </a:rPr>
                        <a:t>活動</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58984">
                <a:tc>
                  <a:txBody>
                    <a:bodyPr/>
                    <a:lstStyle/>
                    <a:p>
                      <a:pPr algn="ctr"/>
                      <a:r>
                        <a:rPr lang="zh-TW" altLang="en-US" dirty="0" smtClean="0"/>
                        <a:t>工期</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
        <p:nvSpPr>
          <p:cNvPr id="70" name="文字方塊 69"/>
          <p:cNvSpPr txBox="1"/>
          <p:nvPr/>
        </p:nvSpPr>
        <p:spPr>
          <a:xfrm>
            <a:off x="1000153" y="5112214"/>
            <a:ext cx="737492" cy="369332"/>
          </a:xfrm>
          <a:prstGeom prst="rect">
            <a:avLst/>
          </a:prstGeom>
          <a:noFill/>
        </p:spPr>
        <p:txBody>
          <a:bodyPr wrap="square" rtlCol="0">
            <a:spAutoFit/>
          </a:bodyPr>
          <a:lstStyle/>
          <a:p>
            <a:r>
              <a:rPr lang="zh-TW" altLang="en-US" dirty="0" smtClean="0"/>
              <a:t>圖例</a:t>
            </a:r>
            <a:endParaRPr lang="zh-TW" altLang="en-US" dirty="0"/>
          </a:p>
        </p:txBody>
      </p:sp>
    </p:spTree>
    <p:extLst>
      <p:ext uri="{BB962C8B-B14F-4D97-AF65-F5344CB8AC3E}">
        <p14:creationId xmlns:p14="http://schemas.microsoft.com/office/powerpoint/2010/main" val="272962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r>
              <a:rPr lang="en-US" noProof="0" dirty="0" smtClean="0">
                <a:latin typeface="+mn-lt"/>
                <a:cs typeface="+mn-ea"/>
                <a:sym typeface="+mn-lt"/>
              </a:rPr>
              <a:t>15</a:t>
            </a:r>
            <a:endParaRPr lang="en-US" noProof="0" dirty="0">
              <a:latin typeface="+mn-lt"/>
              <a:cs typeface="+mn-ea"/>
              <a:sym typeface="+mn-lt"/>
            </a:endParaRPr>
          </a:p>
        </p:txBody>
      </p:sp>
      <p:sp>
        <p:nvSpPr>
          <p:cNvPr id="50" name="文本占位符 17"/>
          <p:cNvSpPr txBox="1">
            <a:spLocks/>
          </p:cNvSpPr>
          <p:nvPr/>
        </p:nvSpPr>
        <p:spPr>
          <a:xfrm>
            <a:off x="252193" y="505633"/>
            <a:ext cx="4583576"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lt"/>
                <a:cs typeface="+mn-ea"/>
                <a:sym typeface="+mn-lt"/>
              </a:rPr>
              <a:t>縮減專案</a:t>
            </a:r>
            <a:r>
              <a:rPr lang="zh-TW" altLang="en-US" sz="2000" b="1" dirty="0" smtClean="0">
                <a:latin typeface="+mn-lt"/>
                <a:cs typeface="+mn-ea"/>
                <a:sym typeface="+mn-lt"/>
              </a:rPr>
              <a:t>工期 </a:t>
            </a:r>
            <a:r>
              <a:rPr lang="en-US" altLang="zh-TW" sz="2000" b="1" dirty="0" smtClean="0">
                <a:latin typeface="+mn-lt"/>
                <a:cs typeface="+mn-ea"/>
                <a:sym typeface="+mn-lt"/>
              </a:rPr>
              <a:t>-</a:t>
            </a:r>
            <a:r>
              <a:rPr lang="zh-TW" altLang="en-US" sz="2000" b="1" dirty="0" smtClean="0">
                <a:latin typeface="+mn-lt"/>
                <a:cs typeface="+mn-ea"/>
                <a:sym typeface="+mn-lt"/>
              </a:rPr>
              <a:t> 趕工</a:t>
            </a:r>
            <a:r>
              <a:rPr lang="zh-TW" altLang="en-US" sz="2000" b="1" dirty="0">
                <a:latin typeface="+mn-lt"/>
                <a:cs typeface="+mn-ea"/>
                <a:sym typeface="+mn-lt"/>
              </a:rPr>
              <a:t>增加成本的計算表</a:t>
            </a:r>
          </a:p>
        </p:txBody>
      </p:sp>
      <p:pic>
        <p:nvPicPr>
          <p:cNvPr id="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536" y="2047070"/>
            <a:ext cx="7058025" cy="3381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1" name="object 16"/>
          <p:cNvSpPr txBox="1"/>
          <p:nvPr/>
        </p:nvSpPr>
        <p:spPr>
          <a:xfrm>
            <a:off x="935890" y="2900348"/>
            <a:ext cx="2781088" cy="1674817"/>
          </a:xfrm>
          <a:prstGeom prst="rect">
            <a:avLst/>
          </a:prstGeom>
        </p:spPr>
        <p:txBody>
          <a:bodyPr vert="horz" wrap="square" lIns="0" tIns="12700" rIns="0" bIns="0" rtlCol="0">
            <a:spAutoFit/>
          </a:bodyPr>
          <a:lstStyle/>
          <a:p>
            <a:pPr marL="12700">
              <a:spcBef>
                <a:spcPts val="100"/>
              </a:spcBef>
            </a:pPr>
            <a:r>
              <a:rPr b="1" dirty="0" err="1" smtClean="0">
                <a:latin typeface="微軟正黑體" panose="020B0604030504040204" pitchFamily="34" charset="-120"/>
                <a:ea typeface="微軟正黑體" panose="020B0604030504040204" pitchFamily="34" charset="-120"/>
              </a:rPr>
              <a:t>縮減專案工期</a:t>
            </a:r>
            <a:r>
              <a:rPr b="1" dirty="0">
                <a:latin typeface="微軟正黑體" panose="020B0604030504040204" pitchFamily="34" charset="-120"/>
                <a:ea typeface="微軟正黑體" panose="020B0604030504040204" pitchFamily="34" charset="-120"/>
              </a:rPr>
              <a:t>：</a:t>
            </a:r>
          </a:p>
          <a:p>
            <a:pPr marL="12700"/>
            <a:r>
              <a:rPr b="1" dirty="0" smtClean="0">
                <a:latin typeface="微軟正黑體" panose="020B0604030504040204" pitchFamily="34" charset="-120"/>
                <a:ea typeface="微軟正黑體" panose="020B0604030504040204" pitchFamily="34" charset="-120"/>
              </a:rPr>
              <a:t>可由原</a:t>
            </a:r>
            <a:r>
              <a:rPr lang="en-US" altLang="zh-TW" b="1" dirty="0" smtClean="0">
                <a:latin typeface="微軟正黑體" panose="020B0604030504040204" pitchFamily="34" charset="-120"/>
                <a:ea typeface="微軟正黑體" panose="020B0604030504040204" pitchFamily="34" charset="-120"/>
              </a:rPr>
              <a:t>99</a:t>
            </a:r>
            <a:r>
              <a:rPr b="1" dirty="0" smtClean="0">
                <a:latin typeface="微軟正黑體" panose="020B0604030504040204" pitchFamily="34" charset="-120"/>
                <a:ea typeface="微軟正黑體" panose="020B0604030504040204" pitchFamily="34" charset="-120"/>
              </a:rPr>
              <a:t>天 </a:t>
            </a:r>
            <a:r>
              <a:rPr b="1" dirty="0">
                <a:latin typeface="微軟正黑體" panose="020B0604030504040204" pitchFamily="34" charset="-120"/>
                <a:ea typeface="微軟正黑體" panose="020B0604030504040204" pitchFamily="34" charset="-120"/>
              </a:rPr>
              <a:t>→ </a:t>
            </a:r>
            <a:r>
              <a:rPr b="1" dirty="0" smtClean="0">
                <a:latin typeface="微軟正黑體" panose="020B0604030504040204" pitchFamily="34" charset="-120"/>
                <a:ea typeface="微軟正黑體" panose="020B0604030504040204" pitchFamily="34" charset="-120"/>
              </a:rPr>
              <a:t>縮減為</a:t>
            </a:r>
            <a:r>
              <a:rPr lang="en-US" b="1" dirty="0" smtClean="0">
                <a:latin typeface="微軟正黑體" panose="020B0604030504040204" pitchFamily="34" charset="-120"/>
                <a:ea typeface="微軟正黑體" panose="020B0604030504040204" pitchFamily="34" charset="-120"/>
              </a:rPr>
              <a:t>80</a:t>
            </a:r>
            <a:r>
              <a:rPr b="1" dirty="0" smtClean="0">
                <a:latin typeface="微軟正黑體" panose="020B0604030504040204" pitchFamily="34" charset="-120"/>
                <a:ea typeface="微軟正黑體" panose="020B0604030504040204" pitchFamily="34" charset="-120"/>
              </a:rPr>
              <a:t>天</a:t>
            </a:r>
            <a:endParaRPr b="1" dirty="0">
              <a:latin typeface="微軟正黑體" panose="020B0604030504040204" pitchFamily="34" charset="-120"/>
              <a:ea typeface="微軟正黑體" panose="020B0604030504040204" pitchFamily="34" charset="-120"/>
            </a:endParaRPr>
          </a:p>
          <a:p>
            <a:pPr>
              <a:spcBef>
                <a:spcPts val="5"/>
              </a:spcBef>
            </a:pPr>
            <a:endParaRPr b="1" dirty="0">
              <a:latin typeface="微軟正黑體" panose="020B0604030504040204" pitchFamily="34" charset="-120"/>
              <a:ea typeface="微軟正黑體" panose="020B0604030504040204" pitchFamily="34" charset="-120"/>
            </a:endParaRPr>
          </a:p>
          <a:p>
            <a:pPr marL="12700"/>
            <a:r>
              <a:rPr b="1" dirty="0" err="1" smtClean="0">
                <a:latin typeface="微軟正黑體" panose="020B0604030504040204" pitchFamily="34" charset="-120"/>
                <a:ea typeface="微軟正黑體" panose="020B0604030504040204" pitchFamily="34" charset="-120"/>
              </a:rPr>
              <a:t>直接成本變化</a:t>
            </a:r>
            <a:r>
              <a:rPr b="1" dirty="0">
                <a:latin typeface="微軟正黑體" panose="020B0604030504040204" pitchFamily="34" charset="-120"/>
                <a:ea typeface="微軟正黑體" panose="020B0604030504040204" pitchFamily="34" charset="-120"/>
              </a:rPr>
              <a:t>：</a:t>
            </a:r>
          </a:p>
          <a:p>
            <a:pPr marL="12700"/>
            <a:r>
              <a:rPr b="1" dirty="0">
                <a:latin typeface="微軟正黑體" panose="020B0604030504040204" pitchFamily="34" charset="-120"/>
                <a:ea typeface="微軟正黑體" panose="020B0604030504040204" pitchFamily="34" charset="-120"/>
              </a:rPr>
              <a:t>初始直接成本</a:t>
            </a:r>
            <a:r>
              <a:rPr b="1" dirty="0" smtClean="0">
                <a:latin typeface="微軟正黑體" panose="020B0604030504040204" pitchFamily="34" charset="-120"/>
                <a:ea typeface="微軟正黑體" panose="020B0604030504040204" pitchFamily="34" charset="-120"/>
              </a:rPr>
              <a:t>：</a:t>
            </a:r>
            <a:r>
              <a:rPr lang="en-US" altLang="zh-TW" b="1" dirty="0" smtClean="0">
                <a:latin typeface="微軟正黑體" panose="020B0604030504040204" pitchFamily="34" charset="-120"/>
                <a:ea typeface="微軟正黑體" panose="020B0604030504040204" pitchFamily="34" charset="-120"/>
              </a:rPr>
              <a:t>310</a:t>
            </a:r>
            <a:r>
              <a:rPr b="1" dirty="0" smtClean="0">
                <a:latin typeface="微軟正黑體" panose="020B0604030504040204" pitchFamily="34" charset="-120"/>
                <a:ea typeface="微軟正黑體" panose="020B0604030504040204" pitchFamily="34" charset="-120"/>
              </a:rPr>
              <a:t>,00</a:t>
            </a:r>
            <a:r>
              <a:rPr b="1" dirty="0">
                <a:latin typeface="微軟正黑體" panose="020B0604030504040204" pitchFamily="34" charset="-120"/>
                <a:ea typeface="微軟正黑體" panose="020B0604030504040204" pitchFamily="34" charset="-120"/>
              </a:rPr>
              <a:t>元</a:t>
            </a:r>
          </a:p>
          <a:p>
            <a:pPr marL="12700">
              <a:spcBef>
                <a:spcPts val="5"/>
              </a:spcBef>
              <a:tabLst>
                <a:tab pos="1841500" algn="l"/>
              </a:tabLst>
            </a:pPr>
            <a:r>
              <a:rPr b="1" dirty="0" smtClean="0">
                <a:latin typeface="微軟正黑體" panose="020B0604030504040204" pitchFamily="34" charset="-120"/>
                <a:ea typeface="微軟正黑體" panose="020B0604030504040204" pitchFamily="34" charset="-120"/>
              </a:rPr>
              <a:t>總直接成本：</a:t>
            </a:r>
            <a:r>
              <a:rPr lang="en-US" altLang="zh-TW" b="1" dirty="0" smtClean="0">
                <a:latin typeface="微軟正黑體" panose="020B0604030504040204" pitchFamily="34" charset="-120"/>
                <a:ea typeface="微軟正黑體" panose="020B0604030504040204" pitchFamily="34" charset="-120"/>
              </a:rPr>
              <a:t>110</a:t>
            </a:r>
            <a:r>
              <a:rPr b="1" dirty="0" smtClean="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0</a:t>
            </a:r>
            <a:r>
              <a:rPr lang="en-US" altLang="zh-TW" b="1" dirty="0" smtClean="0">
                <a:latin typeface="微軟正黑體" panose="020B0604030504040204" pitchFamily="34" charset="-120"/>
                <a:ea typeface="微軟正黑體" panose="020B0604030504040204" pitchFamily="34" charset="-120"/>
              </a:rPr>
              <a:t>0</a:t>
            </a:r>
            <a:r>
              <a:rPr b="1" dirty="0" smtClean="0">
                <a:latin typeface="微軟正黑體" panose="020B0604030504040204" pitchFamily="34" charset="-120"/>
                <a:ea typeface="微軟正黑體" panose="020B0604030504040204" pitchFamily="34" charset="-120"/>
              </a:rPr>
              <a:t>0</a:t>
            </a:r>
            <a:r>
              <a:rPr b="1" dirty="0">
                <a:latin typeface="微軟正黑體" panose="020B0604030504040204" pitchFamily="34" charset="-120"/>
                <a:ea typeface="微軟正黑體" panose="020B0604030504040204" pitchFamily="34" charset="-120"/>
              </a:rPr>
              <a:t>元</a:t>
            </a:r>
          </a:p>
        </p:txBody>
      </p:sp>
    </p:spTree>
    <p:extLst>
      <p:ext uri="{BB962C8B-B14F-4D97-AF65-F5344CB8AC3E}">
        <p14:creationId xmlns:p14="http://schemas.microsoft.com/office/powerpoint/2010/main" val="262213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r>
              <a:rPr lang="en-US" noProof="0" dirty="0" smtClean="0">
                <a:latin typeface="+mn-lt"/>
                <a:cs typeface="+mn-ea"/>
                <a:sym typeface="+mn-lt"/>
              </a:rPr>
              <a:t>16</a:t>
            </a:r>
            <a:endParaRPr lang="en-US" noProof="0" dirty="0">
              <a:latin typeface="+mn-lt"/>
              <a:cs typeface="+mn-ea"/>
              <a:sym typeface="+mn-lt"/>
            </a:endParaRPr>
          </a:p>
        </p:txBody>
      </p:sp>
      <p:sp>
        <p:nvSpPr>
          <p:cNvPr id="7" name="文本占位符 17"/>
          <p:cNvSpPr txBox="1">
            <a:spLocks/>
          </p:cNvSpPr>
          <p:nvPr/>
        </p:nvSpPr>
        <p:spPr>
          <a:xfrm>
            <a:off x="252193" y="505633"/>
            <a:ext cx="4645122"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lt"/>
                <a:cs typeface="+mn-ea"/>
                <a:sym typeface="+mn-lt"/>
              </a:rPr>
              <a:t>縮減專案</a:t>
            </a:r>
            <a:r>
              <a:rPr lang="zh-TW" altLang="en-US" sz="2000" b="1" dirty="0" smtClean="0">
                <a:latin typeface="+mn-lt"/>
                <a:cs typeface="+mn-ea"/>
                <a:sym typeface="+mn-lt"/>
              </a:rPr>
              <a:t>工期 </a:t>
            </a:r>
            <a:r>
              <a:rPr lang="en-US" altLang="zh-TW" sz="2000" b="1" dirty="0" smtClean="0">
                <a:latin typeface="+mn-lt"/>
                <a:cs typeface="+mn-ea"/>
                <a:sym typeface="+mn-lt"/>
              </a:rPr>
              <a:t>-</a:t>
            </a:r>
            <a:r>
              <a:rPr lang="zh-TW" altLang="en-US" sz="2000" b="1" dirty="0" smtClean="0">
                <a:latin typeface="+mn-lt"/>
                <a:cs typeface="+mn-ea"/>
                <a:sym typeface="+mn-lt"/>
              </a:rPr>
              <a:t> 趕工</a:t>
            </a:r>
            <a:r>
              <a:rPr lang="zh-TW" altLang="en-US" sz="2000" b="1" dirty="0">
                <a:latin typeface="+mn-lt"/>
                <a:cs typeface="+mn-ea"/>
                <a:sym typeface="+mn-lt"/>
              </a:rPr>
              <a:t>增加成本的計算表</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091" y="1136072"/>
            <a:ext cx="3810695" cy="55030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object 15"/>
          <p:cNvSpPr txBox="1"/>
          <p:nvPr/>
        </p:nvSpPr>
        <p:spPr>
          <a:xfrm>
            <a:off x="3113447" y="3269055"/>
            <a:ext cx="2351314" cy="751488"/>
          </a:xfrm>
          <a:prstGeom prst="rect">
            <a:avLst/>
          </a:prstGeom>
        </p:spPr>
        <p:txBody>
          <a:bodyPr vert="horz" wrap="square" lIns="0" tIns="12700" rIns="0" bIns="0" rtlCol="0">
            <a:spAutoFit/>
          </a:bodyPr>
          <a:lstStyle/>
          <a:p>
            <a:pPr marL="12700">
              <a:spcBef>
                <a:spcPts val="100"/>
              </a:spcBef>
            </a:pPr>
            <a:r>
              <a:rPr sz="2400" b="1" dirty="0" err="1" smtClean="0">
                <a:latin typeface="微軟正黑體" panose="020B0604030504040204" pitchFamily="34" charset="-120"/>
                <a:ea typeface="微軟正黑體" panose="020B0604030504040204" pitchFamily="34" charset="-120"/>
              </a:rPr>
              <a:t>總成本變化</a:t>
            </a:r>
            <a:endParaRPr sz="2400" b="1" dirty="0">
              <a:latin typeface="微軟正黑體" panose="020B0604030504040204" pitchFamily="34" charset="-120"/>
              <a:ea typeface="微軟正黑體" panose="020B0604030504040204" pitchFamily="34" charset="-120"/>
            </a:endParaRPr>
          </a:p>
          <a:p>
            <a:pPr marL="12700"/>
            <a:r>
              <a:rPr sz="2400" b="1" dirty="0" err="1" smtClean="0">
                <a:latin typeface="微軟正黑體" panose="020B0604030504040204" pitchFamily="34" charset="-120"/>
                <a:ea typeface="微軟正黑體" panose="020B0604030504040204" pitchFamily="34" charset="-120"/>
              </a:rPr>
              <a:t>如右邊表格</a:t>
            </a:r>
            <a:r>
              <a:rPr lang="zh-TW" altLang="en-US" sz="2400" b="1" dirty="0" smtClean="0">
                <a:latin typeface="微軟正黑體" panose="020B0604030504040204" pitchFamily="34" charset="-120"/>
                <a:ea typeface="微軟正黑體" panose="020B0604030504040204" pitchFamily="34" charset="-120"/>
              </a:rPr>
              <a:t>→</a:t>
            </a:r>
            <a:endParaRPr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5640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0"/>
          <p:cNvSpPr>
            <a:spLocks noGrp="1"/>
          </p:cNvSpPr>
          <p:nvPr>
            <p:ph type="sldNum" sz="quarter" idx="12"/>
          </p:nvPr>
        </p:nvSpPr>
        <p:spPr/>
        <p:txBody>
          <a:bodyPr/>
          <a:lstStyle/>
          <a:p>
            <a:pPr lvl="0"/>
            <a:r>
              <a:rPr lang="en-US" noProof="0" dirty="0" smtClean="0">
                <a:latin typeface="+mn-lt"/>
                <a:cs typeface="+mn-ea"/>
                <a:sym typeface="+mn-lt"/>
              </a:rPr>
              <a:t>17</a:t>
            </a:r>
            <a:endParaRPr lang="en-US" noProof="0" dirty="0">
              <a:latin typeface="+mn-lt"/>
              <a:cs typeface="+mn-ea"/>
              <a:sym typeface="+mn-lt"/>
            </a:endParaRPr>
          </a:p>
        </p:txBody>
      </p:sp>
      <p:sp>
        <p:nvSpPr>
          <p:cNvPr id="72" name="文本占位符 17"/>
          <p:cNvSpPr txBox="1">
            <a:spLocks/>
          </p:cNvSpPr>
          <p:nvPr/>
        </p:nvSpPr>
        <p:spPr>
          <a:xfrm>
            <a:off x="252193" y="505633"/>
            <a:ext cx="4876188"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lt"/>
                <a:cs typeface="+mn-ea"/>
                <a:sym typeface="+mn-lt"/>
              </a:rPr>
              <a:t>縮減專案</a:t>
            </a:r>
            <a:r>
              <a:rPr lang="zh-TW" altLang="en-US" sz="2000" b="1" dirty="0" smtClean="0">
                <a:latin typeface="+mn-lt"/>
                <a:cs typeface="+mn-ea"/>
                <a:sym typeface="+mn-lt"/>
              </a:rPr>
              <a:t>工期 </a:t>
            </a:r>
            <a:r>
              <a:rPr lang="en-US" altLang="zh-TW" sz="2000" b="1" dirty="0" smtClean="0">
                <a:latin typeface="+mn-lt"/>
                <a:cs typeface="+mn-ea"/>
                <a:sym typeface="+mn-lt"/>
              </a:rPr>
              <a:t>-</a:t>
            </a:r>
            <a:r>
              <a:rPr lang="zh-TW" altLang="en-US" sz="2000" b="1" dirty="0" smtClean="0">
                <a:latin typeface="+mn-lt"/>
                <a:cs typeface="+mn-ea"/>
                <a:sym typeface="+mn-lt"/>
              </a:rPr>
              <a:t> 找出</a:t>
            </a:r>
            <a:r>
              <a:rPr lang="zh-TW" altLang="en-US" sz="2000" b="1" dirty="0">
                <a:latin typeface="+mn-lt"/>
                <a:cs typeface="+mn-ea"/>
                <a:sym typeface="+mn-lt"/>
              </a:rPr>
              <a:t>最佳成本時間點</a:t>
            </a:r>
          </a:p>
        </p:txBody>
      </p:sp>
      <p:pic>
        <p:nvPicPr>
          <p:cNvPr id="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806" y="2339934"/>
            <a:ext cx="64770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 name="object 15"/>
          <p:cNvSpPr txBox="1"/>
          <p:nvPr/>
        </p:nvSpPr>
        <p:spPr>
          <a:xfrm>
            <a:off x="1397977" y="1823868"/>
            <a:ext cx="3223959" cy="3349635"/>
          </a:xfrm>
          <a:prstGeom prst="rect">
            <a:avLst/>
          </a:prstGeom>
        </p:spPr>
        <p:txBody>
          <a:bodyPr vert="horz" wrap="square" lIns="0" tIns="12700" rIns="0" bIns="0" rtlCol="0">
            <a:spAutoFit/>
          </a:bodyPr>
          <a:lstStyle/>
          <a:p>
            <a:pPr marL="12700" marR="5080">
              <a:lnSpc>
                <a:spcPct val="100000"/>
              </a:lnSpc>
              <a:spcBef>
                <a:spcPts val="100"/>
              </a:spcBef>
            </a:pPr>
            <a:r>
              <a:rPr sz="2400" b="1" dirty="0" err="1" smtClean="0">
                <a:latin typeface="微軟正黑體" panose="020B0604030504040204" pitchFamily="34" charset="-120"/>
                <a:ea typeface="微軟正黑體" panose="020B0604030504040204" pitchFamily="34" charset="-120"/>
              </a:rPr>
              <a:t>專案成本</a:t>
            </a:r>
            <a:r>
              <a:rPr sz="2400" b="1" dirty="0" err="1">
                <a:latin typeface="微軟正黑體" panose="020B0604030504040204" pitchFamily="34" charset="-120"/>
                <a:ea typeface="微軟正黑體" panose="020B0604030504040204" pitchFamily="34" charset="-120"/>
              </a:rPr>
              <a:t>-工期圖</a:t>
            </a:r>
            <a:r>
              <a:rPr sz="2400" b="1" dirty="0">
                <a:latin typeface="微軟正黑體" panose="020B0604030504040204" pitchFamily="34" charset="-120"/>
                <a:ea typeface="微軟正黑體" panose="020B0604030504040204" pitchFamily="34" charset="-120"/>
              </a:rPr>
              <a:t> </a:t>
            </a:r>
            <a:endParaRPr lang="en-US" sz="2400" b="1" dirty="0" smtClean="0">
              <a:latin typeface="微軟正黑體" panose="020B0604030504040204" pitchFamily="34" charset="-120"/>
              <a:ea typeface="微軟正黑體" panose="020B0604030504040204" pitchFamily="34" charset="-120"/>
            </a:endParaRPr>
          </a:p>
          <a:p>
            <a:pPr marL="12700" marR="5080">
              <a:lnSpc>
                <a:spcPct val="100000"/>
              </a:lnSpc>
              <a:spcBef>
                <a:spcPts val="100"/>
              </a:spcBef>
            </a:pPr>
            <a:r>
              <a:rPr sz="2400" b="1" dirty="0" err="1" smtClean="0">
                <a:latin typeface="微軟正黑體" panose="020B0604030504040204" pitchFamily="34" charset="-120"/>
                <a:ea typeface="微軟正黑體" panose="020B0604030504040204" pitchFamily="34" charset="-120"/>
              </a:rPr>
              <a:t>考慮三者之趨勢關係</a:t>
            </a:r>
            <a:r>
              <a:rPr sz="2400" b="1" dirty="0">
                <a:latin typeface="微軟正黑體" panose="020B0604030504040204" pitchFamily="34" charset="-120"/>
                <a:ea typeface="微軟正黑體" panose="020B0604030504040204" pitchFamily="34" charset="-120"/>
              </a:rPr>
              <a:t>：  1.</a:t>
            </a:r>
            <a:r>
              <a:rPr sz="2400" b="1" dirty="0" smtClean="0">
                <a:latin typeface="微軟正黑體" panose="020B0604030504040204" pitchFamily="34" charset="-120"/>
                <a:ea typeface="微軟正黑體" panose="020B0604030504040204" pitchFamily="34" charset="-120"/>
              </a:rPr>
              <a:t>總</a:t>
            </a:r>
            <a:r>
              <a:rPr lang="zh-TW" altLang="en-US" sz="2400" b="1" dirty="0" smtClean="0">
                <a:latin typeface="微軟正黑體" panose="020B0604030504040204" pitchFamily="34" charset="-120"/>
                <a:ea typeface="微軟正黑體" panose="020B0604030504040204" pitchFamily="34" charset="-120"/>
              </a:rPr>
              <a:t>間</a:t>
            </a:r>
            <a:r>
              <a:rPr sz="2400" b="1" dirty="0" err="1" smtClean="0">
                <a:latin typeface="微軟正黑體" panose="020B0604030504040204" pitchFamily="34" charset="-120"/>
                <a:ea typeface="微軟正黑體" panose="020B0604030504040204" pitchFamily="34" charset="-120"/>
              </a:rPr>
              <a:t>接成本</a:t>
            </a:r>
            <a:endParaRPr sz="2400" b="1" dirty="0">
              <a:latin typeface="微軟正黑體" panose="020B0604030504040204" pitchFamily="34" charset="-120"/>
              <a:ea typeface="微軟正黑體" panose="020B0604030504040204" pitchFamily="34" charset="-120"/>
            </a:endParaRPr>
          </a:p>
          <a:p>
            <a:pPr marL="12700">
              <a:lnSpc>
                <a:spcPct val="100000"/>
              </a:lnSpc>
            </a:pPr>
            <a:r>
              <a:rPr sz="2400" b="1" dirty="0">
                <a:latin typeface="微軟正黑體" panose="020B0604030504040204" pitchFamily="34" charset="-120"/>
                <a:ea typeface="微軟正黑體" panose="020B0604030504040204" pitchFamily="34" charset="-120"/>
              </a:rPr>
              <a:t>2.</a:t>
            </a:r>
            <a:r>
              <a:rPr sz="2400" b="1" dirty="0" smtClean="0">
                <a:latin typeface="微軟正黑體" panose="020B0604030504040204" pitchFamily="34" charset="-120"/>
                <a:ea typeface="微軟正黑體" panose="020B0604030504040204" pitchFamily="34" charset="-120"/>
              </a:rPr>
              <a:t>總</a:t>
            </a:r>
            <a:r>
              <a:rPr lang="zh-TW" altLang="en-US" sz="2400" b="1" dirty="0" smtClean="0">
                <a:latin typeface="微軟正黑體" panose="020B0604030504040204" pitchFamily="34" charset="-120"/>
                <a:ea typeface="微軟正黑體" panose="020B0604030504040204" pitchFamily="34" charset="-120"/>
              </a:rPr>
              <a:t>直</a:t>
            </a:r>
            <a:r>
              <a:rPr sz="2400" b="1" dirty="0" err="1" smtClean="0">
                <a:latin typeface="微軟正黑體" panose="020B0604030504040204" pitchFamily="34" charset="-120"/>
                <a:ea typeface="微軟正黑體" panose="020B0604030504040204" pitchFamily="34" charset="-120"/>
              </a:rPr>
              <a:t>接成本</a:t>
            </a:r>
            <a:endParaRPr sz="2400" b="1" dirty="0">
              <a:latin typeface="微軟正黑體" panose="020B0604030504040204" pitchFamily="34" charset="-120"/>
              <a:ea typeface="微軟正黑體" panose="020B0604030504040204" pitchFamily="34" charset="-120"/>
            </a:endParaRPr>
          </a:p>
          <a:p>
            <a:pPr marL="12700">
              <a:lnSpc>
                <a:spcPct val="100000"/>
              </a:lnSpc>
            </a:pPr>
            <a:r>
              <a:rPr sz="2400" b="1" dirty="0">
                <a:latin typeface="微軟正黑體" panose="020B0604030504040204" pitchFamily="34" charset="-120"/>
                <a:ea typeface="微軟正黑體" panose="020B0604030504040204" pitchFamily="34" charset="-120"/>
              </a:rPr>
              <a:t>3.總成本</a:t>
            </a:r>
          </a:p>
          <a:p>
            <a:pPr>
              <a:lnSpc>
                <a:spcPct val="100000"/>
              </a:lnSpc>
              <a:spcBef>
                <a:spcPts val="5"/>
              </a:spcBef>
            </a:pPr>
            <a:endParaRPr sz="2400" b="1" dirty="0">
              <a:latin typeface="微軟正黑體" panose="020B0604030504040204" pitchFamily="34" charset="-120"/>
              <a:ea typeface="微軟正黑體" panose="020B0604030504040204" pitchFamily="34" charset="-120"/>
            </a:endParaRPr>
          </a:p>
          <a:p>
            <a:pPr marL="12700">
              <a:lnSpc>
                <a:spcPct val="100000"/>
              </a:lnSpc>
            </a:pPr>
            <a:r>
              <a:rPr sz="2400" b="1" dirty="0" err="1" smtClean="0">
                <a:latin typeface="微軟正黑體" panose="020B0604030504040204" pitchFamily="34" charset="-120"/>
                <a:ea typeface="微軟正黑體" panose="020B0604030504040204" pitchFamily="34" charset="-120"/>
              </a:rPr>
              <a:t>決定</a:t>
            </a:r>
            <a:endParaRPr sz="2400" b="1" dirty="0">
              <a:latin typeface="微軟正黑體" panose="020B0604030504040204" pitchFamily="34" charset="-120"/>
              <a:ea typeface="微軟正黑體" panose="020B0604030504040204" pitchFamily="34" charset="-120"/>
            </a:endParaRPr>
          </a:p>
          <a:p>
            <a:pPr marL="12700">
              <a:lnSpc>
                <a:spcPct val="100000"/>
              </a:lnSpc>
              <a:spcBef>
                <a:spcPts val="5"/>
              </a:spcBef>
            </a:pPr>
            <a:r>
              <a:rPr sz="2400" b="1" dirty="0">
                <a:latin typeface="微軟正黑體" panose="020B0604030504040204" pitchFamily="34" charset="-120"/>
                <a:ea typeface="微軟正黑體" panose="020B0604030504040204" pitchFamily="34" charset="-120"/>
              </a:rPr>
              <a:t>最佳成本 - 時間點</a:t>
            </a:r>
          </a:p>
          <a:p>
            <a:pPr marL="12700">
              <a:lnSpc>
                <a:spcPct val="100000"/>
              </a:lnSpc>
            </a:pPr>
            <a:r>
              <a:rPr sz="2400" b="1" dirty="0" smtClean="0">
                <a:latin typeface="微軟正黑體" panose="020B0604030504040204" pitchFamily="34" charset="-120"/>
                <a:ea typeface="微軟正黑體" panose="020B0604030504040204" pitchFamily="34" charset="-120"/>
              </a:rPr>
              <a:t>→</a:t>
            </a:r>
            <a:r>
              <a:rPr lang="en-US" altLang="zh-TW" sz="2400" b="1" dirty="0" smtClean="0">
                <a:latin typeface="微軟正黑體" panose="020B0604030504040204" pitchFamily="34" charset="-120"/>
                <a:ea typeface="微軟正黑體" panose="020B0604030504040204" pitchFamily="34" charset="-120"/>
              </a:rPr>
              <a:t>96</a:t>
            </a:r>
            <a:r>
              <a:rPr sz="2400" b="1" dirty="0" smtClean="0">
                <a:latin typeface="微軟正黑體" panose="020B0604030504040204" pitchFamily="34" charset="-120"/>
                <a:ea typeface="微軟正黑體" panose="020B0604030504040204" pitchFamily="34" charset="-120"/>
              </a:rPr>
              <a:t>天時的</a:t>
            </a:r>
            <a:r>
              <a:rPr lang="en-US" altLang="zh-TW" sz="2400" b="1" dirty="0" smtClean="0">
                <a:latin typeface="微軟正黑體" panose="020B0604030504040204" pitchFamily="34" charset="-120"/>
                <a:ea typeface="微軟正黑體" panose="020B0604030504040204" pitchFamily="34" charset="-120"/>
              </a:rPr>
              <a:t>175,000</a:t>
            </a:r>
            <a:r>
              <a:rPr sz="2400" b="1" dirty="0" smtClean="0">
                <a:latin typeface="微軟正黑體" panose="020B0604030504040204" pitchFamily="34" charset="-120"/>
                <a:ea typeface="微軟正黑體" panose="020B0604030504040204" pitchFamily="34" charset="-120"/>
              </a:rPr>
              <a:t>元</a:t>
            </a:r>
            <a:endParaRPr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7815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lvl="0"/>
            <a:r>
              <a:rPr lang="en-US" noProof="0" dirty="0" smtClean="0"/>
              <a:t>18</a:t>
            </a:r>
            <a:endParaRPr lang="en-US" noProof="0" dirty="0"/>
          </a:p>
        </p:txBody>
      </p:sp>
      <p:grpSp>
        <p:nvGrpSpPr>
          <p:cNvPr id="4" name="组合 3"/>
          <p:cNvGrpSpPr/>
          <p:nvPr/>
        </p:nvGrpSpPr>
        <p:grpSpPr>
          <a:xfrm>
            <a:off x="4459288" y="2160588"/>
            <a:ext cx="3273425" cy="3271837"/>
            <a:chOff x="4459288" y="2338388"/>
            <a:chExt cx="3273425" cy="3271837"/>
          </a:xfrm>
        </p:grpSpPr>
        <p:sp>
          <p:nvSpPr>
            <p:cNvPr id="5" name="任意多边形 19"/>
            <p:cNvSpPr/>
            <p:nvPr/>
          </p:nvSpPr>
          <p:spPr>
            <a:xfrm flipH="1" flipV="1">
              <a:off x="4459288" y="2338388"/>
              <a:ext cx="1636712" cy="1636712"/>
            </a:xfrm>
            <a:custGeom>
              <a:avLst/>
              <a:gdLst>
                <a:gd name="connsiteX0" fmla="*/ 1636295 w 1636295"/>
                <a:gd name="connsiteY0" fmla="*/ 1636295 h 1636295"/>
                <a:gd name="connsiteX1" fmla="*/ 818148 w 1636295"/>
                <a:gd name="connsiteY1" fmla="*/ 1636295 h 1636295"/>
                <a:gd name="connsiteX2" fmla="*/ 0 w 1636295"/>
                <a:gd name="connsiteY2" fmla="*/ 818147 h 1636295"/>
                <a:gd name="connsiteX3" fmla="*/ 1 w 1636295"/>
                <a:gd name="connsiteY3" fmla="*/ 818147 h 1636295"/>
                <a:gd name="connsiteX4" fmla="*/ 0 w 1636295"/>
                <a:gd name="connsiteY4" fmla="*/ 818127 h 1636295"/>
                <a:gd name="connsiteX5" fmla="*/ 4223 w 1636295"/>
                <a:gd name="connsiteY5" fmla="*/ 734496 h 1636295"/>
                <a:gd name="connsiteX6" fmla="*/ 16621 w 1636295"/>
                <a:gd name="connsiteY6" fmla="*/ 653262 h 1636295"/>
                <a:gd name="connsiteX7" fmla="*/ 18920 w 1636295"/>
                <a:gd name="connsiteY7" fmla="*/ 644322 h 1636295"/>
                <a:gd name="connsiteX8" fmla="*/ 40353 w 1636295"/>
                <a:gd name="connsiteY8" fmla="*/ 713368 h 1636295"/>
                <a:gd name="connsiteX9" fmla="*/ 513494 w 1636295"/>
                <a:gd name="connsiteY9" fmla="*/ 1026987 h 1636295"/>
                <a:gd name="connsiteX10" fmla="*/ 1026987 w 1636295"/>
                <a:gd name="connsiteY10" fmla="*/ 1026987 h 1636295"/>
                <a:gd name="connsiteX11" fmla="*/ 1026987 w 1636295"/>
                <a:gd name="connsiteY11" fmla="*/ 513493 h 1636295"/>
                <a:gd name="connsiteX12" fmla="*/ 713368 w 1636295"/>
                <a:gd name="connsiteY12" fmla="*/ 40352 h 1636295"/>
                <a:gd name="connsiteX13" fmla="*/ 644324 w 1636295"/>
                <a:gd name="connsiteY13" fmla="*/ 18919 h 1636295"/>
                <a:gd name="connsiteX14" fmla="*/ 653262 w 1636295"/>
                <a:gd name="connsiteY14" fmla="*/ 16621 h 1636295"/>
                <a:gd name="connsiteX15" fmla="*/ 734496 w 1636295"/>
                <a:gd name="connsiteY15" fmla="*/ 4223 h 1636295"/>
                <a:gd name="connsiteX16" fmla="*/ 818127 w 1636295"/>
                <a:gd name="connsiteY16" fmla="*/ 0 h 1636295"/>
                <a:gd name="connsiteX17" fmla="*/ 818147 w 1636295"/>
                <a:gd name="connsiteY17" fmla="*/ 1 h 1636295"/>
                <a:gd name="connsiteX18" fmla="*/ 818167 w 1636295"/>
                <a:gd name="connsiteY18" fmla="*/ 0 h 1636295"/>
                <a:gd name="connsiteX19" fmla="*/ 901798 w 1636295"/>
                <a:gd name="connsiteY19" fmla="*/ 4223 h 1636295"/>
                <a:gd name="connsiteX20" fmla="*/ 1636295 w 1636295"/>
                <a:gd name="connsiteY20" fmla="*/ 818147 h 1636295"/>
                <a:gd name="connsiteX21" fmla="*/ 1636295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1636295" y="1636295"/>
                  </a:moveTo>
                  <a:lnTo>
                    <a:pt x="818148" y="1636295"/>
                  </a:lnTo>
                  <a:cubicBezTo>
                    <a:pt x="366297" y="1636295"/>
                    <a:pt x="0" y="1269998"/>
                    <a:pt x="0" y="818147"/>
                  </a:cubicBezTo>
                  <a:lnTo>
                    <a:pt x="1" y="818147"/>
                  </a:lnTo>
                  <a:lnTo>
                    <a:pt x="0" y="818127"/>
                  </a:lnTo>
                  <a:lnTo>
                    <a:pt x="4223" y="734496"/>
                  </a:lnTo>
                  <a:cubicBezTo>
                    <a:pt x="7016" y="706992"/>
                    <a:pt x="11172" y="679891"/>
                    <a:pt x="16621" y="653262"/>
                  </a:cubicBezTo>
                  <a:lnTo>
                    <a:pt x="18920" y="644322"/>
                  </a:lnTo>
                  <a:lnTo>
                    <a:pt x="40353" y="713368"/>
                  </a:lnTo>
                  <a:cubicBezTo>
                    <a:pt x="118306" y="897669"/>
                    <a:pt x="300798" y="1026987"/>
                    <a:pt x="513494" y="1026987"/>
                  </a:cubicBezTo>
                  <a:lnTo>
                    <a:pt x="1026987" y="1026987"/>
                  </a:lnTo>
                  <a:lnTo>
                    <a:pt x="1026987" y="513493"/>
                  </a:lnTo>
                  <a:cubicBezTo>
                    <a:pt x="1026987" y="300797"/>
                    <a:pt x="897669" y="118305"/>
                    <a:pt x="713368" y="40352"/>
                  </a:cubicBezTo>
                  <a:lnTo>
                    <a:pt x="644324" y="18919"/>
                  </a:lnTo>
                  <a:lnTo>
                    <a:pt x="653262" y="16621"/>
                  </a:lnTo>
                  <a:cubicBezTo>
                    <a:pt x="679892" y="11172"/>
                    <a:pt x="706993" y="7016"/>
                    <a:pt x="734496" y="4223"/>
                  </a:cubicBezTo>
                  <a:lnTo>
                    <a:pt x="818127" y="0"/>
                  </a:lnTo>
                  <a:lnTo>
                    <a:pt x="818147" y="1"/>
                  </a:lnTo>
                  <a:lnTo>
                    <a:pt x="818167" y="0"/>
                  </a:lnTo>
                  <a:lnTo>
                    <a:pt x="901798" y="4223"/>
                  </a:lnTo>
                  <a:cubicBezTo>
                    <a:pt x="1314355" y="46120"/>
                    <a:pt x="1636295" y="394537"/>
                    <a:pt x="1636295" y="818147"/>
                  </a:cubicBezTo>
                  <a:lnTo>
                    <a:pt x="1636295"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18"/>
            <p:cNvSpPr/>
            <p:nvPr/>
          </p:nvSpPr>
          <p:spPr>
            <a:xfrm flipH="1" flipV="1">
              <a:off x="6096000" y="2338388"/>
              <a:ext cx="1636713" cy="1636712"/>
            </a:xfrm>
            <a:custGeom>
              <a:avLst/>
              <a:gdLst>
                <a:gd name="connsiteX0" fmla="*/ 818147 w 1636295"/>
                <a:gd name="connsiteY0" fmla="*/ 1636295 h 1636295"/>
                <a:gd name="connsiteX1" fmla="*/ 0 w 1636295"/>
                <a:gd name="connsiteY1" fmla="*/ 1636295 h 1636295"/>
                <a:gd name="connsiteX2" fmla="*/ 0 w 1636295"/>
                <a:gd name="connsiteY2" fmla="*/ 818147 h 1636295"/>
                <a:gd name="connsiteX3" fmla="*/ 734497 w 1636295"/>
                <a:gd name="connsiteY3" fmla="*/ 4223 h 1636295"/>
                <a:gd name="connsiteX4" fmla="*/ 818128 w 1636295"/>
                <a:gd name="connsiteY4" fmla="*/ 0 h 1636295"/>
                <a:gd name="connsiteX5" fmla="*/ 818148 w 1636295"/>
                <a:gd name="connsiteY5" fmla="*/ 1 h 1636295"/>
                <a:gd name="connsiteX6" fmla="*/ 818168 w 1636295"/>
                <a:gd name="connsiteY6" fmla="*/ 0 h 1636295"/>
                <a:gd name="connsiteX7" fmla="*/ 901799 w 1636295"/>
                <a:gd name="connsiteY7" fmla="*/ 4223 h 1636295"/>
                <a:gd name="connsiteX8" fmla="*/ 983033 w 1636295"/>
                <a:gd name="connsiteY8" fmla="*/ 16621 h 1636295"/>
                <a:gd name="connsiteX9" fmla="*/ 991971 w 1636295"/>
                <a:gd name="connsiteY9" fmla="*/ 18919 h 1636295"/>
                <a:gd name="connsiteX10" fmla="*/ 922927 w 1636295"/>
                <a:gd name="connsiteY10" fmla="*/ 40352 h 1636295"/>
                <a:gd name="connsiteX11" fmla="*/ 609308 w 1636295"/>
                <a:gd name="connsiteY11" fmla="*/ 513493 h 1636295"/>
                <a:gd name="connsiteX12" fmla="*/ 609308 w 1636295"/>
                <a:gd name="connsiteY12" fmla="*/ 1026987 h 1636295"/>
                <a:gd name="connsiteX13" fmla="*/ 1122801 w 1636295"/>
                <a:gd name="connsiteY13" fmla="*/ 1026987 h 1636295"/>
                <a:gd name="connsiteX14" fmla="*/ 1595942 w 1636295"/>
                <a:gd name="connsiteY14" fmla="*/ 713368 h 1636295"/>
                <a:gd name="connsiteX15" fmla="*/ 1617375 w 1636295"/>
                <a:gd name="connsiteY15" fmla="*/ 644322 h 1636295"/>
                <a:gd name="connsiteX16" fmla="*/ 1619674 w 1636295"/>
                <a:gd name="connsiteY16" fmla="*/ 653262 h 1636295"/>
                <a:gd name="connsiteX17" fmla="*/ 1632072 w 1636295"/>
                <a:gd name="connsiteY17" fmla="*/ 734496 h 1636295"/>
                <a:gd name="connsiteX18" fmla="*/ 1636295 w 1636295"/>
                <a:gd name="connsiteY18" fmla="*/ 818127 h 1636295"/>
                <a:gd name="connsiteX19" fmla="*/ 1636294 w 1636295"/>
                <a:gd name="connsiteY19" fmla="*/ 818147 h 1636295"/>
                <a:gd name="connsiteX20" fmla="*/ 1636295 w 1636295"/>
                <a:gd name="connsiteY20" fmla="*/ 818147 h 1636295"/>
                <a:gd name="connsiteX21" fmla="*/ 81814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47" y="1636295"/>
                  </a:moveTo>
                  <a:lnTo>
                    <a:pt x="0" y="1636295"/>
                  </a:lnTo>
                  <a:lnTo>
                    <a:pt x="0" y="818147"/>
                  </a:lnTo>
                  <a:cubicBezTo>
                    <a:pt x="0" y="394537"/>
                    <a:pt x="321940" y="46120"/>
                    <a:pt x="734497" y="4223"/>
                  </a:cubicBezTo>
                  <a:lnTo>
                    <a:pt x="818128" y="0"/>
                  </a:lnTo>
                  <a:lnTo>
                    <a:pt x="818148" y="1"/>
                  </a:lnTo>
                  <a:lnTo>
                    <a:pt x="818168" y="0"/>
                  </a:lnTo>
                  <a:lnTo>
                    <a:pt x="901799" y="4223"/>
                  </a:lnTo>
                  <a:cubicBezTo>
                    <a:pt x="929302" y="7016"/>
                    <a:pt x="956403" y="11172"/>
                    <a:pt x="983033" y="16621"/>
                  </a:cubicBezTo>
                  <a:lnTo>
                    <a:pt x="991971" y="18919"/>
                  </a:lnTo>
                  <a:lnTo>
                    <a:pt x="922927" y="40352"/>
                  </a:lnTo>
                  <a:cubicBezTo>
                    <a:pt x="738626" y="118305"/>
                    <a:pt x="609308" y="300797"/>
                    <a:pt x="609308" y="513493"/>
                  </a:cubicBezTo>
                  <a:lnTo>
                    <a:pt x="609308" y="1026987"/>
                  </a:lnTo>
                  <a:lnTo>
                    <a:pt x="1122801" y="1026987"/>
                  </a:lnTo>
                  <a:cubicBezTo>
                    <a:pt x="1335497" y="1026987"/>
                    <a:pt x="1517989" y="897669"/>
                    <a:pt x="1595942" y="713368"/>
                  </a:cubicBezTo>
                  <a:lnTo>
                    <a:pt x="1617375" y="644322"/>
                  </a:lnTo>
                  <a:lnTo>
                    <a:pt x="1619674" y="653262"/>
                  </a:lnTo>
                  <a:cubicBezTo>
                    <a:pt x="1625123" y="679891"/>
                    <a:pt x="1629279" y="706992"/>
                    <a:pt x="1632072" y="734496"/>
                  </a:cubicBezTo>
                  <a:lnTo>
                    <a:pt x="1636295" y="818127"/>
                  </a:lnTo>
                  <a:lnTo>
                    <a:pt x="1636294" y="818147"/>
                  </a:lnTo>
                  <a:lnTo>
                    <a:pt x="1636295" y="818147"/>
                  </a:lnTo>
                  <a:cubicBezTo>
                    <a:pt x="1636295" y="1269998"/>
                    <a:pt x="1269998" y="1636295"/>
                    <a:pt x="818147" y="16362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15"/>
            <p:cNvSpPr/>
            <p:nvPr/>
          </p:nvSpPr>
          <p:spPr>
            <a:xfrm flipH="1" flipV="1">
              <a:off x="4459288" y="3975100"/>
              <a:ext cx="1636712" cy="1635125"/>
            </a:xfrm>
            <a:custGeom>
              <a:avLst/>
              <a:gdLst>
                <a:gd name="connsiteX0" fmla="*/ 818167 w 1636295"/>
                <a:gd name="connsiteY0" fmla="*/ 1636295 h 1636295"/>
                <a:gd name="connsiteX1" fmla="*/ 818147 w 1636295"/>
                <a:gd name="connsiteY1" fmla="*/ 1636294 h 1636295"/>
                <a:gd name="connsiteX2" fmla="*/ 818127 w 1636295"/>
                <a:gd name="connsiteY2" fmla="*/ 1636295 h 1636295"/>
                <a:gd name="connsiteX3" fmla="*/ 734496 w 1636295"/>
                <a:gd name="connsiteY3" fmla="*/ 1632072 h 1636295"/>
                <a:gd name="connsiteX4" fmla="*/ 653262 w 1636295"/>
                <a:gd name="connsiteY4" fmla="*/ 1619674 h 1636295"/>
                <a:gd name="connsiteX5" fmla="*/ 644324 w 1636295"/>
                <a:gd name="connsiteY5" fmla="*/ 1617376 h 1636295"/>
                <a:gd name="connsiteX6" fmla="*/ 713368 w 1636295"/>
                <a:gd name="connsiteY6" fmla="*/ 1595943 h 1636295"/>
                <a:gd name="connsiteX7" fmla="*/ 1026987 w 1636295"/>
                <a:gd name="connsiteY7" fmla="*/ 1122802 h 1636295"/>
                <a:gd name="connsiteX8" fmla="*/ 1026987 w 1636295"/>
                <a:gd name="connsiteY8" fmla="*/ 609308 h 1636295"/>
                <a:gd name="connsiteX9" fmla="*/ 513494 w 1636295"/>
                <a:gd name="connsiteY9" fmla="*/ 609308 h 1636295"/>
                <a:gd name="connsiteX10" fmla="*/ 40353 w 1636295"/>
                <a:gd name="connsiteY10" fmla="*/ 922927 h 1636295"/>
                <a:gd name="connsiteX11" fmla="*/ 18920 w 1636295"/>
                <a:gd name="connsiteY11" fmla="*/ 991973 h 1636295"/>
                <a:gd name="connsiteX12" fmla="*/ 16621 w 1636295"/>
                <a:gd name="connsiteY12" fmla="*/ 983033 h 1636295"/>
                <a:gd name="connsiteX13" fmla="*/ 4223 w 1636295"/>
                <a:gd name="connsiteY13" fmla="*/ 901799 h 1636295"/>
                <a:gd name="connsiteX14" fmla="*/ 0 w 1636295"/>
                <a:gd name="connsiteY14" fmla="*/ 818168 h 1636295"/>
                <a:gd name="connsiteX15" fmla="*/ 1 w 1636295"/>
                <a:gd name="connsiteY15" fmla="*/ 818148 h 1636295"/>
                <a:gd name="connsiteX16" fmla="*/ 0 w 1636295"/>
                <a:gd name="connsiteY16" fmla="*/ 818148 h 1636295"/>
                <a:gd name="connsiteX17" fmla="*/ 818148 w 1636295"/>
                <a:gd name="connsiteY17" fmla="*/ 0 h 1636295"/>
                <a:gd name="connsiteX18" fmla="*/ 1636295 w 1636295"/>
                <a:gd name="connsiteY18" fmla="*/ 0 h 1636295"/>
                <a:gd name="connsiteX19" fmla="*/ 1636295 w 1636295"/>
                <a:gd name="connsiteY19" fmla="*/ 818148 h 1636295"/>
                <a:gd name="connsiteX20" fmla="*/ 901798 w 1636295"/>
                <a:gd name="connsiteY20" fmla="*/ 1632072 h 1636295"/>
                <a:gd name="connsiteX21" fmla="*/ 81816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7" y="1636295"/>
                  </a:moveTo>
                  <a:lnTo>
                    <a:pt x="818147" y="1636294"/>
                  </a:lnTo>
                  <a:lnTo>
                    <a:pt x="818127" y="1636295"/>
                  </a:lnTo>
                  <a:lnTo>
                    <a:pt x="734496" y="1632072"/>
                  </a:lnTo>
                  <a:cubicBezTo>
                    <a:pt x="706993" y="1629279"/>
                    <a:pt x="679892" y="1625124"/>
                    <a:pt x="653262" y="1619674"/>
                  </a:cubicBezTo>
                  <a:lnTo>
                    <a:pt x="644324" y="1617376"/>
                  </a:lnTo>
                  <a:lnTo>
                    <a:pt x="713368" y="1595943"/>
                  </a:lnTo>
                  <a:cubicBezTo>
                    <a:pt x="897669" y="1517991"/>
                    <a:pt x="1026987" y="1335498"/>
                    <a:pt x="1026987" y="1122802"/>
                  </a:cubicBezTo>
                  <a:lnTo>
                    <a:pt x="1026987" y="609308"/>
                  </a:lnTo>
                  <a:lnTo>
                    <a:pt x="513494" y="609308"/>
                  </a:lnTo>
                  <a:cubicBezTo>
                    <a:pt x="300798" y="609308"/>
                    <a:pt x="118306" y="738626"/>
                    <a:pt x="40353" y="922927"/>
                  </a:cubicBezTo>
                  <a:lnTo>
                    <a:pt x="18920" y="991973"/>
                  </a:lnTo>
                  <a:lnTo>
                    <a:pt x="16621" y="983033"/>
                  </a:lnTo>
                  <a:cubicBezTo>
                    <a:pt x="11172" y="956404"/>
                    <a:pt x="7016" y="929303"/>
                    <a:pt x="4223" y="901799"/>
                  </a:cubicBezTo>
                  <a:lnTo>
                    <a:pt x="0" y="818168"/>
                  </a:lnTo>
                  <a:lnTo>
                    <a:pt x="1" y="818148"/>
                  </a:lnTo>
                  <a:lnTo>
                    <a:pt x="0" y="818148"/>
                  </a:lnTo>
                  <a:cubicBezTo>
                    <a:pt x="0" y="366297"/>
                    <a:pt x="366297" y="0"/>
                    <a:pt x="818148" y="0"/>
                  </a:cubicBezTo>
                  <a:lnTo>
                    <a:pt x="1636295" y="0"/>
                  </a:lnTo>
                  <a:lnTo>
                    <a:pt x="1636295" y="818148"/>
                  </a:lnTo>
                  <a:cubicBezTo>
                    <a:pt x="1636295" y="1241759"/>
                    <a:pt x="1314355" y="1590175"/>
                    <a:pt x="901798" y="1632072"/>
                  </a:cubicBezTo>
                  <a:lnTo>
                    <a:pt x="818167" y="16362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任意多边形 12"/>
            <p:cNvSpPr/>
            <p:nvPr/>
          </p:nvSpPr>
          <p:spPr>
            <a:xfrm flipH="1" flipV="1">
              <a:off x="6096000" y="3975100"/>
              <a:ext cx="1636713" cy="1635125"/>
            </a:xfrm>
            <a:custGeom>
              <a:avLst/>
              <a:gdLst>
                <a:gd name="connsiteX0" fmla="*/ 818168 w 1636295"/>
                <a:gd name="connsiteY0" fmla="*/ 1636295 h 1636295"/>
                <a:gd name="connsiteX1" fmla="*/ 818148 w 1636295"/>
                <a:gd name="connsiteY1" fmla="*/ 1636294 h 1636295"/>
                <a:gd name="connsiteX2" fmla="*/ 818128 w 1636295"/>
                <a:gd name="connsiteY2" fmla="*/ 1636295 h 1636295"/>
                <a:gd name="connsiteX3" fmla="*/ 734497 w 1636295"/>
                <a:gd name="connsiteY3" fmla="*/ 1632072 h 1636295"/>
                <a:gd name="connsiteX4" fmla="*/ 0 w 1636295"/>
                <a:gd name="connsiteY4" fmla="*/ 818148 h 1636295"/>
                <a:gd name="connsiteX5" fmla="*/ 0 w 1636295"/>
                <a:gd name="connsiteY5" fmla="*/ 0 h 1636295"/>
                <a:gd name="connsiteX6" fmla="*/ 818147 w 1636295"/>
                <a:gd name="connsiteY6" fmla="*/ 0 h 1636295"/>
                <a:gd name="connsiteX7" fmla="*/ 1636295 w 1636295"/>
                <a:gd name="connsiteY7" fmla="*/ 818148 h 1636295"/>
                <a:gd name="connsiteX8" fmla="*/ 1636294 w 1636295"/>
                <a:gd name="connsiteY8" fmla="*/ 818148 h 1636295"/>
                <a:gd name="connsiteX9" fmla="*/ 1636295 w 1636295"/>
                <a:gd name="connsiteY9" fmla="*/ 818168 h 1636295"/>
                <a:gd name="connsiteX10" fmla="*/ 1632072 w 1636295"/>
                <a:gd name="connsiteY10" fmla="*/ 901799 h 1636295"/>
                <a:gd name="connsiteX11" fmla="*/ 1619674 w 1636295"/>
                <a:gd name="connsiteY11" fmla="*/ 983033 h 1636295"/>
                <a:gd name="connsiteX12" fmla="*/ 1617375 w 1636295"/>
                <a:gd name="connsiteY12" fmla="*/ 991973 h 1636295"/>
                <a:gd name="connsiteX13" fmla="*/ 1595942 w 1636295"/>
                <a:gd name="connsiteY13" fmla="*/ 922927 h 1636295"/>
                <a:gd name="connsiteX14" fmla="*/ 1122801 w 1636295"/>
                <a:gd name="connsiteY14" fmla="*/ 609308 h 1636295"/>
                <a:gd name="connsiteX15" fmla="*/ 609308 w 1636295"/>
                <a:gd name="connsiteY15" fmla="*/ 609308 h 1636295"/>
                <a:gd name="connsiteX16" fmla="*/ 609308 w 1636295"/>
                <a:gd name="connsiteY16" fmla="*/ 1122802 h 1636295"/>
                <a:gd name="connsiteX17" fmla="*/ 922927 w 1636295"/>
                <a:gd name="connsiteY17" fmla="*/ 1595943 h 1636295"/>
                <a:gd name="connsiteX18" fmla="*/ 991971 w 1636295"/>
                <a:gd name="connsiteY18" fmla="*/ 1617376 h 1636295"/>
                <a:gd name="connsiteX19" fmla="*/ 983033 w 1636295"/>
                <a:gd name="connsiteY19" fmla="*/ 1619674 h 1636295"/>
                <a:gd name="connsiteX20" fmla="*/ 901799 w 1636295"/>
                <a:gd name="connsiteY20" fmla="*/ 1632072 h 1636295"/>
                <a:gd name="connsiteX21" fmla="*/ 818168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8" y="1636295"/>
                  </a:moveTo>
                  <a:lnTo>
                    <a:pt x="818148" y="1636294"/>
                  </a:lnTo>
                  <a:lnTo>
                    <a:pt x="818128" y="1636295"/>
                  </a:lnTo>
                  <a:lnTo>
                    <a:pt x="734497" y="1632072"/>
                  </a:lnTo>
                  <a:cubicBezTo>
                    <a:pt x="321940" y="1590175"/>
                    <a:pt x="0" y="1241759"/>
                    <a:pt x="0" y="818148"/>
                  </a:cubicBezTo>
                  <a:lnTo>
                    <a:pt x="0" y="0"/>
                  </a:lnTo>
                  <a:lnTo>
                    <a:pt x="818147" y="0"/>
                  </a:lnTo>
                  <a:cubicBezTo>
                    <a:pt x="1269998" y="0"/>
                    <a:pt x="1636295" y="366297"/>
                    <a:pt x="1636295" y="818148"/>
                  </a:cubicBezTo>
                  <a:lnTo>
                    <a:pt x="1636294" y="818148"/>
                  </a:lnTo>
                  <a:lnTo>
                    <a:pt x="1636295" y="818168"/>
                  </a:lnTo>
                  <a:lnTo>
                    <a:pt x="1632072" y="901799"/>
                  </a:lnTo>
                  <a:cubicBezTo>
                    <a:pt x="1629279" y="929303"/>
                    <a:pt x="1625123" y="956404"/>
                    <a:pt x="1619674" y="983033"/>
                  </a:cubicBezTo>
                  <a:lnTo>
                    <a:pt x="1617375" y="991973"/>
                  </a:lnTo>
                  <a:lnTo>
                    <a:pt x="1595942" y="922927"/>
                  </a:lnTo>
                  <a:cubicBezTo>
                    <a:pt x="1517989" y="738626"/>
                    <a:pt x="1335497" y="609308"/>
                    <a:pt x="1122801" y="609308"/>
                  </a:cubicBezTo>
                  <a:lnTo>
                    <a:pt x="609308" y="609308"/>
                  </a:lnTo>
                  <a:lnTo>
                    <a:pt x="609308" y="1122802"/>
                  </a:lnTo>
                  <a:cubicBezTo>
                    <a:pt x="609308" y="1335498"/>
                    <a:pt x="738626" y="1517991"/>
                    <a:pt x="922927" y="1595943"/>
                  </a:cubicBezTo>
                  <a:lnTo>
                    <a:pt x="991971" y="1617376"/>
                  </a:lnTo>
                  <a:lnTo>
                    <a:pt x="983033" y="1619674"/>
                  </a:lnTo>
                  <a:cubicBezTo>
                    <a:pt x="956403" y="1625124"/>
                    <a:pt x="929302" y="1629279"/>
                    <a:pt x="901799" y="1632072"/>
                  </a:cubicBezTo>
                  <a:lnTo>
                    <a:pt x="818168"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Freeform 10"/>
            <p:cNvSpPr>
              <a:spLocks noEditPoints="1"/>
            </p:cNvSpPr>
            <p:nvPr/>
          </p:nvSpPr>
          <p:spPr bwMode="auto">
            <a:xfrm>
              <a:off x="5495925" y="3554413"/>
              <a:ext cx="1200150" cy="903287"/>
            </a:xfrm>
            <a:custGeom>
              <a:avLst/>
              <a:gdLst>
                <a:gd name="T0" fmla="*/ 222 w 434"/>
                <a:gd name="T1" fmla="*/ 75 h 328"/>
                <a:gd name="T2" fmla="*/ 251 w 434"/>
                <a:gd name="T3" fmla="*/ 10 h 328"/>
                <a:gd name="T4" fmla="*/ 198 w 434"/>
                <a:gd name="T5" fmla="*/ 21 h 328"/>
                <a:gd name="T6" fmla="*/ 147 w 434"/>
                <a:gd name="T7" fmla="*/ 13 h 328"/>
                <a:gd name="T8" fmla="*/ 179 w 434"/>
                <a:gd name="T9" fmla="*/ 76 h 328"/>
                <a:gd name="T10" fmla="*/ 182 w 434"/>
                <a:gd name="T11" fmla="*/ 309 h 328"/>
                <a:gd name="T12" fmla="*/ 222 w 434"/>
                <a:gd name="T13" fmla="*/ 75 h 328"/>
                <a:gd name="T14" fmla="*/ 243 w 434"/>
                <a:gd name="T15" fmla="*/ 219 h 328"/>
                <a:gd name="T16" fmla="*/ 233 w 434"/>
                <a:gd name="T17" fmla="*/ 237 h 328"/>
                <a:gd name="T18" fmla="*/ 212 w 434"/>
                <a:gd name="T19" fmla="*/ 245 h 328"/>
                <a:gd name="T20" fmla="*/ 212 w 434"/>
                <a:gd name="T21" fmla="*/ 252 h 328"/>
                <a:gd name="T22" fmla="*/ 210 w 434"/>
                <a:gd name="T23" fmla="*/ 258 h 328"/>
                <a:gd name="T24" fmla="*/ 202 w 434"/>
                <a:gd name="T25" fmla="*/ 259 h 328"/>
                <a:gd name="T26" fmla="*/ 197 w 434"/>
                <a:gd name="T27" fmla="*/ 252 h 328"/>
                <a:gd name="T28" fmla="*/ 197 w 434"/>
                <a:gd name="T29" fmla="*/ 244 h 328"/>
                <a:gd name="T30" fmla="*/ 194 w 434"/>
                <a:gd name="T31" fmla="*/ 243 h 328"/>
                <a:gd name="T32" fmla="*/ 176 w 434"/>
                <a:gd name="T33" fmla="*/ 232 h 328"/>
                <a:gd name="T34" fmla="*/ 170 w 434"/>
                <a:gd name="T35" fmla="*/ 223 h 328"/>
                <a:gd name="T36" fmla="*/ 169 w 434"/>
                <a:gd name="T37" fmla="*/ 220 h 328"/>
                <a:gd name="T38" fmla="*/ 168 w 434"/>
                <a:gd name="T39" fmla="*/ 217 h 328"/>
                <a:gd name="T40" fmla="*/ 169 w 434"/>
                <a:gd name="T41" fmla="*/ 213 h 328"/>
                <a:gd name="T42" fmla="*/ 176 w 434"/>
                <a:gd name="T43" fmla="*/ 209 h 328"/>
                <a:gd name="T44" fmla="*/ 183 w 434"/>
                <a:gd name="T45" fmla="*/ 214 h 328"/>
                <a:gd name="T46" fmla="*/ 184 w 434"/>
                <a:gd name="T47" fmla="*/ 217 h 328"/>
                <a:gd name="T48" fmla="*/ 185 w 434"/>
                <a:gd name="T49" fmla="*/ 219 h 328"/>
                <a:gd name="T50" fmla="*/ 188 w 434"/>
                <a:gd name="T51" fmla="*/ 223 h 328"/>
                <a:gd name="T52" fmla="*/ 197 w 434"/>
                <a:gd name="T53" fmla="*/ 229 h 328"/>
                <a:gd name="T54" fmla="*/ 197 w 434"/>
                <a:gd name="T55" fmla="*/ 199 h 328"/>
                <a:gd name="T56" fmla="*/ 178 w 434"/>
                <a:gd name="T57" fmla="*/ 191 h 328"/>
                <a:gd name="T58" fmla="*/ 171 w 434"/>
                <a:gd name="T59" fmla="*/ 183 h 328"/>
                <a:gd name="T60" fmla="*/ 169 w 434"/>
                <a:gd name="T61" fmla="*/ 172 h 328"/>
                <a:gd name="T62" fmla="*/ 171 w 434"/>
                <a:gd name="T63" fmla="*/ 162 h 328"/>
                <a:gd name="T64" fmla="*/ 177 w 434"/>
                <a:gd name="T65" fmla="*/ 153 h 328"/>
                <a:gd name="T66" fmla="*/ 197 w 434"/>
                <a:gd name="T67" fmla="*/ 144 h 328"/>
                <a:gd name="T68" fmla="*/ 197 w 434"/>
                <a:gd name="T69" fmla="*/ 144 h 328"/>
                <a:gd name="T70" fmla="*/ 197 w 434"/>
                <a:gd name="T71" fmla="*/ 136 h 328"/>
                <a:gd name="T72" fmla="*/ 200 w 434"/>
                <a:gd name="T73" fmla="*/ 131 h 328"/>
                <a:gd name="T74" fmla="*/ 208 w 434"/>
                <a:gd name="T75" fmla="*/ 129 h 328"/>
                <a:gd name="T76" fmla="*/ 212 w 434"/>
                <a:gd name="T77" fmla="*/ 136 h 328"/>
                <a:gd name="T78" fmla="*/ 212 w 434"/>
                <a:gd name="T79" fmla="*/ 144 h 328"/>
                <a:gd name="T80" fmla="*/ 212 w 434"/>
                <a:gd name="T81" fmla="*/ 144 h 328"/>
                <a:gd name="T82" fmla="*/ 215 w 434"/>
                <a:gd name="T83" fmla="*/ 145 h 328"/>
                <a:gd name="T84" fmla="*/ 235 w 434"/>
                <a:gd name="T85" fmla="*/ 154 h 328"/>
                <a:gd name="T86" fmla="*/ 240 w 434"/>
                <a:gd name="T87" fmla="*/ 163 h 328"/>
                <a:gd name="T88" fmla="*/ 242 w 434"/>
                <a:gd name="T89" fmla="*/ 165 h 328"/>
                <a:gd name="T90" fmla="*/ 242 w 434"/>
                <a:gd name="T91" fmla="*/ 168 h 328"/>
                <a:gd name="T92" fmla="*/ 242 w 434"/>
                <a:gd name="T93" fmla="*/ 172 h 328"/>
                <a:gd name="T94" fmla="*/ 235 w 434"/>
                <a:gd name="T95" fmla="*/ 177 h 328"/>
                <a:gd name="T96" fmla="*/ 228 w 434"/>
                <a:gd name="T97" fmla="*/ 172 h 328"/>
                <a:gd name="T98" fmla="*/ 227 w 434"/>
                <a:gd name="T99" fmla="*/ 169 h 328"/>
                <a:gd name="T100" fmla="*/ 226 w 434"/>
                <a:gd name="T101" fmla="*/ 167 h 328"/>
                <a:gd name="T102" fmla="*/ 222 w 434"/>
                <a:gd name="T103" fmla="*/ 163 h 328"/>
                <a:gd name="T104" fmla="*/ 212 w 434"/>
                <a:gd name="T105" fmla="*/ 159 h 328"/>
                <a:gd name="T106" fmla="*/ 212 w 434"/>
                <a:gd name="T107" fmla="*/ 187 h 328"/>
                <a:gd name="T108" fmla="*/ 225 w 434"/>
                <a:gd name="T109" fmla="*/ 191 h 328"/>
                <a:gd name="T110" fmla="*/ 240 w 434"/>
                <a:gd name="T111" fmla="*/ 203 h 328"/>
                <a:gd name="T112" fmla="*/ 240 w 434"/>
                <a:gd name="T113" fmla="*/ 203 h 328"/>
                <a:gd name="T114" fmla="*/ 240 w 434"/>
                <a:gd name="T115" fmla="*/ 203 h 328"/>
                <a:gd name="T116" fmla="*/ 243 w 434"/>
                <a:gd name="T117" fmla="*/ 2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chemeClr val="accent2"/>
            </a:solidFill>
            <a:ln>
              <a:noFill/>
            </a:ln>
            <a:extLst/>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dirty="0">
                <a:solidFill>
                  <a:prstClr val="black"/>
                </a:solidFill>
              </a:endParaRPr>
            </a:p>
          </p:txBody>
        </p:sp>
      </p:grpSp>
      <p:sp>
        <p:nvSpPr>
          <p:cNvPr id="10" name="矩形 9"/>
          <p:cNvSpPr/>
          <p:nvPr/>
        </p:nvSpPr>
        <p:spPr>
          <a:xfrm>
            <a:off x="7978775" y="1803400"/>
            <a:ext cx="2222500" cy="400110"/>
          </a:xfrm>
          <a:prstGeom prst="rect">
            <a:avLst/>
          </a:prstGeom>
          <a:noFill/>
        </p:spPr>
        <p:txBody>
          <a:bodyPr wrap="square">
            <a:spAutoFit/>
          </a:bodyPr>
          <a:lstStyle/>
          <a:p>
            <a:pPr eaLnBrk="1" fontAlgn="auto" hangingPunct="1">
              <a:spcBef>
                <a:spcPts val="0"/>
              </a:spcBef>
              <a:spcAft>
                <a:spcPts val="0"/>
              </a:spcAft>
              <a:defRPr/>
            </a:pPr>
            <a:r>
              <a:rPr lang="zh-TW" altLang="en-US" sz="2000" b="1" dirty="0" smtClean="0">
                <a:solidFill>
                  <a:srgbClr val="C00000"/>
                </a:solidFill>
                <a:latin typeface="+mn-lt"/>
                <a:ea typeface="+mn-ea"/>
              </a:rPr>
              <a:t>設計</a:t>
            </a:r>
            <a:endParaRPr lang="zh-CN" altLang="en-US" sz="1600" b="1" dirty="0">
              <a:solidFill>
                <a:srgbClr val="C00000"/>
              </a:solidFill>
              <a:latin typeface="+mn-lt"/>
              <a:ea typeface="+mn-ea"/>
            </a:endParaRPr>
          </a:p>
        </p:txBody>
      </p:sp>
      <p:sp>
        <p:nvSpPr>
          <p:cNvPr id="11" name="矩形 10"/>
          <p:cNvSpPr/>
          <p:nvPr/>
        </p:nvSpPr>
        <p:spPr>
          <a:xfrm>
            <a:off x="7978775" y="2160588"/>
            <a:ext cx="3165475" cy="1156855"/>
          </a:xfrm>
          <a:prstGeom prst="rect">
            <a:avLst/>
          </a:prstGeom>
        </p:spPr>
        <p:txBody>
          <a:bodyPr>
            <a:spAutoFit/>
          </a:bodyPr>
          <a:lstStyle/>
          <a:p>
            <a:pPr algn="ctr">
              <a:lnSpc>
                <a:spcPct val="150000"/>
              </a:lnSpc>
            </a:pPr>
            <a:r>
              <a:rPr lang="zh-TW" altLang="en-US" sz="1600" b="1" dirty="0">
                <a:latin typeface="+mj-ea"/>
                <a:ea typeface="+mj-ea"/>
              </a:rPr>
              <a:t>本專案預計成果</a:t>
            </a:r>
            <a:r>
              <a:rPr lang="en-US" altLang="zh-TW" sz="1600" b="1" dirty="0">
                <a:latin typeface="+mj-ea"/>
                <a:ea typeface="+mj-ea"/>
              </a:rPr>
              <a:t>?</a:t>
            </a:r>
          </a:p>
          <a:p>
            <a:pPr algn="ctr">
              <a:lnSpc>
                <a:spcPct val="150000"/>
              </a:lnSpc>
            </a:pPr>
            <a:r>
              <a:rPr lang="zh-TW" altLang="en-US" sz="1600" b="1" dirty="0">
                <a:latin typeface="+mj-ea"/>
                <a:ea typeface="+mj-ea"/>
              </a:rPr>
              <a:t>本專案預計目標</a:t>
            </a:r>
            <a:r>
              <a:rPr lang="en-US" altLang="zh-TW" sz="1600" b="1" dirty="0">
                <a:latin typeface="+mj-ea"/>
                <a:ea typeface="+mj-ea"/>
              </a:rPr>
              <a:t>?</a:t>
            </a:r>
          </a:p>
          <a:p>
            <a:pPr algn="ctr">
              <a:lnSpc>
                <a:spcPct val="150000"/>
              </a:lnSpc>
            </a:pPr>
            <a:r>
              <a:rPr lang="zh-TW" altLang="en-US" sz="1600" b="1" dirty="0">
                <a:latin typeface="+mj-ea"/>
                <a:ea typeface="+mj-ea"/>
              </a:rPr>
              <a:t>此設計是否符合使用者需求</a:t>
            </a:r>
            <a:r>
              <a:rPr lang="en-US" altLang="zh-TW" sz="1600" b="1" dirty="0">
                <a:latin typeface="+mj-ea"/>
                <a:ea typeface="+mj-ea"/>
              </a:rPr>
              <a:t>?</a:t>
            </a:r>
          </a:p>
        </p:txBody>
      </p:sp>
      <p:sp>
        <p:nvSpPr>
          <p:cNvPr id="12" name="矩形 11"/>
          <p:cNvSpPr/>
          <p:nvPr/>
        </p:nvSpPr>
        <p:spPr>
          <a:xfrm>
            <a:off x="7978775" y="4119146"/>
            <a:ext cx="2482850" cy="400110"/>
          </a:xfrm>
          <a:prstGeom prst="rect">
            <a:avLst/>
          </a:prstGeom>
          <a:noFill/>
        </p:spPr>
        <p:txBody>
          <a:bodyPr wrap="square">
            <a:spAutoFit/>
          </a:bodyPr>
          <a:lstStyle/>
          <a:p>
            <a:pPr eaLnBrk="1" fontAlgn="auto" hangingPunct="1">
              <a:spcBef>
                <a:spcPts val="0"/>
              </a:spcBef>
              <a:spcAft>
                <a:spcPts val="0"/>
              </a:spcAft>
              <a:defRPr/>
            </a:pPr>
            <a:r>
              <a:rPr lang="zh-TW" altLang="en-US" sz="2000" b="1" dirty="0" smtClean="0">
                <a:solidFill>
                  <a:srgbClr val="C00000"/>
                </a:solidFill>
                <a:latin typeface="+mn-lt"/>
                <a:ea typeface="+mn-ea"/>
              </a:rPr>
              <a:t>評估</a:t>
            </a:r>
            <a:endParaRPr lang="zh-CN" altLang="en-US" sz="1600" b="1" dirty="0">
              <a:solidFill>
                <a:srgbClr val="C00000"/>
              </a:solidFill>
              <a:latin typeface="+mn-lt"/>
              <a:ea typeface="+mn-ea"/>
            </a:endParaRPr>
          </a:p>
        </p:txBody>
      </p:sp>
      <p:sp>
        <p:nvSpPr>
          <p:cNvPr id="13" name="矩形 12"/>
          <p:cNvSpPr/>
          <p:nvPr/>
        </p:nvSpPr>
        <p:spPr>
          <a:xfrm>
            <a:off x="7978775" y="4476334"/>
            <a:ext cx="3165475" cy="1156855"/>
          </a:xfrm>
          <a:prstGeom prst="rect">
            <a:avLst/>
          </a:prstGeom>
        </p:spPr>
        <p:txBody>
          <a:bodyPr>
            <a:spAutoFit/>
          </a:bodyPr>
          <a:lstStyle/>
          <a:p>
            <a:pPr algn="ctr">
              <a:lnSpc>
                <a:spcPct val="150000"/>
              </a:lnSpc>
            </a:pPr>
            <a:r>
              <a:rPr lang="zh-TW" altLang="en-US" sz="1600" b="1" dirty="0">
                <a:latin typeface="+mj-ea"/>
                <a:ea typeface="+mj-ea"/>
              </a:rPr>
              <a:t>時程和預算是否達到</a:t>
            </a:r>
            <a:r>
              <a:rPr lang="en-US" altLang="zh-TW" sz="1600" b="1" dirty="0">
                <a:latin typeface="+mj-ea"/>
                <a:ea typeface="+mj-ea"/>
              </a:rPr>
              <a:t>?</a:t>
            </a:r>
            <a:br>
              <a:rPr lang="en-US" altLang="zh-TW" sz="1600" b="1" dirty="0">
                <a:latin typeface="+mj-ea"/>
                <a:ea typeface="+mj-ea"/>
              </a:rPr>
            </a:br>
            <a:r>
              <a:rPr lang="zh-TW" altLang="en-US" sz="1600" b="1" dirty="0">
                <a:latin typeface="+mj-ea"/>
                <a:ea typeface="+mj-ea"/>
              </a:rPr>
              <a:t>有什麼可以提前預防的部分</a:t>
            </a:r>
            <a:r>
              <a:rPr lang="en-US" altLang="zh-TW" sz="1600" b="1" dirty="0">
                <a:latin typeface="+mj-ea"/>
                <a:ea typeface="+mj-ea"/>
              </a:rPr>
              <a:t>?</a:t>
            </a:r>
          </a:p>
          <a:p>
            <a:pPr algn="ctr">
              <a:lnSpc>
                <a:spcPct val="150000"/>
              </a:lnSpc>
            </a:pPr>
            <a:r>
              <a:rPr lang="zh-TW" altLang="en-US" sz="1600" b="1" dirty="0">
                <a:latin typeface="+mj-ea"/>
                <a:ea typeface="+mj-ea"/>
              </a:rPr>
              <a:t>最需要改善的一部分</a:t>
            </a:r>
            <a:r>
              <a:rPr lang="en-US" altLang="zh-TW" sz="1600" b="1" dirty="0">
                <a:latin typeface="+mj-ea"/>
                <a:ea typeface="+mj-ea"/>
              </a:rPr>
              <a:t>?</a:t>
            </a:r>
            <a:endParaRPr lang="zh-TW" altLang="en-US" sz="1600" b="1" dirty="0">
              <a:latin typeface="+mj-ea"/>
              <a:ea typeface="+mj-ea"/>
            </a:endParaRPr>
          </a:p>
        </p:txBody>
      </p:sp>
      <p:sp>
        <p:nvSpPr>
          <p:cNvPr id="14" name="矩形 13"/>
          <p:cNvSpPr/>
          <p:nvPr/>
        </p:nvSpPr>
        <p:spPr>
          <a:xfrm>
            <a:off x="2085976" y="1803400"/>
            <a:ext cx="2127250" cy="400110"/>
          </a:xfrm>
          <a:prstGeom prst="rect">
            <a:avLst/>
          </a:prstGeom>
          <a:noFill/>
        </p:spPr>
        <p:txBody>
          <a:bodyPr wrap="square">
            <a:spAutoFit/>
          </a:bodyPr>
          <a:lstStyle/>
          <a:p>
            <a:pPr algn="r" eaLnBrk="1" fontAlgn="auto" hangingPunct="1">
              <a:spcBef>
                <a:spcPts val="0"/>
              </a:spcBef>
              <a:spcAft>
                <a:spcPts val="0"/>
              </a:spcAft>
              <a:defRPr/>
            </a:pPr>
            <a:r>
              <a:rPr lang="zh-TW" altLang="en-US" sz="2000" b="1" dirty="0" smtClean="0">
                <a:solidFill>
                  <a:srgbClr val="C00000"/>
                </a:solidFill>
              </a:rPr>
              <a:t>準</a:t>
            </a:r>
            <a:r>
              <a:rPr lang="zh-TW" altLang="en-US" sz="2000" b="1" dirty="0">
                <a:solidFill>
                  <a:srgbClr val="C00000"/>
                </a:solidFill>
              </a:rPr>
              <a:t>備</a:t>
            </a:r>
            <a:endParaRPr lang="zh-CN" altLang="en-US" sz="2000" b="1" dirty="0">
              <a:solidFill>
                <a:srgbClr val="C00000"/>
              </a:solidFill>
            </a:endParaRPr>
          </a:p>
        </p:txBody>
      </p:sp>
      <p:sp>
        <p:nvSpPr>
          <p:cNvPr id="15" name="矩形 14"/>
          <p:cNvSpPr/>
          <p:nvPr/>
        </p:nvSpPr>
        <p:spPr>
          <a:xfrm>
            <a:off x="1047750" y="2160588"/>
            <a:ext cx="3165475" cy="1346907"/>
          </a:xfrm>
          <a:prstGeom prst="rect">
            <a:avLst/>
          </a:prstGeom>
        </p:spPr>
        <p:txBody>
          <a:bodyPr>
            <a:spAutoFit/>
          </a:bodyPr>
          <a:lstStyle/>
          <a:p>
            <a:pPr algn="ctr">
              <a:lnSpc>
                <a:spcPct val="150000"/>
              </a:lnSpc>
            </a:pPr>
            <a:r>
              <a:rPr lang="zh-TW" altLang="en-US" sz="1400" b="1" dirty="0">
                <a:latin typeface="+mj-ea"/>
                <a:ea typeface="+mj-ea"/>
              </a:rPr>
              <a:t>專案目標是否清楚</a:t>
            </a:r>
            <a:r>
              <a:rPr lang="en-US" altLang="zh-TW" sz="1400" b="1" dirty="0">
                <a:latin typeface="+mj-ea"/>
                <a:ea typeface="+mj-ea"/>
              </a:rPr>
              <a:t>?</a:t>
            </a:r>
          </a:p>
          <a:p>
            <a:pPr algn="ctr">
              <a:lnSpc>
                <a:spcPct val="150000"/>
              </a:lnSpc>
            </a:pPr>
            <a:r>
              <a:rPr lang="zh-TW" altLang="en-US" sz="1400" b="1" dirty="0">
                <a:latin typeface="+mj-ea"/>
                <a:ea typeface="+mj-ea"/>
              </a:rPr>
              <a:t>資源是否足夠</a:t>
            </a:r>
            <a:r>
              <a:rPr lang="en-US" altLang="zh-TW" sz="1400" b="1" dirty="0">
                <a:latin typeface="+mj-ea"/>
                <a:ea typeface="+mj-ea"/>
              </a:rPr>
              <a:t>?</a:t>
            </a:r>
          </a:p>
          <a:p>
            <a:pPr algn="ctr">
              <a:lnSpc>
                <a:spcPct val="150000"/>
              </a:lnSpc>
            </a:pPr>
            <a:r>
              <a:rPr lang="zh-TW" altLang="en-US" sz="1400" b="1" dirty="0">
                <a:latin typeface="+mj-ea"/>
                <a:ea typeface="+mj-ea"/>
              </a:rPr>
              <a:t>時間估算是否可行</a:t>
            </a:r>
            <a:r>
              <a:rPr lang="en-US" altLang="zh-TW" sz="1400" b="1" dirty="0">
                <a:latin typeface="+mj-ea"/>
                <a:ea typeface="+mj-ea"/>
              </a:rPr>
              <a:t>?</a:t>
            </a:r>
          </a:p>
          <a:p>
            <a:pPr algn="ctr">
              <a:lnSpc>
                <a:spcPct val="150000"/>
              </a:lnSpc>
            </a:pPr>
            <a:r>
              <a:rPr lang="zh-TW" altLang="en-US" sz="1400" b="1" dirty="0">
                <a:latin typeface="+mj-ea"/>
                <a:ea typeface="+mj-ea"/>
              </a:rPr>
              <a:t>專案成員能力是否足夠</a:t>
            </a:r>
            <a:r>
              <a:rPr lang="en-US" altLang="zh-TW" sz="1400" b="1" dirty="0">
                <a:latin typeface="+mj-ea"/>
                <a:ea typeface="+mj-ea"/>
              </a:rPr>
              <a:t>?</a:t>
            </a:r>
            <a:endParaRPr lang="zh-TW" altLang="en-US" sz="1400" b="1" dirty="0">
              <a:latin typeface="+mj-ea"/>
              <a:ea typeface="+mj-ea"/>
            </a:endParaRPr>
          </a:p>
        </p:txBody>
      </p:sp>
      <p:sp>
        <p:nvSpPr>
          <p:cNvPr id="16" name="矩形 15"/>
          <p:cNvSpPr/>
          <p:nvPr/>
        </p:nvSpPr>
        <p:spPr>
          <a:xfrm>
            <a:off x="1743076" y="4119146"/>
            <a:ext cx="2470150" cy="400110"/>
          </a:xfrm>
          <a:prstGeom prst="rect">
            <a:avLst/>
          </a:prstGeom>
          <a:noFill/>
        </p:spPr>
        <p:txBody>
          <a:bodyPr wrap="square">
            <a:spAutoFit/>
          </a:bodyPr>
          <a:lstStyle/>
          <a:p>
            <a:pPr algn="r" eaLnBrk="1" fontAlgn="auto" hangingPunct="1">
              <a:spcBef>
                <a:spcPts val="0"/>
              </a:spcBef>
              <a:spcAft>
                <a:spcPts val="0"/>
              </a:spcAft>
              <a:defRPr/>
            </a:pPr>
            <a:r>
              <a:rPr lang="zh-TW" altLang="en-US" sz="2000" b="1" dirty="0" smtClean="0">
                <a:solidFill>
                  <a:srgbClr val="C00000"/>
                </a:solidFill>
                <a:latin typeface="+mn-lt"/>
                <a:ea typeface="+mn-ea"/>
              </a:rPr>
              <a:t>執行</a:t>
            </a:r>
            <a:endParaRPr lang="zh-CN" altLang="en-US" sz="1600" b="1" dirty="0">
              <a:solidFill>
                <a:srgbClr val="C00000"/>
              </a:solidFill>
              <a:latin typeface="+mn-lt"/>
              <a:ea typeface="+mn-ea"/>
            </a:endParaRPr>
          </a:p>
        </p:txBody>
      </p:sp>
      <p:sp>
        <p:nvSpPr>
          <p:cNvPr id="17" name="矩形 16"/>
          <p:cNvSpPr/>
          <p:nvPr/>
        </p:nvSpPr>
        <p:spPr>
          <a:xfrm>
            <a:off x="1047750" y="4476334"/>
            <a:ext cx="3165475" cy="1895519"/>
          </a:xfrm>
          <a:prstGeom prst="rect">
            <a:avLst/>
          </a:prstGeom>
        </p:spPr>
        <p:txBody>
          <a:bodyPr>
            <a:spAutoFit/>
          </a:bodyPr>
          <a:lstStyle/>
          <a:p>
            <a:pPr algn="ctr">
              <a:lnSpc>
                <a:spcPct val="150000"/>
              </a:lnSpc>
            </a:pPr>
            <a:r>
              <a:rPr lang="zh-TW" altLang="en-US" sz="1600" b="1" dirty="0">
                <a:latin typeface="+mj-ea"/>
                <a:ea typeface="+mj-ea"/>
              </a:rPr>
              <a:t>使用者是否方便建立策略</a:t>
            </a:r>
            <a:r>
              <a:rPr lang="en-US" altLang="zh-TW" sz="1600" b="1" dirty="0">
                <a:latin typeface="+mj-ea"/>
                <a:ea typeface="+mj-ea"/>
              </a:rPr>
              <a:t>?</a:t>
            </a:r>
            <a:br>
              <a:rPr lang="en-US" altLang="zh-TW" sz="1600" b="1" dirty="0">
                <a:latin typeface="+mj-ea"/>
                <a:ea typeface="+mj-ea"/>
              </a:rPr>
            </a:br>
            <a:r>
              <a:rPr lang="zh-TW" altLang="en-US" sz="1600" b="1" dirty="0">
                <a:latin typeface="+mj-ea"/>
                <a:ea typeface="+mj-ea"/>
              </a:rPr>
              <a:t>資料抓取是否順利</a:t>
            </a:r>
            <a:r>
              <a:rPr lang="en-US" altLang="zh-TW" sz="1600" b="1" dirty="0">
                <a:latin typeface="+mj-ea"/>
                <a:ea typeface="+mj-ea"/>
              </a:rPr>
              <a:t>?</a:t>
            </a:r>
          </a:p>
          <a:p>
            <a:pPr algn="ctr">
              <a:lnSpc>
                <a:spcPct val="150000"/>
              </a:lnSpc>
            </a:pPr>
            <a:r>
              <a:rPr lang="zh-TW" altLang="en-US" sz="1600" b="1" dirty="0">
                <a:latin typeface="+mj-ea"/>
                <a:ea typeface="+mj-ea"/>
              </a:rPr>
              <a:t>股票篩選是否正確</a:t>
            </a:r>
            <a:r>
              <a:rPr lang="en-US" altLang="zh-TW" sz="1600" b="1" dirty="0">
                <a:latin typeface="+mj-ea"/>
                <a:ea typeface="+mj-ea"/>
              </a:rPr>
              <a:t>?</a:t>
            </a:r>
          </a:p>
          <a:p>
            <a:pPr algn="ctr">
              <a:lnSpc>
                <a:spcPct val="150000"/>
              </a:lnSpc>
            </a:pPr>
            <a:r>
              <a:rPr lang="zh-TW" altLang="en-US" sz="1600" b="1" dirty="0">
                <a:latin typeface="+mj-ea"/>
                <a:ea typeface="+mj-ea"/>
              </a:rPr>
              <a:t>專案目標是否達成</a:t>
            </a:r>
            <a:r>
              <a:rPr lang="en-US" altLang="zh-TW" sz="1600" b="1" dirty="0">
                <a:latin typeface="+mj-ea"/>
                <a:ea typeface="+mj-ea"/>
              </a:rPr>
              <a:t>?</a:t>
            </a:r>
          </a:p>
          <a:p>
            <a:pPr algn="ctr">
              <a:lnSpc>
                <a:spcPct val="150000"/>
              </a:lnSpc>
            </a:pPr>
            <a:r>
              <a:rPr lang="zh-TW" altLang="en-US" sz="1600" b="1" dirty="0">
                <a:latin typeface="+mj-ea"/>
                <a:ea typeface="+mj-ea"/>
              </a:rPr>
              <a:t>使用者是否滿意此專案</a:t>
            </a:r>
            <a:r>
              <a:rPr lang="en-US" altLang="zh-TW" sz="1600" b="1" dirty="0">
                <a:latin typeface="+mj-ea"/>
                <a:ea typeface="+mj-ea"/>
              </a:rPr>
              <a:t>?</a:t>
            </a:r>
            <a:endParaRPr lang="zh-TW" altLang="en-US" sz="1600" b="1" dirty="0">
              <a:latin typeface="+mj-ea"/>
              <a:ea typeface="+mj-ea"/>
            </a:endParaRPr>
          </a:p>
        </p:txBody>
      </p:sp>
      <p:sp>
        <p:nvSpPr>
          <p:cNvPr id="19"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cs typeface="+mn-ea"/>
                <a:sym typeface="+mn-lt"/>
              </a:rPr>
              <a:t>評估與結束</a:t>
            </a:r>
            <a:r>
              <a:rPr lang="zh-TW" altLang="en-US" sz="2000" b="1" dirty="0" smtClean="0">
                <a:cs typeface="+mn-ea"/>
                <a:sym typeface="+mn-lt"/>
              </a:rPr>
              <a:t>專案 </a:t>
            </a:r>
            <a:r>
              <a:rPr lang="en-US" altLang="zh-TW" sz="2000" b="1" dirty="0" smtClean="0">
                <a:cs typeface="+mn-ea"/>
                <a:sym typeface="+mn-lt"/>
              </a:rPr>
              <a:t>- </a:t>
            </a:r>
            <a:r>
              <a:rPr lang="zh-TW" altLang="en-US" sz="2000" b="1" dirty="0">
                <a:cs typeface="+mn-ea"/>
                <a:sym typeface="+mn-lt"/>
              </a:rPr>
              <a:t>回顧性審核</a:t>
            </a:r>
          </a:p>
        </p:txBody>
      </p:sp>
    </p:spTree>
    <p:extLst>
      <p:ext uri="{BB962C8B-B14F-4D97-AF65-F5344CB8AC3E}">
        <p14:creationId xmlns:p14="http://schemas.microsoft.com/office/powerpoint/2010/main" val="146083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smtClean="0">
                <a:latin typeface="+mn-lt"/>
                <a:cs typeface="+mn-ea"/>
                <a:sym typeface="+mn-lt"/>
              </a:rPr>
              <a:t>專案</a:t>
            </a:r>
            <a:r>
              <a:rPr lang="zh-TW" altLang="en-US" sz="2000" b="1" dirty="0">
                <a:latin typeface="+mn-lt"/>
                <a:cs typeface="+mn-ea"/>
                <a:sym typeface="+mn-lt"/>
              </a:rPr>
              <a:t>契機</a:t>
            </a:r>
          </a:p>
        </p:txBody>
      </p:sp>
      <p:pic>
        <p:nvPicPr>
          <p:cNvPr id="26" name="圖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66" y="1644650"/>
            <a:ext cx="5714534" cy="4047795"/>
          </a:xfrm>
          <a:prstGeom prst="rect">
            <a:avLst/>
          </a:prstGeom>
        </p:spPr>
      </p:pic>
      <p:sp>
        <p:nvSpPr>
          <p:cNvPr id="2" name="矩形 1"/>
          <p:cNvSpPr/>
          <p:nvPr/>
        </p:nvSpPr>
        <p:spPr>
          <a:xfrm>
            <a:off x="6484412" y="1644649"/>
            <a:ext cx="5217594" cy="3247877"/>
          </a:xfrm>
          <a:prstGeom prst="rect">
            <a:avLst/>
          </a:prstGeom>
          <a:noFill/>
        </p:spPr>
        <p:txBody>
          <a:bodyPr wrap="square">
            <a:spAutoFit/>
          </a:bodyPr>
          <a:lstStyle/>
          <a:p>
            <a:pPr>
              <a:lnSpc>
                <a:spcPct val="150000"/>
              </a:lnSpc>
            </a:pPr>
            <a:r>
              <a:rPr lang="zh-TW" altLang="en-US" sz="2800" b="1" dirty="0">
                <a:solidFill>
                  <a:schemeClr val="bg2">
                    <a:lumMod val="25000"/>
                  </a:schemeClr>
                </a:solidFill>
                <a:latin typeface="Microsoft YaHei" panose="020B0503020204020204" pitchFamily="34" charset="-122"/>
                <a:ea typeface="Microsoft YaHei" panose="020B0503020204020204" pitchFamily="34" charset="-122"/>
              </a:rPr>
              <a:t>大多數的投資客在選股時無法輕易快速選出符合各種條件的相關股票，需要有特殊專業能力才能達成，利用此程式可以讓一般投資客也能快速篩選股票。</a:t>
            </a:r>
          </a:p>
        </p:txBody>
      </p:sp>
      <p:sp>
        <p:nvSpPr>
          <p:cNvPr id="9" name="Slide Number Placeholder 3"/>
          <p:cNvSpPr>
            <a:spLocks noGrp="1"/>
          </p:cNvSpPr>
          <p:nvPr>
            <p:ph type="sldNum" sz="quarter" idx="12"/>
          </p:nvPr>
        </p:nvSpPr>
        <p:spPr>
          <a:xfrm>
            <a:off x="11471564" y="327460"/>
            <a:ext cx="431078" cy="389083"/>
          </a:xfrm>
        </p:spPr>
        <p:txBody>
          <a:bodyPr/>
          <a:lstStyle/>
          <a:p>
            <a:r>
              <a:rPr lang="en-US" dirty="0" smtClean="0">
                <a:latin typeface="+mn-lt"/>
                <a:cs typeface="+mn-ea"/>
                <a:sym typeface="+mn-lt"/>
              </a:rPr>
              <a:t>1</a:t>
            </a:r>
            <a:endParaRPr lang="en-US" dirty="0">
              <a:latin typeface="+mn-lt"/>
              <a:cs typeface="+mn-ea"/>
              <a:sym typeface="+mn-lt"/>
            </a:endParaRPr>
          </a:p>
        </p:txBody>
      </p:sp>
    </p:spTree>
    <p:extLst>
      <p:ext uri="{BB962C8B-B14F-4D97-AF65-F5344CB8AC3E}">
        <p14:creationId xmlns:p14="http://schemas.microsoft.com/office/powerpoint/2010/main" val="2074045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53"/>
          <p:cNvSpPr>
            <a:spLocks/>
          </p:cNvSpPr>
          <p:nvPr/>
        </p:nvSpPr>
        <p:spPr bwMode="auto">
          <a:xfrm>
            <a:off x="1519238" y="2690813"/>
            <a:ext cx="9153525" cy="0"/>
          </a:xfrm>
          <a:custGeom>
            <a:avLst/>
            <a:gdLst>
              <a:gd name="T0" fmla="*/ 0 w 8374743"/>
              <a:gd name="T1" fmla="*/ 0 h 1349828"/>
              <a:gd name="T2" fmla="*/ 0 w 8374743"/>
              <a:gd name="T3" fmla="*/ 0 h 1349828"/>
              <a:gd name="T4" fmla="*/ 10004727 w 8374743"/>
              <a:gd name="T5" fmla="*/ 0 h 1349828"/>
              <a:gd name="T6" fmla="*/ 0 60000 65536"/>
              <a:gd name="T7" fmla="*/ 0 60000 65536"/>
              <a:gd name="T8" fmla="*/ 0 60000 65536"/>
              <a:gd name="T9" fmla="*/ 0 w 8374743"/>
              <a:gd name="T10" fmla="*/ 0 h 1349828"/>
              <a:gd name="T11" fmla="*/ 8374743 w 8374743"/>
              <a:gd name="T12" fmla="*/ 0 h 1349828"/>
            </a:gdLst>
            <a:ahLst/>
            <a:cxnLst>
              <a:cxn ang="T6">
                <a:pos x="T0" y="T1"/>
              </a:cxn>
              <a:cxn ang="T7">
                <a:pos x="T2" y="T3"/>
              </a:cxn>
              <a:cxn ang="T8">
                <a:pos x="T4" y="T5"/>
              </a:cxn>
            </a:cxnLst>
            <a:rect l="T9" t="T10" r="T11" b="T12"/>
            <a:pathLst>
              <a:path w="8374743" h="1349828">
                <a:moveTo>
                  <a:pt x="0" y="0"/>
                </a:moveTo>
                <a:lnTo>
                  <a:pt x="0" y="1349828"/>
                </a:lnTo>
                <a:lnTo>
                  <a:pt x="8374743" y="1349828"/>
                </a:lnTo>
              </a:path>
            </a:pathLst>
          </a:custGeom>
          <a:ln>
            <a:headEnd type="oval" w="med" len="med"/>
            <a:tailEnd type="oval" w="med" len="med"/>
          </a:ln>
          <a:extLst/>
        </p:spPr>
        <p:style>
          <a:lnRef idx="1">
            <a:schemeClr val="accent5"/>
          </a:lnRef>
          <a:fillRef idx="0">
            <a:schemeClr val="accent5"/>
          </a:fillRef>
          <a:effectRef idx="0">
            <a:schemeClr val="accent5"/>
          </a:effectRef>
          <a:fontRef idx="minor">
            <a:schemeClr val="tx1"/>
          </a:fontRef>
        </p:style>
        <p:txBody>
          <a:bodyPr anchor="ctr"/>
          <a:lstStyle/>
          <a:p>
            <a:endParaRPr lang="zh-CN" altLang="en-US"/>
          </a:p>
        </p:txBody>
      </p:sp>
      <p:sp>
        <p:nvSpPr>
          <p:cNvPr id="2" name="Slide Number Placeholder 17"/>
          <p:cNvSpPr>
            <a:spLocks noGrp="1"/>
          </p:cNvSpPr>
          <p:nvPr>
            <p:ph type="sldNum" sz="quarter" idx="12"/>
          </p:nvPr>
        </p:nvSpPr>
        <p:spPr/>
        <p:txBody>
          <a:bodyPr/>
          <a:lstStyle/>
          <a:p>
            <a:pPr lvl="0"/>
            <a:r>
              <a:rPr lang="en-US" noProof="0" dirty="0" smtClean="0">
                <a:latin typeface="+mn-lt"/>
                <a:cs typeface="+mn-ea"/>
                <a:sym typeface="+mn-lt"/>
              </a:rPr>
              <a:t>19</a:t>
            </a:r>
            <a:endParaRPr lang="en-US" noProof="0" dirty="0">
              <a:latin typeface="+mn-lt"/>
              <a:cs typeface="+mn-ea"/>
              <a:sym typeface="+mn-lt"/>
            </a:endParaRPr>
          </a:p>
        </p:txBody>
      </p:sp>
      <p:sp>
        <p:nvSpPr>
          <p:cNvPr id="35"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solidFill>
                  <a:srgbClr val="3B3838"/>
                </a:solidFill>
                <a:latin typeface="+mj-ea"/>
                <a:ea typeface="+mj-ea"/>
                <a:sym typeface="Source Han Serif SC" panose="02020400000000000000" pitchFamily="18" charset="-122"/>
              </a:rPr>
              <a:t>評估與結束</a:t>
            </a:r>
            <a:r>
              <a:rPr lang="zh-TW" altLang="en-US" sz="2000" b="1" dirty="0" smtClean="0">
                <a:solidFill>
                  <a:srgbClr val="3B3838"/>
                </a:solidFill>
                <a:latin typeface="+mj-ea"/>
                <a:ea typeface="+mj-ea"/>
                <a:sym typeface="Source Han Serif SC" panose="02020400000000000000" pitchFamily="18" charset="-122"/>
              </a:rPr>
              <a:t>專案 </a:t>
            </a:r>
            <a:r>
              <a:rPr lang="en-US" altLang="zh-TW" sz="2000" b="1" dirty="0" smtClean="0">
                <a:solidFill>
                  <a:srgbClr val="3B3838"/>
                </a:solidFill>
                <a:latin typeface="+mj-ea"/>
                <a:ea typeface="+mj-ea"/>
                <a:sym typeface="Source Han Serif SC" panose="02020400000000000000" pitchFamily="18" charset="-122"/>
              </a:rPr>
              <a:t>-</a:t>
            </a:r>
            <a:r>
              <a:rPr lang="zh-TW" altLang="en-US" sz="2000" b="1" dirty="0" smtClean="0">
                <a:solidFill>
                  <a:srgbClr val="3B3838"/>
                </a:solidFill>
                <a:latin typeface="+mj-ea"/>
                <a:ea typeface="+mj-ea"/>
                <a:sym typeface="Source Han Serif SC" panose="02020400000000000000" pitchFamily="18" charset="-122"/>
              </a:rPr>
              <a:t> 效果</a:t>
            </a:r>
            <a:r>
              <a:rPr lang="zh-TW" altLang="en-US" sz="2000" b="1" dirty="0">
                <a:solidFill>
                  <a:srgbClr val="3B3838"/>
                </a:solidFill>
                <a:latin typeface="+mj-ea"/>
                <a:ea typeface="+mj-ea"/>
                <a:sym typeface="Source Han Serif SC" panose="02020400000000000000" pitchFamily="18" charset="-122"/>
              </a:rPr>
              <a:t>與展望</a:t>
            </a:r>
            <a:endParaRPr lang="zh-TW" altLang="en-US" sz="2000" dirty="0">
              <a:latin typeface="+mj-ea"/>
              <a:ea typeface="+mj-ea"/>
              <a:cs typeface="+mn-ea"/>
              <a:sym typeface="+mn-lt"/>
            </a:endParaRPr>
          </a:p>
        </p:txBody>
      </p:sp>
      <p:sp>
        <p:nvSpPr>
          <p:cNvPr id="34" name="椭圆 54"/>
          <p:cNvSpPr>
            <a:spLocks noChangeArrowheads="1"/>
          </p:cNvSpPr>
          <p:nvPr/>
        </p:nvSpPr>
        <p:spPr bwMode="auto">
          <a:xfrm>
            <a:off x="9491663" y="2595563"/>
            <a:ext cx="179387" cy="177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6" name="椭圆形标注 55"/>
          <p:cNvSpPr>
            <a:spLocks noChangeArrowheads="1"/>
          </p:cNvSpPr>
          <p:nvPr/>
        </p:nvSpPr>
        <p:spPr bwMode="auto">
          <a:xfrm flipH="1">
            <a:off x="9018588" y="1844675"/>
            <a:ext cx="720725" cy="493713"/>
          </a:xfrm>
          <a:prstGeom prst="wedgeEllipseCallout">
            <a:avLst>
              <a:gd name="adj1" fmla="val -27060"/>
              <a:gd name="adj2" fmla="val 71625"/>
            </a:avLst>
          </a:prstGeom>
          <a:ln/>
          <a:ex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04</a:t>
            </a:r>
          </a:p>
        </p:txBody>
      </p:sp>
      <p:sp>
        <p:nvSpPr>
          <p:cNvPr id="37" name="椭圆 56"/>
          <p:cNvSpPr>
            <a:spLocks noChangeArrowheads="1"/>
          </p:cNvSpPr>
          <p:nvPr/>
        </p:nvSpPr>
        <p:spPr bwMode="auto">
          <a:xfrm>
            <a:off x="3127375" y="2595563"/>
            <a:ext cx="179388" cy="177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8" name="椭圆形标注 57"/>
          <p:cNvSpPr>
            <a:spLocks noChangeArrowheads="1"/>
          </p:cNvSpPr>
          <p:nvPr/>
        </p:nvSpPr>
        <p:spPr bwMode="auto">
          <a:xfrm flipH="1">
            <a:off x="2598738" y="1844675"/>
            <a:ext cx="720725" cy="493713"/>
          </a:xfrm>
          <a:prstGeom prst="wedgeEllipseCallout">
            <a:avLst>
              <a:gd name="adj1" fmla="val -27060"/>
              <a:gd name="adj2" fmla="val 71625"/>
            </a:avLst>
          </a:prstGeom>
          <a:ln/>
          <a:ex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dirty="0">
                <a:solidFill>
                  <a:srgbClr val="FFFFFF"/>
                </a:solidFill>
                <a:latin typeface="Agency FB" panose="020B0503020202020204" pitchFamily="34" charset="0"/>
                <a:ea typeface="微软雅黑" panose="020B0503020204020204" pitchFamily="34" charset="-122"/>
              </a:rPr>
              <a:t>01</a:t>
            </a:r>
          </a:p>
        </p:txBody>
      </p:sp>
      <p:sp>
        <p:nvSpPr>
          <p:cNvPr id="39" name="椭圆 58"/>
          <p:cNvSpPr>
            <a:spLocks noChangeArrowheads="1"/>
          </p:cNvSpPr>
          <p:nvPr/>
        </p:nvSpPr>
        <p:spPr bwMode="auto">
          <a:xfrm>
            <a:off x="5233988" y="2595563"/>
            <a:ext cx="179387" cy="177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40" name="椭圆形标注 59"/>
          <p:cNvSpPr>
            <a:spLocks noChangeArrowheads="1"/>
          </p:cNvSpPr>
          <p:nvPr/>
        </p:nvSpPr>
        <p:spPr bwMode="auto">
          <a:xfrm flipH="1">
            <a:off x="4749800" y="1844675"/>
            <a:ext cx="720725" cy="493713"/>
          </a:xfrm>
          <a:prstGeom prst="wedgeEllipseCallout">
            <a:avLst>
              <a:gd name="adj1" fmla="val -27060"/>
              <a:gd name="adj2" fmla="val 71625"/>
            </a:avLst>
          </a:prstGeom>
          <a:ln/>
          <a:ex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02</a:t>
            </a:r>
          </a:p>
        </p:txBody>
      </p:sp>
      <p:sp>
        <p:nvSpPr>
          <p:cNvPr id="41" name="椭圆 60"/>
          <p:cNvSpPr>
            <a:spLocks noChangeArrowheads="1"/>
          </p:cNvSpPr>
          <p:nvPr/>
        </p:nvSpPr>
        <p:spPr bwMode="auto">
          <a:xfrm>
            <a:off x="7361238" y="2595563"/>
            <a:ext cx="179387" cy="177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42" name="椭圆形标注 61"/>
          <p:cNvSpPr>
            <a:spLocks noChangeArrowheads="1"/>
          </p:cNvSpPr>
          <p:nvPr/>
        </p:nvSpPr>
        <p:spPr bwMode="auto">
          <a:xfrm flipH="1">
            <a:off x="6881813" y="1844675"/>
            <a:ext cx="719137" cy="493713"/>
          </a:xfrm>
          <a:prstGeom prst="wedgeEllipseCallout">
            <a:avLst>
              <a:gd name="adj1" fmla="val -27060"/>
              <a:gd name="adj2" fmla="val 71625"/>
            </a:avLst>
          </a:prstGeom>
          <a:ln/>
          <a:ex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03</a:t>
            </a:r>
          </a:p>
        </p:txBody>
      </p:sp>
      <p:sp>
        <p:nvSpPr>
          <p:cNvPr id="43" name="任意多边形 62"/>
          <p:cNvSpPr>
            <a:spLocks/>
          </p:cNvSpPr>
          <p:nvPr/>
        </p:nvSpPr>
        <p:spPr bwMode="auto">
          <a:xfrm>
            <a:off x="2071688"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TW" altLang="en-US" sz="1600" dirty="0" smtClean="0">
                <a:solidFill>
                  <a:schemeClr val="bg1"/>
                </a:solidFill>
                <a:latin typeface="微软雅黑" panose="020B0503020204020204" pitchFamily="34" charset="-122"/>
                <a:ea typeface="微软雅黑" panose="020B0503020204020204" pitchFamily="34" charset="-122"/>
              </a:rPr>
              <a:t>拿到專題學分</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4" name="任意多边形 63"/>
          <p:cNvSpPr>
            <a:spLocks/>
          </p:cNvSpPr>
          <p:nvPr/>
        </p:nvSpPr>
        <p:spPr bwMode="auto">
          <a:xfrm>
            <a:off x="4222750"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TW" altLang="en-US" sz="1600" dirty="0">
                <a:solidFill>
                  <a:schemeClr val="bg1"/>
                </a:solidFill>
                <a:latin typeface="微软雅黑" panose="020B0503020204020204" pitchFamily="34" charset="-122"/>
                <a:ea typeface="微软雅黑" panose="020B0503020204020204" pitchFamily="34" charset="-122"/>
              </a:rPr>
              <a:t>製作</a:t>
            </a:r>
            <a:r>
              <a:rPr lang="en-US" altLang="zh-TW" sz="1600" dirty="0">
                <a:solidFill>
                  <a:schemeClr val="bg1"/>
                </a:solidFill>
                <a:latin typeface="微软雅黑" panose="020B0503020204020204" pitchFamily="34" charset="-122"/>
                <a:ea typeface="微软雅黑" panose="020B0503020204020204" pitchFamily="34" charset="-122"/>
              </a:rPr>
              <a:t>APP</a:t>
            </a:r>
            <a:r>
              <a:rPr lang="zh-TW" altLang="en-US" sz="1600" dirty="0">
                <a:solidFill>
                  <a:schemeClr val="bg1"/>
                </a:solidFill>
                <a:latin typeface="微软雅黑" panose="020B0503020204020204" pitchFamily="34" charset="-122"/>
                <a:ea typeface="微软雅黑" panose="020B0503020204020204" pitchFamily="34" charset="-122"/>
              </a:rPr>
              <a:t>版本增加使用平台</a:t>
            </a:r>
          </a:p>
        </p:txBody>
      </p:sp>
      <p:sp>
        <p:nvSpPr>
          <p:cNvPr id="45" name="任意多边形 64"/>
          <p:cNvSpPr>
            <a:spLocks/>
          </p:cNvSpPr>
          <p:nvPr/>
        </p:nvSpPr>
        <p:spPr bwMode="auto">
          <a:xfrm>
            <a:off x="6353175" y="2851150"/>
            <a:ext cx="1776413" cy="2747963"/>
          </a:xfrm>
          <a:custGeom>
            <a:avLst/>
            <a:gdLst>
              <a:gd name="T0" fmla="*/ 2161764 w 1293018"/>
              <a:gd name="T1" fmla="*/ 0 h 2000700"/>
              <a:gd name="T2" fmla="*/ 2359074 w 1293018"/>
              <a:gd name="T3" fmla="*/ 339933 h 2000700"/>
              <a:gd name="T4" fmla="*/ 3013197 w 1293018"/>
              <a:gd name="T5" fmla="*/ 339933 h 2000700"/>
              <a:gd name="T6" fmla="*/ 3352916 w 1293018"/>
              <a:gd name="T7" fmla="*/ 679393 h 2000700"/>
              <a:gd name="T8" fmla="*/ 3352916 w 1293018"/>
              <a:gd name="T9" fmla="*/ 4844584 h 2000700"/>
              <a:gd name="T10" fmla="*/ 3013197 w 1293018"/>
              <a:gd name="T11" fmla="*/ 5184044 h 2000700"/>
              <a:gd name="T12" fmla="*/ 339719 w 1293018"/>
              <a:gd name="T13" fmla="*/ 5184044 h 2000700"/>
              <a:gd name="T14" fmla="*/ 0 w 1293018"/>
              <a:gd name="T15" fmla="*/ 4844584 h 2000700"/>
              <a:gd name="T16" fmla="*/ 0 w 1293018"/>
              <a:gd name="T17" fmla="*/ 679393 h 2000700"/>
              <a:gd name="T18" fmla="*/ 339719 w 1293018"/>
              <a:gd name="T19" fmla="*/ 339933 h 2000700"/>
              <a:gd name="T20" fmla="*/ 1964450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TW" altLang="en-US" sz="1600" dirty="0">
                <a:solidFill>
                  <a:schemeClr val="bg1"/>
                </a:solidFill>
                <a:latin typeface="微软雅黑" panose="020B0503020204020204" pitchFamily="34" charset="-122"/>
                <a:ea typeface="微软雅黑" panose="020B0503020204020204" pitchFamily="34" charset="-122"/>
              </a:rPr>
              <a:t>增加使用者投資報酬率</a:t>
            </a:r>
          </a:p>
        </p:txBody>
      </p:sp>
      <p:sp>
        <p:nvSpPr>
          <p:cNvPr id="46" name="任意多边形 65"/>
          <p:cNvSpPr>
            <a:spLocks/>
          </p:cNvSpPr>
          <p:nvPr/>
        </p:nvSpPr>
        <p:spPr bwMode="auto">
          <a:xfrm>
            <a:off x="8485188"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TW" altLang="en-US" sz="1600" dirty="0">
                <a:solidFill>
                  <a:schemeClr val="bg1"/>
                </a:solidFill>
                <a:latin typeface="微软雅黑" panose="020B0503020204020204" pitchFamily="34" charset="-122"/>
                <a:ea typeface="微软雅黑" panose="020B0503020204020204" pitchFamily="34" charset="-122"/>
              </a:rPr>
              <a:t>數據分析近期熱門股票</a:t>
            </a:r>
          </a:p>
        </p:txBody>
      </p:sp>
    </p:spTree>
    <p:extLst>
      <p:ext uri="{BB962C8B-B14F-4D97-AF65-F5344CB8AC3E}">
        <p14:creationId xmlns:p14="http://schemas.microsoft.com/office/powerpoint/2010/main" val="87698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 name="椭圆 2"/>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4" name="组合 3"/>
          <p:cNvGrpSpPr/>
          <p:nvPr/>
        </p:nvGrpSpPr>
        <p:grpSpPr>
          <a:xfrm>
            <a:off x="2063111" y="930360"/>
            <a:ext cx="8065769" cy="5446338"/>
            <a:chOff x="2063111" y="930360"/>
            <a:chExt cx="8065769" cy="5446338"/>
          </a:xfrm>
        </p:grpSpPr>
        <p:sp>
          <p:nvSpPr>
            <p:cNvPr id="5" name="椭圆 4"/>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椭圆 5"/>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7" name="自由: 形状 27"/>
          <p:cNvSpPr/>
          <p:nvPr/>
        </p:nvSpPr>
        <p:spPr>
          <a:xfrm rot="13500000">
            <a:off x="6068577" y="783410"/>
            <a:ext cx="293901" cy="293901"/>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TextBox 1"/>
          <p:cNvSpPr txBox="1"/>
          <p:nvPr/>
        </p:nvSpPr>
        <p:spPr>
          <a:xfrm>
            <a:off x="4310899" y="2669605"/>
            <a:ext cx="3570208"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zh-TW" altLang="en-US" sz="6600" dirty="0" smtClean="0">
                <a:solidFill>
                  <a:srgbClr val="F23B48"/>
                </a:solidFill>
                <a:cs typeface="+mn-ea"/>
                <a:sym typeface="+mn-lt"/>
              </a:rPr>
              <a:t>謝謝觀看</a:t>
            </a:r>
            <a:endParaRPr lang="en-US" altLang="zh-CN" sz="6600" dirty="0">
              <a:solidFill>
                <a:srgbClr val="F23B48"/>
              </a:solidFill>
              <a:cs typeface="+mn-ea"/>
              <a:sym typeface="+mn-lt"/>
            </a:endParaRPr>
          </a:p>
        </p:txBody>
      </p:sp>
      <p:sp>
        <p:nvSpPr>
          <p:cNvPr id="12" name="TextBox 1"/>
          <p:cNvSpPr txBox="1"/>
          <p:nvPr/>
        </p:nvSpPr>
        <p:spPr>
          <a:xfrm>
            <a:off x="3532480" y="3777601"/>
            <a:ext cx="5127040" cy="461665"/>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sz="2400" dirty="0">
                <a:solidFill>
                  <a:schemeClr val="accent2"/>
                </a:solidFill>
                <a:cs typeface="+mn-ea"/>
                <a:sym typeface="+mn-lt"/>
              </a:rPr>
              <a:t>THANKS FOR YOUR WATCHING</a:t>
            </a:r>
          </a:p>
        </p:txBody>
      </p:sp>
    </p:spTree>
    <p:extLst>
      <p:ext uri="{BB962C8B-B14F-4D97-AF65-F5344CB8AC3E}">
        <p14:creationId xmlns:p14="http://schemas.microsoft.com/office/powerpoint/2010/main" val="39359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108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2"/>
          <p:cNvSpPr txBox="1"/>
          <p:nvPr/>
        </p:nvSpPr>
        <p:spPr>
          <a:xfrm>
            <a:off x="1298879" y="3929063"/>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zh-TW" altLang="en-US" sz="1800" b="1" dirty="0">
                <a:latin typeface="Microsoft YaHei" panose="020B0503020204020204" pitchFamily="34" charset="-122"/>
                <a:ea typeface="Microsoft YaHei" panose="020B0503020204020204" pitchFamily="34" charset="-122"/>
              </a:rPr>
              <a:t>鎖定一般投資客，讓他們找到自己需要的股市資料</a:t>
            </a:r>
            <a:endParaRPr lang="en-US" altLang="zh-TW" sz="1800" b="1" dirty="0">
              <a:latin typeface="Microsoft YaHei" panose="020B0503020204020204" pitchFamily="34" charset="-122"/>
              <a:ea typeface="Microsoft YaHei" panose="020B0503020204020204" pitchFamily="34" charset="-122"/>
            </a:endParaRPr>
          </a:p>
        </p:txBody>
      </p:sp>
      <p:sp>
        <p:nvSpPr>
          <p:cNvPr id="7" name="Oval 25"/>
          <p:cNvSpPr/>
          <p:nvPr/>
        </p:nvSpPr>
        <p:spPr>
          <a:xfrm>
            <a:off x="1453008"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8" name="Freeform 224"/>
          <p:cNvSpPr>
            <a:spLocks noEditPoints="1" noChangeArrowheads="1"/>
          </p:cNvSpPr>
          <p:nvPr/>
        </p:nvSpPr>
        <p:spPr bwMode="auto">
          <a:xfrm>
            <a:off x="2043817" y="2269218"/>
            <a:ext cx="700281" cy="70022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cs typeface="+mn-ea"/>
              <a:sym typeface="+mn-lt"/>
            </a:endParaRPr>
          </a:p>
        </p:txBody>
      </p:sp>
      <p:sp>
        <p:nvSpPr>
          <p:cNvPr id="9" name="Oval 21"/>
          <p:cNvSpPr/>
          <p:nvPr/>
        </p:nvSpPr>
        <p:spPr>
          <a:xfrm>
            <a:off x="3921037" y="1702131"/>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5400" b="0" i="0" u="none" strike="noStrike" kern="1200" cap="none" spc="0" normalizeH="0" baseline="0" noProof="0" dirty="0">
              <a:ln>
                <a:noFill/>
              </a:ln>
              <a:solidFill>
                <a:schemeClr val="tx1"/>
              </a:solidFill>
              <a:effectLst/>
              <a:uLnTx/>
              <a:uFillTx/>
              <a:cs typeface="+mn-ea"/>
              <a:sym typeface="+mn-lt"/>
            </a:endParaRPr>
          </a:p>
        </p:txBody>
      </p:sp>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grpSp>
        <p:nvGrpSpPr>
          <p:cNvPr id="14" name="Group 8"/>
          <p:cNvGrpSpPr/>
          <p:nvPr/>
        </p:nvGrpSpPr>
        <p:grpSpPr>
          <a:xfrm>
            <a:off x="4553007" y="2206276"/>
            <a:ext cx="617959" cy="841402"/>
            <a:chOff x="2767013" y="609600"/>
            <a:chExt cx="561975" cy="765176"/>
          </a:xfrm>
          <a:solidFill>
            <a:schemeClr val="bg1"/>
          </a:solidFill>
        </p:grpSpPr>
        <p:sp>
          <p:nvSpPr>
            <p:cNvPr id="15"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17" name="Text Placeholder 32"/>
          <p:cNvSpPr txBox="1"/>
          <p:nvPr/>
        </p:nvSpPr>
        <p:spPr>
          <a:xfrm>
            <a:off x="3766908" y="3929063"/>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zh-TW" altLang="en-US" sz="1800" b="1" dirty="0">
                <a:latin typeface="Microsoft YaHei" panose="020B0503020204020204" pitchFamily="34" charset="-122"/>
                <a:ea typeface="Microsoft YaHei" panose="020B0503020204020204" pitchFamily="34" charset="-122"/>
              </a:rPr>
              <a:t>以積木程式為架構，可同時選擇多項條件，建立屬於自己的選股策略</a:t>
            </a:r>
            <a:endParaRPr lang="en-US" altLang="zh-TW" sz="1800" b="1" dirty="0">
              <a:latin typeface="Microsoft YaHei" panose="020B0503020204020204" pitchFamily="34" charset="-122"/>
              <a:ea typeface="Microsoft YaHei" panose="020B0503020204020204" pitchFamily="34" charset="-122"/>
            </a:endParaRPr>
          </a:p>
        </p:txBody>
      </p:sp>
      <p:sp>
        <p:nvSpPr>
          <p:cNvPr id="19" name="Oval 25"/>
          <p:cNvSpPr/>
          <p:nvPr/>
        </p:nvSpPr>
        <p:spPr>
          <a:xfrm>
            <a:off x="6389066"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0" name="Freeform 201"/>
          <p:cNvSpPr>
            <a:spLocks noChangeArrowheads="1"/>
          </p:cNvSpPr>
          <p:nvPr/>
        </p:nvSpPr>
        <p:spPr bwMode="auto">
          <a:xfrm>
            <a:off x="6870740" y="2173733"/>
            <a:ext cx="918550" cy="891189"/>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60"/>
              <a:gd name="T41" fmla="*/ 62 w 62"/>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rgbClr val="FFFFFF"/>
          </a:solidFill>
          <a:ln>
            <a:noFill/>
          </a:ln>
        </p:spPr>
        <p:txBody>
          <a:bodyPr/>
          <a:lstStyle/>
          <a:p>
            <a:endParaRPr lang="zh-CN" altLang="zh-CN">
              <a:cs typeface="+mn-ea"/>
              <a:sym typeface="+mn-lt"/>
            </a:endParaRPr>
          </a:p>
        </p:txBody>
      </p:sp>
      <p:sp>
        <p:nvSpPr>
          <p:cNvPr id="21" name="Text Placeholder 32"/>
          <p:cNvSpPr txBox="1"/>
          <p:nvPr/>
        </p:nvSpPr>
        <p:spPr>
          <a:xfrm>
            <a:off x="6234937" y="3929063"/>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zh-TW" altLang="en-US" sz="1800" b="1" dirty="0">
                <a:latin typeface="Microsoft YaHei" panose="020B0503020204020204" pitchFamily="34" charset="-122"/>
                <a:ea typeface="Microsoft YaHei" panose="020B0503020204020204" pitchFamily="34" charset="-122"/>
              </a:rPr>
              <a:t>可設置定時推撥通知，自動提醒符合條件之股票</a:t>
            </a:r>
            <a:endParaRPr lang="en-US" altLang="zh-TW" sz="1800" b="1" dirty="0">
              <a:latin typeface="Microsoft YaHei" panose="020B0503020204020204" pitchFamily="34" charset="-122"/>
              <a:ea typeface="Microsoft YaHei" panose="020B0503020204020204" pitchFamily="34" charset="-122"/>
            </a:endParaRPr>
          </a:p>
        </p:txBody>
      </p:sp>
      <p:sp>
        <p:nvSpPr>
          <p:cNvPr id="22" name="Oval 25"/>
          <p:cNvSpPr/>
          <p:nvPr/>
        </p:nvSpPr>
        <p:spPr>
          <a:xfrm>
            <a:off x="8857095" y="1644650"/>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4" name="任意多边形 33"/>
          <p:cNvSpPr/>
          <p:nvPr/>
        </p:nvSpPr>
        <p:spPr>
          <a:xfrm>
            <a:off x="9382217" y="2201758"/>
            <a:ext cx="831655" cy="76768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cs typeface="+mn-ea"/>
              <a:sym typeface="+mn-lt"/>
            </a:endParaRPr>
          </a:p>
        </p:txBody>
      </p:sp>
      <p:sp>
        <p:nvSpPr>
          <p:cNvPr id="25" name="Text Placeholder 32"/>
          <p:cNvSpPr txBox="1"/>
          <p:nvPr/>
        </p:nvSpPr>
        <p:spPr>
          <a:xfrm>
            <a:off x="8702966" y="3929063"/>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nSpc>
                <a:spcPct val="150000"/>
              </a:lnSpc>
              <a:buNone/>
              <a:defRPr/>
            </a:pPr>
            <a:r>
              <a:rPr lang="zh-TW" altLang="en-US" sz="1800" b="1" dirty="0">
                <a:latin typeface="Microsoft YaHei" panose="020B0503020204020204" pitchFamily="34" charset="-122"/>
                <a:ea typeface="Microsoft YaHei" panose="020B0503020204020204" pitchFamily="34" charset="-122"/>
              </a:rPr>
              <a:t>提供股市分析</a:t>
            </a:r>
            <a:r>
              <a:rPr lang="en-US" altLang="zh-TW" sz="1800" b="1" dirty="0">
                <a:latin typeface="Microsoft YaHei" panose="020B0503020204020204" pitchFamily="34" charset="-122"/>
                <a:ea typeface="Microsoft YaHei" panose="020B0503020204020204" pitchFamily="34" charset="-122"/>
              </a:rPr>
              <a:t>, </a:t>
            </a:r>
            <a:r>
              <a:rPr lang="zh-TW" altLang="en-US" sz="1800" b="1" dirty="0">
                <a:latin typeface="Microsoft YaHei" panose="020B0503020204020204" pitchFamily="34" charset="-122"/>
                <a:ea typeface="Microsoft YaHei" panose="020B0503020204020204" pitchFamily="34" charset="-122"/>
              </a:rPr>
              <a:t>異常交易分析協助投資客判斷股市行情</a:t>
            </a:r>
            <a:endParaRPr kumimoji="0" lang="en-US" sz="1800" b="0" i="0" u="none" strike="noStrike" kern="1200" cap="none" spc="0" normalizeH="0" baseline="0" noProof="0" dirty="0">
              <a:ln>
                <a:noFill/>
              </a:ln>
              <a:solidFill>
                <a:schemeClr val="accent2"/>
              </a:solidFill>
              <a:effectLst/>
              <a:uLnTx/>
              <a:uFillTx/>
              <a:latin typeface="Microsoft YaHei" panose="020B0503020204020204" pitchFamily="34" charset="-122"/>
              <a:ea typeface="Microsoft YaHei" panose="020B0503020204020204" pitchFamily="34" charset="-122"/>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smtClean="0">
                <a:latin typeface="+mn-lt"/>
                <a:cs typeface="+mn-ea"/>
                <a:sym typeface="+mn-lt"/>
              </a:rPr>
              <a:t>專案目標</a:t>
            </a:r>
            <a:endParaRPr lang="zh-TW" altLang="en-US" sz="2000" b="1" dirty="0">
              <a:latin typeface="+mn-lt"/>
              <a:cs typeface="+mn-ea"/>
              <a:sym typeface="+mn-lt"/>
            </a:endParaRPr>
          </a:p>
        </p:txBody>
      </p:sp>
      <p:sp>
        <p:nvSpPr>
          <p:cNvPr id="23" name="Slide Number Placeholder 3"/>
          <p:cNvSpPr>
            <a:spLocks noGrp="1"/>
          </p:cNvSpPr>
          <p:nvPr>
            <p:ph type="sldNum" sz="quarter" idx="12"/>
          </p:nvPr>
        </p:nvSpPr>
        <p:spPr>
          <a:xfrm>
            <a:off x="11471564" y="327460"/>
            <a:ext cx="431078" cy="389083"/>
          </a:xfrm>
        </p:spPr>
        <p:txBody>
          <a:bodyPr/>
          <a:lstStyle/>
          <a:p>
            <a:r>
              <a:rPr lang="en-US" dirty="0" smtClean="0">
                <a:latin typeface="+mn-lt"/>
                <a:cs typeface="+mn-ea"/>
                <a:sym typeface="+mn-lt"/>
              </a:rPr>
              <a:t>2</a:t>
            </a:r>
            <a:endParaRPr lang="en-US" dirty="0">
              <a:latin typeface="+mn-lt"/>
              <a:cs typeface="+mn-ea"/>
              <a:sym typeface="+mn-lt"/>
            </a:endParaRPr>
          </a:p>
        </p:txBody>
      </p:sp>
    </p:spTree>
    <p:extLst>
      <p:ext uri="{BB962C8B-B14F-4D97-AF65-F5344CB8AC3E}">
        <p14:creationId xmlns:p14="http://schemas.microsoft.com/office/powerpoint/2010/main" val="3387529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smtClean="0">
                <a:latin typeface="+mn-lt"/>
                <a:cs typeface="+mn-ea"/>
                <a:sym typeface="+mn-lt"/>
              </a:rPr>
              <a:t>目的特</a:t>
            </a:r>
            <a:r>
              <a:rPr lang="zh-TW" altLang="en-US" sz="2000" b="1" dirty="0">
                <a:latin typeface="+mn-lt"/>
                <a:cs typeface="+mn-ea"/>
                <a:sym typeface="+mn-lt"/>
              </a:rPr>
              <a:t>徵</a:t>
            </a:r>
          </a:p>
        </p:txBody>
      </p:sp>
      <p:graphicFrame>
        <p:nvGraphicFramePr>
          <p:cNvPr id="8" name="表格 7"/>
          <p:cNvGraphicFramePr>
            <a:graphicFrameLocks noGrp="1"/>
          </p:cNvGraphicFramePr>
          <p:nvPr>
            <p:extLst>
              <p:ext uri="{D42A27DB-BD31-4B8C-83A1-F6EECF244321}">
                <p14:modId xmlns:p14="http://schemas.microsoft.com/office/powerpoint/2010/main" val="3145155197"/>
              </p:ext>
            </p:extLst>
          </p:nvPr>
        </p:nvGraphicFramePr>
        <p:xfrm>
          <a:off x="1822740" y="1311248"/>
          <a:ext cx="8546521" cy="4235504"/>
        </p:xfrm>
        <a:graphic>
          <a:graphicData uri="http://schemas.openxmlformats.org/drawingml/2006/table">
            <a:tbl>
              <a:tblPr firstRow="1" bandRow="1">
                <a:tableStyleId>{2D5ABB26-0587-4C30-8999-92F81FD0307C}</a:tableStyleId>
              </a:tblPr>
              <a:tblGrid>
                <a:gridCol w="1095794">
                  <a:extLst>
                    <a:ext uri="{9D8B030D-6E8A-4147-A177-3AD203B41FA5}">
                      <a16:colId xmlns="" xmlns:a16="http://schemas.microsoft.com/office/drawing/2014/main" val="1514662050"/>
                    </a:ext>
                  </a:extLst>
                </a:gridCol>
                <a:gridCol w="2267101">
                  <a:extLst>
                    <a:ext uri="{9D8B030D-6E8A-4147-A177-3AD203B41FA5}">
                      <a16:colId xmlns="" xmlns:a16="http://schemas.microsoft.com/office/drawing/2014/main" val="1922400571"/>
                    </a:ext>
                  </a:extLst>
                </a:gridCol>
                <a:gridCol w="5183626">
                  <a:extLst>
                    <a:ext uri="{9D8B030D-6E8A-4147-A177-3AD203B41FA5}">
                      <a16:colId xmlns="" xmlns:a16="http://schemas.microsoft.com/office/drawing/2014/main" val="807848"/>
                    </a:ext>
                  </a:extLst>
                </a:gridCol>
              </a:tblGrid>
              <a:tr h="964064">
                <a:tc>
                  <a:txBody>
                    <a:bodyPr/>
                    <a:lstStyle/>
                    <a:p>
                      <a:pPr marL="260350" indent="-228600">
                        <a:lnSpc>
                          <a:spcPct val="100000"/>
                        </a:lnSpc>
                        <a:spcBef>
                          <a:spcPts val="1055"/>
                        </a:spcBef>
                        <a:buFont typeface="Arial"/>
                        <a:buChar char="•"/>
                        <a:tabLst>
                          <a:tab pos="260350" algn="l"/>
                        </a:tabLst>
                      </a:pPr>
                      <a:r>
                        <a:rPr sz="4800" dirty="0">
                          <a:solidFill>
                            <a:srgbClr val="150C03"/>
                          </a:solidFill>
                          <a:latin typeface="微軟正黑體" panose="020B0604030504040204" pitchFamily="34" charset="-120"/>
                          <a:ea typeface="微軟正黑體" panose="020B0604030504040204" pitchFamily="34" charset="-120"/>
                          <a:cs typeface="Noto Sans CJK JP Regular"/>
                        </a:rPr>
                        <a:t>S</a:t>
                      </a:r>
                      <a:endParaRPr sz="4800" dirty="0">
                        <a:latin typeface="微軟正黑體" panose="020B0604030504040204" pitchFamily="34" charset="-120"/>
                        <a:ea typeface="微軟正黑體" panose="020B0604030504040204" pitchFamily="34" charset="-120"/>
                        <a:cs typeface="Noto Sans CJK JP Regular"/>
                      </a:endParaRPr>
                    </a:p>
                  </a:txBody>
                  <a:tcPr marL="0" marR="0" marT="177039" marB="0">
                    <a:lnT w="12700">
                      <a:solidFill>
                        <a:srgbClr val="8D6246"/>
                      </a:solidFill>
                      <a:prstDash val="solid"/>
                    </a:lnT>
                  </a:tcPr>
                </a:tc>
                <a:tc>
                  <a:txBody>
                    <a:bodyPr/>
                    <a:lstStyle/>
                    <a:p>
                      <a:pPr marL="114935">
                        <a:lnSpc>
                          <a:spcPct val="100000"/>
                        </a:lnSpc>
                        <a:spcBef>
                          <a:spcPts val="1055"/>
                        </a:spcBef>
                      </a:pPr>
                      <a:r>
                        <a:rPr sz="4800" spc="-5" dirty="0" err="1" smtClean="0">
                          <a:solidFill>
                            <a:srgbClr val="BE0000"/>
                          </a:solidFill>
                          <a:latin typeface="+mn-ea"/>
                          <a:ea typeface="+mn-ea"/>
                          <a:cs typeface="Noto Sans CJK JP Regular"/>
                        </a:rPr>
                        <a:t>明確</a:t>
                      </a:r>
                      <a:endParaRPr sz="4800" dirty="0">
                        <a:latin typeface="+mn-ea"/>
                        <a:ea typeface="+mn-ea"/>
                        <a:cs typeface="Noto Sans CJK JP Regular"/>
                      </a:endParaRPr>
                    </a:p>
                  </a:txBody>
                  <a:tcPr marL="0" marR="0" marT="177039" marB="0">
                    <a:lnT w="12700">
                      <a:solidFill>
                        <a:srgbClr val="8D6246"/>
                      </a:solidFill>
                      <a:prstDash val="solid"/>
                    </a:lnT>
                    <a:solidFill>
                      <a:srgbClr val="FBECD3"/>
                    </a:solidFill>
                  </a:tcPr>
                </a:tc>
                <a:tc>
                  <a:txBody>
                    <a:bodyPr/>
                    <a:lstStyle/>
                    <a:p>
                      <a:pPr marL="228600">
                        <a:lnSpc>
                          <a:spcPct val="100000"/>
                        </a:lnSpc>
                        <a:spcBef>
                          <a:spcPts val="1455"/>
                        </a:spcBef>
                      </a:pPr>
                      <a:r>
                        <a:rPr lang="zh-TW" altLang="en-US" sz="4200" dirty="0" smtClean="0">
                          <a:solidFill>
                            <a:srgbClr val="754800"/>
                          </a:solidFill>
                          <a:latin typeface="+mn-ea"/>
                          <a:ea typeface="+mn-ea"/>
                          <a:cs typeface="Noto Sans CJK JP Regular"/>
                        </a:rPr>
                        <a:t>不懂程式的投資客</a:t>
                      </a:r>
                      <a:endParaRPr sz="4200" dirty="0">
                        <a:latin typeface="+mn-ea"/>
                        <a:ea typeface="+mn-ea"/>
                        <a:cs typeface="Noto Sans CJK JP Regular"/>
                      </a:endParaRPr>
                    </a:p>
                  </a:txBody>
                  <a:tcPr marL="0" marR="0" marT="244162" marB="0">
                    <a:lnT w="12700">
                      <a:solidFill>
                        <a:srgbClr val="8D6246"/>
                      </a:solidFill>
                      <a:prstDash val="solid"/>
                    </a:lnT>
                    <a:solidFill>
                      <a:srgbClr val="FBECD3"/>
                    </a:solidFill>
                  </a:tcPr>
                </a:tc>
                <a:extLst>
                  <a:ext uri="{0D108BD9-81ED-4DB2-BD59-A6C34878D82A}">
                    <a16:rowId xmlns="" xmlns:a16="http://schemas.microsoft.com/office/drawing/2014/main" val="1885833165"/>
                  </a:ext>
                </a:extLst>
              </a:tr>
              <a:tr h="824782">
                <a:tc>
                  <a:txBody>
                    <a:bodyPr/>
                    <a:lstStyle/>
                    <a:p>
                      <a:pPr marL="260350" indent="-228600">
                        <a:lnSpc>
                          <a:spcPct val="100000"/>
                        </a:lnSpc>
                        <a:spcBef>
                          <a:spcPts val="229"/>
                        </a:spcBef>
                        <a:buFont typeface="Arial"/>
                        <a:buChar char="•"/>
                        <a:tabLst>
                          <a:tab pos="260350" algn="l"/>
                        </a:tabLst>
                      </a:pPr>
                      <a:r>
                        <a:rPr sz="4800" dirty="0">
                          <a:solidFill>
                            <a:srgbClr val="150C03"/>
                          </a:solidFill>
                          <a:latin typeface="微軟正黑體" panose="020B0604030504040204" pitchFamily="34" charset="-120"/>
                          <a:ea typeface="微軟正黑體" panose="020B0604030504040204" pitchFamily="34" charset="-120"/>
                          <a:cs typeface="Noto Sans CJK JP Regular"/>
                        </a:rPr>
                        <a:t>M</a:t>
                      </a:r>
                      <a:endParaRPr sz="4800" dirty="0">
                        <a:latin typeface="微軟正黑體" panose="020B0604030504040204" pitchFamily="34" charset="-120"/>
                        <a:ea typeface="微軟正黑體" panose="020B0604030504040204" pitchFamily="34" charset="-120"/>
                        <a:cs typeface="Noto Sans CJK JP Regular"/>
                      </a:endParaRPr>
                    </a:p>
                  </a:txBody>
                  <a:tcPr marL="0" marR="0" marT="38595" marB="0"/>
                </a:tc>
                <a:tc>
                  <a:txBody>
                    <a:bodyPr/>
                    <a:lstStyle/>
                    <a:p>
                      <a:pPr marL="114935">
                        <a:lnSpc>
                          <a:spcPct val="100000"/>
                        </a:lnSpc>
                        <a:spcBef>
                          <a:spcPts val="229"/>
                        </a:spcBef>
                      </a:pPr>
                      <a:r>
                        <a:rPr sz="4800" dirty="0">
                          <a:solidFill>
                            <a:srgbClr val="BE0000"/>
                          </a:solidFill>
                          <a:latin typeface="+mn-ea"/>
                          <a:ea typeface="+mn-ea"/>
                          <a:cs typeface="Noto Sans CJK JP Regular"/>
                        </a:rPr>
                        <a:t>可衡量</a:t>
                      </a:r>
                      <a:endParaRPr sz="4800" dirty="0">
                        <a:latin typeface="+mn-ea"/>
                        <a:ea typeface="+mn-ea"/>
                        <a:cs typeface="Noto Sans CJK JP Regular"/>
                      </a:endParaRPr>
                    </a:p>
                  </a:txBody>
                  <a:tcPr marL="0" marR="0" marT="38595" marB="0">
                    <a:solidFill>
                      <a:srgbClr val="FBECD3"/>
                    </a:solidFill>
                  </a:tcPr>
                </a:tc>
                <a:tc>
                  <a:txBody>
                    <a:bodyPr/>
                    <a:lstStyle/>
                    <a:p>
                      <a:pPr marL="228600">
                        <a:lnSpc>
                          <a:spcPct val="100000"/>
                        </a:lnSpc>
                        <a:spcBef>
                          <a:spcPts val="630"/>
                        </a:spcBef>
                      </a:pPr>
                      <a:r>
                        <a:rPr lang="zh-TW" altLang="en-US" sz="4200" dirty="0" smtClean="0">
                          <a:solidFill>
                            <a:srgbClr val="754800"/>
                          </a:solidFill>
                          <a:latin typeface="+mn-ea"/>
                          <a:ea typeface="+mn-ea"/>
                          <a:cs typeface="Noto Sans CJK JP Regular"/>
                        </a:rPr>
                        <a:t>條件參數</a:t>
                      </a:r>
                      <a:endParaRPr sz="4200" dirty="0">
                        <a:latin typeface="+mn-ea"/>
                        <a:ea typeface="+mn-ea"/>
                        <a:cs typeface="Noto Sans CJK JP Regular"/>
                      </a:endParaRPr>
                    </a:p>
                  </a:txBody>
                  <a:tcPr marL="0" marR="0" marT="105720" marB="0">
                    <a:solidFill>
                      <a:srgbClr val="FBECD3"/>
                    </a:solidFill>
                  </a:tcPr>
                </a:tc>
                <a:extLst>
                  <a:ext uri="{0D108BD9-81ED-4DB2-BD59-A6C34878D82A}">
                    <a16:rowId xmlns="" xmlns:a16="http://schemas.microsoft.com/office/drawing/2014/main" val="840832816"/>
                  </a:ext>
                </a:extLst>
              </a:tr>
              <a:tr h="825621">
                <a:tc>
                  <a:txBody>
                    <a:bodyPr/>
                    <a:lstStyle/>
                    <a:p>
                      <a:pPr marL="260350" indent="-228600">
                        <a:lnSpc>
                          <a:spcPct val="100000"/>
                        </a:lnSpc>
                        <a:spcBef>
                          <a:spcPts val="229"/>
                        </a:spcBef>
                        <a:buFont typeface="Arial"/>
                        <a:buChar char="•"/>
                        <a:tabLst>
                          <a:tab pos="260350" algn="l"/>
                        </a:tabLst>
                      </a:pPr>
                      <a:r>
                        <a:rPr sz="4800" dirty="0">
                          <a:solidFill>
                            <a:srgbClr val="150C03"/>
                          </a:solidFill>
                          <a:latin typeface="微軟正黑體" panose="020B0604030504040204" pitchFamily="34" charset="-120"/>
                          <a:ea typeface="微軟正黑體" panose="020B0604030504040204" pitchFamily="34" charset="-120"/>
                          <a:cs typeface="Noto Sans CJK JP Regular"/>
                        </a:rPr>
                        <a:t>A</a:t>
                      </a:r>
                      <a:endParaRPr sz="4800" dirty="0">
                        <a:latin typeface="微軟正黑體" panose="020B0604030504040204" pitchFamily="34" charset="-120"/>
                        <a:ea typeface="微軟正黑體" panose="020B0604030504040204" pitchFamily="34" charset="-120"/>
                        <a:cs typeface="Noto Sans CJK JP Regular"/>
                      </a:endParaRPr>
                    </a:p>
                  </a:txBody>
                  <a:tcPr marL="0" marR="0" marT="38595" marB="0"/>
                </a:tc>
                <a:tc>
                  <a:txBody>
                    <a:bodyPr/>
                    <a:lstStyle/>
                    <a:p>
                      <a:pPr marL="114935">
                        <a:lnSpc>
                          <a:spcPct val="100000"/>
                        </a:lnSpc>
                        <a:spcBef>
                          <a:spcPts val="229"/>
                        </a:spcBef>
                      </a:pPr>
                      <a:r>
                        <a:rPr sz="4800" spc="-5" dirty="0">
                          <a:solidFill>
                            <a:srgbClr val="BE0000"/>
                          </a:solidFill>
                          <a:latin typeface="+mn-ea"/>
                          <a:ea typeface="+mn-ea"/>
                          <a:cs typeface="Noto Sans CJK JP Regular"/>
                        </a:rPr>
                        <a:t>可指派</a:t>
                      </a:r>
                      <a:endParaRPr sz="4800" dirty="0">
                        <a:latin typeface="+mn-ea"/>
                        <a:ea typeface="+mn-ea"/>
                        <a:cs typeface="Noto Sans CJK JP Regular"/>
                      </a:endParaRPr>
                    </a:p>
                  </a:txBody>
                  <a:tcPr marL="0" marR="0" marT="38595" marB="0">
                    <a:solidFill>
                      <a:srgbClr val="FBECD3"/>
                    </a:solidFill>
                  </a:tcPr>
                </a:tc>
                <a:tc>
                  <a:txBody>
                    <a:bodyPr/>
                    <a:lstStyle/>
                    <a:p>
                      <a:pPr marL="228600">
                        <a:lnSpc>
                          <a:spcPct val="100000"/>
                        </a:lnSpc>
                        <a:spcBef>
                          <a:spcPts val="630"/>
                        </a:spcBef>
                      </a:pPr>
                      <a:r>
                        <a:rPr lang="zh-TW" altLang="en-US" sz="4200" dirty="0" smtClean="0">
                          <a:solidFill>
                            <a:srgbClr val="754800"/>
                          </a:solidFill>
                          <a:latin typeface="+mn-ea"/>
                          <a:ea typeface="+mn-ea"/>
                          <a:cs typeface="Noto Sans CJK JP Regular"/>
                        </a:rPr>
                        <a:t>專題小組</a:t>
                      </a:r>
                      <a:endParaRPr sz="4200" dirty="0">
                        <a:latin typeface="+mn-ea"/>
                        <a:ea typeface="+mn-ea"/>
                        <a:cs typeface="Noto Sans CJK JP Regular"/>
                      </a:endParaRPr>
                    </a:p>
                  </a:txBody>
                  <a:tcPr marL="0" marR="0" marT="105720" marB="0">
                    <a:solidFill>
                      <a:srgbClr val="FBECD3"/>
                    </a:solidFill>
                  </a:tcPr>
                </a:tc>
                <a:extLst>
                  <a:ext uri="{0D108BD9-81ED-4DB2-BD59-A6C34878D82A}">
                    <a16:rowId xmlns="" xmlns:a16="http://schemas.microsoft.com/office/drawing/2014/main" val="8220139"/>
                  </a:ext>
                </a:extLst>
              </a:tr>
              <a:tr h="824782">
                <a:tc>
                  <a:txBody>
                    <a:bodyPr/>
                    <a:lstStyle/>
                    <a:p>
                      <a:pPr marL="260350" indent="-228600">
                        <a:lnSpc>
                          <a:spcPct val="100000"/>
                        </a:lnSpc>
                        <a:spcBef>
                          <a:spcPts val="229"/>
                        </a:spcBef>
                        <a:buFont typeface="Arial"/>
                        <a:buChar char="•"/>
                        <a:tabLst>
                          <a:tab pos="260350" algn="l"/>
                        </a:tabLst>
                      </a:pPr>
                      <a:r>
                        <a:rPr sz="4800" dirty="0">
                          <a:solidFill>
                            <a:srgbClr val="150C03"/>
                          </a:solidFill>
                          <a:latin typeface="微軟正黑體" panose="020B0604030504040204" pitchFamily="34" charset="-120"/>
                          <a:ea typeface="微軟正黑體" panose="020B0604030504040204" pitchFamily="34" charset="-120"/>
                          <a:cs typeface="Noto Sans CJK JP Regular"/>
                        </a:rPr>
                        <a:t>R</a:t>
                      </a:r>
                      <a:endParaRPr sz="4800" dirty="0">
                        <a:latin typeface="微軟正黑體" panose="020B0604030504040204" pitchFamily="34" charset="-120"/>
                        <a:ea typeface="微軟正黑體" panose="020B0604030504040204" pitchFamily="34" charset="-120"/>
                        <a:cs typeface="Noto Sans CJK JP Regular"/>
                      </a:endParaRPr>
                    </a:p>
                  </a:txBody>
                  <a:tcPr marL="0" marR="0" marT="38595" marB="0"/>
                </a:tc>
                <a:tc>
                  <a:txBody>
                    <a:bodyPr/>
                    <a:lstStyle/>
                    <a:p>
                      <a:pPr marL="114935">
                        <a:lnSpc>
                          <a:spcPct val="100000"/>
                        </a:lnSpc>
                        <a:spcBef>
                          <a:spcPts val="229"/>
                        </a:spcBef>
                      </a:pPr>
                      <a:r>
                        <a:rPr sz="4800" dirty="0">
                          <a:solidFill>
                            <a:srgbClr val="BE0000"/>
                          </a:solidFill>
                          <a:latin typeface="+mn-ea"/>
                          <a:ea typeface="+mn-ea"/>
                          <a:cs typeface="Noto Sans CJK JP Regular"/>
                        </a:rPr>
                        <a:t>實際</a:t>
                      </a:r>
                      <a:endParaRPr sz="4800">
                        <a:latin typeface="+mn-ea"/>
                        <a:ea typeface="+mn-ea"/>
                        <a:cs typeface="Noto Sans CJK JP Regular"/>
                      </a:endParaRPr>
                    </a:p>
                  </a:txBody>
                  <a:tcPr marL="0" marR="0" marT="38595" marB="0">
                    <a:solidFill>
                      <a:srgbClr val="FBECD3"/>
                    </a:solidFill>
                  </a:tcPr>
                </a:tc>
                <a:tc>
                  <a:txBody>
                    <a:bodyPr/>
                    <a:lstStyle/>
                    <a:p>
                      <a:pPr marL="228600">
                        <a:lnSpc>
                          <a:spcPct val="100000"/>
                        </a:lnSpc>
                        <a:spcBef>
                          <a:spcPts val="630"/>
                        </a:spcBef>
                      </a:pPr>
                      <a:r>
                        <a:rPr lang="zh-TW" altLang="en-US" sz="4200" dirty="0" smtClean="0">
                          <a:solidFill>
                            <a:srgbClr val="754800"/>
                          </a:solidFill>
                          <a:latin typeface="+mn-ea"/>
                          <a:ea typeface="+mn-ea"/>
                          <a:cs typeface="Noto Sans CJK JP Regular"/>
                        </a:rPr>
                        <a:t>選股網站</a:t>
                      </a:r>
                      <a:endParaRPr sz="4200" dirty="0">
                        <a:latin typeface="+mn-ea"/>
                        <a:ea typeface="+mn-ea"/>
                        <a:cs typeface="Noto Sans CJK JP Regular"/>
                      </a:endParaRPr>
                    </a:p>
                  </a:txBody>
                  <a:tcPr marL="0" marR="0" marT="105720" marB="0">
                    <a:solidFill>
                      <a:srgbClr val="FBECD3"/>
                    </a:solidFill>
                  </a:tcPr>
                </a:tc>
                <a:extLst>
                  <a:ext uri="{0D108BD9-81ED-4DB2-BD59-A6C34878D82A}">
                    <a16:rowId xmlns="" xmlns:a16="http://schemas.microsoft.com/office/drawing/2014/main" val="1520561513"/>
                  </a:ext>
                </a:extLst>
              </a:tr>
              <a:tr h="796255">
                <a:tc>
                  <a:txBody>
                    <a:bodyPr/>
                    <a:lstStyle/>
                    <a:p>
                      <a:pPr marL="260350" indent="-228600">
                        <a:lnSpc>
                          <a:spcPct val="100000"/>
                        </a:lnSpc>
                        <a:spcBef>
                          <a:spcPts val="229"/>
                        </a:spcBef>
                        <a:buFont typeface="Arial"/>
                        <a:buChar char="•"/>
                        <a:tabLst>
                          <a:tab pos="260350" algn="l"/>
                        </a:tabLst>
                      </a:pPr>
                      <a:r>
                        <a:rPr sz="4800" dirty="0">
                          <a:solidFill>
                            <a:srgbClr val="150C03"/>
                          </a:solidFill>
                          <a:latin typeface="微軟正黑體" panose="020B0604030504040204" pitchFamily="34" charset="-120"/>
                          <a:ea typeface="微軟正黑體" panose="020B0604030504040204" pitchFamily="34" charset="-120"/>
                          <a:cs typeface="Noto Sans CJK JP Regular"/>
                        </a:rPr>
                        <a:t>T</a:t>
                      </a:r>
                      <a:endParaRPr sz="4800" dirty="0">
                        <a:latin typeface="微軟正黑體" panose="020B0604030504040204" pitchFamily="34" charset="-120"/>
                        <a:ea typeface="微軟正黑體" panose="020B0604030504040204" pitchFamily="34" charset="-120"/>
                        <a:cs typeface="Noto Sans CJK JP Regular"/>
                      </a:endParaRPr>
                    </a:p>
                  </a:txBody>
                  <a:tcPr marL="0" marR="0" marT="38595" marB="0"/>
                </a:tc>
                <a:tc>
                  <a:txBody>
                    <a:bodyPr/>
                    <a:lstStyle/>
                    <a:p>
                      <a:pPr marL="114935">
                        <a:lnSpc>
                          <a:spcPct val="100000"/>
                        </a:lnSpc>
                        <a:spcBef>
                          <a:spcPts val="229"/>
                        </a:spcBef>
                      </a:pPr>
                      <a:r>
                        <a:rPr sz="4800" spc="-5" dirty="0">
                          <a:solidFill>
                            <a:srgbClr val="BE0000"/>
                          </a:solidFill>
                          <a:latin typeface="+mn-ea"/>
                          <a:ea typeface="+mn-ea"/>
                          <a:cs typeface="Noto Sans CJK JP Regular"/>
                        </a:rPr>
                        <a:t>時間</a:t>
                      </a:r>
                      <a:endParaRPr sz="4800" dirty="0">
                        <a:latin typeface="+mn-ea"/>
                        <a:ea typeface="+mn-ea"/>
                        <a:cs typeface="Noto Sans CJK JP Regular"/>
                      </a:endParaRPr>
                    </a:p>
                  </a:txBody>
                  <a:tcPr marL="0" marR="0" marT="38595" marB="0">
                    <a:solidFill>
                      <a:srgbClr val="FBECD3"/>
                    </a:solidFill>
                  </a:tcPr>
                </a:tc>
                <a:tc>
                  <a:txBody>
                    <a:bodyPr/>
                    <a:lstStyle/>
                    <a:p>
                      <a:pPr marL="228600">
                        <a:lnSpc>
                          <a:spcPct val="100000"/>
                        </a:lnSpc>
                        <a:spcBef>
                          <a:spcPts val="630"/>
                        </a:spcBef>
                      </a:pPr>
                      <a:r>
                        <a:rPr sz="4200" spc="130" dirty="0" smtClean="0">
                          <a:solidFill>
                            <a:srgbClr val="754800"/>
                          </a:solidFill>
                          <a:latin typeface="+mn-ea"/>
                          <a:ea typeface="+mn-ea"/>
                          <a:cs typeface="Noto Sans CJK JP Regular"/>
                        </a:rPr>
                        <a:t>201</a:t>
                      </a:r>
                      <a:r>
                        <a:rPr lang="en-US" altLang="zh-TW" sz="4200" spc="130" dirty="0" smtClean="0">
                          <a:solidFill>
                            <a:srgbClr val="754800"/>
                          </a:solidFill>
                          <a:latin typeface="+mn-ea"/>
                          <a:ea typeface="+mn-ea"/>
                          <a:cs typeface="Noto Sans CJK JP Regular"/>
                        </a:rPr>
                        <a:t>9</a:t>
                      </a:r>
                      <a:r>
                        <a:rPr sz="4200" spc="130" dirty="0" smtClean="0">
                          <a:solidFill>
                            <a:srgbClr val="754800"/>
                          </a:solidFill>
                          <a:latin typeface="+mn-ea"/>
                          <a:ea typeface="+mn-ea"/>
                          <a:cs typeface="Noto Sans CJK JP Regular"/>
                        </a:rPr>
                        <a:t>/</a:t>
                      </a:r>
                      <a:r>
                        <a:rPr lang="en-US" altLang="zh-TW" sz="4200" spc="130" dirty="0" smtClean="0">
                          <a:solidFill>
                            <a:srgbClr val="754800"/>
                          </a:solidFill>
                          <a:latin typeface="+mn-ea"/>
                          <a:ea typeface="+mn-ea"/>
                          <a:cs typeface="Noto Sans CJK JP Regular"/>
                        </a:rPr>
                        <a:t>06</a:t>
                      </a:r>
                      <a:r>
                        <a:rPr sz="4200" spc="130" dirty="0" smtClean="0">
                          <a:solidFill>
                            <a:srgbClr val="754800"/>
                          </a:solidFill>
                          <a:latin typeface="+mn-ea"/>
                          <a:ea typeface="+mn-ea"/>
                          <a:cs typeface="Noto Sans CJK JP Regular"/>
                        </a:rPr>
                        <a:t>/</a:t>
                      </a:r>
                      <a:r>
                        <a:rPr lang="en-US" altLang="zh-TW" sz="4200" spc="130" dirty="0" smtClean="0">
                          <a:solidFill>
                            <a:srgbClr val="754800"/>
                          </a:solidFill>
                          <a:latin typeface="+mn-ea"/>
                          <a:ea typeface="+mn-ea"/>
                          <a:cs typeface="Noto Sans CJK JP Regular"/>
                        </a:rPr>
                        <a:t>14</a:t>
                      </a:r>
                      <a:endParaRPr sz="4200" dirty="0">
                        <a:latin typeface="+mn-ea"/>
                        <a:ea typeface="+mn-ea"/>
                        <a:cs typeface="Noto Sans CJK JP Regular"/>
                      </a:endParaRPr>
                    </a:p>
                  </a:txBody>
                  <a:tcPr marL="0" marR="0" marT="105720" marB="0">
                    <a:solidFill>
                      <a:srgbClr val="FBECD3"/>
                    </a:solidFill>
                  </a:tcPr>
                </a:tc>
                <a:extLst>
                  <a:ext uri="{0D108BD9-81ED-4DB2-BD59-A6C34878D82A}">
                    <a16:rowId xmlns="" xmlns:a16="http://schemas.microsoft.com/office/drawing/2014/main" val="1173592182"/>
                  </a:ext>
                </a:extLst>
              </a:tr>
            </a:tbl>
          </a:graphicData>
        </a:graphic>
      </p:graphicFrame>
      <p:sp>
        <p:nvSpPr>
          <p:cNvPr id="7" name="Slide Number Placeholder 3"/>
          <p:cNvSpPr>
            <a:spLocks noGrp="1"/>
          </p:cNvSpPr>
          <p:nvPr>
            <p:ph type="sldNum" sz="quarter" idx="12"/>
          </p:nvPr>
        </p:nvSpPr>
        <p:spPr>
          <a:xfrm>
            <a:off x="11471564" y="327460"/>
            <a:ext cx="431078" cy="389083"/>
          </a:xfrm>
        </p:spPr>
        <p:txBody>
          <a:bodyPr/>
          <a:lstStyle/>
          <a:p>
            <a:r>
              <a:rPr lang="en-US" dirty="0" smtClean="0">
                <a:latin typeface="+mn-lt"/>
                <a:cs typeface="+mn-ea"/>
                <a:sym typeface="+mn-lt"/>
              </a:rPr>
              <a:t>3</a:t>
            </a:r>
            <a:endParaRPr lang="en-US" dirty="0">
              <a:latin typeface="+mn-lt"/>
              <a:cs typeface="+mn-ea"/>
              <a:sym typeface="+mn-lt"/>
            </a:endParaRPr>
          </a:p>
        </p:txBody>
      </p:sp>
    </p:spTree>
    <p:extLst>
      <p:ext uri="{BB962C8B-B14F-4D97-AF65-F5344CB8AC3E}">
        <p14:creationId xmlns:p14="http://schemas.microsoft.com/office/powerpoint/2010/main" val="529290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smtClean="0">
                <a:latin typeface="+mn-lt"/>
                <a:cs typeface="+mn-ea"/>
                <a:sym typeface="+mn-lt"/>
              </a:rPr>
              <a:t>目的特</a:t>
            </a:r>
            <a:r>
              <a:rPr lang="zh-TW" altLang="en-US" sz="2000" b="1" dirty="0">
                <a:latin typeface="+mn-lt"/>
                <a:cs typeface="+mn-ea"/>
                <a:sym typeface="+mn-lt"/>
              </a:rPr>
              <a:t>徵</a:t>
            </a:r>
          </a:p>
        </p:txBody>
      </p:sp>
      <p:grpSp>
        <p:nvGrpSpPr>
          <p:cNvPr id="7" name="群組 6"/>
          <p:cNvGrpSpPr/>
          <p:nvPr/>
        </p:nvGrpSpPr>
        <p:grpSpPr>
          <a:xfrm>
            <a:off x="3647713" y="1024121"/>
            <a:ext cx="4896575" cy="5282346"/>
            <a:chOff x="4759843" y="1426191"/>
            <a:chExt cx="4856163" cy="5238750"/>
          </a:xfrm>
        </p:grpSpPr>
        <p:sp>
          <p:nvSpPr>
            <p:cNvPr id="9" name="矩形 8"/>
            <p:cNvSpPr>
              <a:spLocks noChangeArrowheads="1"/>
            </p:cNvSpPr>
            <p:nvPr/>
          </p:nvSpPr>
          <p:spPr bwMode="auto">
            <a:xfrm>
              <a:off x="5923481" y="1426191"/>
              <a:ext cx="2370137" cy="685800"/>
            </a:xfrm>
            <a:prstGeom prst="rect">
              <a:avLst/>
            </a:prstGeom>
            <a:solidFill>
              <a:srgbClr val="FFC000"/>
            </a:solidFill>
            <a:ln w="190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20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組長</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cxnSp>
          <p:nvCxnSpPr>
            <p:cNvPr id="10" name="直線接點 9"/>
            <p:cNvCxnSpPr/>
            <p:nvPr/>
          </p:nvCxnSpPr>
          <p:spPr>
            <a:xfrm>
              <a:off x="7123313" y="2111991"/>
              <a:ext cx="0" cy="1198880"/>
            </a:xfrm>
            <a:prstGeom prst="line">
              <a:avLst/>
            </a:prstGeom>
          </p:spPr>
          <p:style>
            <a:lnRef idx="2">
              <a:schemeClr val="dk1"/>
            </a:lnRef>
            <a:fillRef idx="0">
              <a:schemeClr val="dk1"/>
            </a:fillRef>
            <a:effectRef idx="1">
              <a:schemeClr val="dk1"/>
            </a:effectRef>
            <a:fontRef idx="minor">
              <a:schemeClr val="tx1"/>
            </a:fontRef>
          </p:style>
        </p:cxnSp>
        <p:sp>
          <p:nvSpPr>
            <p:cNvPr id="14" name="矩形 3"/>
            <p:cNvSpPr>
              <a:spLocks noChangeArrowheads="1"/>
            </p:cNvSpPr>
            <p:nvPr/>
          </p:nvSpPr>
          <p:spPr bwMode="auto">
            <a:xfrm>
              <a:off x="4759843" y="3720128"/>
              <a:ext cx="1608138" cy="663575"/>
            </a:xfrm>
            <a:prstGeom prst="rect">
              <a:avLst/>
            </a:prstGeom>
            <a:solidFill>
              <a:srgbClr val="5B9BD5"/>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前端小組</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5" name="矩形 4"/>
            <p:cNvSpPr>
              <a:spLocks noChangeArrowheads="1"/>
            </p:cNvSpPr>
            <p:nvPr/>
          </p:nvSpPr>
          <p:spPr bwMode="auto">
            <a:xfrm>
              <a:off x="8007868" y="3720128"/>
              <a:ext cx="1608138" cy="663575"/>
            </a:xfrm>
            <a:prstGeom prst="rect">
              <a:avLst/>
            </a:prstGeom>
            <a:solidFill>
              <a:srgbClr val="70AD47"/>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後端小組</a:t>
              </a: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cxnSp>
          <p:nvCxnSpPr>
            <p:cNvPr id="16" name="直線接點 15"/>
            <p:cNvCxnSpPr/>
            <p:nvPr/>
          </p:nvCxnSpPr>
          <p:spPr>
            <a:xfrm flipV="1">
              <a:off x="5564388" y="3308331"/>
              <a:ext cx="0" cy="411480"/>
            </a:xfrm>
            <a:prstGeom prst="line">
              <a:avLst/>
            </a:prstGeom>
          </p:spPr>
          <p:style>
            <a:lnRef idx="2">
              <a:schemeClr val="dk1"/>
            </a:lnRef>
            <a:fillRef idx="0">
              <a:schemeClr val="dk1"/>
            </a:fillRef>
            <a:effectRef idx="1">
              <a:schemeClr val="dk1"/>
            </a:effectRef>
            <a:fontRef idx="minor">
              <a:schemeClr val="tx1"/>
            </a:fontRef>
          </p:style>
        </p:cxnSp>
        <p:cxnSp>
          <p:nvCxnSpPr>
            <p:cNvPr id="17" name="直線接點 16"/>
            <p:cNvCxnSpPr/>
            <p:nvPr/>
          </p:nvCxnSpPr>
          <p:spPr>
            <a:xfrm flipV="1">
              <a:off x="8825748" y="3315951"/>
              <a:ext cx="0" cy="411480"/>
            </a:xfrm>
            <a:prstGeom prst="line">
              <a:avLst/>
            </a:prstGeom>
          </p:spPr>
          <p:style>
            <a:lnRef idx="2">
              <a:schemeClr val="dk1"/>
            </a:lnRef>
            <a:fillRef idx="0">
              <a:schemeClr val="dk1"/>
            </a:fillRef>
            <a:effectRef idx="1">
              <a:schemeClr val="dk1"/>
            </a:effectRef>
            <a:fontRef idx="minor">
              <a:schemeClr val="tx1"/>
            </a:fontRef>
          </p:style>
        </p:cxnSp>
        <p:cxnSp>
          <p:nvCxnSpPr>
            <p:cNvPr id="18" name="直線接點 17"/>
            <p:cNvCxnSpPr/>
            <p:nvPr/>
          </p:nvCxnSpPr>
          <p:spPr>
            <a:xfrm>
              <a:off x="5568198" y="3312141"/>
              <a:ext cx="3261360" cy="0"/>
            </a:xfrm>
            <a:prstGeom prst="line">
              <a:avLst/>
            </a:prstGeom>
          </p:spPr>
          <p:style>
            <a:lnRef idx="2">
              <a:schemeClr val="dk1"/>
            </a:lnRef>
            <a:fillRef idx="0">
              <a:schemeClr val="dk1"/>
            </a:fillRef>
            <a:effectRef idx="1">
              <a:schemeClr val="dk1"/>
            </a:effectRef>
            <a:fontRef idx="minor">
              <a:schemeClr val="tx1"/>
            </a:fontRef>
          </p:style>
        </p:cxnSp>
        <p:sp>
          <p:nvSpPr>
            <p:cNvPr id="19" name="矩形 11"/>
            <p:cNvSpPr>
              <a:spLocks noChangeArrowheads="1"/>
            </p:cNvSpPr>
            <p:nvPr/>
          </p:nvSpPr>
          <p:spPr bwMode="auto">
            <a:xfrm>
              <a:off x="4761431" y="4491653"/>
              <a:ext cx="674687" cy="2165350"/>
            </a:xfrm>
            <a:prstGeom prst="rect">
              <a:avLst/>
            </a:prstGeom>
            <a:solidFill>
              <a:srgbClr val="5B9BD5"/>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凱</a:t>
              </a:r>
              <a:endParaRPr kumimoji="0" lang="zh-TW" altLang="zh-TW" sz="8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勛</a:t>
              </a: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矩形 12"/>
            <p:cNvSpPr>
              <a:spLocks noChangeArrowheads="1"/>
            </p:cNvSpPr>
            <p:nvPr/>
          </p:nvSpPr>
          <p:spPr bwMode="auto">
            <a:xfrm>
              <a:off x="5688531" y="4491653"/>
              <a:ext cx="674687" cy="2165350"/>
            </a:xfrm>
            <a:prstGeom prst="rect">
              <a:avLst/>
            </a:prstGeom>
            <a:solidFill>
              <a:srgbClr val="5B9BD5"/>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允</a:t>
              </a:r>
              <a:endParaRPr kumimoji="0" lang="zh-TW" altLang="zh-TW" sz="8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翔</a:t>
              </a: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矩形 13"/>
            <p:cNvSpPr>
              <a:spLocks noChangeArrowheads="1"/>
            </p:cNvSpPr>
            <p:nvPr/>
          </p:nvSpPr>
          <p:spPr bwMode="auto">
            <a:xfrm>
              <a:off x="8011043" y="4499591"/>
              <a:ext cx="674688" cy="2165350"/>
            </a:xfrm>
            <a:prstGeom prst="rect">
              <a:avLst/>
            </a:prstGeom>
            <a:solidFill>
              <a:srgbClr val="70AD47"/>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聿</a:t>
              </a:r>
              <a:endParaRPr kumimoji="0" lang="zh-TW" altLang="zh-TW" sz="8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均</a:t>
              </a: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22" name="矩形 14"/>
            <p:cNvSpPr>
              <a:spLocks noChangeArrowheads="1"/>
            </p:cNvSpPr>
            <p:nvPr/>
          </p:nvSpPr>
          <p:spPr bwMode="auto">
            <a:xfrm>
              <a:off x="8939731" y="4499591"/>
              <a:ext cx="674687" cy="2165350"/>
            </a:xfrm>
            <a:prstGeom prst="rect">
              <a:avLst/>
            </a:prstGeom>
            <a:solidFill>
              <a:srgbClr val="70AD47"/>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詠</a:t>
              </a:r>
              <a:endParaRPr kumimoji="0" lang="zh-TW" altLang="zh-TW" sz="8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筑</a:t>
              </a:r>
              <a:endParaRPr kumimoji="0" lang="zh-TW" altLang="zh-TW"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grpSp>
      <p:sp>
        <p:nvSpPr>
          <p:cNvPr id="23" name="Slide Number Placeholder 3"/>
          <p:cNvSpPr>
            <a:spLocks noGrp="1"/>
          </p:cNvSpPr>
          <p:nvPr>
            <p:ph type="sldNum" sz="quarter" idx="12"/>
          </p:nvPr>
        </p:nvSpPr>
        <p:spPr>
          <a:xfrm>
            <a:off x="11471564" y="327460"/>
            <a:ext cx="431078" cy="389083"/>
          </a:xfrm>
        </p:spPr>
        <p:txBody>
          <a:bodyPr/>
          <a:lstStyle/>
          <a:p>
            <a:r>
              <a:rPr lang="en-US" dirty="0" smtClean="0">
                <a:latin typeface="+mn-lt"/>
                <a:cs typeface="+mn-ea"/>
                <a:sym typeface="+mn-lt"/>
              </a:rPr>
              <a:t>4</a:t>
            </a:r>
            <a:endParaRPr lang="en-US" dirty="0">
              <a:latin typeface="+mn-lt"/>
              <a:cs typeface="+mn-ea"/>
              <a:sym typeface="+mn-lt"/>
            </a:endParaRPr>
          </a:p>
        </p:txBody>
      </p:sp>
    </p:spTree>
    <p:extLst>
      <p:ext uri="{BB962C8B-B14F-4D97-AF65-F5344CB8AC3E}">
        <p14:creationId xmlns:p14="http://schemas.microsoft.com/office/powerpoint/2010/main" val="2797976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smtClean="0">
                <a:latin typeface="+mn-ea"/>
                <a:cs typeface="+mn-ea"/>
                <a:sym typeface="+mn-lt"/>
              </a:rPr>
              <a:t>工作分解結構</a:t>
            </a:r>
            <a:r>
              <a:rPr lang="en-US" altLang="zh-TW" sz="2000" b="1" dirty="0" smtClean="0">
                <a:latin typeface="+mn-ea"/>
                <a:cs typeface="+mn-ea"/>
                <a:sym typeface="+mn-lt"/>
              </a:rPr>
              <a:t>WBS</a:t>
            </a:r>
            <a:endParaRPr lang="zh-TW" altLang="en-US" sz="2000" b="1" dirty="0">
              <a:latin typeface="+mn-ea"/>
              <a:cs typeface="+mn-ea"/>
              <a:sym typeface="+mn-lt"/>
            </a:endParaRPr>
          </a:p>
        </p:txBody>
      </p:sp>
      <p:graphicFrame>
        <p:nvGraphicFramePr>
          <p:cNvPr id="23" name="資料庫圖表 22"/>
          <p:cNvGraphicFramePr/>
          <p:nvPr>
            <p:extLst>
              <p:ext uri="{D42A27DB-BD31-4B8C-83A1-F6EECF244321}">
                <p14:modId xmlns:p14="http://schemas.microsoft.com/office/powerpoint/2010/main" val="422340445"/>
              </p:ext>
            </p:extLst>
          </p:nvPr>
        </p:nvGraphicFramePr>
        <p:xfrm>
          <a:off x="332767" y="1116624"/>
          <a:ext cx="11526466" cy="5028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3"/>
          <p:cNvSpPr>
            <a:spLocks noGrp="1"/>
          </p:cNvSpPr>
          <p:nvPr>
            <p:ph type="sldNum" sz="quarter" idx="12"/>
          </p:nvPr>
        </p:nvSpPr>
        <p:spPr>
          <a:xfrm>
            <a:off x="11471564" y="327460"/>
            <a:ext cx="431078" cy="389083"/>
          </a:xfrm>
        </p:spPr>
        <p:txBody>
          <a:bodyPr/>
          <a:lstStyle/>
          <a:p>
            <a:r>
              <a:rPr lang="en-US" dirty="0" smtClean="0">
                <a:latin typeface="+mn-lt"/>
                <a:cs typeface="+mn-ea"/>
                <a:sym typeface="+mn-lt"/>
              </a:rPr>
              <a:t>5</a:t>
            </a:r>
            <a:endParaRPr lang="en-US" dirty="0">
              <a:latin typeface="+mn-lt"/>
              <a:cs typeface="+mn-ea"/>
              <a:sym typeface="+mn-lt"/>
            </a:endParaRPr>
          </a:p>
        </p:txBody>
      </p:sp>
    </p:spTree>
    <p:extLst>
      <p:ext uri="{BB962C8B-B14F-4D97-AF65-F5344CB8AC3E}">
        <p14:creationId xmlns:p14="http://schemas.microsoft.com/office/powerpoint/2010/main" val="184874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smtClean="0">
                <a:latin typeface="+mn-ea"/>
                <a:cs typeface="+mn-ea"/>
                <a:sym typeface="+mn-lt"/>
              </a:rPr>
              <a:t>責任</a:t>
            </a:r>
            <a:r>
              <a:rPr lang="zh-TW" altLang="en-US" sz="2000" b="1" dirty="0">
                <a:latin typeface="+mn-ea"/>
                <a:cs typeface="+mn-ea"/>
                <a:sym typeface="+mn-lt"/>
              </a:rPr>
              <a:t>矩陣</a:t>
            </a:r>
          </a:p>
        </p:txBody>
      </p:sp>
      <p:graphicFrame>
        <p:nvGraphicFramePr>
          <p:cNvPr id="7" name="表格 6"/>
          <p:cNvGraphicFramePr>
            <a:graphicFrameLocks noGrp="1"/>
          </p:cNvGraphicFramePr>
          <p:nvPr>
            <p:extLst>
              <p:ext uri="{D42A27DB-BD31-4B8C-83A1-F6EECF244321}">
                <p14:modId xmlns:p14="http://schemas.microsoft.com/office/powerpoint/2010/main" val="1238057053"/>
              </p:ext>
            </p:extLst>
          </p:nvPr>
        </p:nvGraphicFramePr>
        <p:xfrm>
          <a:off x="2437651" y="678137"/>
          <a:ext cx="7316699" cy="5926519"/>
        </p:xfrm>
        <a:graphic>
          <a:graphicData uri="http://schemas.openxmlformats.org/drawingml/2006/table">
            <a:tbl>
              <a:tblPr firstRow="1" bandRow="1">
                <a:tableStyleId>{93296810-A885-4BE3-A3E7-6D5BEEA58F35}</a:tableStyleId>
              </a:tblPr>
              <a:tblGrid>
                <a:gridCol w="1629284">
                  <a:extLst>
                    <a:ext uri="{9D8B030D-6E8A-4147-A177-3AD203B41FA5}">
                      <a16:colId xmlns="" xmlns:a16="http://schemas.microsoft.com/office/drawing/2014/main" val="1968469727"/>
                    </a:ext>
                  </a:extLst>
                </a:gridCol>
                <a:gridCol w="1297395">
                  <a:extLst>
                    <a:ext uri="{9D8B030D-6E8A-4147-A177-3AD203B41FA5}">
                      <a16:colId xmlns="" xmlns:a16="http://schemas.microsoft.com/office/drawing/2014/main" val="1853074653"/>
                    </a:ext>
                  </a:extLst>
                </a:gridCol>
                <a:gridCol w="1463340">
                  <a:extLst>
                    <a:ext uri="{9D8B030D-6E8A-4147-A177-3AD203B41FA5}">
                      <a16:colId xmlns="" xmlns:a16="http://schemas.microsoft.com/office/drawing/2014/main" val="4214048930"/>
                    </a:ext>
                  </a:extLst>
                </a:gridCol>
                <a:gridCol w="1463340">
                  <a:extLst>
                    <a:ext uri="{9D8B030D-6E8A-4147-A177-3AD203B41FA5}">
                      <a16:colId xmlns="" xmlns:a16="http://schemas.microsoft.com/office/drawing/2014/main" val="3821283109"/>
                    </a:ext>
                  </a:extLst>
                </a:gridCol>
                <a:gridCol w="1463340">
                  <a:extLst>
                    <a:ext uri="{9D8B030D-6E8A-4147-A177-3AD203B41FA5}">
                      <a16:colId xmlns="" xmlns:a16="http://schemas.microsoft.com/office/drawing/2014/main" val="820108073"/>
                    </a:ext>
                  </a:extLst>
                </a:gridCol>
              </a:tblGrid>
              <a:tr h="329251">
                <a:tc>
                  <a:txBody>
                    <a:bodyPr/>
                    <a:lstStyle/>
                    <a:p>
                      <a:r>
                        <a:rPr lang="zh-TW" altLang="en-US" sz="1600" b="1" dirty="0" smtClean="0">
                          <a:solidFill>
                            <a:srgbClr val="FFC000"/>
                          </a:solidFill>
                          <a:latin typeface="微軟正黑體" panose="020B0604030504040204" pitchFamily="34" charset="-120"/>
                          <a:ea typeface="微軟正黑體" panose="020B0604030504040204" pitchFamily="34" charset="-120"/>
                        </a:rPr>
                        <a:t>任務</a:t>
                      </a:r>
                      <a:endParaRPr lang="zh-TW" altLang="en-US" sz="1600" b="1" dirty="0">
                        <a:solidFill>
                          <a:srgbClr val="FFC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zh-TW" altLang="en-US" sz="1600" b="1" dirty="0" smtClean="0">
                          <a:latin typeface="微軟正黑體" panose="020B0604030504040204" pitchFamily="34" charset="-120"/>
                          <a:ea typeface="微軟正黑體" panose="020B0604030504040204" pitchFamily="34" charset="-120"/>
                        </a:rPr>
                        <a:t>聿均</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zh-TW" altLang="en-US" sz="1600" b="1" dirty="0" smtClean="0">
                          <a:latin typeface="微軟正黑體" panose="020B0604030504040204" pitchFamily="34" charset="-120"/>
                          <a:ea typeface="微軟正黑體" panose="020B0604030504040204" pitchFamily="34" charset="-120"/>
                        </a:rPr>
                        <a:t>詠筑</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zh-TW" altLang="en-US" sz="1600" b="1" dirty="0" smtClean="0">
                          <a:latin typeface="微軟正黑體" panose="020B0604030504040204" pitchFamily="34" charset="-120"/>
                          <a:ea typeface="微軟正黑體" panose="020B0604030504040204" pitchFamily="34" charset="-120"/>
                        </a:rPr>
                        <a:t>凱勛</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zh-TW" altLang="en-US" sz="1600" b="1" dirty="0" smtClean="0">
                          <a:latin typeface="微軟正黑體" panose="020B0604030504040204" pitchFamily="34" charset="-120"/>
                          <a:ea typeface="微軟正黑體" panose="020B0604030504040204" pitchFamily="34" charset="-120"/>
                        </a:rPr>
                        <a:t>允翔</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 xmlns:a16="http://schemas.microsoft.com/office/drawing/2014/main" val="1245860869"/>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專案規劃</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 xmlns:a16="http://schemas.microsoft.com/office/drawing/2014/main" val="2770124288"/>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製作專案流程圖</a:t>
                      </a:r>
                      <a:endParaRPr lang="en-US" altLang="zh-TW" sz="1600" b="1" dirty="0" smtClean="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 xmlns:a16="http://schemas.microsoft.com/office/drawing/2014/main" val="10002"/>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專案分工</a:t>
                      </a:r>
                      <a:endParaRPr lang="en-US" altLang="zh-TW" sz="1600" b="1" dirty="0" smtClean="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 xmlns:a16="http://schemas.microsoft.com/office/drawing/2014/main" val="10003"/>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網頁架設</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575857799"/>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網頁美編</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 xmlns:a16="http://schemas.microsoft.com/office/drawing/2014/main" val="1137578340"/>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前後端連結</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smtClean="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696073388"/>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功能撰寫</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345274912"/>
                  </a:ext>
                </a:extLst>
              </a:tr>
              <a:tr h="466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b="1" dirty="0" smtClean="0">
                          <a:latin typeface="微軟正黑體" panose="020B0604030504040204" pitchFamily="34" charset="-120"/>
                          <a:ea typeface="微軟正黑體" panose="020B0604030504040204" pitchFamily="34" charset="-120"/>
                        </a:rPr>
                        <a:t>資料取用</a:t>
                      </a: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787341984"/>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函數建置</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實際執行</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 xmlns:a16="http://schemas.microsoft.com/office/drawing/2014/main" val="580962063"/>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企劃書撰寫</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 xmlns:a16="http://schemas.microsoft.com/office/drawing/2014/main" val="1549302202"/>
                  </a:ext>
                </a:extLst>
              </a:tr>
              <a:tr h="466439">
                <a:tc>
                  <a:txBody>
                    <a:bodyPr/>
                    <a:lstStyle/>
                    <a:p>
                      <a:r>
                        <a:rPr lang="zh-TW" altLang="en-US" sz="1600" b="1" dirty="0" smtClean="0">
                          <a:latin typeface="微軟正黑體" panose="020B0604030504040204" pitchFamily="34" charset="-120"/>
                          <a:ea typeface="微軟正黑體" panose="020B0604030504040204" pitchFamily="34" charset="-120"/>
                        </a:rPr>
                        <a:t>投影片製作</a:t>
                      </a:r>
                      <a:endParaRPr lang="zh-TW" altLang="en-US" sz="1600" b="1" dirty="0">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R</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TW" sz="2500" b="1" dirty="0" smtClean="0">
                          <a:solidFill>
                            <a:srgbClr val="FF0000"/>
                          </a:solidFill>
                          <a:latin typeface="微軟正黑體" panose="020B0604030504040204" pitchFamily="34" charset="-120"/>
                          <a:ea typeface="微軟正黑體" panose="020B0604030504040204" pitchFamily="34" charset="-120"/>
                        </a:rPr>
                        <a:t>S</a:t>
                      </a:r>
                      <a:endParaRPr lang="zh-TW" altLang="en-US" sz="2500" b="1" dirty="0">
                        <a:solidFill>
                          <a:srgbClr val="FF0000"/>
                        </a:solidFill>
                        <a:latin typeface="微軟正黑體" panose="020B0604030504040204" pitchFamily="34" charset="-120"/>
                        <a:ea typeface="微軟正黑體" panose="020B0604030504040204" pitchFamily="34" charset="-120"/>
                      </a:endParaRPr>
                    </a:p>
                  </a:txBody>
                  <a:tcPr marL="82313" marR="82313" marT="41156" marB="41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AFAF"/>
                    </a:solidFill>
                  </a:tcPr>
                </a:tc>
                <a:extLst>
                  <a:ext uri="{0D108BD9-81ED-4DB2-BD59-A6C34878D82A}">
                    <a16:rowId xmlns="" xmlns:a16="http://schemas.microsoft.com/office/drawing/2014/main" val="10011"/>
                  </a:ext>
                </a:extLst>
              </a:tr>
            </a:tbl>
          </a:graphicData>
        </a:graphic>
      </p:graphicFrame>
      <p:sp>
        <p:nvSpPr>
          <p:cNvPr id="8" name="Slide Number Placeholder 3"/>
          <p:cNvSpPr>
            <a:spLocks noGrp="1"/>
          </p:cNvSpPr>
          <p:nvPr>
            <p:ph type="sldNum" sz="quarter" idx="12"/>
          </p:nvPr>
        </p:nvSpPr>
        <p:spPr>
          <a:xfrm>
            <a:off x="11471564" y="327460"/>
            <a:ext cx="431078" cy="389083"/>
          </a:xfrm>
        </p:spPr>
        <p:txBody>
          <a:bodyPr/>
          <a:lstStyle/>
          <a:p>
            <a:r>
              <a:rPr lang="en-US" dirty="0">
                <a:latin typeface="+mn-lt"/>
                <a:cs typeface="+mn-ea"/>
                <a:sym typeface="+mn-lt"/>
              </a:rPr>
              <a:t>6</a:t>
            </a:r>
          </a:p>
        </p:txBody>
      </p:sp>
    </p:spTree>
    <p:extLst>
      <p:ext uri="{BB962C8B-B14F-4D97-AF65-F5344CB8AC3E}">
        <p14:creationId xmlns:p14="http://schemas.microsoft.com/office/powerpoint/2010/main" val="1591049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r>
              <a:rPr lang="en-US" dirty="0">
                <a:latin typeface="+mn-lt"/>
                <a:cs typeface="+mn-ea"/>
                <a:sym typeface="+mn-lt"/>
              </a:rPr>
              <a:t>7</a:t>
            </a:r>
          </a:p>
        </p:txBody>
      </p:sp>
      <p:sp>
        <p:nvSpPr>
          <p:cNvPr id="41"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latin typeface="+mn-ea"/>
                <a:cs typeface="+mn-ea"/>
                <a:sym typeface="+mn-lt"/>
              </a:rPr>
              <a:t>估算時間與成本 </a:t>
            </a:r>
            <a:r>
              <a:rPr lang="en-US" altLang="zh-TW" sz="2000" b="1" dirty="0">
                <a:latin typeface="+mn-ea"/>
                <a:cs typeface="+mn-ea"/>
                <a:sym typeface="+mn-lt"/>
              </a:rPr>
              <a:t>- </a:t>
            </a:r>
            <a:r>
              <a:rPr lang="zh-TW" altLang="en-US" sz="2000" b="1" dirty="0">
                <a:latin typeface="+mn-ea"/>
                <a:cs typeface="+mn-ea"/>
                <a:sym typeface="+mn-lt"/>
              </a:rPr>
              <a:t>由下向上估算</a:t>
            </a:r>
          </a:p>
        </p:txBody>
      </p:sp>
      <p:graphicFrame>
        <p:nvGraphicFramePr>
          <p:cNvPr id="42" name="資料庫圖表 41"/>
          <p:cNvGraphicFramePr/>
          <p:nvPr>
            <p:extLst>
              <p:ext uri="{D42A27DB-BD31-4B8C-83A1-F6EECF244321}">
                <p14:modId xmlns:p14="http://schemas.microsoft.com/office/powerpoint/2010/main" val="2906803383"/>
              </p:ext>
            </p:extLst>
          </p:nvPr>
        </p:nvGraphicFramePr>
        <p:xfrm>
          <a:off x="1560376" y="716543"/>
          <a:ext cx="9071248" cy="604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346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lumMod val="50000"/>
                  </a:prstClr>
                </a:solidFill>
                <a:ea typeface="微软雅黑"/>
              </a:rPr>
              <a:t>8</a:t>
            </a:r>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4"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smtClean="0">
                <a:latin typeface="+mn-lt"/>
                <a:cs typeface="+mn-ea"/>
                <a:sym typeface="+mn-lt"/>
              </a:rPr>
              <a:t>發展專案計畫</a:t>
            </a:r>
            <a:endParaRPr lang="zh-CN" altLang="en-US" sz="2000" b="1" dirty="0">
              <a:latin typeface="+mn-lt"/>
              <a:cs typeface="+mn-ea"/>
              <a:sym typeface="+mn-lt"/>
            </a:endParaRPr>
          </a:p>
        </p:txBody>
      </p:sp>
      <p:graphicFrame>
        <p:nvGraphicFramePr>
          <p:cNvPr id="33" name="表格 32"/>
          <p:cNvGraphicFramePr>
            <a:graphicFrameLocks noGrp="1"/>
          </p:cNvGraphicFramePr>
          <p:nvPr>
            <p:extLst>
              <p:ext uri="{D42A27DB-BD31-4B8C-83A1-F6EECF244321}">
                <p14:modId xmlns:p14="http://schemas.microsoft.com/office/powerpoint/2010/main" val="1027553011"/>
              </p:ext>
            </p:extLst>
          </p:nvPr>
        </p:nvGraphicFramePr>
        <p:xfrm>
          <a:off x="203202" y="3111334"/>
          <a:ext cx="1257462" cy="1335578"/>
        </p:xfrm>
        <a:graphic>
          <a:graphicData uri="http://schemas.openxmlformats.org/drawingml/2006/table">
            <a:tbl>
              <a:tblPr firstRow="1" bandRow="1">
                <a:tableStyleId>{5C22544A-7EE6-4342-B048-85BDC9FD1C3A}</a:tableStyleId>
              </a:tblPr>
              <a:tblGrid>
                <a:gridCol w="419154">
                  <a:extLst>
                    <a:ext uri="{9D8B030D-6E8A-4147-A177-3AD203B41FA5}">
                      <a16:colId xmlns="" xmlns:a16="http://schemas.microsoft.com/office/drawing/2014/main" val="20000"/>
                    </a:ext>
                  </a:extLst>
                </a:gridCol>
                <a:gridCol w="419154">
                  <a:extLst>
                    <a:ext uri="{9D8B030D-6E8A-4147-A177-3AD203B41FA5}">
                      <a16:colId xmlns="" xmlns:a16="http://schemas.microsoft.com/office/drawing/2014/main" val="20001"/>
                    </a:ext>
                  </a:extLst>
                </a:gridCol>
                <a:gridCol w="419154">
                  <a:extLst>
                    <a:ext uri="{9D8B030D-6E8A-4147-A177-3AD203B41FA5}">
                      <a16:colId xmlns="" xmlns:a16="http://schemas.microsoft.com/office/drawing/2014/main" val="20002"/>
                    </a:ext>
                  </a:extLst>
                </a:gridCol>
              </a:tblGrid>
              <a:tr h="345176">
                <a:tc gridSpan="3">
                  <a:txBody>
                    <a:bodyPr/>
                    <a:lstStyle/>
                    <a:p>
                      <a:pPr algn="ctr"/>
                      <a:r>
                        <a:rPr lang="en-US" altLang="zh-TW" dirty="0" smtClean="0">
                          <a:solidFill>
                            <a:schemeClr val="tx1"/>
                          </a:solidFill>
                        </a:rPr>
                        <a:t>1010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604058">
                <a:tc gridSpan="3">
                  <a:txBody>
                    <a:bodyPr/>
                    <a:lstStyle/>
                    <a:p>
                      <a:pPr algn="ctr"/>
                      <a:r>
                        <a:rPr lang="zh-TW" altLang="en-US" dirty="0" smtClean="0"/>
                        <a:t>定義需求</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5176">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35" name="表格 34"/>
          <p:cNvGraphicFramePr>
            <a:graphicFrameLocks noGrp="1"/>
          </p:cNvGraphicFramePr>
          <p:nvPr>
            <p:extLst>
              <p:ext uri="{D42A27DB-BD31-4B8C-83A1-F6EECF244321}">
                <p14:modId xmlns:p14="http://schemas.microsoft.com/office/powerpoint/2010/main" val="2028868395"/>
              </p:ext>
            </p:extLst>
          </p:nvPr>
        </p:nvGraphicFramePr>
        <p:xfrm>
          <a:off x="2313869" y="1462206"/>
          <a:ext cx="1110591" cy="1097280"/>
        </p:xfrm>
        <a:graphic>
          <a:graphicData uri="http://schemas.openxmlformats.org/drawingml/2006/table">
            <a:tbl>
              <a:tblPr firstRow="1" bandRow="1">
                <a:tableStyleId>{5C22544A-7EE6-4342-B048-85BDC9FD1C3A}</a:tableStyleId>
              </a:tblPr>
              <a:tblGrid>
                <a:gridCol w="370197">
                  <a:extLst>
                    <a:ext uri="{9D8B030D-6E8A-4147-A177-3AD203B41FA5}">
                      <a16:colId xmlns="" xmlns:a16="http://schemas.microsoft.com/office/drawing/2014/main" val="20000"/>
                    </a:ext>
                  </a:extLst>
                </a:gridCol>
                <a:gridCol w="370197">
                  <a:extLst>
                    <a:ext uri="{9D8B030D-6E8A-4147-A177-3AD203B41FA5}">
                      <a16:colId xmlns="" xmlns:a16="http://schemas.microsoft.com/office/drawing/2014/main" val="20001"/>
                    </a:ext>
                  </a:extLst>
                </a:gridCol>
                <a:gridCol w="370197">
                  <a:extLst>
                    <a:ext uri="{9D8B030D-6E8A-4147-A177-3AD203B41FA5}">
                      <a16:colId xmlns="" xmlns:a16="http://schemas.microsoft.com/office/drawing/2014/main" val="20002"/>
                    </a:ext>
                  </a:extLst>
                </a:gridCol>
              </a:tblGrid>
              <a:tr h="274777">
                <a:tc gridSpan="3">
                  <a:txBody>
                    <a:bodyPr/>
                    <a:lstStyle/>
                    <a:p>
                      <a:pPr algn="ctr"/>
                      <a:r>
                        <a:rPr lang="en-US" altLang="zh-TW" dirty="0" smtClean="0">
                          <a:solidFill>
                            <a:schemeClr val="tx1"/>
                          </a:solidFill>
                        </a:rPr>
                        <a:t>1020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4777">
                <a:tc gridSpan="3">
                  <a:txBody>
                    <a:bodyPr/>
                    <a:lstStyle/>
                    <a:p>
                      <a:pPr algn="ctr"/>
                      <a:r>
                        <a:rPr lang="zh-TW" altLang="en-US" dirty="0" smtClean="0"/>
                        <a:t>專案規劃</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74777">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355597068"/>
              </p:ext>
            </p:extLst>
          </p:nvPr>
        </p:nvGraphicFramePr>
        <p:xfrm>
          <a:off x="2304380" y="3313701"/>
          <a:ext cx="1120080" cy="1097280"/>
        </p:xfrm>
        <a:graphic>
          <a:graphicData uri="http://schemas.openxmlformats.org/drawingml/2006/table">
            <a:tbl>
              <a:tblPr firstRow="1" bandRow="1">
                <a:tableStyleId>{5C22544A-7EE6-4342-B048-85BDC9FD1C3A}</a:tableStyleId>
              </a:tblPr>
              <a:tblGrid>
                <a:gridCol w="373360">
                  <a:extLst>
                    <a:ext uri="{9D8B030D-6E8A-4147-A177-3AD203B41FA5}">
                      <a16:colId xmlns="" xmlns:a16="http://schemas.microsoft.com/office/drawing/2014/main" val="20000"/>
                    </a:ext>
                  </a:extLst>
                </a:gridCol>
                <a:gridCol w="373360">
                  <a:extLst>
                    <a:ext uri="{9D8B030D-6E8A-4147-A177-3AD203B41FA5}">
                      <a16:colId xmlns="" xmlns:a16="http://schemas.microsoft.com/office/drawing/2014/main" val="20001"/>
                    </a:ext>
                  </a:extLst>
                </a:gridCol>
                <a:gridCol w="373360">
                  <a:extLst>
                    <a:ext uri="{9D8B030D-6E8A-4147-A177-3AD203B41FA5}">
                      <a16:colId xmlns="" xmlns:a16="http://schemas.microsoft.com/office/drawing/2014/main" val="20002"/>
                    </a:ext>
                  </a:extLst>
                </a:gridCol>
              </a:tblGrid>
              <a:tr h="161901">
                <a:tc gridSpan="3">
                  <a:txBody>
                    <a:bodyPr/>
                    <a:lstStyle/>
                    <a:p>
                      <a:pPr algn="ctr"/>
                      <a:r>
                        <a:rPr lang="en-US" altLang="zh-TW" dirty="0" smtClean="0">
                          <a:solidFill>
                            <a:schemeClr val="tx1"/>
                          </a:solidFill>
                        </a:rPr>
                        <a:t>1030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67381">
                <a:tc gridSpan="3">
                  <a:txBody>
                    <a:bodyPr/>
                    <a:lstStyle/>
                    <a:p>
                      <a:pPr algn="ctr"/>
                      <a:r>
                        <a:rPr lang="zh-TW" altLang="en-US" dirty="0" smtClean="0"/>
                        <a:t>專案分工</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61901">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1683293028"/>
              </p:ext>
            </p:extLst>
          </p:nvPr>
        </p:nvGraphicFramePr>
        <p:xfrm>
          <a:off x="2163800" y="4958304"/>
          <a:ext cx="1405716" cy="1097280"/>
        </p:xfrm>
        <a:graphic>
          <a:graphicData uri="http://schemas.openxmlformats.org/drawingml/2006/table">
            <a:tbl>
              <a:tblPr firstRow="1" bandRow="1">
                <a:tableStyleId>{5C22544A-7EE6-4342-B048-85BDC9FD1C3A}</a:tableStyleId>
              </a:tblPr>
              <a:tblGrid>
                <a:gridCol w="468572">
                  <a:extLst>
                    <a:ext uri="{9D8B030D-6E8A-4147-A177-3AD203B41FA5}">
                      <a16:colId xmlns="" xmlns:a16="http://schemas.microsoft.com/office/drawing/2014/main" val="20000"/>
                    </a:ext>
                  </a:extLst>
                </a:gridCol>
                <a:gridCol w="468572">
                  <a:extLst>
                    <a:ext uri="{9D8B030D-6E8A-4147-A177-3AD203B41FA5}">
                      <a16:colId xmlns="" xmlns:a16="http://schemas.microsoft.com/office/drawing/2014/main" val="20001"/>
                    </a:ext>
                  </a:extLst>
                </a:gridCol>
                <a:gridCol w="468572">
                  <a:extLst>
                    <a:ext uri="{9D8B030D-6E8A-4147-A177-3AD203B41FA5}">
                      <a16:colId xmlns="" xmlns:a16="http://schemas.microsoft.com/office/drawing/2014/main" val="20002"/>
                    </a:ext>
                  </a:extLst>
                </a:gridCol>
              </a:tblGrid>
              <a:tr h="349495">
                <a:tc gridSpan="3">
                  <a:txBody>
                    <a:bodyPr/>
                    <a:lstStyle/>
                    <a:p>
                      <a:pPr algn="ctr"/>
                      <a:r>
                        <a:rPr lang="en-US" altLang="zh-TW" dirty="0" smtClean="0">
                          <a:solidFill>
                            <a:schemeClr val="tx1"/>
                          </a:solidFill>
                        </a:rPr>
                        <a:t>1040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9495">
                <a:tc gridSpan="3">
                  <a:txBody>
                    <a:bodyPr/>
                    <a:lstStyle/>
                    <a:p>
                      <a:pPr algn="ctr"/>
                      <a:r>
                        <a:rPr lang="zh-TW" altLang="en-US" dirty="0" smtClean="0"/>
                        <a:t>專案流程表</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9495">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38" name="表格 37"/>
          <p:cNvGraphicFramePr>
            <a:graphicFrameLocks noGrp="1"/>
          </p:cNvGraphicFramePr>
          <p:nvPr>
            <p:extLst>
              <p:ext uri="{D42A27DB-BD31-4B8C-83A1-F6EECF244321}">
                <p14:modId xmlns:p14="http://schemas.microsoft.com/office/powerpoint/2010/main" val="1028157312"/>
              </p:ext>
            </p:extLst>
          </p:nvPr>
        </p:nvGraphicFramePr>
        <p:xfrm>
          <a:off x="6425008" y="3313347"/>
          <a:ext cx="1257462" cy="1415656"/>
        </p:xfrm>
        <a:graphic>
          <a:graphicData uri="http://schemas.openxmlformats.org/drawingml/2006/table">
            <a:tbl>
              <a:tblPr firstRow="1" bandRow="1">
                <a:tableStyleId>{5C22544A-7EE6-4342-B048-85BDC9FD1C3A}</a:tableStyleId>
              </a:tblPr>
              <a:tblGrid>
                <a:gridCol w="419154">
                  <a:extLst>
                    <a:ext uri="{9D8B030D-6E8A-4147-A177-3AD203B41FA5}">
                      <a16:colId xmlns="" xmlns:a16="http://schemas.microsoft.com/office/drawing/2014/main" val="20000"/>
                    </a:ext>
                  </a:extLst>
                </a:gridCol>
                <a:gridCol w="419154">
                  <a:extLst>
                    <a:ext uri="{9D8B030D-6E8A-4147-A177-3AD203B41FA5}">
                      <a16:colId xmlns="" xmlns:a16="http://schemas.microsoft.com/office/drawing/2014/main" val="20001"/>
                    </a:ext>
                  </a:extLst>
                </a:gridCol>
                <a:gridCol w="419154">
                  <a:extLst>
                    <a:ext uri="{9D8B030D-6E8A-4147-A177-3AD203B41FA5}">
                      <a16:colId xmlns="" xmlns:a16="http://schemas.microsoft.com/office/drawing/2014/main" val="20002"/>
                    </a:ext>
                  </a:extLst>
                </a:gridCol>
              </a:tblGrid>
              <a:tr h="248145">
                <a:tc gridSpan="3">
                  <a:txBody>
                    <a:bodyPr/>
                    <a:lstStyle/>
                    <a:p>
                      <a:pPr algn="ctr"/>
                      <a:r>
                        <a:rPr lang="en-US" altLang="zh-TW" dirty="0" smtClean="0">
                          <a:solidFill>
                            <a:schemeClr val="tx1"/>
                          </a:solidFill>
                        </a:rPr>
                        <a:t>1060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09816">
                <a:tc gridSpan="3">
                  <a:txBody>
                    <a:bodyPr/>
                    <a:lstStyle/>
                    <a:p>
                      <a:pPr algn="ctr"/>
                      <a:r>
                        <a:rPr lang="zh-TW" altLang="en-US" dirty="0" smtClean="0"/>
                        <a:t>實際執行</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48145">
                <a:tc>
                  <a:txBody>
                    <a:bodyPr/>
                    <a:lstStyle/>
                    <a:p>
                      <a:pPr algn="ctr"/>
                      <a:r>
                        <a:rPr lang="en-US" altLang="zh-TW" dirty="0" smtClean="0"/>
                        <a:t>64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39" name="表格 38"/>
          <p:cNvGraphicFramePr>
            <a:graphicFrameLocks noGrp="1"/>
          </p:cNvGraphicFramePr>
          <p:nvPr>
            <p:extLst>
              <p:ext uri="{D42A27DB-BD31-4B8C-83A1-F6EECF244321}">
                <p14:modId xmlns:p14="http://schemas.microsoft.com/office/powerpoint/2010/main" val="3508677302"/>
              </p:ext>
            </p:extLst>
          </p:nvPr>
        </p:nvGraphicFramePr>
        <p:xfrm>
          <a:off x="8232175" y="4286993"/>
          <a:ext cx="1453094" cy="1132497"/>
        </p:xfrm>
        <a:graphic>
          <a:graphicData uri="http://schemas.openxmlformats.org/drawingml/2006/table">
            <a:tbl>
              <a:tblPr firstRow="1" bandRow="1">
                <a:tableStyleId>{5C22544A-7EE6-4342-B048-85BDC9FD1C3A}</a:tableStyleId>
              </a:tblPr>
              <a:tblGrid>
                <a:gridCol w="475117">
                  <a:extLst>
                    <a:ext uri="{9D8B030D-6E8A-4147-A177-3AD203B41FA5}">
                      <a16:colId xmlns="" xmlns:a16="http://schemas.microsoft.com/office/drawing/2014/main" val="20000"/>
                    </a:ext>
                  </a:extLst>
                </a:gridCol>
                <a:gridCol w="493612">
                  <a:extLst>
                    <a:ext uri="{9D8B030D-6E8A-4147-A177-3AD203B41FA5}">
                      <a16:colId xmlns="" xmlns:a16="http://schemas.microsoft.com/office/drawing/2014/main" val="20001"/>
                    </a:ext>
                  </a:extLst>
                </a:gridCol>
                <a:gridCol w="484365">
                  <a:extLst>
                    <a:ext uri="{9D8B030D-6E8A-4147-A177-3AD203B41FA5}">
                      <a16:colId xmlns="" xmlns:a16="http://schemas.microsoft.com/office/drawing/2014/main" val="20002"/>
                    </a:ext>
                  </a:extLst>
                </a:gridCol>
              </a:tblGrid>
              <a:tr h="400977">
                <a:tc gridSpan="3">
                  <a:txBody>
                    <a:bodyPr/>
                    <a:lstStyle/>
                    <a:p>
                      <a:pPr algn="ctr"/>
                      <a:r>
                        <a:rPr lang="en-US" altLang="zh-TW" dirty="0" smtClean="0">
                          <a:solidFill>
                            <a:schemeClr val="tx1"/>
                          </a:solidFill>
                        </a:rPr>
                        <a:t>1080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67381">
                <a:tc gridSpan="3">
                  <a:txBody>
                    <a:bodyPr/>
                    <a:lstStyle/>
                    <a:p>
                      <a:pPr algn="ctr"/>
                      <a:r>
                        <a:rPr lang="zh-TW" altLang="en-US" dirty="0" smtClean="0"/>
                        <a:t>投影片製作</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61901">
                <a:tc>
                  <a:txBody>
                    <a:bodyPr/>
                    <a:lstStyle/>
                    <a:p>
                      <a:pPr algn="ctr"/>
                      <a:r>
                        <a:rPr lang="en-US" altLang="zh-TW" dirty="0" smtClean="0"/>
                        <a:t>85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92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384869250"/>
              </p:ext>
            </p:extLst>
          </p:nvPr>
        </p:nvGraphicFramePr>
        <p:xfrm>
          <a:off x="8247850" y="2374071"/>
          <a:ext cx="1453095" cy="1097280"/>
        </p:xfrm>
        <a:graphic>
          <a:graphicData uri="http://schemas.openxmlformats.org/drawingml/2006/table">
            <a:tbl>
              <a:tblPr firstRow="1" bandRow="1">
                <a:tableStyleId>{5C22544A-7EE6-4342-B048-85BDC9FD1C3A}</a:tableStyleId>
              </a:tblPr>
              <a:tblGrid>
                <a:gridCol w="484365">
                  <a:extLst>
                    <a:ext uri="{9D8B030D-6E8A-4147-A177-3AD203B41FA5}">
                      <a16:colId xmlns="" xmlns:a16="http://schemas.microsoft.com/office/drawing/2014/main" val="20000"/>
                    </a:ext>
                  </a:extLst>
                </a:gridCol>
                <a:gridCol w="484365">
                  <a:extLst>
                    <a:ext uri="{9D8B030D-6E8A-4147-A177-3AD203B41FA5}">
                      <a16:colId xmlns="" xmlns:a16="http://schemas.microsoft.com/office/drawing/2014/main" val="20001"/>
                    </a:ext>
                  </a:extLst>
                </a:gridCol>
                <a:gridCol w="484365">
                  <a:extLst>
                    <a:ext uri="{9D8B030D-6E8A-4147-A177-3AD203B41FA5}">
                      <a16:colId xmlns="" xmlns:a16="http://schemas.microsoft.com/office/drawing/2014/main" val="20002"/>
                    </a:ext>
                  </a:extLst>
                </a:gridCol>
              </a:tblGrid>
              <a:tr h="161901">
                <a:tc gridSpan="3">
                  <a:txBody>
                    <a:bodyPr/>
                    <a:lstStyle/>
                    <a:p>
                      <a:pPr algn="ctr"/>
                      <a:r>
                        <a:rPr lang="en-US" altLang="zh-TW" dirty="0" smtClean="0">
                          <a:solidFill>
                            <a:schemeClr val="tx1"/>
                          </a:solidFill>
                        </a:rPr>
                        <a:t>1070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67381">
                <a:tc gridSpan="3">
                  <a:txBody>
                    <a:bodyPr/>
                    <a:lstStyle/>
                    <a:p>
                      <a:pPr algn="ctr"/>
                      <a:r>
                        <a:rPr lang="zh-TW" altLang="en-US" dirty="0" smtClean="0"/>
                        <a:t>企劃書撰寫</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61901">
                <a:tc>
                  <a:txBody>
                    <a:bodyPr/>
                    <a:lstStyle/>
                    <a:p>
                      <a:pPr algn="ctr"/>
                      <a:r>
                        <a:rPr lang="en-US" altLang="zh-TW" dirty="0" smtClean="0"/>
                        <a:t>71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21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92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4223633488"/>
              </p:ext>
            </p:extLst>
          </p:nvPr>
        </p:nvGraphicFramePr>
        <p:xfrm>
          <a:off x="10481880" y="3232689"/>
          <a:ext cx="1595325" cy="1097280"/>
        </p:xfrm>
        <a:graphic>
          <a:graphicData uri="http://schemas.openxmlformats.org/drawingml/2006/table">
            <a:tbl>
              <a:tblPr firstRow="1" bandRow="1">
                <a:tableStyleId>{5C22544A-7EE6-4342-B048-85BDC9FD1C3A}</a:tableStyleId>
              </a:tblPr>
              <a:tblGrid>
                <a:gridCol w="531775">
                  <a:extLst>
                    <a:ext uri="{9D8B030D-6E8A-4147-A177-3AD203B41FA5}">
                      <a16:colId xmlns="" xmlns:a16="http://schemas.microsoft.com/office/drawing/2014/main" val="20000"/>
                    </a:ext>
                  </a:extLst>
                </a:gridCol>
                <a:gridCol w="531775">
                  <a:extLst>
                    <a:ext uri="{9D8B030D-6E8A-4147-A177-3AD203B41FA5}">
                      <a16:colId xmlns="" xmlns:a16="http://schemas.microsoft.com/office/drawing/2014/main" val="20001"/>
                    </a:ext>
                  </a:extLst>
                </a:gridCol>
                <a:gridCol w="531775">
                  <a:extLst>
                    <a:ext uri="{9D8B030D-6E8A-4147-A177-3AD203B41FA5}">
                      <a16:colId xmlns="" xmlns:a16="http://schemas.microsoft.com/office/drawing/2014/main" val="20002"/>
                    </a:ext>
                  </a:extLst>
                </a:gridCol>
              </a:tblGrid>
              <a:tr h="161901">
                <a:tc gridSpan="3">
                  <a:txBody>
                    <a:bodyPr/>
                    <a:lstStyle/>
                    <a:p>
                      <a:pPr algn="ctr"/>
                      <a:r>
                        <a:rPr lang="en-US" altLang="zh-TW" dirty="0" smtClean="0">
                          <a:solidFill>
                            <a:schemeClr val="tx1"/>
                          </a:solidFill>
                        </a:rPr>
                        <a:t>1090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67381">
                <a:tc gridSpan="3">
                  <a:txBody>
                    <a:bodyPr/>
                    <a:lstStyle/>
                    <a:p>
                      <a:pPr algn="ctr"/>
                      <a:r>
                        <a:rPr lang="zh-TW" altLang="en-US" dirty="0" smtClean="0"/>
                        <a:t>繳件</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61901">
                <a:tc>
                  <a:txBody>
                    <a:bodyPr/>
                    <a:lstStyle/>
                    <a:p>
                      <a:pPr algn="ctr"/>
                      <a:r>
                        <a:rPr lang="en-US" altLang="zh-TW" dirty="0" smtClean="0"/>
                        <a:t>92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99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pSp>
        <p:nvGrpSpPr>
          <p:cNvPr id="42" name="群組 41"/>
          <p:cNvGrpSpPr/>
          <p:nvPr/>
        </p:nvGrpSpPr>
        <p:grpSpPr>
          <a:xfrm rot="19436246">
            <a:off x="1244955" y="2532345"/>
            <a:ext cx="1067667" cy="307779"/>
            <a:chOff x="5647359" y="1783596"/>
            <a:chExt cx="1204703" cy="307779"/>
          </a:xfrm>
        </p:grpSpPr>
        <p:cxnSp>
          <p:nvCxnSpPr>
            <p:cNvPr id="43" name="直線單箭頭接點 42"/>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6088869" y="1783596"/>
              <a:ext cx="522514" cy="307777"/>
            </a:xfrm>
            <a:prstGeom prst="rect">
              <a:avLst/>
            </a:prstGeom>
            <a:noFill/>
          </p:spPr>
          <p:txBody>
            <a:bodyPr wrap="square" rtlCol="0">
              <a:spAutoFit/>
            </a:bodyPr>
            <a:lstStyle/>
            <a:p>
              <a:pPr algn="ctr"/>
              <a:r>
                <a:rPr lang="en-US" altLang="zh-TW" sz="1400" dirty="0" smtClean="0"/>
                <a:t>1</a:t>
              </a:r>
              <a:endParaRPr lang="zh-TW" altLang="en-US" sz="1400" dirty="0"/>
            </a:p>
          </p:txBody>
        </p:sp>
      </p:grpSp>
      <p:grpSp>
        <p:nvGrpSpPr>
          <p:cNvPr id="45" name="群組 44"/>
          <p:cNvGrpSpPr/>
          <p:nvPr/>
        </p:nvGrpSpPr>
        <p:grpSpPr>
          <a:xfrm>
            <a:off x="1447213" y="3598392"/>
            <a:ext cx="844726" cy="307779"/>
            <a:chOff x="5647359" y="1783596"/>
            <a:chExt cx="1204703" cy="307779"/>
          </a:xfrm>
        </p:grpSpPr>
        <p:cxnSp>
          <p:nvCxnSpPr>
            <p:cNvPr id="46" name="直線單箭頭接點 45"/>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6088869" y="1783596"/>
              <a:ext cx="522514" cy="307777"/>
            </a:xfrm>
            <a:prstGeom prst="rect">
              <a:avLst/>
            </a:prstGeom>
            <a:noFill/>
          </p:spPr>
          <p:txBody>
            <a:bodyPr wrap="square" rtlCol="0">
              <a:spAutoFit/>
            </a:bodyPr>
            <a:lstStyle/>
            <a:p>
              <a:pPr algn="ctr"/>
              <a:r>
                <a:rPr lang="en-US" altLang="zh-TW" sz="1400" dirty="0"/>
                <a:t>7</a:t>
              </a:r>
              <a:endParaRPr lang="zh-TW" altLang="en-US" sz="1400" dirty="0"/>
            </a:p>
          </p:txBody>
        </p:sp>
      </p:grpSp>
      <p:grpSp>
        <p:nvGrpSpPr>
          <p:cNvPr id="48" name="群組 47"/>
          <p:cNvGrpSpPr/>
          <p:nvPr/>
        </p:nvGrpSpPr>
        <p:grpSpPr>
          <a:xfrm rot="2936985">
            <a:off x="1376731" y="4558152"/>
            <a:ext cx="1086790" cy="307779"/>
            <a:chOff x="5647359" y="1783596"/>
            <a:chExt cx="1204703" cy="307779"/>
          </a:xfrm>
        </p:grpSpPr>
        <p:cxnSp>
          <p:nvCxnSpPr>
            <p:cNvPr id="49" name="直線單箭頭接點 48"/>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5901645" y="1783596"/>
              <a:ext cx="709737" cy="307777"/>
            </a:xfrm>
            <a:prstGeom prst="rect">
              <a:avLst/>
            </a:prstGeom>
            <a:noFill/>
          </p:spPr>
          <p:txBody>
            <a:bodyPr wrap="square" rtlCol="0">
              <a:spAutoFit/>
            </a:bodyPr>
            <a:lstStyle/>
            <a:p>
              <a:pPr algn="ctr"/>
              <a:r>
                <a:rPr lang="en-US" altLang="zh-TW" sz="1400" dirty="0" smtClean="0"/>
                <a:t>1</a:t>
              </a:r>
              <a:endParaRPr lang="zh-TW" altLang="en-US" sz="1400" dirty="0"/>
            </a:p>
          </p:txBody>
        </p:sp>
      </p:grpSp>
      <p:grpSp>
        <p:nvGrpSpPr>
          <p:cNvPr id="51" name="群組 50"/>
          <p:cNvGrpSpPr/>
          <p:nvPr/>
        </p:nvGrpSpPr>
        <p:grpSpPr>
          <a:xfrm rot="3073070">
            <a:off x="3235871" y="2558131"/>
            <a:ext cx="1612175" cy="307777"/>
            <a:chOff x="5647359" y="1787474"/>
            <a:chExt cx="1204703" cy="307777"/>
          </a:xfrm>
        </p:grpSpPr>
        <p:cxnSp>
          <p:nvCxnSpPr>
            <p:cNvPr id="52" name="直線單箭頭接點 51"/>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884185" y="1787474"/>
              <a:ext cx="522513" cy="307777"/>
            </a:xfrm>
            <a:prstGeom prst="rect">
              <a:avLst/>
            </a:prstGeom>
            <a:noFill/>
          </p:spPr>
          <p:txBody>
            <a:bodyPr wrap="square" rtlCol="0">
              <a:spAutoFit/>
            </a:bodyPr>
            <a:lstStyle/>
            <a:p>
              <a:pPr algn="ctr"/>
              <a:r>
                <a:rPr lang="en-US" altLang="zh-TW" sz="1400" dirty="0"/>
                <a:t>8</a:t>
              </a:r>
              <a:endParaRPr lang="zh-TW" altLang="en-US" sz="1400" dirty="0"/>
            </a:p>
          </p:txBody>
        </p:sp>
      </p:grpSp>
      <p:grpSp>
        <p:nvGrpSpPr>
          <p:cNvPr id="54" name="群組 53"/>
          <p:cNvGrpSpPr/>
          <p:nvPr/>
        </p:nvGrpSpPr>
        <p:grpSpPr>
          <a:xfrm rot="19055771">
            <a:off x="7507445" y="3099876"/>
            <a:ext cx="760231" cy="307777"/>
            <a:chOff x="5647359" y="1817912"/>
            <a:chExt cx="1204703" cy="307777"/>
          </a:xfrm>
        </p:grpSpPr>
        <p:cxnSp>
          <p:nvCxnSpPr>
            <p:cNvPr id="55" name="直線單箭頭接點 54"/>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6064694" y="1817912"/>
              <a:ext cx="682213" cy="307777"/>
            </a:xfrm>
            <a:prstGeom prst="rect">
              <a:avLst/>
            </a:prstGeom>
            <a:noFill/>
          </p:spPr>
          <p:txBody>
            <a:bodyPr wrap="square" rtlCol="0">
              <a:spAutoFit/>
            </a:bodyPr>
            <a:lstStyle/>
            <a:p>
              <a:r>
                <a:rPr lang="en-US" altLang="zh-TW" sz="1400" dirty="0" smtClean="0"/>
                <a:t>71</a:t>
              </a:r>
              <a:endParaRPr lang="zh-TW" altLang="en-US" sz="1400" dirty="0"/>
            </a:p>
          </p:txBody>
        </p:sp>
      </p:grpSp>
      <p:grpSp>
        <p:nvGrpSpPr>
          <p:cNvPr id="57" name="群組 56"/>
          <p:cNvGrpSpPr/>
          <p:nvPr/>
        </p:nvGrpSpPr>
        <p:grpSpPr>
          <a:xfrm rot="2338218">
            <a:off x="9650369" y="3031447"/>
            <a:ext cx="998599" cy="307777"/>
            <a:chOff x="5647359" y="1841239"/>
            <a:chExt cx="1204703" cy="307777"/>
          </a:xfrm>
        </p:grpSpPr>
        <p:cxnSp>
          <p:nvCxnSpPr>
            <p:cNvPr id="58" name="直線單箭頭接點 57"/>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5921417" y="1841239"/>
              <a:ext cx="793910" cy="307777"/>
            </a:xfrm>
            <a:prstGeom prst="rect">
              <a:avLst/>
            </a:prstGeom>
            <a:noFill/>
          </p:spPr>
          <p:txBody>
            <a:bodyPr wrap="square" rtlCol="0">
              <a:spAutoFit/>
            </a:bodyPr>
            <a:lstStyle/>
            <a:p>
              <a:r>
                <a:rPr lang="en-US" altLang="zh-TW" sz="1400" dirty="0" smtClean="0"/>
                <a:t>92</a:t>
              </a:r>
              <a:endParaRPr lang="zh-TW" altLang="en-US" sz="1400" dirty="0"/>
            </a:p>
          </p:txBody>
        </p:sp>
      </p:grpSp>
      <p:graphicFrame>
        <p:nvGraphicFramePr>
          <p:cNvPr id="60" name="表格 59"/>
          <p:cNvGraphicFramePr>
            <a:graphicFrameLocks noGrp="1"/>
          </p:cNvGraphicFramePr>
          <p:nvPr>
            <p:extLst>
              <p:ext uri="{D42A27DB-BD31-4B8C-83A1-F6EECF244321}">
                <p14:modId xmlns:p14="http://schemas.microsoft.com/office/powerpoint/2010/main" val="1781144736"/>
              </p:ext>
            </p:extLst>
          </p:nvPr>
        </p:nvGraphicFramePr>
        <p:xfrm>
          <a:off x="8917169" y="361204"/>
          <a:ext cx="1582272" cy="1175577"/>
        </p:xfrm>
        <a:graphic>
          <a:graphicData uri="http://schemas.openxmlformats.org/drawingml/2006/table">
            <a:tbl>
              <a:tblPr firstRow="1" bandRow="1">
                <a:tableStyleId>{5C22544A-7EE6-4342-B048-85BDC9FD1C3A}</a:tableStyleId>
              </a:tblPr>
              <a:tblGrid>
                <a:gridCol w="527424">
                  <a:extLst>
                    <a:ext uri="{9D8B030D-6E8A-4147-A177-3AD203B41FA5}">
                      <a16:colId xmlns="" xmlns:a16="http://schemas.microsoft.com/office/drawing/2014/main" val="20000"/>
                    </a:ext>
                  </a:extLst>
                </a:gridCol>
                <a:gridCol w="527424">
                  <a:extLst>
                    <a:ext uri="{9D8B030D-6E8A-4147-A177-3AD203B41FA5}">
                      <a16:colId xmlns="" xmlns:a16="http://schemas.microsoft.com/office/drawing/2014/main" val="20001"/>
                    </a:ext>
                  </a:extLst>
                </a:gridCol>
                <a:gridCol w="527424">
                  <a:extLst>
                    <a:ext uri="{9D8B030D-6E8A-4147-A177-3AD203B41FA5}">
                      <a16:colId xmlns="" xmlns:a16="http://schemas.microsoft.com/office/drawing/2014/main" val="20002"/>
                    </a:ext>
                  </a:extLst>
                </a:gridCol>
              </a:tblGrid>
              <a:tr h="313487">
                <a:tc gridSpan="3">
                  <a:txBody>
                    <a:bodyPr/>
                    <a:lstStyle/>
                    <a:p>
                      <a:pPr marL="0" algn="ctr" defTabSz="914400" rtl="0" eaLnBrk="1" latinLnBrk="0" hangingPunct="1"/>
                      <a:r>
                        <a:rPr lang="en-US" altLang="zh-TW" sz="1500" b="1" kern="1200" dirty="0" smtClean="0">
                          <a:solidFill>
                            <a:schemeClr val="tx1"/>
                          </a:solidFill>
                          <a:latin typeface="+mn-lt"/>
                          <a:ea typeface="+mn-ea"/>
                          <a:cs typeface="+mn-cs"/>
                        </a:rPr>
                        <a:t>ID</a:t>
                      </a:r>
                      <a:endParaRPr lang="zh-TW" altLang="en-US" sz="1500" b="1" kern="1200" dirty="0">
                        <a:solidFill>
                          <a:schemeClr val="tx1"/>
                        </a:solidFill>
                        <a:latin typeface="+mn-lt"/>
                        <a:ea typeface="+mn-ea"/>
                        <a:cs typeface="+mn-cs"/>
                      </a:endParaRPr>
                    </a:p>
                  </a:txBody>
                  <a:tcPr marL="78372" marR="78372" marT="39186" marB="39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TW"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TW"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13487">
                <a:tc gridSpan="3">
                  <a:txBody>
                    <a:bodyPr/>
                    <a:lstStyle/>
                    <a:p>
                      <a:pPr marL="0" algn="ctr" defTabSz="914400" rtl="0" eaLnBrk="1" latinLnBrk="0" hangingPunct="1"/>
                      <a:r>
                        <a:rPr lang="zh-TW" altLang="en-US" sz="1500" b="1" kern="1200" dirty="0" smtClean="0">
                          <a:solidFill>
                            <a:schemeClr val="tx1"/>
                          </a:solidFill>
                          <a:latin typeface="+mn-lt"/>
                          <a:ea typeface="+mn-ea"/>
                          <a:cs typeface="+mn-cs"/>
                        </a:rPr>
                        <a:t>描述</a:t>
                      </a:r>
                      <a:endParaRPr lang="zh-TW" altLang="en-US" sz="1500" b="1" kern="1200" dirty="0">
                        <a:solidFill>
                          <a:schemeClr val="tx1"/>
                        </a:solidFill>
                        <a:latin typeface="+mn-lt"/>
                        <a:ea typeface="+mn-ea"/>
                        <a:cs typeface="+mn-cs"/>
                      </a:endParaRPr>
                    </a:p>
                  </a:txBody>
                  <a:tcPr marL="78372" marR="78372" marT="39186" marB="39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TW"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548603">
                <a:tc>
                  <a:txBody>
                    <a:bodyPr/>
                    <a:lstStyle/>
                    <a:p>
                      <a:pPr marL="0" algn="ctr" defTabSz="914400" rtl="0" eaLnBrk="1" latinLnBrk="0" hangingPunct="1"/>
                      <a:r>
                        <a:rPr lang="en-US" altLang="zh-TW" sz="1500" b="1" kern="1200" dirty="0" smtClean="0">
                          <a:solidFill>
                            <a:schemeClr val="tx1"/>
                          </a:solidFill>
                          <a:latin typeface="+mn-lt"/>
                          <a:ea typeface="+mn-ea"/>
                          <a:cs typeface="+mn-cs"/>
                        </a:rPr>
                        <a:t>LS</a:t>
                      </a:r>
                      <a:endParaRPr lang="zh-TW" altLang="en-US" sz="1500" b="1" kern="1200" dirty="0">
                        <a:solidFill>
                          <a:schemeClr val="tx1"/>
                        </a:solidFill>
                        <a:latin typeface="+mn-lt"/>
                        <a:ea typeface="+mn-ea"/>
                        <a:cs typeface="+mn-cs"/>
                      </a:endParaRPr>
                    </a:p>
                  </a:txBody>
                  <a:tcPr marL="78372" marR="78372" marT="39186" marB="39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TW" sz="1500" b="1" kern="1200" dirty="0" smtClean="0">
                          <a:solidFill>
                            <a:schemeClr val="tx1"/>
                          </a:solidFill>
                          <a:latin typeface="+mn-lt"/>
                          <a:ea typeface="+mn-ea"/>
                          <a:cs typeface="+mn-cs"/>
                        </a:rPr>
                        <a:t>DUR</a:t>
                      </a:r>
                      <a:endParaRPr lang="zh-TW" altLang="en-US" sz="1500" b="1" kern="1200" dirty="0">
                        <a:solidFill>
                          <a:schemeClr val="tx1"/>
                        </a:solidFill>
                        <a:latin typeface="+mn-lt"/>
                        <a:ea typeface="+mn-ea"/>
                        <a:cs typeface="+mn-cs"/>
                      </a:endParaRPr>
                    </a:p>
                  </a:txBody>
                  <a:tcPr marL="78372" marR="78372" marT="39186" marB="39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TW" sz="1500" b="1" kern="1200" dirty="0" smtClean="0">
                          <a:solidFill>
                            <a:schemeClr val="tx1"/>
                          </a:solidFill>
                          <a:latin typeface="+mn-lt"/>
                          <a:ea typeface="+mn-ea"/>
                          <a:cs typeface="+mn-cs"/>
                        </a:rPr>
                        <a:t>LF</a:t>
                      </a:r>
                      <a:endParaRPr lang="zh-TW" altLang="en-US" sz="1500" b="1" kern="1200" dirty="0">
                        <a:solidFill>
                          <a:schemeClr val="tx1"/>
                        </a:solidFill>
                        <a:latin typeface="+mn-lt"/>
                        <a:ea typeface="+mn-ea"/>
                        <a:cs typeface="+mn-cs"/>
                      </a:endParaRPr>
                    </a:p>
                  </a:txBody>
                  <a:tcPr marL="78372" marR="78372" marT="39186" marB="391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pSp>
        <p:nvGrpSpPr>
          <p:cNvPr id="61" name="群組 60"/>
          <p:cNvGrpSpPr/>
          <p:nvPr/>
        </p:nvGrpSpPr>
        <p:grpSpPr>
          <a:xfrm rot="18558088">
            <a:off x="3473718" y="4550746"/>
            <a:ext cx="1051998" cy="860404"/>
            <a:chOff x="6443662" y="1494607"/>
            <a:chExt cx="828749" cy="860404"/>
          </a:xfrm>
        </p:grpSpPr>
        <p:cxnSp>
          <p:nvCxnSpPr>
            <p:cNvPr id="62" name="直線單箭頭接點 61"/>
            <p:cNvCxnSpPr>
              <a:stCxn id="37" idx="3"/>
            </p:cNvCxnSpPr>
            <p:nvPr/>
          </p:nvCxnSpPr>
          <p:spPr>
            <a:xfrm rot="3041912" flipV="1">
              <a:off x="6427835" y="1510434"/>
              <a:ext cx="860404" cy="828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6668511" y="1590119"/>
              <a:ext cx="522513" cy="307777"/>
            </a:xfrm>
            <a:prstGeom prst="rect">
              <a:avLst/>
            </a:prstGeom>
            <a:noFill/>
          </p:spPr>
          <p:txBody>
            <a:bodyPr wrap="square" rtlCol="0">
              <a:spAutoFit/>
            </a:bodyPr>
            <a:lstStyle/>
            <a:p>
              <a:pPr algn="ctr"/>
              <a:r>
                <a:rPr lang="en-US" altLang="zh-TW" sz="1400" dirty="0"/>
                <a:t>8</a:t>
              </a:r>
              <a:endParaRPr lang="zh-TW" altLang="en-US" sz="1400" dirty="0"/>
            </a:p>
          </p:txBody>
        </p:sp>
      </p:grpSp>
      <p:grpSp>
        <p:nvGrpSpPr>
          <p:cNvPr id="64" name="群組 63"/>
          <p:cNvGrpSpPr/>
          <p:nvPr/>
        </p:nvGrpSpPr>
        <p:grpSpPr>
          <a:xfrm>
            <a:off x="5668669" y="3566116"/>
            <a:ext cx="755882" cy="307777"/>
            <a:chOff x="5647359" y="1783598"/>
            <a:chExt cx="1204703" cy="307777"/>
          </a:xfrm>
        </p:grpSpPr>
        <p:cxnSp>
          <p:nvCxnSpPr>
            <p:cNvPr id="65" name="直線單箭頭接點 64"/>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字方塊 65"/>
            <p:cNvSpPr txBox="1"/>
            <p:nvPr/>
          </p:nvSpPr>
          <p:spPr>
            <a:xfrm>
              <a:off x="5957564" y="1783598"/>
              <a:ext cx="724157" cy="307777"/>
            </a:xfrm>
            <a:prstGeom prst="rect">
              <a:avLst/>
            </a:prstGeom>
            <a:noFill/>
          </p:spPr>
          <p:txBody>
            <a:bodyPr wrap="square" rtlCol="0">
              <a:spAutoFit/>
            </a:bodyPr>
            <a:lstStyle/>
            <a:p>
              <a:r>
                <a:rPr lang="en-US" altLang="zh-TW" sz="1400" dirty="0" smtClean="0"/>
                <a:t>57</a:t>
              </a:r>
              <a:endParaRPr lang="zh-TW" altLang="en-US" sz="1400" dirty="0"/>
            </a:p>
          </p:txBody>
        </p:sp>
      </p:grpSp>
      <p:graphicFrame>
        <p:nvGraphicFramePr>
          <p:cNvPr id="67" name="表格 66"/>
          <p:cNvGraphicFramePr>
            <a:graphicFrameLocks noGrp="1"/>
          </p:cNvGraphicFramePr>
          <p:nvPr>
            <p:extLst>
              <p:ext uri="{D42A27DB-BD31-4B8C-83A1-F6EECF244321}">
                <p14:modId xmlns:p14="http://schemas.microsoft.com/office/powerpoint/2010/main" val="2139951629"/>
              </p:ext>
            </p:extLst>
          </p:nvPr>
        </p:nvGraphicFramePr>
        <p:xfrm>
          <a:off x="4440849" y="3319286"/>
          <a:ext cx="1257462" cy="1415656"/>
        </p:xfrm>
        <a:graphic>
          <a:graphicData uri="http://schemas.openxmlformats.org/drawingml/2006/table">
            <a:tbl>
              <a:tblPr firstRow="1" bandRow="1">
                <a:tableStyleId>{5C22544A-7EE6-4342-B048-85BDC9FD1C3A}</a:tableStyleId>
              </a:tblPr>
              <a:tblGrid>
                <a:gridCol w="419154">
                  <a:extLst>
                    <a:ext uri="{9D8B030D-6E8A-4147-A177-3AD203B41FA5}">
                      <a16:colId xmlns="" xmlns:a16="http://schemas.microsoft.com/office/drawing/2014/main" val="20000"/>
                    </a:ext>
                  </a:extLst>
                </a:gridCol>
                <a:gridCol w="419154">
                  <a:extLst>
                    <a:ext uri="{9D8B030D-6E8A-4147-A177-3AD203B41FA5}">
                      <a16:colId xmlns="" xmlns:a16="http://schemas.microsoft.com/office/drawing/2014/main" val="20001"/>
                    </a:ext>
                  </a:extLst>
                </a:gridCol>
                <a:gridCol w="419154">
                  <a:extLst>
                    <a:ext uri="{9D8B030D-6E8A-4147-A177-3AD203B41FA5}">
                      <a16:colId xmlns="" xmlns:a16="http://schemas.microsoft.com/office/drawing/2014/main" val="20002"/>
                    </a:ext>
                  </a:extLst>
                </a:gridCol>
              </a:tblGrid>
              <a:tr h="248145">
                <a:tc gridSpan="3">
                  <a:txBody>
                    <a:bodyPr/>
                    <a:lstStyle/>
                    <a:p>
                      <a:pPr algn="ctr"/>
                      <a:r>
                        <a:rPr lang="en-US" altLang="zh-TW" dirty="0" smtClean="0">
                          <a:solidFill>
                            <a:schemeClr val="tx1"/>
                          </a:solidFill>
                        </a:rPr>
                        <a:t>1050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09816">
                <a:tc gridSpan="3">
                  <a:txBody>
                    <a:bodyPr/>
                    <a:lstStyle/>
                    <a:p>
                      <a:pPr algn="ctr"/>
                      <a:r>
                        <a:rPr lang="zh-TW" altLang="en-US" dirty="0" smtClean="0"/>
                        <a:t>專案設計</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48145">
                <a:tc>
                  <a:txBody>
                    <a:bodyPr/>
                    <a:lstStyle/>
                    <a:p>
                      <a:pPr algn="ctr"/>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56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t>64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pSp>
        <p:nvGrpSpPr>
          <p:cNvPr id="68" name="群組 67"/>
          <p:cNvGrpSpPr/>
          <p:nvPr/>
        </p:nvGrpSpPr>
        <p:grpSpPr>
          <a:xfrm>
            <a:off x="3420117" y="3566116"/>
            <a:ext cx="1009805" cy="307777"/>
            <a:chOff x="5647359" y="1783598"/>
            <a:chExt cx="1204703" cy="307777"/>
          </a:xfrm>
        </p:grpSpPr>
        <p:cxnSp>
          <p:nvCxnSpPr>
            <p:cNvPr id="69" name="直線單箭頭接點 68"/>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6023693" y="1783598"/>
              <a:ext cx="522515" cy="307777"/>
            </a:xfrm>
            <a:prstGeom prst="rect">
              <a:avLst/>
            </a:prstGeom>
            <a:noFill/>
          </p:spPr>
          <p:txBody>
            <a:bodyPr wrap="square" rtlCol="0">
              <a:spAutoFit/>
            </a:bodyPr>
            <a:lstStyle/>
            <a:p>
              <a:pPr algn="ctr"/>
              <a:r>
                <a:rPr lang="en-US" altLang="zh-TW" sz="1400" dirty="0"/>
                <a:t>8</a:t>
              </a:r>
              <a:endParaRPr lang="zh-TW" altLang="en-US" sz="1400" dirty="0"/>
            </a:p>
          </p:txBody>
        </p:sp>
      </p:grpSp>
      <p:grpSp>
        <p:nvGrpSpPr>
          <p:cNvPr id="71" name="群組 70"/>
          <p:cNvGrpSpPr/>
          <p:nvPr/>
        </p:nvGrpSpPr>
        <p:grpSpPr>
          <a:xfrm rot="2724474">
            <a:off x="7653144" y="4120648"/>
            <a:ext cx="760231" cy="307777"/>
            <a:chOff x="5647359" y="1826716"/>
            <a:chExt cx="1204703" cy="307777"/>
          </a:xfrm>
        </p:grpSpPr>
        <p:cxnSp>
          <p:nvCxnSpPr>
            <p:cNvPr id="72" name="直線單箭頭接點 71"/>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字方塊 72"/>
            <p:cNvSpPr txBox="1"/>
            <p:nvPr/>
          </p:nvSpPr>
          <p:spPr>
            <a:xfrm>
              <a:off x="5836530" y="1826716"/>
              <a:ext cx="682213" cy="307777"/>
            </a:xfrm>
            <a:prstGeom prst="rect">
              <a:avLst/>
            </a:prstGeom>
            <a:noFill/>
          </p:spPr>
          <p:txBody>
            <a:bodyPr wrap="square" rtlCol="0">
              <a:spAutoFit/>
            </a:bodyPr>
            <a:lstStyle/>
            <a:p>
              <a:r>
                <a:rPr lang="en-US" altLang="zh-TW" sz="1400" dirty="0" smtClean="0"/>
                <a:t>85</a:t>
              </a:r>
              <a:endParaRPr lang="zh-TW" altLang="en-US" sz="1400" dirty="0"/>
            </a:p>
          </p:txBody>
        </p:sp>
      </p:grpSp>
      <p:grpSp>
        <p:nvGrpSpPr>
          <p:cNvPr id="74" name="群組 73"/>
          <p:cNvGrpSpPr/>
          <p:nvPr/>
        </p:nvGrpSpPr>
        <p:grpSpPr>
          <a:xfrm rot="18927864">
            <a:off x="9451613" y="4339288"/>
            <a:ext cx="1144694" cy="307777"/>
            <a:chOff x="5647359" y="1841239"/>
            <a:chExt cx="1204703" cy="307777"/>
          </a:xfrm>
        </p:grpSpPr>
        <p:cxnSp>
          <p:nvCxnSpPr>
            <p:cNvPr id="75" name="直線單箭頭接點 74"/>
            <p:cNvCxnSpPr/>
            <p:nvPr/>
          </p:nvCxnSpPr>
          <p:spPr>
            <a:xfrm flipV="1">
              <a:off x="5647359" y="2091374"/>
              <a:ext cx="1204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5921417" y="1841239"/>
              <a:ext cx="793910" cy="307777"/>
            </a:xfrm>
            <a:prstGeom prst="rect">
              <a:avLst/>
            </a:prstGeom>
            <a:noFill/>
          </p:spPr>
          <p:txBody>
            <a:bodyPr wrap="square" rtlCol="0">
              <a:spAutoFit/>
            </a:bodyPr>
            <a:lstStyle/>
            <a:p>
              <a:r>
                <a:rPr lang="en-US" altLang="zh-TW" sz="1400" dirty="0" smtClean="0"/>
                <a:t>92</a:t>
              </a:r>
              <a:endParaRPr lang="zh-TW" altLang="en-US" sz="1400" dirty="0"/>
            </a:p>
          </p:txBody>
        </p:sp>
      </p:grpSp>
    </p:spTree>
    <p:extLst>
      <p:ext uri="{BB962C8B-B14F-4D97-AF65-F5344CB8AC3E}">
        <p14:creationId xmlns:p14="http://schemas.microsoft.com/office/powerpoint/2010/main" val="183009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78</TotalTime>
  <Words>965</Words>
  <Application>Microsoft Office PowerPoint</Application>
  <PresentationFormat>自訂</PresentationFormat>
  <Paragraphs>408</Paragraphs>
  <Slides>21</Slides>
  <Notes>0</Notes>
  <HiddenSlides>0</HiddenSlides>
  <MMClips>0</MMClips>
  <ScaleCrop>false</ScaleCrop>
  <HeadingPairs>
    <vt:vector size="4" baseType="variant">
      <vt:variant>
        <vt:lpstr>佈景主題</vt:lpstr>
      </vt:variant>
      <vt:variant>
        <vt:i4>2</vt:i4>
      </vt:variant>
      <vt:variant>
        <vt:lpstr>投影片標題</vt:lpstr>
      </vt:variant>
      <vt:variant>
        <vt:i4>21</vt:i4>
      </vt:variant>
    </vt:vector>
  </HeadingPairs>
  <TitlesOfParts>
    <vt:vector size="23" baseType="lpstr">
      <vt:lpstr>Office Theme</vt:lpstr>
      <vt:lpstr>11_Office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劉允翔</cp:lastModifiedBy>
  <cp:revision>18</cp:revision>
  <dcterms:created xsi:type="dcterms:W3CDTF">2017-02-13T15:17:59Z</dcterms:created>
  <dcterms:modified xsi:type="dcterms:W3CDTF">2019-06-17T05:14:06Z</dcterms:modified>
</cp:coreProperties>
</file>