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86" r:id="rId4"/>
    <p:sldId id="287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8F8F8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9307" autoAdjust="0"/>
    <p:restoredTop sz="94618" autoAdjust="0"/>
  </p:normalViewPr>
  <p:slideViewPr>
    <p:cSldViewPr showGuides="1">
      <p:cViewPr varScale="1">
        <p:scale>
          <a:sx n="118" d="100"/>
          <a:sy n="118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595F-0972-42FE-B512-179060CE4DE6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9D74B-8BA1-4F64-9F0D-5ADDDB460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5010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4850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5-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227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23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55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28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354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42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676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5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32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01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6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001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50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570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166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37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07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09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837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16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081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06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3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12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15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187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9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3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48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Estimating Project Times and Costs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FIVE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2014 McGraw-Hill Education.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5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52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2014 McGraw-Hill Education. All Rights Reserved. </a:t>
            </a:r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5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4678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>
                <a:cs typeface="Arial" panose="020B0604020202020204" pitchFamily="34" charset="0"/>
              </a:rPr>
              <a:t>© </a:t>
            </a:r>
            <a:r>
              <a:rPr lang="en-US" dirty="0" smtClean="0"/>
              <a:t>2014 McGraw-Hill Education. All Rights Reserved. </a:t>
            </a:r>
            <a:endParaRPr lang="en-US" i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5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6667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74B51F5-4A14-4662-817C-775E43DB5B31}" type="slidenum">
              <a:rPr lang="en-US"/>
              <a:pPr/>
              <a:t>10</a:t>
            </a:fld>
            <a:endParaRPr lang="en-US"/>
          </a:p>
        </p:txBody>
      </p:sp>
      <p:sp>
        <p:nvSpPr>
          <p:cNvPr id="1536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22325"/>
          </a:xfrm>
          <a:ln/>
        </p:spPr>
        <p:txBody>
          <a:bodyPr/>
          <a:lstStyle/>
          <a:p>
            <a:r>
              <a:rPr lang="en-US"/>
              <a:t>Top-Down versus Bottom-Up Estimating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Top-Down Estimates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Are usually </a:t>
            </a:r>
            <a:r>
              <a:rPr lang="en-US" dirty="0" smtClean="0"/>
              <a:t>derived </a:t>
            </a:r>
            <a:r>
              <a:rPr lang="en-US" dirty="0"/>
              <a:t>from someone who uses experience and/or information to determine the project duration and total cost.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Are made by top managers who have little knowledge of the processes used to complete the project.</a:t>
            </a:r>
          </a:p>
          <a:p>
            <a:pPr>
              <a:spcBef>
                <a:spcPct val="35000"/>
              </a:spcBef>
            </a:pPr>
            <a:r>
              <a:rPr lang="en-US" dirty="0"/>
              <a:t>Bottom-Up Approach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Can serve as a check on cost elements in the WBS </a:t>
            </a:r>
            <a:br>
              <a:rPr lang="en-US" dirty="0"/>
            </a:br>
            <a:r>
              <a:rPr lang="en-US" dirty="0"/>
              <a:t>by rolling up the work packages and associated cost accounts to major deliverables at the work package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16683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B978462-3633-47A7-AA2B-A0BB586082A2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Top-Down versus Bottom-Up Estimating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5.1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639763" y="1325563"/>
            <a:ext cx="7864475" cy="4348163"/>
            <a:chOff x="403" y="835"/>
            <a:chExt cx="4954" cy="2739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461" y="835"/>
              <a:ext cx="483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Conditions for Preferring Top-Down or </a:t>
              </a:r>
              <a:r>
                <a:rPr lang="en-US" sz="2400" b="1" dirty="0" smtClean="0"/>
                <a:t/>
              </a:r>
              <a:br>
                <a:rPr lang="en-US" sz="2400" b="1" dirty="0" smtClean="0"/>
              </a:br>
              <a:r>
                <a:rPr lang="en-US" sz="2400" b="1" dirty="0" smtClean="0"/>
                <a:t>Bottom-up </a:t>
              </a:r>
              <a:r>
                <a:rPr lang="en-US" sz="2400" b="1" dirty="0"/>
                <a:t>Time and Cost Estimates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403" y="1579"/>
              <a:ext cx="4954" cy="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119563" algn="ctr"/>
                  <a:tab pos="6169025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sz="1800" dirty="0">
                  <a:solidFill>
                    <a:srgbClr val="006666"/>
                  </a:solidFill>
                  <a:latin typeface="Arial" panose="020B0604020202020204" pitchFamily="34" charset="0"/>
                </a:rPr>
                <a:t>	</a:t>
              </a:r>
              <a:r>
                <a:rPr lang="en-US" sz="1800" b="1" dirty="0" smtClean="0">
                  <a:solidFill>
                    <a:srgbClr val="006666"/>
                  </a:solidFill>
                  <a:latin typeface="Arial" panose="020B0604020202020204" pitchFamily="34" charset="0"/>
                </a:rPr>
                <a:t>Top-down	Bottom-up  </a:t>
              </a:r>
              <a:r>
                <a:rPr lang="en-US" sz="1800" b="1" dirty="0">
                  <a:solidFill>
                    <a:srgbClr val="006666"/>
                  </a:solidFill>
                  <a:latin typeface="Arial" panose="020B0604020202020204" pitchFamily="34" charset="0"/>
                </a:rPr>
                <a:t/>
              </a:r>
              <a:br>
                <a:rPr lang="en-US" sz="1800" b="1" dirty="0">
                  <a:solidFill>
                    <a:srgbClr val="006666"/>
                  </a:solidFill>
                  <a:latin typeface="Arial" panose="020B0604020202020204" pitchFamily="34" charset="0"/>
                </a:rPr>
              </a:br>
              <a:r>
                <a:rPr lang="en-US" sz="1800" b="1" dirty="0">
                  <a:solidFill>
                    <a:srgbClr val="006666"/>
                  </a:solidFill>
                  <a:latin typeface="Arial" panose="020B0604020202020204" pitchFamily="34" charset="0"/>
                </a:rPr>
                <a:t>Condition</a:t>
              </a:r>
              <a:r>
                <a:rPr lang="en-US" sz="1800" b="1" dirty="0" smtClean="0">
                  <a:solidFill>
                    <a:srgbClr val="006666"/>
                  </a:solidFill>
                  <a:latin typeface="Arial" panose="020B0604020202020204" pitchFamily="34" charset="0"/>
                </a:rPr>
                <a:t>	Estimates </a:t>
              </a:r>
              <a:r>
                <a:rPr lang="en-US" sz="1800" dirty="0">
                  <a:solidFill>
                    <a:srgbClr val="006666"/>
                  </a:solidFill>
                  <a:latin typeface="Arial" panose="020B0604020202020204" pitchFamily="34" charset="0"/>
                </a:rPr>
                <a:t>	</a:t>
              </a:r>
              <a:r>
                <a:rPr lang="en-US" sz="1800" b="1" dirty="0" smtClean="0">
                  <a:solidFill>
                    <a:srgbClr val="006666"/>
                  </a:solidFill>
                  <a:latin typeface="Arial" panose="020B0604020202020204" pitchFamily="34" charset="0"/>
                </a:rPr>
                <a:t>Estimates</a:t>
              </a:r>
              <a:endParaRPr lang="en-US" sz="1800" dirty="0">
                <a:solidFill>
                  <a:srgbClr val="006666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Strategic decision making 	X 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Cost and time important 		X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High uncertainty 	X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Internal, small project 	X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Fixed-price contract 		X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Customer wants details 		X</a:t>
              </a:r>
            </a:p>
            <a:p>
              <a:pPr>
                <a:spcBef>
                  <a:spcPct val="30000"/>
                </a:spcBef>
              </a:pPr>
              <a:r>
                <a:rPr lang="en-US" sz="1800" b="1" dirty="0">
                  <a:latin typeface="Arial" panose="020B0604020202020204" pitchFamily="34" charset="0"/>
                </a:rPr>
                <a:t>Unstable scope 	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390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8801978-5F4A-4344-A7D0-F8D705EB40E9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Estimating Projects: Preferred Approach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Make rough top-down estimates.</a:t>
            </a:r>
          </a:p>
          <a:p>
            <a:pPr>
              <a:spcBef>
                <a:spcPct val="50000"/>
              </a:spcBef>
            </a:pPr>
            <a:r>
              <a:rPr lang="en-US" dirty="0"/>
              <a:t>Develop the WBS/OBS.</a:t>
            </a:r>
          </a:p>
          <a:p>
            <a:pPr>
              <a:spcBef>
                <a:spcPct val="50000"/>
              </a:spcBef>
            </a:pPr>
            <a:r>
              <a:rPr lang="en-US" dirty="0"/>
              <a:t>Make bottom-up estimates.</a:t>
            </a:r>
          </a:p>
          <a:p>
            <a:pPr>
              <a:spcBef>
                <a:spcPct val="50000"/>
              </a:spcBef>
            </a:pPr>
            <a:r>
              <a:rPr lang="en-US" dirty="0"/>
              <a:t>Develop schedules and budgets.</a:t>
            </a:r>
          </a:p>
          <a:p>
            <a:pPr>
              <a:spcBef>
                <a:spcPct val="50000"/>
              </a:spcBef>
            </a:pPr>
            <a:r>
              <a:rPr lang="en-US" dirty="0"/>
              <a:t>Reconcile differences between top-down </a:t>
            </a:r>
            <a:br>
              <a:rPr lang="en-US" dirty="0"/>
            </a:br>
            <a:r>
              <a:rPr lang="en-US" dirty="0"/>
              <a:t>and bottom-up estimates</a:t>
            </a:r>
          </a:p>
        </p:txBody>
      </p:sp>
    </p:spTree>
    <p:extLst>
      <p:ext uri="{BB962C8B-B14F-4D97-AF65-F5344CB8AC3E}">
        <p14:creationId xmlns:p14="http://schemas.microsoft.com/office/powerpoint/2010/main" xmlns="" val="29188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D6D2CAE-F429-4C14-8670-CE2DF1E2BAB5}" type="slidenum">
              <a:rPr lang="en-US"/>
              <a:pPr/>
              <a:t>13</a:t>
            </a:fld>
            <a:endParaRPr lang="en-US"/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xfrm>
            <a:off x="444500" y="238125"/>
            <a:ext cx="8256588" cy="1362075"/>
          </a:xfrm>
          <a:ln/>
        </p:spPr>
        <p:txBody>
          <a:bodyPr/>
          <a:lstStyle/>
          <a:p>
            <a:r>
              <a:rPr lang="en-US"/>
              <a:t>Top-Down Approaches for Estimating Project Times and Costs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5227638" cy="431323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Consensus methods</a:t>
            </a:r>
          </a:p>
          <a:p>
            <a:pPr>
              <a:spcBef>
                <a:spcPct val="50000"/>
              </a:spcBef>
            </a:pPr>
            <a:r>
              <a:rPr lang="en-US" dirty="0"/>
              <a:t>Ratio methods</a:t>
            </a:r>
          </a:p>
          <a:p>
            <a:pPr>
              <a:spcBef>
                <a:spcPct val="50000"/>
              </a:spcBef>
            </a:pPr>
            <a:r>
              <a:rPr lang="en-US" dirty="0"/>
              <a:t>Apportion method</a:t>
            </a:r>
          </a:p>
          <a:p>
            <a:pPr>
              <a:spcBef>
                <a:spcPct val="50000"/>
              </a:spcBef>
            </a:pPr>
            <a:r>
              <a:rPr lang="en-US" dirty="0"/>
              <a:t>Function point methods for software and system projects</a:t>
            </a:r>
          </a:p>
          <a:p>
            <a:pPr>
              <a:spcBef>
                <a:spcPct val="50000"/>
              </a:spcBef>
            </a:pPr>
            <a:r>
              <a:rPr lang="en-US" dirty="0"/>
              <a:t>Learning curves</a:t>
            </a:r>
          </a:p>
        </p:txBody>
      </p:sp>
      <p:grpSp>
        <p:nvGrpSpPr>
          <p:cNvPr id="103606" name="Group 182"/>
          <p:cNvGrpSpPr>
            <a:grpSpLocks/>
          </p:cNvGrpSpPr>
          <p:nvPr/>
        </p:nvGrpSpPr>
        <p:grpSpPr bwMode="auto">
          <a:xfrm>
            <a:off x="5394325" y="3430588"/>
            <a:ext cx="3306763" cy="2833687"/>
            <a:chOff x="3171" y="1757"/>
            <a:chExt cx="2313" cy="1958"/>
          </a:xfrm>
        </p:grpSpPr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3456" y="1757"/>
              <a:ext cx="1556" cy="10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latin typeface="Arial" panose="020B0604020202020204" pitchFamily="34" charset="0"/>
                </a:rPr>
                <a:t>Project Estimate</a:t>
              </a:r>
              <a:br>
                <a:rPr lang="en-US" sz="1600" b="1">
                  <a:latin typeface="Arial" panose="020B0604020202020204" pitchFamily="34" charset="0"/>
                </a:rPr>
              </a:br>
              <a:r>
                <a:rPr lang="en-US" sz="1600" b="1">
                  <a:latin typeface="Arial" panose="020B0604020202020204" pitchFamily="34" charset="0"/>
                </a:rPr>
                <a:t>	Times</a:t>
              </a:r>
              <a:br>
                <a:rPr lang="en-US" sz="1600" b="1">
                  <a:latin typeface="Arial" panose="020B0604020202020204" pitchFamily="34" charset="0"/>
                </a:rPr>
              </a:br>
              <a:r>
                <a:rPr lang="en-US" sz="1600" b="1">
                  <a:latin typeface="Arial" panose="020B0604020202020204" pitchFamily="34" charset="0"/>
                </a:rPr>
                <a:t>	Costs</a:t>
              </a:r>
            </a:p>
          </p:txBody>
        </p:sp>
        <p:sp>
          <p:nvSpPr>
            <p:cNvPr id="103447" name="Freeform 23"/>
            <p:cNvSpPr>
              <a:spLocks/>
            </p:cNvSpPr>
            <p:nvPr/>
          </p:nvSpPr>
          <p:spPr bwMode="auto">
            <a:xfrm>
              <a:off x="4488" y="2614"/>
              <a:ext cx="417" cy="928"/>
            </a:xfrm>
            <a:custGeom>
              <a:avLst/>
              <a:gdLst>
                <a:gd name="T0" fmla="*/ 460 w 834"/>
                <a:gd name="T1" fmla="*/ 1858 h 1858"/>
                <a:gd name="T2" fmla="*/ 458 w 834"/>
                <a:gd name="T3" fmla="*/ 1808 h 1858"/>
                <a:gd name="T4" fmla="*/ 458 w 834"/>
                <a:gd name="T5" fmla="*/ 1766 h 1858"/>
                <a:gd name="T6" fmla="*/ 460 w 834"/>
                <a:gd name="T7" fmla="*/ 1654 h 1858"/>
                <a:gd name="T8" fmla="*/ 458 w 834"/>
                <a:gd name="T9" fmla="*/ 1483 h 1858"/>
                <a:gd name="T10" fmla="*/ 441 w 834"/>
                <a:gd name="T11" fmla="*/ 1307 h 1858"/>
                <a:gd name="T12" fmla="*/ 436 w 834"/>
                <a:gd name="T13" fmla="*/ 1123 h 1858"/>
                <a:gd name="T14" fmla="*/ 419 w 834"/>
                <a:gd name="T15" fmla="*/ 987 h 1858"/>
                <a:gd name="T16" fmla="*/ 412 w 834"/>
                <a:gd name="T17" fmla="*/ 754 h 1858"/>
                <a:gd name="T18" fmla="*/ 478 w 834"/>
                <a:gd name="T19" fmla="*/ 1060 h 1858"/>
                <a:gd name="T20" fmla="*/ 515 w 834"/>
                <a:gd name="T21" fmla="*/ 1286 h 1858"/>
                <a:gd name="T22" fmla="*/ 513 w 834"/>
                <a:gd name="T23" fmla="*/ 1634 h 1858"/>
                <a:gd name="T24" fmla="*/ 484 w 834"/>
                <a:gd name="T25" fmla="*/ 1848 h 1858"/>
                <a:gd name="T26" fmla="*/ 520 w 834"/>
                <a:gd name="T27" fmla="*/ 1854 h 1858"/>
                <a:gd name="T28" fmla="*/ 619 w 834"/>
                <a:gd name="T29" fmla="*/ 1858 h 1858"/>
                <a:gd name="T30" fmla="*/ 724 w 834"/>
                <a:gd name="T31" fmla="*/ 1848 h 1858"/>
                <a:gd name="T32" fmla="*/ 803 w 834"/>
                <a:gd name="T33" fmla="*/ 1823 h 1858"/>
                <a:gd name="T34" fmla="*/ 796 w 834"/>
                <a:gd name="T35" fmla="*/ 1771 h 1858"/>
                <a:gd name="T36" fmla="*/ 814 w 834"/>
                <a:gd name="T37" fmla="*/ 1555 h 1858"/>
                <a:gd name="T38" fmla="*/ 834 w 834"/>
                <a:gd name="T39" fmla="*/ 1248 h 1858"/>
                <a:gd name="T40" fmla="*/ 805 w 834"/>
                <a:gd name="T41" fmla="*/ 1108 h 1858"/>
                <a:gd name="T42" fmla="*/ 785 w 834"/>
                <a:gd name="T43" fmla="*/ 1011 h 1858"/>
                <a:gd name="T44" fmla="*/ 768 w 834"/>
                <a:gd name="T45" fmla="*/ 917 h 1858"/>
                <a:gd name="T46" fmla="*/ 763 w 834"/>
                <a:gd name="T47" fmla="*/ 614 h 1858"/>
                <a:gd name="T48" fmla="*/ 710 w 834"/>
                <a:gd name="T49" fmla="*/ 557 h 1858"/>
                <a:gd name="T50" fmla="*/ 608 w 834"/>
                <a:gd name="T51" fmla="*/ 566 h 1858"/>
                <a:gd name="T52" fmla="*/ 500 w 834"/>
                <a:gd name="T53" fmla="*/ 585 h 1858"/>
                <a:gd name="T54" fmla="*/ 432 w 834"/>
                <a:gd name="T55" fmla="*/ 416 h 1858"/>
                <a:gd name="T56" fmla="*/ 395 w 834"/>
                <a:gd name="T57" fmla="*/ 61 h 1858"/>
                <a:gd name="T58" fmla="*/ 252 w 834"/>
                <a:gd name="T59" fmla="*/ 65 h 1858"/>
                <a:gd name="T60" fmla="*/ 169 w 834"/>
                <a:gd name="T61" fmla="*/ 37 h 1858"/>
                <a:gd name="T62" fmla="*/ 109 w 834"/>
                <a:gd name="T63" fmla="*/ 13 h 1858"/>
                <a:gd name="T64" fmla="*/ 72 w 834"/>
                <a:gd name="T65" fmla="*/ 2 h 1858"/>
                <a:gd name="T66" fmla="*/ 57 w 834"/>
                <a:gd name="T67" fmla="*/ 357 h 1858"/>
                <a:gd name="T68" fmla="*/ 17 w 834"/>
                <a:gd name="T69" fmla="*/ 373 h 1858"/>
                <a:gd name="T70" fmla="*/ 37 w 834"/>
                <a:gd name="T71" fmla="*/ 487 h 1858"/>
                <a:gd name="T72" fmla="*/ 66 w 834"/>
                <a:gd name="T73" fmla="*/ 610 h 1858"/>
                <a:gd name="T74" fmla="*/ 105 w 834"/>
                <a:gd name="T75" fmla="*/ 766 h 1858"/>
                <a:gd name="T76" fmla="*/ 133 w 834"/>
                <a:gd name="T77" fmla="*/ 926 h 1858"/>
                <a:gd name="T78" fmla="*/ 131 w 834"/>
                <a:gd name="T79" fmla="*/ 1024 h 1858"/>
                <a:gd name="T80" fmla="*/ 145 w 834"/>
                <a:gd name="T81" fmla="*/ 1079 h 1858"/>
                <a:gd name="T82" fmla="*/ 153 w 834"/>
                <a:gd name="T83" fmla="*/ 1138 h 1858"/>
                <a:gd name="T84" fmla="*/ 182 w 834"/>
                <a:gd name="T85" fmla="*/ 1303 h 1858"/>
                <a:gd name="T86" fmla="*/ 193 w 834"/>
                <a:gd name="T87" fmla="*/ 1472 h 1858"/>
                <a:gd name="T88" fmla="*/ 195 w 834"/>
                <a:gd name="T89" fmla="*/ 1593 h 1858"/>
                <a:gd name="T90" fmla="*/ 179 w 834"/>
                <a:gd name="T91" fmla="*/ 1711 h 1858"/>
                <a:gd name="T92" fmla="*/ 162 w 834"/>
                <a:gd name="T93" fmla="*/ 1742 h 1858"/>
                <a:gd name="T94" fmla="*/ 131 w 834"/>
                <a:gd name="T95" fmla="*/ 1797 h 1858"/>
                <a:gd name="T96" fmla="*/ 147 w 834"/>
                <a:gd name="T97" fmla="*/ 1819 h 1858"/>
                <a:gd name="T98" fmla="*/ 235 w 834"/>
                <a:gd name="T99" fmla="*/ 1834 h 1858"/>
                <a:gd name="T100" fmla="*/ 342 w 834"/>
                <a:gd name="T101" fmla="*/ 1848 h 1858"/>
                <a:gd name="T102" fmla="*/ 432 w 834"/>
                <a:gd name="T103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4" h="1858">
                  <a:moveTo>
                    <a:pt x="445" y="1858"/>
                  </a:moveTo>
                  <a:lnTo>
                    <a:pt x="449" y="1858"/>
                  </a:lnTo>
                  <a:lnTo>
                    <a:pt x="452" y="1858"/>
                  </a:lnTo>
                  <a:lnTo>
                    <a:pt x="456" y="1858"/>
                  </a:lnTo>
                  <a:lnTo>
                    <a:pt x="460" y="1858"/>
                  </a:lnTo>
                  <a:lnTo>
                    <a:pt x="460" y="1847"/>
                  </a:lnTo>
                  <a:lnTo>
                    <a:pt x="461" y="1837"/>
                  </a:lnTo>
                  <a:lnTo>
                    <a:pt x="461" y="1826"/>
                  </a:lnTo>
                  <a:lnTo>
                    <a:pt x="460" y="1817"/>
                  </a:lnTo>
                  <a:lnTo>
                    <a:pt x="458" y="1808"/>
                  </a:lnTo>
                  <a:lnTo>
                    <a:pt x="456" y="1799"/>
                  </a:lnTo>
                  <a:lnTo>
                    <a:pt x="456" y="1792"/>
                  </a:lnTo>
                  <a:lnTo>
                    <a:pt x="458" y="1784"/>
                  </a:lnTo>
                  <a:lnTo>
                    <a:pt x="460" y="1777"/>
                  </a:lnTo>
                  <a:lnTo>
                    <a:pt x="458" y="1766"/>
                  </a:lnTo>
                  <a:lnTo>
                    <a:pt x="456" y="1757"/>
                  </a:lnTo>
                  <a:lnTo>
                    <a:pt x="456" y="1746"/>
                  </a:lnTo>
                  <a:lnTo>
                    <a:pt x="456" y="1725"/>
                  </a:lnTo>
                  <a:lnTo>
                    <a:pt x="458" y="1690"/>
                  </a:lnTo>
                  <a:lnTo>
                    <a:pt x="460" y="1654"/>
                  </a:lnTo>
                  <a:lnTo>
                    <a:pt x="460" y="1626"/>
                  </a:lnTo>
                  <a:lnTo>
                    <a:pt x="458" y="1597"/>
                  </a:lnTo>
                  <a:lnTo>
                    <a:pt x="458" y="1556"/>
                  </a:lnTo>
                  <a:lnTo>
                    <a:pt x="458" y="1516"/>
                  </a:lnTo>
                  <a:lnTo>
                    <a:pt x="458" y="1483"/>
                  </a:lnTo>
                  <a:lnTo>
                    <a:pt x="458" y="1452"/>
                  </a:lnTo>
                  <a:lnTo>
                    <a:pt x="454" y="1415"/>
                  </a:lnTo>
                  <a:lnTo>
                    <a:pt x="450" y="1375"/>
                  </a:lnTo>
                  <a:lnTo>
                    <a:pt x="445" y="1340"/>
                  </a:lnTo>
                  <a:lnTo>
                    <a:pt x="441" y="1307"/>
                  </a:lnTo>
                  <a:lnTo>
                    <a:pt x="439" y="1270"/>
                  </a:lnTo>
                  <a:lnTo>
                    <a:pt x="439" y="1235"/>
                  </a:lnTo>
                  <a:lnTo>
                    <a:pt x="439" y="1200"/>
                  </a:lnTo>
                  <a:lnTo>
                    <a:pt x="438" y="1163"/>
                  </a:lnTo>
                  <a:lnTo>
                    <a:pt x="436" y="1123"/>
                  </a:lnTo>
                  <a:lnTo>
                    <a:pt x="432" y="1086"/>
                  </a:lnTo>
                  <a:lnTo>
                    <a:pt x="430" y="1066"/>
                  </a:lnTo>
                  <a:lnTo>
                    <a:pt x="427" y="1048"/>
                  </a:lnTo>
                  <a:lnTo>
                    <a:pt x="423" y="1018"/>
                  </a:lnTo>
                  <a:lnTo>
                    <a:pt x="419" y="987"/>
                  </a:lnTo>
                  <a:lnTo>
                    <a:pt x="417" y="959"/>
                  </a:lnTo>
                  <a:lnTo>
                    <a:pt x="417" y="917"/>
                  </a:lnTo>
                  <a:lnTo>
                    <a:pt x="416" y="851"/>
                  </a:lnTo>
                  <a:lnTo>
                    <a:pt x="412" y="787"/>
                  </a:lnTo>
                  <a:lnTo>
                    <a:pt x="412" y="754"/>
                  </a:lnTo>
                  <a:lnTo>
                    <a:pt x="416" y="796"/>
                  </a:lnTo>
                  <a:lnTo>
                    <a:pt x="427" y="853"/>
                  </a:lnTo>
                  <a:lnTo>
                    <a:pt x="443" y="919"/>
                  </a:lnTo>
                  <a:lnTo>
                    <a:pt x="460" y="991"/>
                  </a:lnTo>
                  <a:lnTo>
                    <a:pt x="478" y="1060"/>
                  </a:lnTo>
                  <a:lnTo>
                    <a:pt x="493" y="1121"/>
                  </a:lnTo>
                  <a:lnTo>
                    <a:pt x="504" y="1167"/>
                  </a:lnTo>
                  <a:lnTo>
                    <a:pt x="507" y="1195"/>
                  </a:lnTo>
                  <a:lnTo>
                    <a:pt x="509" y="1246"/>
                  </a:lnTo>
                  <a:lnTo>
                    <a:pt x="515" y="1286"/>
                  </a:lnTo>
                  <a:lnTo>
                    <a:pt x="522" y="1319"/>
                  </a:lnTo>
                  <a:lnTo>
                    <a:pt x="528" y="1345"/>
                  </a:lnTo>
                  <a:lnTo>
                    <a:pt x="526" y="1408"/>
                  </a:lnTo>
                  <a:lnTo>
                    <a:pt x="520" y="1521"/>
                  </a:lnTo>
                  <a:lnTo>
                    <a:pt x="513" y="1634"/>
                  </a:lnTo>
                  <a:lnTo>
                    <a:pt x="509" y="1696"/>
                  </a:lnTo>
                  <a:lnTo>
                    <a:pt x="506" y="1724"/>
                  </a:lnTo>
                  <a:lnTo>
                    <a:pt x="496" y="1762"/>
                  </a:lnTo>
                  <a:lnTo>
                    <a:pt x="489" y="1806"/>
                  </a:lnTo>
                  <a:lnTo>
                    <a:pt x="484" y="1848"/>
                  </a:lnTo>
                  <a:lnTo>
                    <a:pt x="487" y="1850"/>
                  </a:lnTo>
                  <a:lnTo>
                    <a:pt x="493" y="1850"/>
                  </a:lnTo>
                  <a:lnTo>
                    <a:pt x="498" y="1852"/>
                  </a:lnTo>
                  <a:lnTo>
                    <a:pt x="506" y="1852"/>
                  </a:lnTo>
                  <a:lnTo>
                    <a:pt x="520" y="1854"/>
                  </a:lnTo>
                  <a:lnTo>
                    <a:pt x="539" y="1856"/>
                  </a:lnTo>
                  <a:lnTo>
                    <a:pt x="557" y="1858"/>
                  </a:lnTo>
                  <a:lnTo>
                    <a:pt x="577" y="1858"/>
                  </a:lnTo>
                  <a:lnTo>
                    <a:pt x="597" y="1858"/>
                  </a:lnTo>
                  <a:lnTo>
                    <a:pt x="619" y="1858"/>
                  </a:lnTo>
                  <a:lnTo>
                    <a:pt x="640" y="1858"/>
                  </a:lnTo>
                  <a:lnTo>
                    <a:pt x="662" y="1856"/>
                  </a:lnTo>
                  <a:lnTo>
                    <a:pt x="684" y="1854"/>
                  </a:lnTo>
                  <a:lnTo>
                    <a:pt x="704" y="1852"/>
                  </a:lnTo>
                  <a:lnTo>
                    <a:pt x="724" y="1848"/>
                  </a:lnTo>
                  <a:lnTo>
                    <a:pt x="744" y="1845"/>
                  </a:lnTo>
                  <a:lnTo>
                    <a:pt x="761" y="1841"/>
                  </a:lnTo>
                  <a:lnTo>
                    <a:pt x="778" y="1836"/>
                  </a:lnTo>
                  <a:lnTo>
                    <a:pt x="792" y="1830"/>
                  </a:lnTo>
                  <a:lnTo>
                    <a:pt x="803" y="1823"/>
                  </a:lnTo>
                  <a:lnTo>
                    <a:pt x="801" y="1815"/>
                  </a:lnTo>
                  <a:lnTo>
                    <a:pt x="800" y="1808"/>
                  </a:lnTo>
                  <a:lnTo>
                    <a:pt x="794" y="1803"/>
                  </a:lnTo>
                  <a:lnTo>
                    <a:pt x="789" y="1797"/>
                  </a:lnTo>
                  <a:lnTo>
                    <a:pt x="796" y="1771"/>
                  </a:lnTo>
                  <a:lnTo>
                    <a:pt x="801" y="1738"/>
                  </a:lnTo>
                  <a:lnTo>
                    <a:pt x="803" y="1705"/>
                  </a:lnTo>
                  <a:lnTo>
                    <a:pt x="803" y="1676"/>
                  </a:lnTo>
                  <a:lnTo>
                    <a:pt x="807" y="1628"/>
                  </a:lnTo>
                  <a:lnTo>
                    <a:pt x="814" y="1555"/>
                  </a:lnTo>
                  <a:lnTo>
                    <a:pt x="822" y="1481"/>
                  </a:lnTo>
                  <a:lnTo>
                    <a:pt x="827" y="1431"/>
                  </a:lnTo>
                  <a:lnTo>
                    <a:pt x="831" y="1384"/>
                  </a:lnTo>
                  <a:lnTo>
                    <a:pt x="834" y="1316"/>
                  </a:lnTo>
                  <a:lnTo>
                    <a:pt x="834" y="1248"/>
                  </a:lnTo>
                  <a:lnTo>
                    <a:pt x="829" y="1200"/>
                  </a:lnTo>
                  <a:lnTo>
                    <a:pt x="822" y="1172"/>
                  </a:lnTo>
                  <a:lnTo>
                    <a:pt x="814" y="1149"/>
                  </a:lnTo>
                  <a:lnTo>
                    <a:pt x="811" y="1127"/>
                  </a:lnTo>
                  <a:lnTo>
                    <a:pt x="805" y="1108"/>
                  </a:lnTo>
                  <a:lnTo>
                    <a:pt x="800" y="1086"/>
                  </a:lnTo>
                  <a:lnTo>
                    <a:pt x="794" y="1060"/>
                  </a:lnTo>
                  <a:lnTo>
                    <a:pt x="789" y="1038"/>
                  </a:lnTo>
                  <a:lnTo>
                    <a:pt x="787" y="1024"/>
                  </a:lnTo>
                  <a:lnTo>
                    <a:pt x="785" y="1011"/>
                  </a:lnTo>
                  <a:lnTo>
                    <a:pt x="781" y="991"/>
                  </a:lnTo>
                  <a:lnTo>
                    <a:pt x="776" y="970"/>
                  </a:lnTo>
                  <a:lnTo>
                    <a:pt x="774" y="954"/>
                  </a:lnTo>
                  <a:lnTo>
                    <a:pt x="772" y="937"/>
                  </a:lnTo>
                  <a:lnTo>
                    <a:pt x="768" y="917"/>
                  </a:lnTo>
                  <a:lnTo>
                    <a:pt x="765" y="895"/>
                  </a:lnTo>
                  <a:lnTo>
                    <a:pt x="763" y="877"/>
                  </a:lnTo>
                  <a:lnTo>
                    <a:pt x="763" y="822"/>
                  </a:lnTo>
                  <a:lnTo>
                    <a:pt x="765" y="719"/>
                  </a:lnTo>
                  <a:lnTo>
                    <a:pt x="763" y="614"/>
                  </a:lnTo>
                  <a:lnTo>
                    <a:pt x="761" y="553"/>
                  </a:lnTo>
                  <a:lnTo>
                    <a:pt x="752" y="553"/>
                  </a:lnTo>
                  <a:lnTo>
                    <a:pt x="741" y="555"/>
                  </a:lnTo>
                  <a:lnTo>
                    <a:pt x="726" y="555"/>
                  </a:lnTo>
                  <a:lnTo>
                    <a:pt x="710" y="557"/>
                  </a:lnTo>
                  <a:lnTo>
                    <a:pt x="693" y="557"/>
                  </a:lnTo>
                  <a:lnTo>
                    <a:pt x="673" y="559"/>
                  </a:lnTo>
                  <a:lnTo>
                    <a:pt x="653" y="561"/>
                  </a:lnTo>
                  <a:lnTo>
                    <a:pt x="631" y="563"/>
                  </a:lnTo>
                  <a:lnTo>
                    <a:pt x="608" y="566"/>
                  </a:lnTo>
                  <a:lnTo>
                    <a:pt x="586" y="570"/>
                  </a:lnTo>
                  <a:lnTo>
                    <a:pt x="563" y="572"/>
                  </a:lnTo>
                  <a:lnTo>
                    <a:pt x="542" y="575"/>
                  </a:lnTo>
                  <a:lnTo>
                    <a:pt x="520" y="581"/>
                  </a:lnTo>
                  <a:lnTo>
                    <a:pt x="500" y="585"/>
                  </a:lnTo>
                  <a:lnTo>
                    <a:pt x="482" y="590"/>
                  </a:lnTo>
                  <a:lnTo>
                    <a:pt x="465" y="596"/>
                  </a:lnTo>
                  <a:lnTo>
                    <a:pt x="456" y="552"/>
                  </a:lnTo>
                  <a:lnTo>
                    <a:pt x="445" y="489"/>
                  </a:lnTo>
                  <a:lnTo>
                    <a:pt x="432" y="416"/>
                  </a:lnTo>
                  <a:lnTo>
                    <a:pt x="419" y="337"/>
                  </a:lnTo>
                  <a:lnTo>
                    <a:pt x="408" y="256"/>
                  </a:lnTo>
                  <a:lnTo>
                    <a:pt x="401" y="179"/>
                  </a:lnTo>
                  <a:lnTo>
                    <a:pt x="395" y="113"/>
                  </a:lnTo>
                  <a:lnTo>
                    <a:pt x="395" y="61"/>
                  </a:lnTo>
                  <a:lnTo>
                    <a:pt x="364" y="70"/>
                  </a:lnTo>
                  <a:lnTo>
                    <a:pt x="333" y="74"/>
                  </a:lnTo>
                  <a:lnTo>
                    <a:pt x="303" y="74"/>
                  </a:lnTo>
                  <a:lnTo>
                    <a:pt x="278" y="70"/>
                  </a:lnTo>
                  <a:lnTo>
                    <a:pt x="252" y="65"/>
                  </a:lnTo>
                  <a:lnTo>
                    <a:pt x="230" y="59"/>
                  </a:lnTo>
                  <a:lnTo>
                    <a:pt x="212" y="52"/>
                  </a:lnTo>
                  <a:lnTo>
                    <a:pt x="195" y="46"/>
                  </a:lnTo>
                  <a:lnTo>
                    <a:pt x="182" y="43"/>
                  </a:lnTo>
                  <a:lnTo>
                    <a:pt x="169" y="37"/>
                  </a:lnTo>
                  <a:lnTo>
                    <a:pt x="156" y="34"/>
                  </a:lnTo>
                  <a:lnTo>
                    <a:pt x="145" y="30"/>
                  </a:lnTo>
                  <a:lnTo>
                    <a:pt x="134" y="26"/>
                  </a:lnTo>
                  <a:lnTo>
                    <a:pt x="122" y="21"/>
                  </a:lnTo>
                  <a:lnTo>
                    <a:pt x="109" y="13"/>
                  </a:lnTo>
                  <a:lnTo>
                    <a:pt x="96" y="4"/>
                  </a:lnTo>
                  <a:lnTo>
                    <a:pt x="90" y="2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2" y="2"/>
                  </a:lnTo>
                  <a:lnTo>
                    <a:pt x="70" y="68"/>
                  </a:lnTo>
                  <a:lnTo>
                    <a:pt x="66" y="177"/>
                  </a:lnTo>
                  <a:lnTo>
                    <a:pt x="65" y="285"/>
                  </a:lnTo>
                  <a:lnTo>
                    <a:pt x="65" y="353"/>
                  </a:lnTo>
                  <a:lnTo>
                    <a:pt x="57" y="357"/>
                  </a:lnTo>
                  <a:lnTo>
                    <a:pt x="48" y="361"/>
                  </a:lnTo>
                  <a:lnTo>
                    <a:pt x="41" y="364"/>
                  </a:lnTo>
                  <a:lnTo>
                    <a:pt x="33" y="368"/>
                  </a:lnTo>
                  <a:lnTo>
                    <a:pt x="24" y="372"/>
                  </a:lnTo>
                  <a:lnTo>
                    <a:pt x="17" y="373"/>
                  </a:lnTo>
                  <a:lnTo>
                    <a:pt x="8" y="377"/>
                  </a:lnTo>
                  <a:lnTo>
                    <a:pt x="0" y="381"/>
                  </a:lnTo>
                  <a:lnTo>
                    <a:pt x="13" y="419"/>
                  </a:lnTo>
                  <a:lnTo>
                    <a:pt x="26" y="456"/>
                  </a:lnTo>
                  <a:lnTo>
                    <a:pt x="37" y="487"/>
                  </a:lnTo>
                  <a:lnTo>
                    <a:pt x="43" y="511"/>
                  </a:lnTo>
                  <a:lnTo>
                    <a:pt x="46" y="535"/>
                  </a:lnTo>
                  <a:lnTo>
                    <a:pt x="52" y="564"/>
                  </a:lnTo>
                  <a:lnTo>
                    <a:pt x="59" y="592"/>
                  </a:lnTo>
                  <a:lnTo>
                    <a:pt x="66" y="610"/>
                  </a:lnTo>
                  <a:lnTo>
                    <a:pt x="76" y="634"/>
                  </a:lnTo>
                  <a:lnTo>
                    <a:pt x="87" y="676"/>
                  </a:lnTo>
                  <a:lnTo>
                    <a:pt x="98" y="721"/>
                  </a:lnTo>
                  <a:lnTo>
                    <a:pt x="103" y="744"/>
                  </a:lnTo>
                  <a:lnTo>
                    <a:pt x="105" y="766"/>
                  </a:lnTo>
                  <a:lnTo>
                    <a:pt x="111" y="801"/>
                  </a:lnTo>
                  <a:lnTo>
                    <a:pt x="116" y="842"/>
                  </a:lnTo>
                  <a:lnTo>
                    <a:pt x="122" y="873"/>
                  </a:lnTo>
                  <a:lnTo>
                    <a:pt x="127" y="899"/>
                  </a:lnTo>
                  <a:lnTo>
                    <a:pt x="133" y="926"/>
                  </a:lnTo>
                  <a:lnTo>
                    <a:pt x="134" y="952"/>
                  </a:lnTo>
                  <a:lnTo>
                    <a:pt x="133" y="974"/>
                  </a:lnTo>
                  <a:lnTo>
                    <a:pt x="131" y="992"/>
                  </a:lnTo>
                  <a:lnTo>
                    <a:pt x="131" y="1009"/>
                  </a:lnTo>
                  <a:lnTo>
                    <a:pt x="131" y="1024"/>
                  </a:lnTo>
                  <a:lnTo>
                    <a:pt x="134" y="1035"/>
                  </a:lnTo>
                  <a:lnTo>
                    <a:pt x="138" y="1046"/>
                  </a:lnTo>
                  <a:lnTo>
                    <a:pt x="144" y="1059"/>
                  </a:lnTo>
                  <a:lnTo>
                    <a:pt x="145" y="1070"/>
                  </a:lnTo>
                  <a:lnTo>
                    <a:pt x="145" y="1079"/>
                  </a:lnTo>
                  <a:lnTo>
                    <a:pt x="144" y="1088"/>
                  </a:lnTo>
                  <a:lnTo>
                    <a:pt x="144" y="1103"/>
                  </a:lnTo>
                  <a:lnTo>
                    <a:pt x="144" y="1114"/>
                  </a:lnTo>
                  <a:lnTo>
                    <a:pt x="145" y="1121"/>
                  </a:lnTo>
                  <a:lnTo>
                    <a:pt x="153" y="1138"/>
                  </a:lnTo>
                  <a:lnTo>
                    <a:pt x="162" y="1169"/>
                  </a:lnTo>
                  <a:lnTo>
                    <a:pt x="173" y="1206"/>
                  </a:lnTo>
                  <a:lnTo>
                    <a:pt x="179" y="1233"/>
                  </a:lnTo>
                  <a:lnTo>
                    <a:pt x="180" y="1262"/>
                  </a:lnTo>
                  <a:lnTo>
                    <a:pt x="182" y="1303"/>
                  </a:lnTo>
                  <a:lnTo>
                    <a:pt x="182" y="1347"/>
                  </a:lnTo>
                  <a:lnTo>
                    <a:pt x="186" y="1380"/>
                  </a:lnTo>
                  <a:lnTo>
                    <a:pt x="190" y="1409"/>
                  </a:lnTo>
                  <a:lnTo>
                    <a:pt x="191" y="1441"/>
                  </a:lnTo>
                  <a:lnTo>
                    <a:pt x="193" y="1472"/>
                  </a:lnTo>
                  <a:lnTo>
                    <a:pt x="191" y="1492"/>
                  </a:lnTo>
                  <a:lnTo>
                    <a:pt x="190" y="1514"/>
                  </a:lnTo>
                  <a:lnTo>
                    <a:pt x="191" y="1544"/>
                  </a:lnTo>
                  <a:lnTo>
                    <a:pt x="191" y="1573"/>
                  </a:lnTo>
                  <a:lnTo>
                    <a:pt x="195" y="1593"/>
                  </a:lnTo>
                  <a:lnTo>
                    <a:pt x="197" y="1615"/>
                  </a:lnTo>
                  <a:lnTo>
                    <a:pt x="193" y="1648"/>
                  </a:lnTo>
                  <a:lnTo>
                    <a:pt x="188" y="1681"/>
                  </a:lnTo>
                  <a:lnTo>
                    <a:pt x="182" y="1702"/>
                  </a:lnTo>
                  <a:lnTo>
                    <a:pt x="179" y="1711"/>
                  </a:lnTo>
                  <a:lnTo>
                    <a:pt x="177" y="1720"/>
                  </a:lnTo>
                  <a:lnTo>
                    <a:pt x="175" y="1727"/>
                  </a:lnTo>
                  <a:lnTo>
                    <a:pt x="175" y="1735"/>
                  </a:lnTo>
                  <a:lnTo>
                    <a:pt x="167" y="1738"/>
                  </a:lnTo>
                  <a:lnTo>
                    <a:pt x="162" y="1742"/>
                  </a:lnTo>
                  <a:lnTo>
                    <a:pt x="156" y="1747"/>
                  </a:lnTo>
                  <a:lnTo>
                    <a:pt x="153" y="1751"/>
                  </a:lnTo>
                  <a:lnTo>
                    <a:pt x="149" y="1760"/>
                  </a:lnTo>
                  <a:lnTo>
                    <a:pt x="140" y="1779"/>
                  </a:lnTo>
                  <a:lnTo>
                    <a:pt x="131" y="1797"/>
                  </a:lnTo>
                  <a:lnTo>
                    <a:pt x="125" y="1812"/>
                  </a:lnTo>
                  <a:lnTo>
                    <a:pt x="131" y="1814"/>
                  </a:lnTo>
                  <a:lnTo>
                    <a:pt x="136" y="1815"/>
                  </a:lnTo>
                  <a:lnTo>
                    <a:pt x="142" y="1817"/>
                  </a:lnTo>
                  <a:lnTo>
                    <a:pt x="147" y="1819"/>
                  </a:lnTo>
                  <a:lnTo>
                    <a:pt x="162" y="1823"/>
                  </a:lnTo>
                  <a:lnTo>
                    <a:pt x="179" y="1825"/>
                  </a:lnTo>
                  <a:lnTo>
                    <a:pt x="195" y="1828"/>
                  </a:lnTo>
                  <a:lnTo>
                    <a:pt x="215" y="1832"/>
                  </a:lnTo>
                  <a:lnTo>
                    <a:pt x="235" y="1834"/>
                  </a:lnTo>
                  <a:lnTo>
                    <a:pt x="256" y="1837"/>
                  </a:lnTo>
                  <a:lnTo>
                    <a:pt x="278" y="1841"/>
                  </a:lnTo>
                  <a:lnTo>
                    <a:pt x="300" y="1843"/>
                  </a:lnTo>
                  <a:lnTo>
                    <a:pt x="320" y="1847"/>
                  </a:lnTo>
                  <a:lnTo>
                    <a:pt x="342" y="1848"/>
                  </a:lnTo>
                  <a:lnTo>
                    <a:pt x="362" y="1850"/>
                  </a:lnTo>
                  <a:lnTo>
                    <a:pt x="381" y="1852"/>
                  </a:lnTo>
                  <a:lnTo>
                    <a:pt x="399" y="1854"/>
                  </a:lnTo>
                  <a:lnTo>
                    <a:pt x="417" y="1856"/>
                  </a:lnTo>
                  <a:lnTo>
                    <a:pt x="432" y="1858"/>
                  </a:lnTo>
                  <a:lnTo>
                    <a:pt x="445" y="1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Freeform 24"/>
            <p:cNvSpPr>
              <a:spLocks/>
            </p:cNvSpPr>
            <p:nvPr/>
          </p:nvSpPr>
          <p:spPr bwMode="auto">
            <a:xfrm>
              <a:off x="4686" y="2177"/>
              <a:ext cx="306" cy="734"/>
            </a:xfrm>
            <a:custGeom>
              <a:avLst/>
              <a:gdLst>
                <a:gd name="T0" fmla="*/ 346 w 612"/>
                <a:gd name="T1" fmla="*/ 1429 h 1470"/>
                <a:gd name="T2" fmla="*/ 298 w 612"/>
                <a:gd name="T3" fmla="*/ 1431 h 1470"/>
                <a:gd name="T4" fmla="*/ 236 w 612"/>
                <a:gd name="T5" fmla="*/ 1437 h 1470"/>
                <a:gd name="T6" fmla="*/ 168 w 612"/>
                <a:gd name="T7" fmla="*/ 1446 h 1470"/>
                <a:gd name="T8" fmla="*/ 105 w 612"/>
                <a:gd name="T9" fmla="*/ 1459 h 1470"/>
                <a:gd name="T10" fmla="*/ 61 w 612"/>
                <a:gd name="T11" fmla="*/ 1426 h 1470"/>
                <a:gd name="T12" fmla="*/ 24 w 612"/>
                <a:gd name="T13" fmla="*/ 1211 h 1470"/>
                <a:gd name="T14" fmla="*/ 0 w 612"/>
                <a:gd name="T15" fmla="*/ 987 h 1470"/>
                <a:gd name="T16" fmla="*/ 24 w 612"/>
                <a:gd name="T17" fmla="*/ 762 h 1470"/>
                <a:gd name="T18" fmla="*/ 50 w 612"/>
                <a:gd name="T19" fmla="*/ 590 h 1470"/>
                <a:gd name="T20" fmla="*/ 109 w 612"/>
                <a:gd name="T21" fmla="*/ 388 h 1470"/>
                <a:gd name="T22" fmla="*/ 177 w 612"/>
                <a:gd name="T23" fmla="*/ 206 h 1470"/>
                <a:gd name="T24" fmla="*/ 202 w 612"/>
                <a:gd name="T25" fmla="*/ 140 h 1470"/>
                <a:gd name="T26" fmla="*/ 230 w 612"/>
                <a:gd name="T27" fmla="*/ 92 h 1470"/>
                <a:gd name="T28" fmla="*/ 250 w 612"/>
                <a:gd name="T29" fmla="*/ 0 h 1470"/>
                <a:gd name="T30" fmla="*/ 272 w 612"/>
                <a:gd name="T31" fmla="*/ 18 h 1470"/>
                <a:gd name="T32" fmla="*/ 291 w 612"/>
                <a:gd name="T33" fmla="*/ 48 h 1470"/>
                <a:gd name="T34" fmla="*/ 315 w 612"/>
                <a:gd name="T35" fmla="*/ 92 h 1470"/>
                <a:gd name="T36" fmla="*/ 344 w 612"/>
                <a:gd name="T37" fmla="*/ 103 h 1470"/>
                <a:gd name="T38" fmla="*/ 366 w 612"/>
                <a:gd name="T39" fmla="*/ 114 h 1470"/>
                <a:gd name="T40" fmla="*/ 377 w 612"/>
                <a:gd name="T41" fmla="*/ 149 h 1470"/>
                <a:gd name="T42" fmla="*/ 399 w 612"/>
                <a:gd name="T43" fmla="*/ 169 h 1470"/>
                <a:gd name="T44" fmla="*/ 427 w 612"/>
                <a:gd name="T45" fmla="*/ 178 h 1470"/>
                <a:gd name="T46" fmla="*/ 445 w 612"/>
                <a:gd name="T47" fmla="*/ 191 h 1470"/>
                <a:gd name="T48" fmla="*/ 471 w 612"/>
                <a:gd name="T49" fmla="*/ 209 h 1470"/>
                <a:gd name="T50" fmla="*/ 493 w 612"/>
                <a:gd name="T51" fmla="*/ 226 h 1470"/>
                <a:gd name="T52" fmla="*/ 541 w 612"/>
                <a:gd name="T53" fmla="*/ 257 h 1470"/>
                <a:gd name="T54" fmla="*/ 583 w 612"/>
                <a:gd name="T55" fmla="*/ 296 h 1470"/>
                <a:gd name="T56" fmla="*/ 588 w 612"/>
                <a:gd name="T57" fmla="*/ 347 h 1470"/>
                <a:gd name="T58" fmla="*/ 585 w 612"/>
                <a:gd name="T59" fmla="*/ 395 h 1470"/>
                <a:gd name="T60" fmla="*/ 585 w 612"/>
                <a:gd name="T61" fmla="*/ 465 h 1470"/>
                <a:gd name="T62" fmla="*/ 574 w 612"/>
                <a:gd name="T63" fmla="*/ 509 h 1470"/>
                <a:gd name="T64" fmla="*/ 566 w 612"/>
                <a:gd name="T65" fmla="*/ 529 h 1470"/>
                <a:gd name="T66" fmla="*/ 568 w 612"/>
                <a:gd name="T67" fmla="*/ 549 h 1470"/>
                <a:gd name="T68" fmla="*/ 586 w 612"/>
                <a:gd name="T69" fmla="*/ 590 h 1470"/>
                <a:gd name="T70" fmla="*/ 579 w 612"/>
                <a:gd name="T71" fmla="*/ 672 h 1470"/>
                <a:gd name="T72" fmla="*/ 603 w 612"/>
                <a:gd name="T73" fmla="*/ 753 h 1470"/>
                <a:gd name="T74" fmla="*/ 605 w 612"/>
                <a:gd name="T75" fmla="*/ 841 h 1470"/>
                <a:gd name="T76" fmla="*/ 570 w 612"/>
                <a:gd name="T77" fmla="*/ 904 h 1470"/>
                <a:gd name="T78" fmla="*/ 537 w 612"/>
                <a:gd name="T79" fmla="*/ 953 h 1470"/>
                <a:gd name="T80" fmla="*/ 506 w 612"/>
                <a:gd name="T81" fmla="*/ 961 h 1470"/>
                <a:gd name="T82" fmla="*/ 478 w 612"/>
                <a:gd name="T83" fmla="*/ 952 h 1470"/>
                <a:gd name="T84" fmla="*/ 425 w 612"/>
                <a:gd name="T85" fmla="*/ 906 h 1470"/>
                <a:gd name="T86" fmla="*/ 359 w 612"/>
                <a:gd name="T87" fmla="*/ 852 h 1470"/>
                <a:gd name="T88" fmla="*/ 346 w 612"/>
                <a:gd name="T89" fmla="*/ 862 h 1470"/>
                <a:gd name="T90" fmla="*/ 353 w 612"/>
                <a:gd name="T91" fmla="*/ 891 h 1470"/>
                <a:gd name="T92" fmla="*/ 355 w 612"/>
                <a:gd name="T93" fmla="*/ 953 h 1470"/>
                <a:gd name="T94" fmla="*/ 368 w 612"/>
                <a:gd name="T95" fmla="*/ 1018 h 1470"/>
                <a:gd name="T96" fmla="*/ 373 w 612"/>
                <a:gd name="T97" fmla="*/ 1091 h 1470"/>
                <a:gd name="T98" fmla="*/ 388 w 612"/>
                <a:gd name="T99" fmla="*/ 1190 h 1470"/>
                <a:gd name="T100" fmla="*/ 394 w 612"/>
                <a:gd name="T101" fmla="*/ 1284 h 1470"/>
                <a:gd name="T102" fmla="*/ 399 w 612"/>
                <a:gd name="T103" fmla="*/ 1376 h 1470"/>
                <a:gd name="T104" fmla="*/ 412 w 612"/>
                <a:gd name="T105" fmla="*/ 1418 h 1470"/>
                <a:gd name="T106" fmla="*/ 386 w 612"/>
                <a:gd name="T107" fmla="*/ 1426 h 1470"/>
                <a:gd name="T108" fmla="*/ 366 w 612"/>
                <a:gd name="T109" fmla="*/ 1427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2" h="1470">
                  <a:moveTo>
                    <a:pt x="366" y="1427"/>
                  </a:moveTo>
                  <a:lnTo>
                    <a:pt x="357" y="1427"/>
                  </a:lnTo>
                  <a:lnTo>
                    <a:pt x="346" y="1429"/>
                  </a:lnTo>
                  <a:lnTo>
                    <a:pt x="331" y="1429"/>
                  </a:lnTo>
                  <a:lnTo>
                    <a:pt x="315" y="1431"/>
                  </a:lnTo>
                  <a:lnTo>
                    <a:pt x="298" y="1431"/>
                  </a:lnTo>
                  <a:lnTo>
                    <a:pt x="278" y="1433"/>
                  </a:lnTo>
                  <a:lnTo>
                    <a:pt x="258" y="1435"/>
                  </a:lnTo>
                  <a:lnTo>
                    <a:pt x="236" y="1437"/>
                  </a:lnTo>
                  <a:lnTo>
                    <a:pt x="213" y="1440"/>
                  </a:lnTo>
                  <a:lnTo>
                    <a:pt x="191" y="1444"/>
                  </a:lnTo>
                  <a:lnTo>
                    <a:pt x="168" y="1446"/>
                  </a:lnTo>
                  <a:lnTo>
                    <a:pt x="147" y="1449"/>
                  </a:lnTo>
                  <a:lnTo>
                    <a:pt x="125" y="1455"/>
                  </a:lnTo>
                  <a:lnTo>
                    <a:pt x="105" y="1459"/>
                  </a:lnTo>
                  <a:lnTo>
                    <a:pt x="87" y="1464"/>
                  </a:lnTo>
                  <a:lnTo>
                    <a:pt x="70" y="1470"/>
                  </a:lnTo>
                  <a:lnTo>
                    <a:pt x="61" y="1426"/>
                  </a:lnTo>
                  <a:lnTo>
                    <a:pt x="50" y="1363"/>
                  </a:lnTo>
                  <a:lnTo>
                    <a:pt x="37" y="1290"/>
                  </a:lnTo>
                  <a:lnTo>
                    <a:pt x="24" y="1211"/>
                  </a:lnTo>
                  <a:lnTo>
                    <a:pt x="13" y="1130"/>
                  </a:lnTo>
                  <a:lnTo>
                    <a:pt x="6" y="1053"/>
                  </a:lnTo>
                  <a:lnTo>
                    <a:pt x="0" y="987"/>
                  </a:lnTo>
                  <a:lnTo>
                    <a:pt x="0" y="935"/>
                  </a:lnTo>
                  <a:lnTo>
                    <a:pt x="11" y="849"/>
                  </a:lnTo>
                  <a:lnTo>
                    <a:pt x="24" y="762"/>
                  </a:lnTo>
                  <a:lnTo>
                    <a:pt x="37" y="687"/>
                  </a:lnTo>
                  <a:lnTo>
                    <a:pt x="43" y="638"/>
                  </a:lnTo>
                  <a:lnTo>
                    <a:pt x="50" y="590"/>
                  </a:lnTo>
                  <a:lnTo>
                    <a:pt x="65" y="529"/>
                  </a:lnTo>
                  <a:lnTo>
                    <a:pt x="85" y="459"/>
                  </a:lnTo>
                  <a:lnTo>
                    <a:pt x="109" y="388"/>
                  </a:lnTo>
                  <a:lnTo>
                    <a:pt x="134" y="318"/>
                  </a:lnTo>
                  <a:lnTo>
                    <a:pt x="157" y="255"/>
                  </a:lnTo>
                  <a:lnTo>
                    <a:pt x="177" y="206"/>
                  </a:lnTo>
                  <a:lnTo>
                    <a:pt x="190" y="173"/>
                  </a:lnTo>
                  <a:lnTo>
                    <a:pt x="195" y="158"/>
                  </a:lnTo>
                  <a:lnTo>
                    <a:pt x="202" y="140"/>
                  </a:lnTo>
                  <a:lnTo>
                    <a:pt x="210" y="123"/>
                  </a:lnTo>
                  <a:lnTo>
                    <a:pt x="213" y="110"/>
                  </a:lnTo>
                  <a:lnTo>
                    <a:pt x="230" y="92"/>
                  </a:lnTo>
                  <a:lnTo>
                    <a:pt x="243" y="66"/>
                  </a:lnTo>
                  <a:lnTo>
                    <a:pt x="250" y="35"/>
                  </a:lnTo>
                  <a:lnTo>
                    <a:pt x="250" y="0"/>
                  </a:lnTo>
                  <a:lnTo>
                    <a:pt x="261" y="6"/>
                  </a:lnTo>
                  <a:lnTo>
                    <a:pt x="269" y="11"/>
                  </a:lnTo>
                  <a:lnTo>
                    <a:pt x="272" y="18"/>
                  </a:lnTo>
                  <a:lnTo>
                    <a:pt x="276" y="24"/>
                  </a:lnTo>
                  <a:lnTo>
                    <a:pt x="281" y="33"/>
                  </a:lnTo>
                  <a:lnTo>
                    <a:pt x="291" y="48"/>
                  </a:lnTo>
                  <a:lnTo>
                    <a:pt x="300" y="68"/>
                  </a:lnTo>
                  <a:lnTo>
                    <a:pt x="305" y="88"/>
                  </a:lnTo>
                  <a:lnTo>
                    <a:pt x="315" y="92"/>
                  </a:lnTo>
                  <a:lnTo>
                    <a:pt x="324" y="96"/>
                  </a:lnTo>
                  <a:lnTo>
                    <a:pt x="335" y="99"/>
                  </a:lnTo>
                  <a:lnTo>
                    <a:pt x="344" y="103"/>
                  </a:lnTo>
                  <a:lnTo>
                    <a:pt x="351" y="107"/>
                  </a:lnTo>
                  <a:lnTo>
                    <a:pt x="360" y="110"/>
                  </a:lnTo>
                  <a:lnTo>
                    <a:pt x="366" y="114"/>
                  </a:lnTo>
                  <a:lnTo>
                    <a:pt x="371" y="116"/>
                  </a:lnTo>
                  <a:lnTo>
                    <a:pt x="373" y="132"/>
                  </a:lnTo>
                  <a:lnTo>
                    <a:pt x="377" y="149"/>
                  </a:lnTo>
                  <a:lnTo>
                    <a:pt x="383" y="164"/>
                  </a:lnTo>
                  <a:lnTo>
                    <a:pt x="390" y="169"/>
                  </a:lnTo>
                  <a:lnTo>
                    <a:pt x="399" y="169"/>
                  </a:lnTo>
                  <a:lnTo>
                    <a:pt x="410" y="171"/>
                  </a:lnTo>
                  <a:lnTo>
                    <a:pt x="419" y="175"/>
                  </a:lnTo>
                  <a:lnTo>
                    <a:pt x="427" y="178"/>
                  </a:lnTo>
                  <a:lnTo>
                    <a:pt x="430" y="180"/>
                  </a:lnTo>
                  <a:lnTo>
                    <a:pt x="438" y="186"/>
                  </a:lnTo>
                  <a:lnTo>
                    <a:pt x="445" y="191"/>
                  </a:lnTo>
                  <a:lnTo>
                    <a:pt x="454" y="197"/>
                  </a:lnTo>
                  <a:lnTo>
                    <a:pt x="462" y="204"/>
                  </a:lnTo>
                  <a:lnTo>
                    <a:pt x="471" y="209"/>
                  </a:lnTo>
                  <a:lnTo>
                    <a:pt x="478" y="215"/>
                  </a:lnTo>
                  <a:lnTo>
                    <a:pt x="485" y="221"/>
                  </a:lnTo>
                  <a:lnTo>
                    <a:pt x="493" y="226"/>
                  </a:lnTo>
                  <a:lnTo>
                    <a:pt x="506" y="235"/>
                  </a:lnTo>
                  <a:lnTo>
                    <a:pt x="522" y="246"/>
                  </a:lnTo>
                  <a:lnTo>
                    <a:pt x="541" y="257"/>
                  </a:lnTo>
                  <a:lnTo>
                    <a:pt x="557" y="272"/>
                  </a:lnTo>
                  <a:lnTo>
                    <a:pt x="572" y="285"/>
                  </a:lnTo>
                  <a:lnTo>
                    <a:pt x="583" y="296"/>
                  </a:lnTo>
                  <a:lnTo>
                    <a:pt x="588" y="307"/>
                  </a:lnTo>
                  <a:lnTo>
                    <a:pt x="590" y="327"/>
                  </a:lnTo>
                  <a:lnTo>
                    <a:pt x="588" y="347"/>
                  </a:lnTo>
                  <a:lnTo>
                    <a:pt x="586" y="366"/>
                  </a:lnTo>
                  <a:lnTo>
                    <a:pt x="585" y="378"/>
                  </a:lnTo>
                  <a:lnTo>
                    <a:pt x="585" y="395"/>
                  </a:lnTo>
                  <a:lnTo>
                    <a:pt x="585" y="419"/>
                  </a:lnTo>
                  <a:lnTo>
                    <a:pt x="585" y="445"/>
                  </a:lnTo>
                  <a:lnTo>
                    <a:pt x="585" y="465"/>
                  </a:lnTo>
                  <a:lnTo>
                    <a:pt x="583" y="478"/>
                  </a:lnTo>
                  <a:lnTo>
                    <a:pt x="579" y="492"/>
                  </a:lnTo>
                  <a:lnTo>
                    <a:pt x="574" y="509"/>
                  </a:lnTo>
                  <a:lnTo>
                    <a:pt x="568" y="524"/>
                  </a:lnTo>
                  <a:lnTo>
                    <a:pt x="566" y="527"/>
                  </a:lnTo>
                  <a:lnTo>
                    <a:pt x="566" y="529"/>
                  </a:lnTo>
                  <a:lnTo>
                    <a:pt x="566" y="533"/>
                  </a:lnTo>
                  <a:lnTo>
                    <a:pt x="566" y="535"/>
                  </a:lnTo>
                  <a:lnTo>
                    <a:pt x="568" y="549"/>
                  </a:lnTo>
                  <a:lnTo>
                    <a:pt x="575" y="564"/>
                  </a:lnTo>
                  <a:lnTo>
                    <a:pt x="581" y="579"/>
                  </a:lnTo>
                  <a:lnTo>
                    <a:pt x="586" y="590"/>
                  </a:lnTo>
                  <a:lnTo>
                    <a:pt x="586" y="606"/>
                  </a:lnTo>
                  <a:lnTo>
                    <a:pt x="583" y="639"/>
                  </a:lnTo>
                  <a:lnTo>
                    <a:pt x="579" y="672"/>
                  </a:lnTo>
                  <a:lnTo>
                    <a:pt x="581" y="693"/>
                  </a:lnTo>
                  <a:lnTo>
                    <a:pt x="590" y="715"/>
                  </a:lnTo>
                  <a:lnTo>
                    <a:pt x="603" y="753"/>
                  </a:lnTo>
                  <a:lnTo>
                    <a:pt x="612" y="794"/>
                  </a:lnTo>
                  <a:lnTo>
                    <a:pt x="610" y="827"/>
                  </a:lnTo>
                  <a:lnTo>
                    <a:pt x="605" y="841"/>
                  </a:lnTo>
                  <a:lnTo>
                    <a:pt x="594" y="862"/>
                  </a:lnTo>
                  <a:lnTo>
                    <a:pt x="583" y="882"/>
                  </a:lnTo>
                  <a:lnTo>
                    <a:pt x="570" y="904"/>
                  </a:lnTo>
                  <a:lnTo>
                    <a:pt x="557" y="926"/>
                  </a:lnTo>
                  <a:lnTo>
                    <a:pt x="546" y="942"/>
                  </a:lnTo>
                  <a:lnTo>
                    <a:pt x="537" y="953"/>
                  </a:lnTo>
                  <a:lnTo>
                    <a:pt x="531" y="959"/>
                  </a:lnTo>
                  <a:lnTo>
                    <a:pt x="522" y="961"/>
                  </a:lnTo>
                  <a:lnTo>
                    <a:pt x="506" y="961"/>
                  </a:lnTo>
                  <a:lnTo>
                    <a:pt x="491" y="961"/>
                  </a:lnTo>
                  <a:lnTo>
                    <a:pt x="484" y="957"/>
                  </a:lnTo>
                  <a:lnTo>
                    <a:pt x="478" y="952"/>
                  </a:lnTo>
                  <a:lnTo>
                    <a:pt x="465" y="941"/>
                  </a:lnTo>
                  <a:lnTo>
                    <a:pt x="447" y="924"/>
                  </a:lnTo>
                  <a:lnTo>
                    <a:pt x="425" y="906"/>
                  </a:lnTo>
                  <a:lnTo>
                    <a:pt x="403" y="887"/>
                  </a:lnTo>
                  <a:lnTo>
                    <a:pt x="379" y="867"/>
                  </a:lnTo>
                  <a:lnTo>
                    <a:pt x="359" y="852"/>
                  </a:lnTo>
                  <a:lnTo>
                    <a:pt x="342" y="840"/>
                  </a:lnTo>
                  <a:lnTo>
                    <a:pt x="344" y="851"/>
                  </a:lnTo>
                  <a:lnTo>
                    <a:pt x="346" y="862"/>
                  </a:lnTo>
                  <a:lnTo>
                    <a:pt x="351" y="871"/>
                  </a:lnTo>
                  <a:lnTo>
                    <a:pt x="355" y="876"/>
                  </a:lnTo>
                  <a:lnTo>
                    <a:pt x="353" y="891"/>
                  </a:lnTo>
                  <a:lnTo>
                    <a:pt x="353" y="911"/>
                  </a:lnTo>
                  <a:lnTo>
                    <a:pt x="351" y="933"/>
                  </a:lnTo>
                  <a:lnTo>
                    <a:pt x="355" y="953"/>
                  </a:lnTo>
                  <a:lnTo>
                    <a:pt x="360" y="976"/>
                  </a:lnTo>
                  <a:lnTo>
                    <a:pt x="364" y="998"/>
                  </a:lnTo>
                  <a:lnTo>
                    <a:pt x="368" y="1018"/>
                  </a:lnTo>
                  <a:lnTo>
                    <a:pt x="370" y="1034"/>
                  </a:lnTo>
                  <a:lnTo>
                    <a:pt x="371" y="1056"/>
                  </a:lnTo>
                  <a:lnTo>
                    <a:pt x="373" y="1091"/>
                  </a:lnTo>
                  <a:lnTo>
                    <a:pt x="377" y="1130"/>
                  </a:lnTo>
                  <a:lnTo>
                    <a:pt x="383" y="1161"/>
                  </a:lnTo>
                  <a:lnTo>
                    <a:pt x="388" y="1190"/>
                  </a:lnTo>
                  <a:lnTo>
                    <a:pt x="392" y="1225"/>
                  </a:lnTo>
                  <a:lnTo>
                    <a:pt x="394" y="1258"/>
                  </a:lnTo>
                  <a:lnTo>
                    <a:pt x="394" y="1284"/>
                  </a:lnTo>
                  <a:lnTo>
                    <a:pt x="394" y="1314"/>
                  </a:lnTo>
                  <a:lnTo>
                    <a:pt x="395" y="1347"/>
                  </a:lnTo>
                  <a:lnTo>
                    <a:pt x="399" y="1376"/>
                  </a:lnTo>
                  <a:lnTo>
                    <a:pt x="405" y="1394"/>
                  </a:lnTo>
                  <a:lnTo>
                    <a:pt x="412" y="1409"/>
                  </a:lnTo>
                  <a:lnTo>
                    <a:pt x="412" y="1418"/>
                  </a:lnTo>
                  <a:lnTo>
                    <a:pt x="406" y="1424"/>
                  </a:lnTo>
                  <a:lnTo>
                    <a:pt x="395" y="1426"/>
                  </a:lnTo>
                  <a:lnTo>
                    <a:pt x="386" y="1426"/>
                  </a:lnTo>
                  <a:lnTo>
                    <a:pt x="379" y="1426"/>
                  </a:lnTo>
                  <a:lnTo>
                    <a:pt x="373" y="1427"/>
                  </a:lnTo>
                  <a:lnTo>
                    <a:pt x="366" y="1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Freeform 25"/>
            <p:cNvSpPr>
              <a:spLocks/>
            </p:cNvSpPr>
            <p:nvPr/>
          </p:nvSpPr>
          <p:spPr bwMode="auto">
            <a:xfrm>
              <a:off x="4212" y="2173"/>
              <a:ext cx="471" cy="646"/>
            </a:xfrm>
            <a:custGeom>
              <a:avLst/>
              <a:gdLst>
                <a:gd name="T0" fmla="*/ 511 w 943"/>
                <a:gd name="T1" fmla="*/ 1276 h 1293"/>
                <a:gd name="T2" fmla="*/ 425 w 943"/>
                <a:gd name="T3" fmla="*/ 1293 h 1293"/>
                <a:gd name="T4" fmla="*/ 381 w 943"/>
                <a:gd name="T5" fmla="*/ 1113 h 1293"/>
                <a:gd name="T6" fmla="*/ 428 w 943"/>
                <a:gd name="T7" fmla="*/ 949 h 1293"/>
                <a:gd name="T8" fmla="*/ 491 w 943"/>
                <a:gd name="T9" fmla="*/ 773 h 1293"/>
                <a:gd name="T10" fmla="*/ 524 w 943"/>
                <a:gd name="T11" fmla="*/ 672 h 1293"/>
                <a:gd name="T12" fmla="*/ 548 w 943"/>
                <a:gd name="T13" fmla="*/ 461 h 1293"/>
                <a:gd name="T14" fmla="*/ 522 w 943"/>
                <a:gd name="T15" fmla="*/ 426 h 1293"/>
                <a:gd name="T16" fmla="*/ 482 w 943"/>
                <a:gd name="T17" fmla="*/ 435 h 1293"/>
                <a:gd name="T18" fmla="*/ 452 w 943"/>
                <a:gd name="T19" fmla="*/ 437 h 1293"/>
                <a:gd name="T20" fmla="*/ 425 w 943"/>
                <a:gd name="T21" fmla="*/ 442 h 1293"/>
                <a:gd name="T22" fmla="*/ 401 w 943"/>
                <a:gd name="T23" fmla="*/ 444 h 1293"/>
                <a:gd name="T24" fmla="*/ 370 w 943"/>
                <a:gd name="T25" fmla="*/ 437 h 1293"/>
                <a:gd name="T26" fmla="*/ 340 w 943"/>
                <a:gd name="T27" fmla="*/ 430 h 1293"/>
                <a:gd name="T28" fmla="*/ 291 w 943"/>
                <a:gd name="T29" fmla="*/ 428 h 1293"/>
                <a:gd name="T30" fmla="*/ 252 w 943"/>
                <a:gd name="T31" fmla="*/ 431 h 1293"/>
                <a:gd name="T32" fmla="*/ 210 w 943"/>
                <a:gd name="T33" fmla="*/ 431 h 1293"/>
                <a:gd name="T34" fmla="*/ 138 w 943"/>
                <a:gd name="T35" fmla="*/ 402 h 1293"/>
                <a:gd name="T36" fmla="*/ 20 w 943"/>
                <a:gd name="T37" fmla="*/ 362 h 1293"/>
                <a:gd name="T38" fmla="*/ 2 w 943"/>
                <a:gd name="T39" fmla="*/ 327 h 1293"/>
                <a:gd name="T40" fmla="*/ 28 w 943"/>
                <a:gd name="T41" fmla="*/ 240 h 1293"/>
                <a:gd name="T42" fmla="*/ 72 w 943"/>
                <a:gd name="T43" fmla="*/ 161 h 1293"/>
                <a:gd name="T44" fmla="*/ 158 w 943"/>
                <a:gd name="T45" fmla="*/ 169 h 1293"/>
                <a:gd name="T46" fmla="*/ 252 w 943"/>
                <a:gd name="T47" fmla="*/ 189 h 1293"/>
                <a:gd name="T48" fmla="*/ 285 w 943"/>
                <a:gd name="T49" fmla="*/ 187 h 1293"/>
                <a:gd name="T50" fmla="*/ 316 w 943"/>
                <a:gd name="T51" fmla="*/ 189 h 1293"/>
                <a:gd name="T52" fmla="*/ 348 w 943"/>
                <a:gd name="T53" fmla="*/ 202 h 1293"/>
                <a:gd name="T54" fmla="*/ 392 w 943"/>
                <a:gd name="T55" fmla="*/ 215 h 1293"/>
                <a:gd name="T56" fmla="*/ 417 w 943"/>
                <a:gd name="T57" fmla="*/ 198 h 1293"/>
                <a:gd name="T58" fmla="*/ 447 w 943"/>
                <a:gd name="T59" fmla="*/ 191 h 1293"/>
                <a:gd name="T60" fmla="*/ 476 w 943"/>
                <a:gd name="T61" fmla="*/ 178 h 1293"/>
                <a:gd name="T62" fmla="*/ 524 w 943"/>
                <a:gd name="T63" fmla="*/ 161 h 1293"/>
                <a:gd name="T64" fmla="*/ 608 w 943"/>
                <a:gd name="T65" fmla="*/ 119 h 1293"/>
                <a:gd name="T66" fmla="*/ 654 w 943"/>
                <a:gd name="T67" fmla="*/ 115 h 1293"/>
                <a:gd name="T68" fmla="*/ 667 w 943"/>
                <a:gd name="T69" fmla="*/ 92 h 1293"/>
                <a:gd name="T70" fmla="*/ 698 w 943"/>
                <a:gd name="T71" fmla="*/ 57 h 1293"/>
                <a:gd name="T72" fmla="*/ 754 w 943"/>
                <a:gd name="T73" fmla="*/ 7 h 1293"/>
                <a:gd name="T74" fmla="*/ 787 w 943"/>
                <a:gd name="T75" fmla="*/ 0 h 1293"/>
                <a:gd name="T76" fmla="*/ 833 w 943"/>
                <a:gd name="T77" fmla="*/ 0 h 1293"/>
                <a:gd name="T78" fmla="*/ 877 w 943"/>
                <a:gd name="T79" fmla="*/ 18 h 1293"/>
                <a:gd name="T80" fmla="*/ 935 w 943"/>
                <a:gd name="T81" fmla="*/ 55 h 1293"/>
                <a:gd name="T82" fmla="*/ 923 w 943"/>
                <a:gd name="T83" fmla="*/ 99 h 1293"/>
                <a:gd name="T84" fmla="*/ 910 w 943"/>
                <a:gd name="T85" fmla="*/ 141 h 1293"/>
                <a:gd name="T86" fmla="*/ 869 w 943"/>
                <a:gd name="T87" fmla="*/ 176 h 1293"/>
                <a:gd name="T88" fmla="*/ 803 w 943"/>
                <a:gd name="T89" fmla="*/ 244 h 1293"/>
                <a:gd name="T90" fmla="*/ 739 w 943"/>
                <a:gd name="T91" fmla="*/ 354 h 1293"/>
                <a:gd name="T92" fmla="*/ 669 w 943"/>
                <a:gd name="T93" fmla="*/ 532 h 1293"/>
                <a:gd name="T94" fmla="*/ 627 w 943"/>
                <a:gd name="T95" fmla="*/ 825 h 1293"/>
                <a:gd name="T96" fmla="*/ 618 w 943"/>
                <a:gd name="T97" fmla="*/ 1166 h 1293"/>
                <a:gd name="T98" fmla="*/ 594 w 943"/>
                <a:gd name="T99" fmla="*/ 1245 h 1293"/>
                <a:gd name="T100" fmla="*/ 561 w 943"/>
                <a:gd name="T101" fmla="*/ 125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3" h="1293">
                  <a:moveTo>
                    <a:pt x="553" y="1262"/>
                  </a:moveTo>
                  <a:lnTo>
                    <a:pt x="544" y="1265"/>
                  </a:lnTo>
                  <a:lnTo>
                    <a:pt x="529" y="1271"/>
                  </a:lnTo>
                  <a:lnTo>
                    <a:pt x="511" y="1276"/>
                  </a:lnTo>
                  <a:lnTo>
                    <a:pt x="491" y="1282"/>
                  </a:lnTo>
                  <a:lnTo>
                    <a:pt x="469" y="1287"/>
                  </a:lnTo>
                  <a:lnTo>
                    <a:pt x="447" y="1291"/>
                  </a:lnTo>
                  <a:lnTo>
                    <a:pt x="425" y="1293"/>
                  </a:lnTo>
                  <a:lnTo>
                    <a:pt x="404" y="1293"/>
                  </a:lnTo>
                  <a:lnTo>
                    <a:pt x="392" y="1238"/>
                  </a:lnTo>
                  <a:lnTo>
                    <a:pt x="382" y="1175"/>
                  </a:lnTo>
                  <a:lnTo>
                    <a:pt x="381" y="1113"/>
                  </a:lnTo>
                  <a:lnTo>
                    <a:pt x="386" y="1063"/>
                  </a:lnTo>
                  <a:lnTo>
                    <a:pt x="395" y="1036"/>
                  </a:lnTo>
                  <a:lnTo>
                    <a:pt x="410" y="995"/>
                  </a:lnTo>
                  <a:lnTo>
                    <a:pt x="428" y="949"/>
                  </a:lnTo>
                  <a:lnTo>
                    <a:pt x="447" y="900"/>
                  </a:lnTo>
                  <a:lnTo>
                    <a:pt x="465" y="850"/>
                  </a:lnTo>
                  <a:lnTo>
                    <a:pt x="480" y="808"/>
                  </a:lnTo>
                  <a:lnTo>
                    <a:pt x="491" y="773"/>
                  </a:lnTo>
                  <a:lnTo>
                    <a:pt x="494" y="753"/>
                  </a:lnTo>
                  <a:lnTo>
                    <a:pt x="507" y="735"/>
                  </a:lnTo>
                  <a:lnTo>
                    <a:pt x="517" y="705"/>
                  </a:lnTo>
                  <a:lnTo>
                    <a:pt x="524" y="672"/>
                  </a:lnTo>
                  <a:lnTo>
                    <a:pt x="528" y="639"/>
                  </a:lnTo>
                  <a:lnTo>
                    <a:pt x="531" y="593"/>
                  </a:lnTo>
                  <a:lnTo>
                    <a:pt x="539" y="525"/>
                  </a:lnTo>
                  <a:lnTo>
                    <a:pt x="548" y="461"/>
                  </a:lnTo>
                  <a:lnTo>
                    <a:pt x="553" y="417"/>
                  </a:lnTo>
                  <a:lnTo>
                    <a:pt x="544" y="420"/>
                  </a:lnTo>
                  <a:lnTo>
                    <a:pt x="533" y="422"/>
                  </a:lnTo>
                  <a:lnTo>
                    <a:pt x="522" y="426"/>
                  </a:lnTo>
                  <a:lnTo>
                    <a:pt x="511" y="428"/>
                  </a:lnTo>
                  <a:lnTo>
                    <a:pt x="502" y="431"/>
                  </a:lnTo>
                  <a:lnTo>
                    <a:pt x="491" y="433"/>
                  </a:lnTo>
                  <a:lnTo>
                    <a:pt x="482" y="435"/>
                  </a:lnTo>
                  <a:lnTo>
                    <a:pt x="474" y="435"/>
                  </a:lnTo>
                  <a:lnTo>
                    <a:pt x="467" y="435"/>
                  </a:lnTo>
                  <a:lnTo>
                    <a:pt x="460" y="435"/>
                  </a:lnTo>
                  <a:lnTo>
                    <a:pt x="452" y="437"/>
                  </a:lnTo>
                  <a:lnTo>
                    <a:pt x="445" y="437"/>
                  </a:lnTo>
                  <a:lnTo>
                    <a:pt x="438" y="439"/>
                  </a:lnTo>
                  <a:lnTo>
                    <a:pt x="430" y="441"/>
                  </a:lnTo>
                  <a:lnTo>
                    <a:pt x="425" y="442"/>
                  </a:lnTo>
                  <a:lnTo>
                    <a:pt x="419" y="444"/>
                  </a:lnTo>
                  <a:lnTo>
                    <a:pt x="414" y="444"/>
                  </a:lnTo>
                  <a:lnTo>
                    <a:pt x="408" y="444"/>
                  </a:lnTo>
                  <a:lnTo>
                    <a:pt x="401" y="444"/>
                  </a:lnTo>
                  <a:lnTo>
                    <a:pt x="392" y="442"/>
                  </a:lnTo>
                  <a:lnTo>
                    <a:pt x="384" y="441"/>
                  </a:lnTo>
                  <a:lnTo>
                    <a:pt x="377" y="439"/>
                  </a:lnTo>
                  <a:lnTo>
                    <a:pt x="370" y="437"/>
                  </a:lnTo>
                  <a:lnTo>
                    <a:pt x="364" y="435"/>
                  </a:lnTo>
                  <a:lnTo>
                    <a:pt x="359" y="433"/>
                  </a:lnTo>
                  <a:lnTo>
                    <a:pt x="349" y="431"/>
                  </a:lnTo>
                  <a:lnTo>
                    <a:pt x="340" y="430"/>
                  </a:lnTo>
                  <a:lnTo>
                    <a:pt x="327" y="428"/>
                  </a:lnTo>
                  <a:lnTo>
                    <a:pt x="314" y="428"/>
                  </a:lnTo>
                  <a:lnTo>
                    <a:pt x="303" y="428"/>
                  </a:lnTo>
                  <a:lnTo>
                    <a:pt x="291" y="428"/>
                  </a:lnTo>
                  <a:lnTo>
                    <a:pt x="281" y="428"/>
                  </a:lnTo>
                  <a:lnTo>
                    <a:pt x="272" y="430"/>
                  </a:lnTo>
                  <a:lnTo>
                    <a:pt x="261" y="431"/>
                  </a:lnTo>
                  <a:lnTo>
                    <a:pt x="252" y="431"/>
                  </a:lnTo>
                  <a:lnTo>
                    <a:pt x="241" y="433"/>
                  </a:lnTo>
                  <a:lnTo>
                    <a:pt x="230" y="433"/>
                  </a:lnTo>
                  <a:lnTo>
                    <a:pt x="221" y="431"/>
                  </a:lnTo>
                  <a:lnTo>
                    <a:pt x="210" y="431"/>
                  </a:lnTo>
                  <a:lnTo>
                    <a:pt x="201" y="428"/>
                  </a:lnTo>
                  <a:lnTo>
                    <a:pt x="186" y="422"/>
                  </a:lnTo>
                  <a:lnTo>
                    <a:pt x="164" y="415"/>
                  </a:lnTo>
                  <a:lnTo>
                    <a:pt x="138" y="402"/>
                  </a:lnTo>
                  <a:lnTo>
                    <a:pt x="107" y="391"/>
                  </a:lnTo>
                  <a:lnTo>
                    <a:pt x="76" y="378"/>
                  </a:lnTo>
                  <a:lnTo>
                    <a:pt x="46" y="369"/>
                  </a:lnTo>
                  <a:lnTo>
                    <a:pt x="20" y="362"/>
                  </a:lnTo>
                  <a:lnTo>
                    <a:pt x="0" y="358"/>
                  </a:lnTo>
                  <a:lnTo>
                    <a:pt x="0" y="349"/>
                  </a:lnTo>
                  <a:lnTo>
                    <a:pt x="0" y="338"/>
                  </a:lnTo>
                  <a:lnTo>
                    <a:pt x="2" y="327"/>
                  </a:lnTo>
                  <a:lnTo>
                    <a:pt x="4" y="316"/>
                  </a:lnTo>
                  <a:lnTo>
                    <a:pt x="9" y="292"/>
                  </a:lnTo>
                  <a:lnTo>
                    <a:pt x="19" y="266"/>
                  </a:lnTo>
                  <a:lnTo>
                    <a:pt x="28" y="240"/>
                  </a:lnTo>
                  <a:lnTo>
                    <a:pt x="39" y="216"/>
                  </a:lnTo>
                  <a:lnTo>
                    <a:pt x="50" y="194"/>
                  </a:lnTo>
                  <a:lnTo>
                    <a:pt x="61" y="176"/>
                  </a:lnTo>
                  <a:lnTo>
                    <a:pt x="72" y="161"/>
                  </a:lnTo>
                  <a:lnTo>
                    <a:pt x="79" y="150"/>
                  </a:lnTo>
                  <a:lnTo>
                    <a:pt x="103" y="156"/>
                  </a:lnTo>
                  <a:lnTo>
                    <a:pt x="129" y="161"/>
                  </a:lnTo>
                  <a:lnTo>
                    <a:pt x="158" y="169"/>
                  </a:lnTo>
                  <a:lnTo>
                    <a:pt x="186" y="174"/>
                  </a:lnTo>
                  <a:lnTo>
                    <a:pt x="213" y="182"/>
                  </a:lnTo>
                  <a:lnTo>
                    <a:pt x="235" y="185"/>
                  </a:lnTo>
                  <a:lnTo>
                    <a:pt x="252" y="189"/>
                  </a:lnTo>
                  <a:lnTo>
                    <a:pt x="263" y="189"/>
                  </a:lnTo>
                  <a:lnTo>
                    <a:pt x="270" y="187"/>
                  </a:lnTo>
                  <a:lnTo>
                    <a:pt x="278" y="187"/>
                  </a:lnTo>
                  <a:lnTo>
                    <a:pt x="285" y="187"/>
                  </a:lnTo>
                  <a:lnTo>
                    <a:pt x="294" y="187"/>
                  </a:lnTo>
                  <a:lnTo>
                    <a:pt x="303" y="187"/>
                  </a:lnTo>
                  <a:lnTo>
                    <a:pt x="311" y="189"/>
                  </a:lnTo>
                  <a:lnTo>
                    <a:pt x="316" y="189"/>
                  </a:lnTo>
                  <a:lnTo>
                    <a:pt x="322" y="191"/>
                  </a:lnTo>
                  <a:lnTo>
                    <a:pt x="327" y="193"/>
                  </a:lnTo>
                  <a:lnTo>
                    <a:pt x="336" y="196"/>
                  </a:lnTo>
                  <a:lnTo>
                    <a:pt x="348" y="202"/>
                  </a:lnTo>
                  <a:lnTo>
                    <a:pt x="360" y="205"/>
                  </a:lnTo>
                  <a:lnTo>
                    <a:pt x="371" y="211"/>
                  </a:lnTo>
                  <a:lnTo>
                    <a:pt x="382" y="213"/>
                  </a:lnTo>
                  <a:lnTo>
                    <a:pt x="392" y="215"/>
                  </a:lnTo>
                  <a:lnTo>
                    <a:pt x="397" y="213"/>
                  </a:lnTo>
                  <a:lnTo>
                    <a:pt x="404" y="207"/>
                  </a:lnTo>
                  <a:lnTo>
                    <a:pt x="410" y="202"/>
                  </a:lnTo>
                  <a:lnTo>
                    <a:pt x="417" y="198"/>
                  </a:lnTo>
                  <a:lnTo>
                    <a:pt x="423" y="193"/>
                  </a:lnTo>
                  <a:lnTo>
                    <a:pt x="430" y="193"/>
                  </a:lnTo>
                  <a:lnTo>
                    <a:pt x="439" y="193"/>
                  </a:lnTo>
                  <a:lnTo>
                    <a:pt x="447" y="191"/>
                  </a:lnTo>
                  <a:lnTo>
                    <a:pt x="454" y="187"/>
                  </a:lnTo>
                  <a:lnTo>
                    <a:pt x="461" y="183"/>
                  </a:lnTo>
                  <a:lnTo>
                    <a:pt x="469" y="182"/>
                  </a:lnTo>
                  <a:lnTo>
                    <a:pt x="476" y="178"/>
                  </a:lnTo>
                  <a:lnTo>
                    <a:pt x="482" y="176"/>
                  </a:lnTo>
                  <a:lnTo>
                    <a:pt x="491" y="174"/>
                  </a:lnTo>
                  <a:lnTo>
                    <a:pt x="506" y="169"/>
                  </a:lnTo>
                  <a:lnTo>
                    <a:pt x="524" y="161"/>
                  </a:lnTo>
                  <a:lnTo>
                    <a:pt x="546" y="152"/>
                  </a:lnTo>
                  <a:lnTo>
                    <a:pt x="568" y="143"/>
                  </a:lnTo>
                  <a:lnTo>
                    <a:pt x="590" y="130"/>
                  </a:lnTo>
                  <a:lnTo>
                    <a:pt x="608" y="119"/>
                  </a:lnTo>
                  <a:lnTo>
                    <a:pt x="625" y="106"/>
                  </a:lnTo>
                  <a:lnTo>
                    <a:pt x="634" y="110"/>
                  </a:lnTo>
                  <a:lnTo>
                    <a:pt x="645" y="114"/>
                  </a:lnTo>
                  <a:lnTo>
                    <a:pt x="654" y="115"/>
                  </a:lnTo>
                  <a:lnTo>
                    <a:pt x="658" y="114"/>
                  </a:lnTo>
                  <a:lnTo>
                    <a:pt x="660" y="106"/>
                  </a:lnTo>
                  <a:lnTo>
                    <a:pt x="664" y="99"/>
                  </a:lnTo>
                  <a:lnTo>
                    <a:pt x="667" y="92"/>
                  </a:lnTo>
                  <a:lnTo>
                    <a:pt x="671" y="84"/>
                  </a:lnTo>
                  <a:lnTo>
                    <a:pt x="676" y="79"/>
                  </a:lnTo>
                  <a:lnTo>
                    <a:pt x="686" y="70"/>
                  </a:lnTo>
                  <a:lnTo>
                    <a:pt x="698" y="57"/>
                  </a:lnTo>
                  <a:lnTo>
                    <a:pt x="713" y="42"/>
                  </a:lnTo>
                  <a:lnTo>
                    <a:pt x="728" y="29"/>
                  </a:lnTo>
                  <a:lnTo>
                    <a:pt x="743" y="16"/>
                  </a:lnTo>
                  <a:lnTo>
                    <a:pt x="754" y="7"/>
                  </a:lnTo>
                  <a:lnTo>
                    <a:pt x="761" y="3"/>
                  </a:lnTo>
                  <a:lnTo>
                    <a:pt x="766" y="3"/>
                  </a:lnTo>
                  <a:lnTo>
                    <a:pt x="776" y="2"/>
                  </a:lnTo>
                  <a:lnTo>
                    <a:pt x="787" y="0"/>
                  </a:lnTo>
                  <a:lnTo>
                    <a:pt x="800" y="0"/>
                  </a:lnTo>
                  <a:lnTo>
                    <a:pt x="811" y="0"/>
                  </a:lnTo>
                  <a:lnTo>
                    <a:pt x="822" y="0"/>
                  </a:lnTo>
                  <a:lnTo>
                    <a:pt x="833" y="0"/>
                  </a:lnTo>
                  <a:lnTo>
                    <a:pt x="840" y="2"/>
                  </a:lnTo>
                  <a:lnTo>
                    <a:pt x="847" y="5"/>
                  </a:lnTo>
                  <a:lnTo>
                    <a:pt x="860" y="11"/>
                  </a:lnTo>
                  <a:lnTo>
                    <a:pt x="877" y="18"/>
                  </a:lnTo>
                  <a:lnTo>
                    <a:pt x="893" y="27"/>
                  </a:lnTo>
                  <a:lnTo>
                    <a:pt x="910" y="38"/>
                  </a:lnTo>
                  <a:lnTo>
                    <a:pt x="924" y="47"/>
                  </a:lnTo>
                  <a:lnTo>
                    <a:pt x="935" y="55"/>
                  </a:lnTo>
                  <a:lnTo>
                    <a:pt x="943" y="62"/>
                  </a:lnTo>
                  <a:lnTo>
                    <a:pt x="935" y="73"/>
                  </a:lnTo>
                  <a:lnTo>
                    <a:pt x="928" y="86"/>
                  </a:lnTo>
                  <a:lnTo>
                    <a:pt x="923" y="99"/>
                  </a:lnTo>
                  <a:lnTo>
                    <a:pt x="921" y="112"/>
                  </a:lnTo>
                  <a:lnTo>
                    <a:pt x="917" y="123"/>
                  </a:lnTo>
                  <a:lnTo>
                    <a:pt x="915" y="132"/>
                  </a:lnTo>
                  <a:lnTo>
                    <a:pt x="910" y="141"/>
                  </a:lnTo>
                  <a:lnTo>
                    <a:pt x="902" y="147"/>
                  </a:lnTo>
                  <a:lnTo>
                    <a:pt x="895" y="152"/>
                  </a:lnTo>
                  <a:lnTo>
                    <a:pt x="884" y="163"/>
                  </a:lnTo>
                  <a:lnTo>
                    <a:pt x="869" y="176"/>
                  </a:lnTo>
                  <a:lnTo>
                    <a:pt x="853" y="193"/>
                  </a:lnTo>
                  <a:lnTo>
                    <a:pt x="834" y="209"/>
                  </a:lnTo>
                  <a:lnTo>
                    <a:pt x="818" y="228"/>
                  </a:lnTo>
                  <a:lnTo>
                    <a:pt x="803" y="244"/>
                  </a:lnTo>
                  <a:lnTo>
                    <a:pt x="790" y="261"/>
                  </a:lnTo>
                  <a:lnTo>
                    <a:pt x="777" y="283"/>
                  </a:lnTo>
                  <a:lnTo>
                    <a:pt x="759" y="314"/>
                  </a:lnTo>
                  <a:lnTo>
                    <a:pt x="739" y="354"/>
                  </a:lnTo>
                  <a:lnTo>
                    <a:pt x="719" y="400"/>
                  </a:lnTo>
                  <a:lnTo>
                    <a:pt x="698" y="448"/>
                  </a:lnTo>
                  <a:lnTo>
                    <a:pt x="682" y="492"/>
                  </a:lnTo>
                  <a:lnTo>
                    <a:pt x="669" y="532"/>
                  </a:lnTo>
                  <a:lnTo>
                    <a:pt x="662" y="564"/>
                  </a:lnTo>
                  <a:lnTo>
                    <a:pt x="651" y="635"/>
                  </a:lnTo>
                  <a:lnTo>
                    <a:pt x="638" y="733"/>
                  </a:lnTo>
                  <a:lnTo>
                    <a:pt x="627" y="825"/>
                  </a:lnTo>
                  <a:lnTo>
                    <a:pt x="625" y="883"/>
                  </a:lnTo>
                  <a:lnTo>
                    <a:pt x="623" y="949"/>
                  </a:lnTo>
                  <a:lnTo>
                    <a:pt x="619" y="1058"/>
                  </a:lnTo>
                  <a:lnTo>
                    <a:pt x="618" y="1166"/>
                  </a:lnTo>
                  <a:lnTo>
                    <a:pt x="618" y="1234"/>
                  </a:lnTo>
                  <a:lnTo>
                    <a:pt x="610" y="1238"/>
                  </a:lnTo>
                  <a:lnTo>
                    <a:pt x="601" y="1242"/>
                  </a:lnTo>
                  <a:lnTo>
                    <a:pt x="594" y="1245"/>
                  </a:lnTo>
                  <a:lnTo>
                    <a:pt x="586" y="1249"/>
                  </a:lnTo>
                  <a:lnTo>
                    <a:pt x="577" y="1253"/>
                  </a:lnTo>
                  <a:lnTo>
                    <a:pt x="570" y="1254"/>
                  </a:lnTo>
                  <a:lnTo>
                    <a:pt x="561" y="1258"/>
                  </a:lnTo>
                  <a:lnTo>
                    <a:pt x="553" y="1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Freeform 26"/>
            <p:cNvSpPr>
              <a:spLocks/>
            </p:cNvSpPr>
            <p:nvPr/>
          </p:nvSpPr>
          <p:spPr bwMode="auto">
            <a:xfrm>
              <a:off x="4196" y="2241"/>
              <a:ext cx="55" cy="90"/>
            </a:xfrm>
            <a:custGeom>
              <a:avLst/>
              <a:gdLst>
                <a:gd name="T0" fmla="*/ 110 w 110"/>
                <a:gd name="T1" fmla="*/ 14 h 180"/>
                <a:gd name="T2" fmla="*/ 103 w 110"/>
                <a:gd name="T3" fmla="*/ 25 h 180"/>
                <a:gd name="T4" fmla="*/ 92 w 110"/>
                <a:gd name="T5" fmla="*/ 40 h 180"/>
                <a:gd name="T6" fmla="*/ 81 w 110"/>
                <a:gd name="T7" fmla="*/ 58 h 180"/>
                <a:gd name="T8" fmla="*/ 70 w 110"/>
                <a:gd name="T9" fmla="*/ 80 h 180"/>
                <a:gd name="T10" fmla="*/ 59 w 110"/>
                <a:gd name="T11" fmla="*/ 104 h 180"/>
                <a:gd name="T12" fmla="*/ 50 w 110"/>
                <a:gd name="T13" fmla="*/ 130 h 180"/>
                <a:gd name="T14" fmla="*/ 40 w 110"/>
                <a:gd name="T15" fmla="*/ 156 h 180"/>
                <a:gd name="T16" fmla="*/ 35 w 110"/>
                <a:gd name="T17" fmla="*/ 180 h 180"/>
                <a:gd name="T18" fmla="*/ 24 w 110"/>
                <a:gd name="T19" fmla="*/ 178 h 180"/>
                <a:gd name="T20" fmla="*/ 15 w 110"/>
                <a:gd name="T21" fmla="*/ 178 h 180"/>
                <a:gd name="T22" fmla="*/ 7 w 110"/>
                <a:gd name="T23" fmla="*/ 176 h 180"/>
                <a:gd name="T24" fmla="*/ 0 w 110"/>
                <a:gd name="T25" fmla="*/ 176 h 180"/>
                <a:gd name="T26" fmla="*/ 6 w 110"/>
                <a:gd name="T27" fmla="*/ 156 h 180"/>
                <a:gd name="T28" fmla="*/ 11 w 110"/>
                <a:gd name="T29" fmla="*/ 139 h 180"/>
                <a:gd name="T30" fmla="*/ 13 w 110"/>
                <a:gd name="T31" fmla="*/ 126 h 180"/>
                <a:gd name="T32" fmla="*/ 17 w 110"/>
                <a:gd name="T33" fmla="*/ 114 h 180"/>
                <a:gd name="T34" fmla="*/ 22 w 110"/>
                <a:gd name="T35" fmla="*/ 84 h 180"/>
                <a:gd name="T36" fmla="*/ 31 w 110"/>
                <a:gd name="T37" fmla="*/ 51 h 180"/>
                <a:gd name="T38" fmla="*/ 46 w 110"/>
                <a:gd name="T39" fmla="*/ 22 h 180"/>
                <a:gd name="T40" fmla="*/ 64 w 110"/>
                <a:gd name="T41" fmla="*/ 0 h 180"/>
                <a:gd name="T42" fmla="*/ 75 w 110"/>
                <a:gd name="T43" fmla="*/ 3 h 180"/>
                <a:gd name="T44" fmla="*/ 88 w 110"/>
                <a:gd name="T45" fmla="*/ 7 h 180"/>
                <a:gd name="T46" fmla="*/ 99 w 110"/>
                <a:gd name="T47" fmla="*/ 11 h 180"/>
                <a:gd name="T48" fmla="*/ 110 w 110"/>
                <a:gd name="T49" fmla="*/ 1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80">
                  <a:moveTo>
                    <a:pt x="110" y="14"/>
                  </a:moveTo>
                  <a:lnTo>
                    <a:pt x="103" y="25"/>
                  </a:lnTo>
                  <a:lnTo>
                    <a:pt x="92" y="40"/>
                  </a:lnTo>
                  <a:lnTo>
                    <a:pt x="81" y="58"/>
                  </a:lnTo>
                  <a:lnTo>
                    <a:pt x="70" y="80"/>
                  </a:lnTo>
                  <a:lnTo>
                    <a:pt x="59" y="104"/>
                  </a:lnTo>
                  <a:lnTo>
                    <a:pt x="50" y="130"/>
                  </a:lnTo>
                  <a:lnTo>
                    <a:pt x="40" y="156"/>
                  </a:lnTo>
                  <a:lnTo>
                    <a:pt x="35" y="180"/>
                  </a:lnTo>
                  <a:lnTo>
                    <a:pt x="24" y="178"/>
                  </a:lnTo>
                  <a:lnTo>
                    <a:pt x="15" y="178"/>
                  </a:lnTo>
                  <a:lnTo>
                    <a:pt x="7" y="176"/>
                  </a:lnTo>
                  <a:lnTo>
                    <a:pt x="0" y="176"/>
                  </a:lnTo>
                  <a:lnTo>
                    <a:pt x="6" y="156"/>
                  </a:lnTo>
                  <a:lnTo>
                    <a:pt x="11" y="139"/>
                  </a:lnTo>
                  <a:lnTo>
                    <a:pt x="13" y="126"/>
                  </a:lnTo>
                  <a:lnTo>
                    <a:pt x="17" y="114"/>
                  </a:lnTo>
                  <a:lnTo>
                    <a:pt x="22" y="84"/>
                  </a:lnTo>
                  <a:lnTo>
                    <a:pt x="31" y="51"/>
                  </a:lnTo>
                  <a:lnTo>
                    <a:pt x="46" y="22"/>
                  </a:lnTo>
                  <a:lnTo>
                    <a:pt x="64" y="0"/>
                  </a:lnTo>
                  <a:lnTo>
                    <a:pt x="75" y="3"/>
                  </a:lnTo>
                  <a:lnTo>
                    <a:pt x="88" y="7"/>
                  </a:lnTo>
                  <a:lnTo>
                    <a:pt x="99" y="11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Freeform 27"/>
            <p:cNvSpPr>
              <a:spLocks/>
            </p:cNvSpPr>
            <p:nvPr/>
          </p:nvSpPr>
          <p:spPr bwMode="auto">
            <a:xfrm>
              <a:off x="4524" y="2204"/>
              <a:ext cx="268" cy="446"/>
            </a:xfrm>
            <a:custGeom>
              <a:avLst/>
              <a:gdLst>
                <a:gd name="T0" fmla="*/ 533 w 536"/>
                <a:gd name="T1" fmla="*/ 68 h 893"/>
                <a:gd name="T2" fmla="*/ 518 w 536"/>
                <a:gd name="T3" fmla="*/ 103 h 893"/>
                <a:gd name="T4" fmla="*/ 500 w 536"/>
                <a:gd name="T5" fmla="*/ 151 h 893"/>
                <a:gd name="T6" fmla="*/ 457 w 536"/>
                <a:gd name="T7" fmla="*/ 263 h 893"/>
                <a:gd name="T8" fmla="*/ 408 w 536"/>
                <a:gd name="T9" fmla="*/ 404 h 893"/>
                <a:gd name="T10" fmla="*/ 373 w 536"/>
                <a:gd name="T11" fmla="*/ 535 h 893"/>
                <a:gd name="T12" fmla="*/ 360 w 536"/>
                <a:gd name="T13" fmla="*/ 632 h 893"/>
                <a:gd name="T14" fmla="*/ 334 w 536"/>
                <a:gd name="T15" fmla="*/ 794 h 893"/>
                <a:gd name="T16" fmla="*/ 292 w 536"/>
                <a:gd name="T17" fmla="*/ 889 h 893"/>
                <a:gd name="T18" fmla="*/ 231 w 536"/>
                <a:gd name="T19" fmla="*/ 893 h 893"/>
                <a:gd name="T20" fmla="*/ 180 w 536"/>
                <a:gd name="T21" fmla="*/ 884 h 893"/>
                <a:gd name="T22" fmla="*/ 140 w 536"/>
                <a:gd name="T23" fmla="*/ 871 h 893"/>
                <a:gd name="T24" fmla="*/ 110 w 536"/>
                <a:gd name="T25" fmla="*/ 862 h 893"/>
                <a:gd name="T26" fmla="*/ 84 w 536"/>
                <a:gd name="T27" fmla="*/ 853 h 893"/>
                <a:gd name="T28" fmla="*/ 62 w 536"/>
                <a:gd name="T29" fmla="*/ 845 h 893"/>
                <a:gd name="T30" fmla="*/ 37 w 536"/>
                <a:gd name="T31" fmla="*/ 832 h 893"/>
                <a:gd name="T32" fmla="*/ 18 w 536"/>
                <a:gd name="T33" fmla="*/ 821 h 893"/>
                <a:gd name="T34" fmla="*/ 7 w 536"/>
                <a:gd name="T35" fmla="*/ 819 h 893"/>
                <a:gd name="T36" fmla="*/ 2 w 536"/>
                <a:gd name="T37" fmla="*/ 763 h 893"/>
                <a:gd name="T38" fmla="*/ 26 w 536"/>
                <a:gd name="T39" fmla="*/ 573 h 893"/>
                <a:gd name="T40" fmla="*/ 44 w 536"/>
                <a:gd name="T41" fmla="*/ 470 h 893"/>
                <a:gd name="T42" fmla="*/ 73 w 536"/>
                <a:gd name="T43" fmla="*/ 386 h 893"/>
                <a:gd name="T44" fmla="*/ 114 w 536"/>
                <a:gd name="T45" fmla="*/ 292 h 893"/>
                <a:gd name="T46" fmla="*/ 152 w 536"/>
                <a:gd name="T47" fmla="*/ 221 h 893"/>
                <a:gd name="T48" fmla="*/ 178 w 536"/>
                <a:gd name="T49" fmla="*/ 182 h 893"/>
                <a:gd name="T50" fmla="*/ 209 w 536"/>
                <a:gd name="T51" fmla="*/ 147 h 893"/>
                <a:gd name="T52" fmla="*/ 244 w 536"/>
                <a:gd name="T53" fmla="*/ 114 h 893"/>
                <a:gd name="T54" fmla="*/ 270 w 536"/>
                <a:gd name="T55" fmla="*/ 90 h 893"/>
                <a:gd name="T56" fmla="*/ 285 w 536"/>
                <a:gd name="T57" fmla="*/ 79 h 893"/>
                <a:gd name="T58" fmla="*/ 292 w 536"/>
                <a:gd name="T59" fmla="*/ 61 h 893"/>
                <a:gd name="T60" fmla="*/ 298 w 536"/>
                <a:gd name="T61" fmla="*/ 37 h 893"/>
                <a:gd name="T62" fmla="*/ 310 w 536"/>
                <a:gd name="T63" fmla="*/ 11 h 893"/>
                <a:gd name="T64" fmla="*/ 321 w 536"/>
                <a:gd name="T65" fmla="*/ 13 h 893"/>
                <a:gd name="T66" fmla="*/ 331 w 536"/>
                <a:gd name="T67" fmla="*/ 39 h 893"/>
                <a:gd name="T68" fmla="*/ 342 w 536"/>
                <a:gd name="T69" fmla="*/ 61 h 893"/>
                <a:gd name="T70" fmla="*/ 362 w 536"/>
                <a:gd name="T71" fmla="*/ 81 h 893"/>
                <a:gd name="T72" fmla="*/ 380 w 536"/>
                <a:gd name="T73" fmla="*/ 90 h 893"/>
                <a:gd name="T74" fmla="*/ 397 w 536"/>
                <a:gd name="T75" fmla="*/ 96 h 893"/>
                <a:gd name="T76" fmla="*/ 413 w 536"/>
                <a:gd name="T77" fmla="*/ 98 h 893"/>
                <a:gd name="T78" fmla="*/ 430 w 536"/>
                <a:gd name="T79" fmla="*/ 99 h 893"/>
                <a:gd name="T80" fmla="*/ 445 w 536"/>
                <a:gd name="T81" fmla="*/ 99 h 893"/>
                <a:gd name="T82" fmla="*/ 459 w 536"/>
                <a:gd name="T83" fmla="*/ 98 h 893"/>
                <a:gd name="T84" fmla="*/ 474 w 536"/>
                <a:gd name="T85" fmla="*/ 94 h 893"/>
                <a:gd name="T86" fmla="*/ 487 w 536"/>
                <a:gd name="T87" fmla="*/ 90 h 893"/>
                <a:gd name="T88" fmla="*/ 507 w 536"/>
                <a:gd name="T89" fmla="*/ 79 h 893"/>
                <a:gd name="T90" fmla="*/ 527 w 536"/>
                <a:gd name="T91" fmla="*/ 6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6" h="893">
                  <a:moveTo>
                    <a:pt x="536" y="55"/>
                  </a:moveTo>
                  <a:lnTo>
                    <a:pt x="533" y="68"/>
                  </a:lnTo>
                  <a:lnTo>
                    <a:pt x="525" y="85"/>
                  </a:lnTo>
                  <a:lnTo>
                    <a:pt x="518" y="103"/>
                  </a:lnTo>
                  <a:lnTo>
                    <a:pt x="513" y="118"/>
                  </a:lnTo>
                  <a:lnTo>
                    <a:pt x="500" y="151"/>
                  </a:lnTo>
                  <a:lnTo>
                    <a:pt x="480" y="200"/>
                  </a:lnTo>
                  <a:lnTo>
                    <a:pt x="457" y="263"/>
                  </a:lnTo>
                  <a:lnTo>
                    <a:pt x="432" y="333"/>
                  </a:lnTo>
                  <a:lnTo>
                    <a:pt x="408" y="404"/>
                  </a:lnTo>
                  <a:lnTo>
                    <a:pt x="388" y="474"/>
                  </a:lnTo>
                  <a:lnTo>
                    <a:pt x="373" y="535"/>
                  </a:lnTo>
                  <a:lnTo>
                    <a:pt x="366" y="583"/>
                  </a:lnTo>
                  <a:lnTo>
                    <a:pt x="360" y="632"/>
                  </a:lnTo>
                  <a:lnTo>
                    <a:pt x="347" y="707"/>
                  </a:lnTo>
                  <a:lnTo>
                    <a:pt x="334" y="794"/>
                  </a:lnTo>
                  <a:lnTo>
                    <a:pt x="323" y="880"/>
                  </a:lnTo>
                  <a:lnTo>
                    <a:pt x="292" y="889"/>
                  </a:lnTo>
                  <a:lnTo>
                    <a:pt x="261" y="893"/>
                  </a:lnTo>
                  <a:lnTo>
                    <a:pt x="231" y="893"/>
                  </a:lnTo>
                  <a:lnTo>
                    <a:pt x="206" y="889"/>
                  </a:lnTo>
                  <a:lnTo>
                    <a:pt x="180" y="884"/>
                  </a:lnTo>
                  <a:lnTo>
                    <a:pt x="158" y="878"/>
                  </a:lnTo>
                  <a:lnTo>
                    <a:pt x="140" y="871"/>
                  </a:lnTo>
                  <a:lnTo>
                    <a:pt x="123" y="865"/>
                  </a:lnTo>
                  <a:lnTo>
                    <a:pt x="110" y="862"/>
                  </a:lnTo>
                  <a:lnTo>
                    <a:pt x="97" y="856"/>
                  </a:lnTo>
                  <a:lnTo>
                    <a:pt x="84" y="853"/>
                  </a:lnTo>
                  <a:lnTo>
                    <a:pt x="73" y="849"/>
                  </a:lnTo>
                  <a:lnTo>
                    <a:pt x="62" y="845"/>
                  </a:lnTo>
                  <a:lnTo>
                    <a:pt x="50" y="840"/>
                  </a:lnTo>
                  <a:lnTo>
                    <a:pt x="37" y="832"/>
                  </a:lnTo>
                  <a:lnTo>
                    <a:pt x="24" y="823"/>
                  </a:lnTo>
                  <a:lnTo>
                    <a:pt x="18" y="821"/>
                  </a:lnTo>
                  <a:lnTo>
                    <a:pt x="13" y="819"/>
                  </a:lnTo>
                  <a:lnTo>
                    <a:pt x="7" y="819"/>
                  </a:lnTo>
                  <a:lnTo>
                    <a:pt x="0" y="821"/>
                  </a:lnTo>
                  <a:lnTo>
                    <a:pt x="2" y="763"/>
                  </a:lnTo>
                  <a:lnTo>
                    <a:pt x="13" y="671"/>
                  </a:lnTo>
                  <a:lnTo>
                    <a:pt x="26" y="573"/>
                  </a:lnTo>
                  <a:lnTo>
                    <a:pt x="37" y="502"/>
                  </a:lnTo>
                  <a:lnTo>
                    <a:pt x="44" y="470"/>
                  </a:lnTo>
                  <a:lnTo>
                    <a:pt x="57" y="430"/>
                  </a:lnTo>
                  <a:lnTo>
                    <a:pt x="73" y="386"/>
                  </a:lnTo>
                  <a:lnTo>
                    <a:pt x="94" y="338"/>
                  </a:lnTo>
                  <a:lnTo>
                    <a:pt x="114" y="292"/>
                  </a:lnTo>
                  <a:lnTo>
                    <a:pt x="134" y="252"/>
                  </a:lnTo>
                  <a:lnTo>
                    <a:pt x="152" y="221"/>
                  </a:lnTo>
                  <a:lnTo>
                    <a:pt x="165" y="199"/>
                  </a:lnTo>
                  <a:lnTo>
                    <a:pt x="178" y="182"/>
                  </a:lnTo>
                  <a:lnTo>
                    <a:pt x="193" y="166"/>
                  </a:lnTo>
                  <a:lnTo>
                    <a:pt x="209" y="147"/>
                  </a:lnTo>
                  <a:lnTo>
                    <a:pt x="228" y="131"/>
                  </a:lnTo>
                  <a:lnTo>
                    <a:pt x="244" y="114"/>
                  </a:lnTo>
                  <a:lnTo>
                    <a:pt x="259" y="101"/>
                  </a:lnTo>
                  <a:lnTo>
                    <a:pt x="270" y="90"/>
                  </a:lnTo>
                  <a:lnTo>
                    <a:pt x="277" y="85"/>
                  </a:lnTo>
                  <a:lnTo>
                    <a:pt x="285" y="79"/>
                  </a:lnTo>
                  <a:lnTo>
                    <a:pt x="290" y="70"/>
                  </a:lnTo>
                  <a:lnTo>
                    <a:pt x="292" y="61"/>
                  </a:lnTo>
                  <a:lnTo>
                    <a:pt x="296" y="50"/>
                  </a:lnTo>
                  <a:lnTo>
                    <a:pt x="298" y="37"/>
                  </a:lnTo>
                  <a:lnTo>
                    <a:pt x="303" y="24"/>
                  </a:lnTo>
                  <a:lnTo>
                    <a:pt x="310" y="11"/>
                  </a:lnTo>
                  <a:lnTo>
                    <a:pt x="318" y="0"/>
                  </a:lnTo>
                  <a:lnTo>
                    <a:pt x="321" y="13"/>
                  </a:lnTo>
                  <a:lnTo>
                    <a:pt x="325" y="26"/>
                  </a:lnTo>
                  <a:lnTo>
                    <a:pt x="331" y="39"/>
                  </a:lnTo>
                  <a:lnTo>
                    <a:pt x="336" y="52"/>
                  </a:lnTo>
                  <a:lnTo>
                    <a:pt x="342" y="61"/>
                  </a:lnTo>
                  <a:lnTo>
                    <a:pt x="351" y="72"/>
                  </a:lnTo>
                  <a:lnTo>
                    <a:pt x="362" y="81"/>
                  </a:lnTo>
                  <a:lnTo>
                    <a:pt x="373" y="88"/>
                  </a:lnTo>
                  <a:lnTo>
                    <a:pt x="380" y="90"/>
                  </a:lnTo>
                  <a:lnTo>
                    <a:pt x="389" y="94"/>
                  </a:lnTo>
                  <a:lnTo>
                    <a:pt x="397" y="96"/>
                  </a:lnTo>
                  <a:lnTo>
                    <a:pt x="406" y="96"/>
                  </a:lnTo>
                  <a:lnTo>
                    <a:pt x="413" y="98"/>
                  </a:lnTo>
                  <a:lnTo>
                    <a:pt x="423" y="99"/>
                  </a:lnTo>
                  <a:lnTo>
                    <a:pt x="430" y="99"/>
                  </a:lnTo>
                  <a:lnTo>
                    <a:pt x="437" y="99"/>
                  </a:lnTo>
                  <a:lnTo>
                    <a:pt x="445" y="99"/>
                  </a:lnTo>
                  <a:lnTo>
                    <a:pt x="452" y="99"/>
                  </a:lnTo>
                  <a:lnTo>
                    <a:pt x="459" y="98"/>
                  </a:lnTo>
                  <a:lnTo>
                    <a:pt x="467" y="96"/>
                  </a:lnTo>
                  <a:lnTo>
                    <a:pt x="474" y="94"/>
                  </a:lnTo>
                  <a:lnTo>
                    <a:pt x="480" y="92"/>
                  </a:lnTo>
                  <a:lnTo>
                    <a:pt x="487" y="90"/>
                  </a:lnTo>
                  <a:lnTo>
                    <a:pt x="494" y="87"/>
                  </a:lnTo>
                  <a:lnTo>
                    <a:pt x="507" y="79"/>
                  </a:lnTo>
                  <a:lnTo>
                    <a:pt x="518" y="70"/>
                  </a:lnTo>
                  <a:lnTo>
                    <a:pt x="527" y="63"/>
                  </a:lnTo>
                  <a:lnTo>
                    <a:pt x="536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2" name="Freeform 28"/>
            <p:cNvSpPr>
              <a:spLocks/>
            </p:cNvSpPr>
            <p:nvPr/>
          </p:nvSpPr>
          <p:spPr bwMode="auto">
            <a:xfrm>
              <a:off x="4587" y="2248"/>
              <a:ext cx="156" cy="408"/>
            </a:xfrm>
            <a:custGeom>
              <a:avLst/>
              <a:gdLst>
                <a:gd name="T0" fmla="*/ 303 w 310"/>
                <a:gd name="T1" fmla="*/ 11 h 816"/>
                <a:gd name="T2" fmla="*/ 286 w 310"/>
                <a:gd name="T3" fmla="*/ 10 h 816"/>
                <a:gd name="T4" fmla="*/ 270 w 310"/>
                <a:gd name="T5" fmla="*/ 8 h 816"/>
                <a:gd name="T6" fmla="*/ 253 w 310"/>
                <a:gd name="T7" fmla="*/ 2 h 816"/>
                <a:gd name="T8" fmla="*/ 239 w 310"/>
                <a:gd name="T9" fmla="*/ 6 h 816"/>
                <a:gd name="T10" fmla="*/ 226 w 310"/>
                <a:gd name="T11" fmla="*/ 26 h 816"/>
                <a:gd name="T12" fmla="*/ 215 w 310"/>
                <a:gd name="T13" fmla="*/ 39 h 816"/>
                <a:gd name="T14" fmla="*/ 196 w 310"/>
                <a:gd name="T15" fmla="*/ 46 h 816"/>
                <a:gd name="T16" fmla="*/ 178 w 310"/>
                <a:gd name="T17" fmla="*/ 55 h 816"/>
                <a:gd name="T18" fmla="*/ 163 w 310"/>
                <a:gd name="T19" fmla="*/ 63 h 816"/>
                <a:gd name="T20" fmla="*/ 152 w 310"/>
                <a:gd name="T21" fmla="*/ 70 h 816"/>
                <a:gd name="T22" fmla="*/ 139 w 310"/>
                <a:gd name="T23" fmla="*/ 89 h 816"/>
                <a:gd name="T24" fmla="*/ 125 w 310"/>
                <a:gd name="T25" fmla="*/ 111 h 816"/>
                <a:gd name="T26" fmla="*/ 114 w 310"/>
                <a:gd name="T27" fmla="*/ 134 h 816"/>
                <a:gd name="T28" fmla="*/ 103 w 310"/>
                <a:gd name="T29" fmla="*/ 160 h 816"/>
                <a:gd name="T30" fmla="*/ 92 w 310"/>
                <a:gd name="T31" fmla="*/ 188 h 816"/>
                <a:gd name="T32" fmla="*/ 81 w 310"/>
                <a:gd name="T33" fmla="*/ 219 h 816"/>
                <a:gd name="T34" fmla="*/ 68 w 310"/>
                <a:gd name="T35" fmla="*/ 258 h 816"/>
                <a:gd name="T36" fmla="*/ 59 w 310"/>
                <a:gd name="T37" fmla="*/ 287 h 816"/>
                <a:gd name="T38" fmla="*/ 53 w 310"/>
                <a:gd name="T39" fmla="*/ 309 h 816"/>
                <a:gd name="T40" fmla="*/ 46 w 310"/>
                <a:gd name="T41" fmla="*/ 337 h 816"/>
                <a:gd name="T42" fmla="*/ 36 w 310"/>
                <a:gd name="T43" fmla="*/ 373 h 816"/>
                <a:gd name="T44" fmla="*/ 31 w 310"/>
                <a:gd name="T45" fmla="*/ 403 h 816"/>
                <a:gd name="T46" fmla="*/ 25 w 310"/>
                <a:gd name="T47" fmla="*/ 427 h 816"/>
                <a:gd name="T48" fmla="*/ 22 w 310"/>
                <a:gd name="T49" fmla="*/ 458 h 816"/>
                <a:gd name="T50" fmla="*/ 16 w 310"/>
                <a:gd name="T51" fmla="*/ 495 h 816"/>
                <a:gd name="T52" fmla="*/ 11 w 310"/>
                <a:gd name="T53" fmla="*/ 528 h 816"/>
                <a:gd name="T54" fmla="*/ 9 w 310"/>
                <a:gd name="T55" fmla="*/ 555 h 816"/>
                <a:gd name="T56" fmla="*/ 5 w 310"/>
                <a:gd name="T57" fmla="*/ 594 h 816"/>
                <a:gd name="T58" fmla="*/ 2 w 310"/>
                <a:gd name="T59" fmla="*/ 643 h 816"/>
                <a:gd name="T60" fmla="*/ 0 w 310"/>
                <a:gd name="T61" fmla="*/ 682 h 816"/>
                <a:gd name="T62" fmla="*/ 0 w 310"/>
                <a:gd name="T63" fmla="*/ 706 h 816"/>
                <a:gd name="T64" fmla="*/ 9 w 310"/>
                <a:gd name="T65" fmla="*/ 726 h 816"/>
                <a:gd name="T66" fmla="*/ 36 w 310"/>
                <a:gd name="T67" fmla="*/ 754 h 816"/>
                <a:gd name="T68" fmla="*/ 71 w 310"/>
                <a:gd name="T69" fmla="*/ 785 h 816"/>
                <a:gd name="T70" fmla="*/ 97 w 310"/>
                <a:gd name="T71" fmla="*/ 810 h 816"/>
                <a:gd name="T72" fmla="*/ 112 w 310"/>
                <a:gd name="T73" fmla="*/ 809 h 816"/>
                <a:gd name="T74" fmla="*/ 130 w 310"/>
                <a:gd name="T75" fmla="*/ 788 h 816"/>
                <a:gd name="T76" fmla="*/ 152 w 310"/>
                <a:gd name="T77" fmla="*/ 763 h 816"/>
                <a:gd name="T78" fmla="*/ 171 w 310"/>
                <a:gd name="T79" fmla="*/ 742 h 816"/>
                <a:gd name="T80" fmla="*/ 169 w 310"/>
                <a:gd name="T81" fmla="*/ 658 h 816"/>
                <a:gd name="T82" fmla="*/ 171 w 310"/>
                <a:gd name="T83" fmla="*/ 540 h 816"/>
                <a:gd name="T84" fmla="*/ 178 w 310"/>
                <a:gd name="T85" fmla="*/ 474 h 816"/>
                <a:gd name="T86" fmla="*/ 191 w 310"/>
                <a:gd name="T87" fmla="*/ 395 h 816"/>
                <a:gd name="T88" fmla="*/ 194 w 310"/>
                <a:gd name="T89" fmla="*/ 357 h 816"/>
                <a:gd name="T90" fmla="*/ 204 w 310"/>
                <a:gd name="T91" fmla="*/ 313 h 816"/>
                <a:gd name="T92" fmla="*/ 213 w 310"/>
                <a:gd name="T93" fmla="*/ 272 h 816"/>
                <a:gd name="T94" fmla="*/ 218 w 310"/>
                <a:gd name="T95" fmla="*/ 248 h 816"/>
                <a:gd name="T96" fmla="*/ 222 w 310"/>
                <a:gd name="T97" fmla="*/ 226 h 816"/>
                <a:gd name="T98" fmla="*/ 228 w 310"/>
                <a:gd name="T99" fmla="*/ 206 h 816"/>
                <a:gd name="T100" fmla="*/ 239 w 310"/>
                <a:gd name="T101" fmla="*/ 149 h 816"/>
                <a:gd name="T102" fmla="*/ 251 w 310"/>
                <a:gd name="T103" fmla="*/ 89 h 816"/>
                <a:gd name="T104" fmla="*/ 277 w 310"/>
                <a:gd name="T105" fmla="*/ 66 h 816"/>
                <a:gd name="T106" fmla="*/ 305 w 310"/>
                <a:gd name="T107" fmla="*/ 3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816">
                  <a:moveTo>
                    <a:pt x="310" y="11"/>
                  </a:moveTo>
                  <a:lnTo>
                    <a:pt x="303" y="11"/>
                  </a:lnTo>
                  <a:lnTo>
                    <a:pt x="296" y="11"/>
                  </a:lnTo>
                  <a:lnTo>
                    <a:pt x="286" y="10"/>
                  </a:lnTo>
                  <a:lnTo>
                    <a:pt x="279" y="8"/>
                  </a:lnTo>
                  <a:lnTo>
                    <a:pt x="270" y="8"/>
                  </a:lnTo>
                  <a:lnTo>
                    <a:pt x="262" y="6"/>
                  </a:lnTo>
                  <a:lnTo>
                    <a:pt x="253" y="2"/>
                  </a:lnTo>
                  <a:lnTo>
                    <a:pt x="246" y="0"/>
                  </a:lnTo>
                  <a:lnTo>
                    <a:pt x="239" y="6"/>
                  </a:lnTo>
                  <a:lnTo>
                    <a:pt x="231" y="15"/>
                  </a:lnTo>
                  <a:lnTo>
                    <a:pt x="226" y="26"/>
                  </a:lnTo>
                  <a:lnTo>
                    <a:pt x="224" y="37"/>
                  </a:lnTo>
                  <a:lnTo>
                    <a:pt x="215" y="39"/>
                  </a:lnTo>
                  <a:lnTo>
                    <a:pt x="206" y="43"/>
                  </a:lnTo>
                  <a:lnTo>
                    <a:pt x="196" y="46"/>
                  </a:lnTo>
                  <a:lnTo>
                    <a:pt x="187" y="50"/>
                  </a:lnTo>
                  <a:lnTo>
                    <a:pt x="178" y="55"/>
                  </a:lnTo>
                  <a:lnTo>
                    <a:pt x="171" y="59"/>
                  </a:lnTo>
                  <a:lnTo>
                    <a:pt x="163" y="63"/>
                  </a:lnTo>
                  <a:lnTo>
                    <a:pt x="158" y="66"/>
                  </a:lnTo>
                  <a:lnTo>
                    <a:pt x="152" y="70"/>
                  </a:lnTo>
                  <a:lnTo>
                    <a:pt x="147" y="78"/>
                  </a:lnTo>
                  <a:lnTo>
                    <a:pt x="139" y="89"/>
                  </a:lnTo>
                  <a:lnTo>
                    <a:pt x="130" y="101"/>
                  </a:lnTo>
                  <a:lnTo>
                    <a:pt x="125" y="111"/>
                  </a:lnTo>
                  <a:lnTo>
                    <a:pt x="119" y="122"/>
                  </a:lnTo>
                  <a:lnTo>
                    <a:pt x="114" y="134"/>
                  </a:lnTo>
                  <a:lnTo>
                    <a:pt x="108" y="147"/>
                  </a:lnTo>
                  <a:lnTo>
                    <a:pt x="103" y="160"/>
                  </a:lnTo>
                  <a:lnTo>
                    <a:pt x="97" y="173"/>
                  </a:lnTo>
                  <a:lnTo>
                    <a:pt x="92" y="188"/>
                  </a:lnTo>
                  <a:lnTo>
                    <a:pt x="86" y="202"/>
                  </a:lnTo>
                  <a:lnTo>
                    <a:pt x="81" y="219"/>
                  </a:lnTo>
                  <a:lnTo>
                    <a:pt x="75" y="237"/>
                  </a:lnTo>
                  <a:lnTo>
                    <a:pt x="68" y="258"/>
                  </a:lnTo>
                  <a:lnTo>
                    <a:pt x="62" y="278"/>
                  </a:lnTo>
                  <a:lnTo>
                    <a:pt x="59" y="287"/>
                  </a:lnTo>
                  <a:lnTo>
                    <a:pt x="57" y="298"/>
                  </a:lnTo>
                  <a:lnTo>
                    <a:pt x="53" y="309"/>
                  </a:lnTo>
                  <a:lnTo>
                    <a:pt x="49" y="320"/>
                  </a:lnTo>
                  <a:lnTo>
                    <a:pt x="46" y="337"/>
                  </a:lnTo>
                  <a:lnTo>
                    <a:pt x="42" y="355"/>
                  </a:lnTo>
                  <a:lnTo>
                    <a:pt x="36" y="373"/>
                  </a:lnTo>
                  <a:lnTo>
                    <a:pt x="33" y="392"/>
                  </a:lnTo>
                  <a:lnTo>
                    <a:pt x="31" y="403"/>
                  </a:lnTo>
                  <a:lnTo>
                    <a:pt x="29" y="416"/>
                  </a:lnTo>
                  <a:lnTo>
                    <a:pt x="25" y="427"/>
                  </a:lnTo>
                  <a:lnTo>
                    <a:pt x="24" y="439"/>
                  </a:lnTo>
                  <a:lnTo>
                    <a:pt x="22" y="458"/>
                  </a:lnTo>
                  <a:lnTo>
                    <a:pt x="18" y="476"/>
                  </a:lnTo>
                  <a:lnTo>
                    <a:pt x="16" y="495"/>
                  </a:lnTo>
                  <a:lnTo>
                    <a:pt x="13" y="513"/>
                  </a:lnTo>
                  <a:lnTo>
                    <a:pt x="11" y="528"/>
                  </a:lnTo>
                  <a:lnTo>
                    <a:pt x="11" y="540"/>
                  </a:lnTo>
                  <a:lnTo>
                    <a:pt x="9" y="555"/>
                  </a:lnTo>
                  <a:lnTo>
                    <a:pt x="7" y="570"/>
                  </a:lnTo>
                  <a:lnTo>
                    <a:pt x="5" y="594"/>
                  </a:lnTo>
                  <a:lnTo>
                    <a:pt x="3" y="618"/>
                  </a:lnTo>
                  <a:lnTo>
                    <a:pt x="2" y="643"/>
                  </a:lnTo>
                  <a:lnTo>
                    <a:pt x="0" y="669"/>
                  </a:lnTo>
                  <a:lnTo>
                    <a:pt x="0" y="682"/>
                  </a:lnTo>
                  <a:lnTo>
                    <a:pt x="0" y="693"/>
                  </a:lnTo>
                  <a:lnTo>
                    <a:pt x="0" y="706"/>
                  </a:lnTo>
                  <a:lnTo>
                    <a:pt x="0" y="719"/>
                  </a:lnTo>
                  <a:lnTo>
                    <a:pt x="9" y="726"/>
                  </a:lnTo>
                  <a:lnTo>
                    <a:pt x="22" y="739"/>
                  </a:lnTo>
                  <a:lnTo>
                    <a:pt x="36" y="754"/>
                  </a:lnTo>
                  <a:lnTo>
                    <a:pt x="55" y="768"/>
                  </a:lnTo>
                  <a:lnTo>
                    <a:pt x="71" y="785"/>
                  </a:lnTo>
                  <a:lnTo>
                    <a:pt x="86" y="799"/>
                  </a:lnTo>
                  <a:lnTo>
                    <a:pt x="97" y="810"/>
                  </a:lnTo>
                  <a:lnTo>
                    <a:pt x="104" y="816"/>
                  </a:lnTo>
                  <a:lnTo>
                    <a:pt x="112" y="809"/>
                  </a:lnTo>
                  <a:lnTo>
                    <a:pt x="121" y="799"/>
                  </a:lnTo>
                  <a:lnTo>
                    <a:pt x="130" y="788"/>
                  </a:lnTo>
                  <a:lnTo>
                    <a:pt x="143" y="776"/>
                  </a:lnTo>
                  <a:lnTo>
                    <a:pt x="152" y="763"/>
                  </a:lnTo>
                  <a:lnTo>
                    <a:pt x="163" y="752"/>
                  </a:lnTo>
                  <a:lnTo>
                    <a:pt x="171" y="742"/>
                  </a:lnTo>
                  <a:lnTo>
                    <a:pt x="174" y="735"/>
                  </a:lnTo>
                  <a:lnTo>
                    <a:pt x="169" y="658"/>
                  </a:lnTo>
                  <a:lnTo>
                    <a:pt x="169" y="592"/>
                  </a:lnTo>
                  <a:lnTo>
                    <a:pt x="171" y="540"/>
                  </a:lnTo>
                  <a:lnTo>
                    <a:pt x="174" y="506"/>
                  </a:lnTo>
                  <a:lnTo>
                    <a:pt x="178" y="474"/>
                  </a:lnTo>
                  <a:lnTo>
                    <a:pt x="185" y="434"/>
                  </a:lnTo>
                  <a:lnTo>
                    <a:pt x="191" y="395"/>
                  </a:lnTo>
                  <a:lnTo>
                    <a:pt x="193" y="370"/>
                  </a:lnTo>
                  <a:lnTo>
                    <a:pt x="194" y="357"/>
                  </a:lnTo>
                  <a:lnTo>
                    <a:pt x="198" y="337"/>
                  </a:lnTo>
                  <a:lnTo>
                    <a:pt x="204" y="313"/>
                  </a:lnTo>
                  <a:lnTo>
                    <a:pt x="209" y="283"/>
                  </a:lnTo>
                  <a:lnTo>
                    <a:pt x="213" y="272"/>
                  </a:lnTo>
                  <a:lnTo>
                    <a:pt x="215" y="259"/>
                  </a:lnTo>
                  <a:lnTo>
                    <a:pt x="218" y="248"/>
                  </a:lnTo>
                  <a:lnTo>
                    <a:pt x="220" y="235"/>
                  </a:lnTo>
                  <a:lnTo>
                    <a:pt x="222" y="226"/>
                  </a:lnTo>
                  <a:lnTo>
                    <a:pt x="224" y="215"/>
                  </a:lnTo>
                  <a:lnTo>
                    <a:pt x="228" y="206"/>
                  </a:lnTo>
                  <a:lnTo>
                    <a:pt x="229" y="197"/>
                  </a:lnTo>
                  <a:lnTo>
                    <a:pt x="239" y="149"/>
                  </a:lnTo>
                  <a:lnTo>
                    <a:pt x="246" y="114"/>
                  </a:lnTo>
                  <a:lnTo>
                    <a:pt x="251" y="89"/>
                  </a:lnTo>
                  <a:lnTo>
                    <a:pt x="261" y="70"/>
                  </a:lnTo>
                  <a:lnTo>
                    <a:pt x="277" y="66"/>
                  </a:lnTo>
                  <a:lnTo>
                    <a:pt x="294" y="52"/>
                  </a:lnTo>
                  <a:lnTo>
                    <a:pt x="305" y="32"/>
                  </a:lnTo>
                  <a:lnTo>
                    <a:pt x="31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Freeform 29"/>
            <p:cNvSpPr>
              <a:spLocks/>
            </p:cNvSpPr>
            <p:nvPr/>
          </p:nvSpPr>
          <p:spPr bwMode="auto">
            <a:xfrm>
              <a:off x="4699" y="2232"/>
              <a:ext cx="93" cy="79"/>
            </a:xfrm>
            <a:custGeom>
              <a:avLst/>
              <a:gdLst>
                <a:gd name="T0" fmla="*/ 162 w 185"/>
                <a:gd name="T1" fmla="*/ 63 h 158"/>
                <a:gd name="T2" fmla="*/ 167 w 185"/>
                <a:gd name="T3" fmla="*/ 48 h 158"/>
                <a:gd name="T4" fmla="*/ 174 w 185"/>
                <a:gd name="T5" fmla="*/ 30 h 158"/>
                <a:gd name="T6" fmla="*/ 182 w 185"/>
                <a:gd name="T7" fmla="*/ 13 h 158"/>
                <a:gd name="T8" fmla="*/ 185 w 185"/>
                <a:gd name="T9" fmla="*/ 0 h 158"/>
                <a:gd name="T10" fmla="*/ 176 w 185"/>
                <a:gd name="T11" fmla="*/ 8 h 158"/>
                <a:gd name="T12" fmla="*/ 167 w 185"/>
                <a:gd name="T13" fmla="*/ 15 h 158"/>
                <a:gd name="T14" fmla="*/ 156 w 185"/>
                <a:gd name="T15" fmla="*/ 24 h 158"/>
                <a:gd name="T16" fmla="*/ 143 w 185"/>
                <a:gd name="T17" fmla="*/ 32 h 158"/>
                <a:gd name="T18" fmla="*/ 136 w 185"/>
                <a:gd name="T19" fmla="*/ 35 h 158"/>
                <a:gd name="T20" fmla="*/ 129 w 185"/>
                <a:gd name="T21" fmla="*/ 37 h 158"/>
                <a:gd name="T22" fmla="*/ 123 w 185"/>
                <a:gd name="T23" fmla="*/ 39 h 158"/>
                <a:gd name="T24" fmla="*/ 116 w 185"/>
                <a:gd name="T25" fmla="*/ 41 h 158"/>
                <a:gd name="T26" fmla="*/ 108 w 185"/>
                <a:gd name="T27" fmla="*/ 43 h 158"/>
                <a:gd name="T28" fmla="*/ 101 w 185"/>
                <a:gd name="T29" fmla="*/ 44 h 158"/>
                <a:gd name="T30" fmla="*/ 94 w 185"/>
                <a:gd name="T31" fmla="*/ 44 h 158"/>
                <a:gd name="T32" fmla="*/ 86 w 185"/>
                <a:gd name="T33" fmla="*/ 44 h 158"/>
                <a:gd name="T34" fmla="*/ 79 w 185"/>
                <a:gd name="T35" fmla="*/ 44 h 158"/>
                <a:gd name="T36" fmla="*/ 72 w 185"/>
                <a:gd name="T37" fmla="*/ 44 h 158"/>
                <a:gd name="T38" fmla="*/ 62 w 185"/>
                <a:gd name="T39" fmla="*/ 43 h 158"/>
                <a:gd name="T40" fmla="*/ 55 w 185"/>
                <a:gd name="T41" fmla="*/ 41 h 158"/>
                <a:gd name="T42" fmla="*/ 46 w 185"/>
                <a:gd name="T43" fmla="*/ 41 h 158"/>
                <a:gd name="T44" fmla="*/ 38 w 185"/>
                <a:gd name="T45" fmla="*/ 39 h 158"/>
                <a:gd name="T46" fmla="*/ 29 w 185"/>
                <a:gd name="T47" fmla="*/ 35 h 158"/>
                <a:gd name="T48" fmla="*/ 22 w 185"/>
                <a:gd name="T49" fmla="*/ 33 h 158"/>
                <a:gd name="T50" fmla="*/ 15 w 185"/>
                <a:gd name="T51" fmla="*/ 39 h 158"/>
                <a:gd name="T52" fmla="*/ 7 w 185"/>
                <a:gd name="T53" fmla="*/ 48 h 158"/>
                <a:gd name="T54" fmla="*/ 2 w 185"/>
                <a:gd name="T55" fmla="*/ 59 h 158"/>
                <a:gd name="T56" fmla="*/ 0 w 185"/>
                <a:gd name="T57" fmla="*/ 70 h 158"/>
                <a:gd name="T58" fmla="*/ 0 w 185"/>
                <a:gd name="T59" fmla="*/ 76 h 158"/>
                <a:gd name="T60" fmla="*/ 4 w 185"/>
                <a:gd name="T61" fmla="*/ 79 h 158"/>
                <a:gd name="T62" fmla="*/ 7 w 185"/>
                <a:gd name="T63" fmla="*/ 87 h 158"/>
                <a:gd name="T64" fmla="*/ 13 w 185"/>
                <a:gd name="T65" fmla="*/ 92 h 158"/>
                <a:gd name="T66" fmla="*/ 20 w 185"/>
                <a:gd name="T67" fmla="*/ 98 h 158"/>
                <a:gd name="T68" fmla="*/ 29 w 185"/>
                <a:gd name="T69" fmla="*/ 101 h 158"/>
                <a:gd name="T70" fmla="*/ 42 w 185"/>
                <a:gd name="T71" fmla="*/ 103 h 158"/>
                <a:gd name="T72" fmla="*/ 57 w 185"/>
                <a:gd name="T73" fmla="*/ 105 h 158"/>
                <a:gd name="T74" fmla="*/ 62 w 185"/>
                <a:gd name="T75" fmla="*/ 116 h 158"/>
                <a:gd name="T76" fmla="*/ 70 w 185"/>
                <a:gd name="T77" fmla="*/ 131 h 158"/>
                <a:gd name="T78" fmla="*/ 73 w 185"/>
                <a:gd name="T79" fmla="*/ 147 h 158"/>
                <a:gd name="T80" fmla="*/ 77 w 185"/>
                <a:gd name="T81" fmla="*/ 158 h 158"/>
                <a:gd name="T82" fmla="*/ 86 w 185"/>
                <a:gd name="T83" fmla="*/ 149 h 158"/>
                <a:gd name="T84" fmla="*/ 94 w 185"/>
                <a:gd name="T85" fmla="*/ 140 h 158"/>
                <a:gd name="T86" fmla="*/ 97 w 185"/>
                <a:gd name="T87" fmla="*/ 134 h 158"/>
                <a:gd name="T88" fmla="*/ 103 w 185"/>
                <a:gd name="T89" fmla="*/ 133 h 158"/>
                <a:gd name="T90" fmla="*/ 110 w 185"/>
                <a:gd name="T91" fmla="*/ 131 h 158"/>
                <a:gd name="T92" fmla="*/ 116 w 185"/>
                <a:gd name="T93" fmla="*/ 125 h 158"/>
                <a:gd name="T94" fmla="*/ 119 w 185"/>
                <a:gd name="T95" fmla="*/ 120 h 158"/>
                <a:gd name="T96" fmla="*/ 121 w 185"/>
                <a:gd name="T97" fmla="*/ 114 h 158"/>
                <a:gd name="T98" fmla="*/ 123 w 185"/>
                <a:gd name="T99" fmla="*/ 105 h 158"/>
                <a:gd name="T100" fmla="*/ 127 w 185"/>
                <a:gd name="T101" fmla="*/ 90 h 158"/>
                <a:gd name="T102" fmla="*/ 130 w 185"/>
                <a:gd name="T103" fmla="*/ 79 h 158"/>
                <a:gd name="T104" fmla="*/ 134 w 185"/>
                <a:gd name="T105" fmla="*/ 74 h 158"/>
                <a:gd name="T106" fmla="*/ 140 w 185"/>
                <a:gd name="T107" fmla="*/ 72 h 158"/>
                <a:gd name="T108" fmla="*/ 145 w 185"/>
                <a:gd name="T109" fmla="*/ 70 h 158"/>
                <a:gd name="T110" fmla="*/ 154 w 185"/>
                <a:gd name="T111" fmla="*/ 66 h 158"/>
                <a:gd name="T112" fmla="*/ 162 w 185"/>
                <a:gd name="T113" fmla="*/ 6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5" h="158">
                  <a:moveTo>
                    <a:pt x="162" y="63"/>
                  </a:moveTo>
                  <a:lnTo>
                    <a:pt x="167" y="48"/>
                  </a:lnTo>
                  <a:lnTo>
                    <a:pt x="174" y="30"/>
                  </a:lnTo>
                  <a:lnTo>
                    <a:pt x="182" y="13"/>
                  </a:lnTo>
                  <a:lnTo>
                    <a:pt x="185" y="0"/>
                  </a:lnTo>
                  <a:lnTo>
                    <a:pt x="176" y="8"/>
                  </a:lnTo>
                  <a:lnTo>
                    <a:pt x="167" y="15"/>
                  </a:lnTo>
                  <a:lnTo>
                    <a:pt x="156" y="24"/>
                  </a:lnTo>
                  <a:lnTo>
                    <a:pt x="143" y="32"/>
                  </a:lnTo>
                  <a:lnTo>
                    <a:pt x="136" y="35"/>
                  </a:lnTo>
                  <a:lnTo>
                    <a:pt x="129" y="37"/>
                  </a:lnTo>
                  <a:lnTo>
                    <a:pt x="123" y="39"/>
                  </a:lnTo>
                  <a:lnTo>
                    <a:pt x="116" y="41"/>
                  </a:lnTo>
                  <a:lnTo>
                    <a:pt x="108" y="43"/>
                  </a:lnTo>
                  <a:lnTo>
                    <a:pt x="101" y="44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79" y="44"/>
                  </a:lnTo>
                  <a:lnTo>
                    <a:pt x="72" y="44"/>
                  </a:lnTo>
                  <a:lnTo>
                    <a:pt x="62" y="43"/>
                  </a:lnTo>
                  <a:lnTo>
                    <a:pt x="55" y="41"/>
                  </a:lnTo>
                  <a:lnTo>
                    <a:pt x="46" y="41"/>
                  </a:lnTo>
                  <a:lnTo>
                    <a:pt x="38" y="39"/>
                  </a:lnTo>
                  <a:lnTo>
                    <a:pt x="29" y="35"/>
                  </a:lnTo>
                  <a:lnTo>
                    <a:pt x="22" y="33"/>
                  </a:lnTo>
                  <a:lnTo>
                    <a:pt x="15" y="39"/>
                  </a:lnTo>
                  <a:lnTo>
                    <a:pt x="7" y="48"/>
                  </a:lnTo>
                  <a:lnTo>
                    <a:pt x="2" y="59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87"/>
                  </a:lnTo>
                  <a:lnTo>
                    <a:pt x="13" y="92"/>
                  </a:lnTo>
                  <a:lnTo>
                    <a:pt x="20" y="98"/>
                  </a:lnTo>
                  <a:lnTo>
                    <a:pt x="29" y="101"/>
                  </a:lnTo>
                  <a:lnTo>
                    <a:pt x="42" y="103"/>
                  </a:lnTo>
                  <a:lnTo>
                    <a:pt x="57" y="105"/>
                  </a:lnTo>
                  <a:lnTo>
                    <a:pt x="62" y="116"/>
                  </a:lnTo>
                  <a:lnTo>
                    <a:pt x="70" y="131"/>
                  </a:lnTo>
                  <a:lnTo>
                    <a:pt x="73" y="147"/>
                  </a:lnTo>
                  <a:lnTo>
                    <a:pt x="77" y="158"/>
                  </a:lnTo>
                  <a:lnTo>
                    <a:pt x="86" y="149"/>
                  </a:lnTo>
                  <a:lnTo>
                    <a:pt x="94" y="140"/>
                  </a:lnTo>
                  <a:lnTo>
                    <a:pt x="97" y="134"/>
                  </a:lnTo>
                  <a:lnTo>
                    <a:pt x="103" y="133"/>
                  </a:lnTo>
                  <a:lnTo>
                    <a:pt x="110" y="131"/>
                  </a:lnTo>
                  <a:lnTo>
                    <a:pt x="116" y="125"/>
                  </a:lnTo>
                  <a:lnTo>
                    <a:pt x="119" y="120"/>
                  </a:lnTo>
                  <a:lnTo>
                    <a:pt x="121" y="114"/>
                  </a:lnTo>
                  <a:lnTo>
                    <a:pt x="123" y="105"/>
                  </a:lnTo>
                  <a:lnTo>
                    <a:pt x="127" y="90"/>
                  </a:lnTo>
                  <a:lnTo>
                    <a:pt x="130" y="79"/>
                  </a:lnTo>
                  <a:lnTo>
                    <a:pt x="134" y="74"/>
                  </a:lnTo>
                  <a:lnTo>
                    <a:pt x="140" y="72"/>
                  </a:lnTo>
                  <a:lnTo>
                    <a:pt x="145" y="70"/>
                  </a:lnTo>
                  <a:lnTo>
                    <a:pt x="154" y="66"/>
                  </a:lnTo>
                  <a:lnTo>
                    <a:pt x="16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4" name="Freeform 30"/>
            <p:cNvSpPr>
              <a:spLocks/>
            </p:cNvSpPr>
            <p:nvPr/>
          </p:nvSpPr>
          <p:spPr bwMode="auto">
            <a:xfrm>
              <a:off x="4587" y="2322"/>
              <a:ext cx="105" cy="334"/>
            </a:xfrm>
            <a:custGeom>
              <a:avLst/>
              <a:gdLst>
                <a:gd name="T0" fmla="*/ 198 w 209"/>
                <a:gd name="T1" fmla="*/ 190 h 669"/>
                <a:gd name="T2" fmla="*/ 191 w 209"/>
                <a:gd name="T3" fmla="*/ 248 h 669"/>
                <a:gd name="T4" fmla="*/ 174 w 209"/>
                <a:gd name="T5" fmla="*/ 359 h 669"/>
                <a:gd name="T6" fmla="*/ 169 w 209"/>
                <a:gd name="T7" fmla="*/ 511 h 669"/>
                <a:gd name="T8" fmla="*/ 163 w 209"/>
                <a:gd name="T9" fmla="*/ 605 h 669"/>
                <a:gd name="T10" fmla="*/ 130 w 209"/>
                <a:gd name="T11" fmla="*/ 641 h 669"/>
                <a:gd name="T12" fmla="*/ 104 w 209"/>
                <a:gd name="T13" fmla="*/ 669 h 669"/>
                <a:gd name="T14" fmla="*/ 71 w 209"/>
                <a:gd name="T15" fmla="*/ 638 h 669"/>
                <a:gd name="T16" fmla="*/ 22 w 209"/>
                <a:gd name="T17" fmla="*/ 592 h 669"/>
                <a:gd name="T18" fmla="*/ 0 w 209"/>
                <a:gd name="T19" fmla="*/ 559 h 669"/>
                <a:gd name="T20" fmla="*/ 0 w 209"/>
                <a:gd name="T21" fmla="*/ 522 h 669"/>
                <a:gd name="T22" fmla="*/ 35 w 209"/>
                <a:gd name="T23" fmla="*/ 559 h 669"/>
                <a:gd name="T24" fmla="*/ 82 w 209"/>
                <a:gd name="T25" fmla="*/ 603 h 669"/>
                <a:gd name="T26" fmla="*/ 114 w 209"/>
                <a:gd name="T27" fmla="*/ 612 h 669"/>
                <a:gd name="T28" fmla="*/ 145 w 209"/>
                <a:gd name="T29" fmla="*/ 564 h 669"/>
                <a:gd name="T30" fmla="*/ 79 w 209"/>
                <a:gd name="T31" fmla="*/ 515 h 669"/>
                <a:gd name="T32" fmla="*/ 27 w 209"/>
                <a:gd name="T33" fmla="*/ 452 h 669"/>
                <a:gd name="T34" fmla="*/ 9 w 209"/>
                <a:gd name="T35" fmla="*/ 408 h 669"/>
                <a:gd name="T36" fmla="*/ 13 w 209"/>
                <a:gd name="T37" fmla="*/ 366 h 669"/>
                <a:gd name="T38" fmla="*/ 60 w 209"/>
                <a:gd name="T39" fmla="*/ 441 h 669"/>
                <a:gd name="T40" fmla="*/ 123 w 209"/>
                <a:gd name="T41" fmla="*/ 504 h 669"/>
                <a:gd name="T42" fmla="*/ 152 w 209"/>
                <a:gd name="T43" fmla="*/ 509 h 669"/>
                <a:gd name="T44" fmla="*/ 145 w 209"/>
                <a:gd name="T45" fmla="*/ 432 h 669"/>
                <a:gd name="T46" fmla="*/ 95 w 209"/>
                <a:gd name="T47" fmla="*/ 388 h 669"/>
                <a:gd name="T48" fmla="*/ 44 w 209"/>
                <a:gd name="T49" fmla="*/ 325 h 669"/>
                <a:gd name="T50" fmla="*/ 25 w 209"/>
                <a:gd name="T51" fmla="*/ 280 h 669"/>
                <a:gd name="T52" fmla="*/ 33 w 209"/>
                <a:gd name="T53" fmla="*/ 245 h 669"/>
                <a:gd name="T54" fmla="*/ 71 w 209"/>
                <a:gd name="T55" fmla="*/ 305 h 669"/>
                <a:gd name="T56" fmla="*/ 127 w 209"/>
                <a:gd name="T57" fmla="*/ 366 h 669"/>
                <a:gd name="T58" fmla="*/ 158 w 209"/>
                <a:gd name="T59" fmla="*/ 375 h 669"/>
                <a:gd name="T60" fmla="*/ 163 w 209"/>
                <a:gd name="T61" fmla="*/ 307 h 669"/>
                <a:gd name="T62" fmla="*/ 123 w 209"/>
                <a:gd name="T63" fmla="*/ 269 h 669"/>
                <a:gd name="T64" fmla="*/ 73 w 209"/>
                <a:gd name="T65" fmla="*/ 206 h 669"/>
                <a:gd name="T66" fmla="*/ 53 w 209"/>
                <a:gd name="T67" fmla="*/ 162 h 669"/>
                <a:gd name="T68" fmla="*/ 62 w 209"/>
                <a:gd name="T69" fmla="*/ 131 h 669"/>
                <a:gd name="T70" fmla="*/ 95 w 209"/>
                <a:gd name="T71" fmla="*/ 182 h 669"/>
                <a:gd name="T72" fmla="*/ 145 w 209"/>
                <a:gd name="T73" fmla="*/ 245 h 669"/>
                <a:gd name="T74" fmla="*/ 171 w 209"/>
                <a:gd name="T75" fmla="*/ 261 h 669"/>
                <a:gd name="T76" fmla="*/ 180 w 209"/>
                <a:gd name="T77" fmla="*/ 208 h 669"/>
                <a:gd name="T78" fmla="*/ 147 w 209"/>
                <a:gd name="T79" fmla="*/ 158 h 669"/>
                <a:gd name="T80" fmla="*/ 104 w 209"/>
                <a:gd name="T81" fmla="*/ 87 h 669"/>
                <a:gd name="T82" fmla="*/ 92 w 209"/>
                <a:gd name="T83" fmla="*/ 41 h 669"/>
                <a:gd name="T84" fmla="*/ 108 w 209"/>
                <a:gd name="T85" fmla="*/ 0 h 669"/>
                <a:gd name="T86" fmla="*/ 138 w 209"/>
                <a:gd name="T87" fmla="*/ 59 h 669"/>
                <a:gd name="T88" fmla="*/ 176 w 209"/>
                <a:gd name="T89" fmla="*/ 134 h 669"/>
                <a:gd name="T90" fmla="*/ 194 w 209"/>
                <a:gd name="T91" fmla="*/ 153 h 669"/>
                <a:gd name="T92" fmla="*/ 206 w 209"/>
                <a:gd name="T93" fmla="*/ 127 h 669"/>
                <a:gd name="T94" fmla="*/ 209 w 209"/>
                <a:gd name="T95" fmla="*/ 127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9" h="669">
                  <a:moveTo>
                    <a:pt x="209" y="136"/>
                  </a:moveTo>
                  <a:lnTo>
                    <a:pt x="204" y="166"/>
                  </a:lnTo>
                  <a:lnTo>
                    <a:pt x="198" y="190"/>
                  </a:lnTo>
                  <a:lnTo>
                    <a:pt x="194" y="210"/>
                  </a:lnTo>
                  <a:lnTo>
                    <a:pt x="193" y="223"/>
                  </a:lnTo>
                  <a:lnTo>
                    <a:pt x="191" y="248"/>
                  </a:lnTo>
                  <a:lnTo>
                    <a:pt x="185" y="287"/>
                  </a:lnTo>
                  <a:lnTo>
                    <a:pt x="178" y="327"/>
                  </a:lnTo>
                  <a:lnTo>
                    <a:pt x="174" y="359"/>
                  </a:lnTo>
                  <a:lnTo>
                    <a:pt x="171" y="393"/>
                  </a:lnTo>
                  <a:lnTo>
                    <a:pt x="169" y="445"/>
                  </a:lnTo>
                  <a:lnTo>
                    <a:pt x="169" y="511"/>
                  </a:lnTo>
                  <a:lnTo>
                    <a:pt x="174" y="588"/>
                  </a:lnTo>
                  <a:lnTo>
                    <a:pt x="171" y="595"/>
                  </a:lnTo>
                  <a:lnTo>
                    <a:pt x="163" y="605"/>
                  </a:lnTo>
                  <a:lnTo>
                    <a:pt x="152" y="616"/>
                  </a:lnTo>
                  <a:lnTo>
                    <a:pt x="143" y="629"/>
                  </a:lnTo>
                  <a:lnTo>
                    <a:pt x="130" y="641"/>
                  </a:lnTo>
                  <a:lnTo>
                    <a:pt x="121" y="652"/>
                  </a:lnTo>
                  <a:lnTo>
                    <a:pt x="112" y="662"/>
                  </a:lnTo>
                  <a:lnTo>
                    <a:pt x="104" y="669"/>
                  </a:lnTo>
                  <a:lnTo>
                    <a:pt x="97" y="663"/>
                  </a:lnTo>
                  <a:lnTo>
                    <a:pt x="86" y="652"/>
                  </a:lnTo>
                  <a:lnTo>
                    <a:pt x="71" y="638"/>
                  </a:lnTo>
                  <a:lnTo>
                    <a:pt x="55" y="621"/>
                  </a:lnTo>
                  <a:lnTo>
                    <a:pt x="36" y="607"/>
                  </a:lnTo>
                  <a:lnTo>
                    <a:pt x="22" y="592"/>
                  </a:lnTo>
                  <a:lnTo>
                    <a:pt x="9" y="579"/>
                  </a:lnTo>
                  <a:lnTo>
                    <a:pt x="0" y="572"/>
                  </a:lnTo>
                  <a:lnTo>
                    <a:pt x="0" y="559"/>
                  </a:lnTo>
                  <a:lnTo>
                    <a:pt x="0" y="546"/>
                  </a:lnTo>
                  <a:lnTo>
                    <a:pt x="0" y="535"/>
                  </a:lnTo>
                  <a:lnTo>
                    <a:pt x="0" y="522"/>
                  </a:lnTo>
                  <a:lnTo>
                    <a:pt x="7" y="531"/>
                  </a:lnTo>
                  <a:lnTo>
                    <a:pt x="20" y="544"/>
                  </a:lnTo>
                  <a:lnTo>
                    <a:pt x="35" y="559"/>
                  </a:lnTo>
                  <a:lnTo>
                    <a:pt x="49" y="573"/>
                  </a:lnTo>
                  <a:lnTo>
                    <a:pt x="66" y="588"/>
                  </a:lnTo>
                  <a:lnTo>
                    <a:pt x="82" y="603"/>
                  </a:lnTo>
                  <a:lnTo>
                    <a:pt x="95" y="614"/>
                  </a:lnTo>
                  <a:lnTo>
                    <a:pt x="104" y="623"/>
                  </a:lnTo>
                  <a:lnTo>
                    <a:pt x="114" y="612"/>
                  </a:lnTo>
                  <a:lnTo>
                    <a:pt x="127" y="595"/>
                  </a:lnTo>
                  <a:lnTo>
                    <a:pt x="138" y="579"/>
                  </a:lnTo>
                  <a:lnTo>
                    <a:pt x="145" y="564"/>
                  </a:lnTo>
                  <a:lnTo>
                    <a:pt x="121" y="551"/>
                  </a:lnTo>
                  <a:lnTo>
                    <a:pt x="99" y="535"/>
                  </a:lnTo>
                  <a:lnTo>
                    <a:pt x="79" y="515"/>
                  </a:lnTo>
                  <a:lnTo>
                    <a:pt x="59" y="493"/>
                  </a:lnTo>
                  <a:lnTo>
                    <a:pt x="42" y="472"/>
                  </a:lnTo>
                  <a:lnTo>
                    <a:pt x="27" y="452"/>
                  </a:lnTo>
                  <a:lnTo>
                    <a:pt x="14" y="436"/>
                  </a:lnTo>
                  <a:lnTo>
                    <a:pt x="7" y="423"/>
                  </a:lnTo>
                  <a:lnTo>
                    <a:pt x="9" y="408"/>
                  </a:lnTo>
                  <a:lnTo>
                    <a:pt x="11" y="393"/>
                  </a:lnTo>
                  <a:lnTo>
                    <a:pt x="11" y="381"/>
                  </a:lnTo>
                  <a:lnTo>
                    <a:pt x="13" y="366"/>
                  </a:lnTo>
                  <a:lnTo>
                    <a:pt x="24" y="392"/>
                  </a:lnTo>
                  <a:lnTo>
                    <a:pt x="40" y="417"/>
                  </a:lnTo>
                  <a:lnTo>
                    <a:pt x="60" y="441"/>
                  </a:lnTo>
                  <a:lnTo>
                    <a:pt x="81" y="465"/>
                  </a:lnTo>
                  <a:lnTo>
                    <a:pt x="103" y="485"/>
                  </a:lnTo>
                  <a:lnTo>
                    <a:pt x="123" y="504"/>
                  </a:lnTo>
                  <a:lnTo>
                    <a:pt x="141" y="518"/>
                  </a:lnTo>
                  <a:lnTo>
                    <a:pt x="154" y="528"/>
                  </a:lnTo>
                  <a:lnTo>
                    <a:pt x="152" y="509"/>
                  </a:lnTo>
                  <a:lnTo>
                    <a:pt x="150" y="480"/>
                  </a:lnTo>
                  <a:lnTo>
                    <a:pt x="147" y="450"/>
                  </a:lnTo>
                  <a:lnTo>
                    <a:pt x="145" y="432"/>
                  </a:lnTo>
                  <a:lnTo>
                    <a:pt x="130" y="421"/>
                  </a:lnTo>
                  <a:lnTo>
                    <a:pt x="114" y="406"/>
                  </a:lnTo>
                  <a:lnTo>
                    <a:pt x="95" y="388"/>
                  </a:lnTo>
                  <a:lnTo>
                    <a:pt x="77" y="368"/>
                  </a:lnTo>
                  <a:lnTo>
                    <a:pt x="60" y="346"/>
                  </a:lnTo>
                  <a:lnTo>
                    <a:pt x="44" y="325"/>
                  </a:lnTo>
                  <a:lnTo>
                    <a:pt x="33" y="307"/>
                  </a:lnTo>
                  <a:lnTo>
                    <a:pt x="24" y="292"/>
                  </a:lnTo>
                  <a:lnTo>
                    <a:pt x="25" y="280"/>
                  </a:lnTo>
                  <a:lnTo>
                    <a:pt x="29" y="269"/>
                  </a:lnTo>
                  <a:lnTo>
                    <a:pt x="31" y="256"/>
                  </a:lnTo>
                  <a:lnTo>
                    <a:pt x="33" y="245"/>
                  </a:lnTo>
                  <a:lnTo>
                    <a:pt x="42" y="263"/>
                  </a:lnTo>
                  <a:lnTo>
                    <a:pt x="55" y="283"/>
                  </a:lnTo>
                  <a:lnTo>
                    <a:pt x="71" y="305"/>
                  </a:lnTo>
                  <a:lnTo>
                    <a:pt x="90" y="325"/>
                  </a:lnTo>
                  <a:lnTo>
                    <a:pt x="108" y="348"/>
                  </a:lnTo>
                  <a:lnTo>
                    <a:pt x="127" y="366"/>
                  </a:lnTo>
                  <a:lnTo>
                    <a:pt x="145" y="381"/>
                  </a:lnTo>
                  <a:lnTo>
                    <a:pt x="158" y="392"/>
                  </a:lnTo>
                  <a:lnTo>
                    <a:pt x="158" y="375"/>
                  </a:lnTo>
                  <a:lnTo>
                    <a:pt x="160" y="351"/>
                  </a:lnTo>
                  <a:lnTo>
                    <a:pt x="161" y="325"/>
                  </a:lnTo>
                  <a:lnTo>
                    <a:pt x="163" y="307"/>
                  </a:lnTo>
                  <a:lnTo>
                    <a:pt x="152" y="300"/>
                  </a:lnTo>
                  <a:lnTo>
                    <a:pt x="139" y="285"/>
                  </a:lnTo>
                  <a:lnTo>
                    <a:pt x="123" y="269"/>
                  </a:lnTo>
                  <a:lnTo>
                    <a:pt x="106" y="248"/>
                  </a:lnTo>
                  <a:lnTo>
                    <a:pt x="88" y="226"/>
                  </a:lnTo>
                  <a:lnTo>
                    <a:pt x="73" y="206"/>
                  </a:lnTo>
                  <a:lnTo>
                    <a:pt x="59" y="188"/>
                  </a:lnTo>
                  <a:lnTo>
                    <a:pt x="49" y="173"/>
                  </a:lnTo>
                  <a:lnTo>
                    <a:pt x="53" y="162"/>
                  </a:lnTo>
                  <a:lnTo>
                    <a:pt x="57" y="151"/>
                  </a:lnTo>
                  <a:lnTo>
                    <a:pt x="59" y="140"/>
                  </a:lnTo>
                  <a:lnTo>
                    <a:pt x="62" y="131"/>
                  </a:lnTo>
                  <a:lnTo>
                    <a:pt x="70" y="145"/>
                  </a:lnTo>
                  <a:lnTo>
                    <a:pt x="81" y="162"/>
                  </a:lnTo>
                  <a:lnTo>
                    <a:pt x="95" y="182"/>
                  </a:lnTo>
                  <a:lnTo>
                    <a:pt x="112" y="204"/>
                  </a:lnTo>
                  <a:lnTo>
                    <a:pt x="128" y="226"/>
                  </a:lnTo>
                  <a:lnTo>
                    <a:pt x="145" y="245"/>
                  </a:lnTo>
                  <a:lnTo>
                    <a:pt x="158" y="261"/>
                  </a:lnTo>
                  <a:lnTo>
                    <a:pt x="169" y="274"/>
                  </a:lnTo>
                  <a:lnTo>
                    <a:pt x="171" y="261"/>
                  </a:lnTo>
                  <a:lnTo>
                    <a:pt x="174" y="243"/>
                  </a:lnTo>
                  <a:lnTo>
                    <a:pt x="178" y="223"/>
                  </a:lnTo>
                  <a:lnTo>
                    <a:pt x="180" y="208"/>
                  </a:lnTo>
                  <a:lnTo>
                    <a:pt x="172" y="197"/>
                  </a:lnTo>
                  <a:lnTo>
                    <a:pt x="161" y="178"/>
                  </a:lnTo>
                  <a:lnTo>
                    <a:pt x="147" y="158"/>
                  </a:lnTo>
                  <a:lnTo>
                    <a:pt x="132" y="133"/>
                  </a:lnTo>
                  <a:lnTo>
                    <a:pt x="117" y="109"/>
                  </a:lnTo>
                  <a:lnTo>
                    <a:pt x="104" y="87"/>
                  </a:lnTo>
                  <a:lnTo>
                    <a:pt x="93" y="68"/>
                  </a:lnTo>
                  <a:lnTo>
                    <a:pt x="86" y="55"/>
                  </a:lnTo>
                  <a:lnTo>
                    <a:pt x="92" y="41"/>
                  </a:lnTo>
                  <a:lnTo>
                    <a:pt x="97" y="26"/>
                  </a:lnTo>
                  <a:lnTo>
                    <a:pt x="103" y="13"/>
                  </a:lnTo>
                  <a:lnTo>
                    <a:pt x="108" y="0"/>
                  </a:lnTo>
                  <a:lnTo>
                    <a:pt x="115" y="15"/>
                  </a:lnTo>
                  <a:lnTo>
                    <a:pt x="127" y="35"/>
                  </a:lnTo>
                  <a:lnTo>
                    <a:pt x="138" y="59"/>
                  </a:lnTo>
                  <a:lnTo>
                    <a:pt x="152" y="85"/>
                  </a:lnTo>
                  <a:lnTo>
                    <a:pt x="165" y="111"/>
                  </a:lnTo>
                  <a:lnTo>
                    <a:pt x="176" y="134"/>
                  </a:lnTo>
                  <a:lnTo>
                    <a:pt x="185" y="151"/>
                  </a:lnTo>
                  <a:lnTo>
                    <a:pt x="191" y="160"/>
                  </a:lnTo>
                  <a:lnTo>
                    <a:pt x="194" y="153"/>
                  </a:lnTo>
                  <a:lnTo>
                    <a:pt x="200" y="144"/>
                  </a:lnTo>
                  <a:lnTo>
                    <a:pt x="204" y="134"/>
                  </a:lnTo>
                  <a:lnTo>
                    <a:pt x="206" y="127"/>
                  </a:lnTo>
                  <a:lnTo>
                    <a:pt x="207" y="123"/>
                  </a:lnTo>
                  <a:lnTo>
                    <a:pt x="209" y="123"/>
                  </a:lnTo>
                  <a:lnTo>
                    <a:pt x="209" y="127"/>
                  </a:lnTo>
                  <a:lnTo>
                    <a:pt x="209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5" name="Freeform 31"/>
            <p:cNvSpPr>
              <a:spLocks/>
            </p:cNvSpPr>
            <p:nvPr/>
          </p:nvSpPr>
          <p:spPr bwMode="auto">
            <a:xfrm>
              <a:off x="4653" y="2281"/>
              <a:ext cx="49" cy="85"/>
            </a:xfrm>
            <a:custGeom>
              <a:avLst/>
              <a:gdLst>
                <a:gd name="T0" fmla="*/ 28 w 99"/>
                <a:gd name="T1" fmla="*/ 0 h 169"/>
                <a:gd name="T2" fmla="*/ 22 w 99"/>
                <a:gd name="T3" fmla="*/ 4 h 169"/>
                <a:gd name="T4" fmla="*/ 17 w 99"/>
                <a:gd name="T5" fmla="*/ 12 h 169"/>
                <a:gd name="T6" fmla="*/ 9 w 99"/>
                <a:gd name="T7" fmla="*/ 23 h 169"/>
                <a:gd name="T8" fmla="*/ 0 w 99"/>
                <a:gd name="T9" fmla="*/ 35 h 169"/>
                <a:gd name="T10" fmla="*/ 9 w 99"/>
                <a:gd name="T11" fmla="*/ 46 h 169"/>
                <a:gd name="T12" fmla="*/ 20 w 99"/>
                <a:gd name="T13" fmla="*/ 63 h 169"/>
                <a:gd name="T14" fmla="*/ 35 w 99"/>
                <a:gd name="T15" fmla="*/ 83 h 169"/>
                <a:gd name="T16" fmla="*/ 50 w 99"/>
                <a:gd name="T17" fmla="*/ 105 h 169"/>
                <a:gd name="T18" fmla="*/ 63 w 99"/>
                <a:gd name="T19" fmla="*/ 127 h 169"/>
                <a:gd name="T20" fmla="*/ 76 w 99"/>
                <a:gd name="T21" fmla="*/ 146 h 169"/>
                <a:gd name="T22" fmla="*/ 85 w 99"/>
                <a:gd name="T23" fmla="*/ 160 h 169"/>
                <a:gd name="T24" fmla="*/ 90 w 99"/>
                <a:gd name="T25" fmla="*/ 169 h 169"/>
                <a:gd name="T26" fmla="*/ 92 w 99"/>
                <a:gd name="T27" fmla="*/ 160 h 169"/>
                <a:gd name="T28" fmla="*/ 94 w 99"/>
                <a:gd name="T29" fmla="*/ 149 h 169"/>
                <a:gd name="T30" fmla="*/ 98 w 99"/>
                <a:gd name="T31" fmla="*/ 140 h 169"/>
                <a:gd name="T32" fmla="*/ 99 w 99"/>
                <a:gd name="T33" fmla="*/ 131 h 169"/>
                <a:gd name="T34" fmla="*/ 94 w 99"/>
                <a:gd name="T35" fmla="*/ 120 h 169"/>
                <a:gd name="T36" fmla="*/ 85 w 99"/>
                <a:gd name="T37" fmla="*/ 103 h 169"/>
                <a:gd name="T38" fmla="*/ 74 w 99"/>
                <a:gd name="T39" fmla="*/ 85 h 169"/>
                <a:gd name="T40" fmla="*/ 63 w 99"/>
                <a:gd name="T41" fmla="*/ 63 h 169"/>
                <a:gd name="T42" fmla="*/ 52 w 99"/>
                <a:gd name="T43" fmla="*/ 43 h 169"/>
                <a:gd name="T44" fmla="*/ 41 w 99"/>
                <a:gd name="T45" fmla="*/ 24 h 169"/>
                <a:gd name="T46" fmla="*/ 33 w 99"/>
                <a:gd name="T47" fmla="*/ 10 h 169"/>
                <a:gd name="T48" fmla="*/ 28 w 99"/>
                <a:gd name="T4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169">
                  <a:moveTo>
                    <a:pt x="28" y="0"/>
                  </a:moveTo>
                  <a:lnTo>
                    <a:pt x="22" y="4"/>
                  </a:lnTo>
                  <a:lnTo>
                    <a:pt x="17" y="12"/>
                  </a:lnTo>
                  <a:lnTo>
                    <a:pt x="9" y="23"/>
                  </a:lnTo>
                  <a:lnTo>
                    <a:pt x="0" y="35"/>
                  </a:lnTo>
                  <a:lnTo>
                    <a:pt x="9" y="46"/>
                  </a:lnTo>
                  <a:lnTo>
                    <a:pt x="20" y="63"/>
                  </a:lnTo>
                  <a:lnTo>
                    <a:pt x="35" y="83"/>
                  </a:lnTo>
                  <a:lnTo>
                    <a:pt x="50" y="105"/>
                  </a:lnTo>
                  <a:lnTo>
                    <a:pt x="63" y="127"/>
                  </a:lnTo>
                  <a:lnTo>
                    <a:pt x="76" y="146"/>
                  </a:lnTo>
                  <a:lnTo>
                    <a:pt x="85" y="160"/>
                  </a:lnTo>
                  <a:lnTo>
                    <a:pt x="90" y="169"/>
                  </a:lnTo>
                  <a:lnTo>
                    <a:pt x="92" y="160"/>
                  </a:lnTo>
                  <a:lnTo>
                    <a:pt x="94" y="149"/>
                  </a:lnTo>
                  <a:lnTo>
                    <a:pt x="98" y="140"/>
                  </a:lnTo>
                  <a:lnTo>
                    <a:pt x="99" y="131"/>
                  </a:lnTo>
                  <a:lnTo>
                    <a:pt x="94" y="120"/>
                  </a:lnTo>
                  <a:lnTo>
                    <a:pt x="85" y="103"/>
                  </a:lnTo>
                  <a:lnTo>
                    <a:pt x="74" y="85"/>
                  </a:lnTo>
                  <a:lnTo>
                    <a:pt x="63" y="63"/>
                  </a:lnTo>
                  <a:lnTo>
                    <a:pt x="52" y="43"/>
                  </a:lnTo>
                  <a:lnTo>
                    <a:pt x="41" y="24"/>
                  </a:lnTo>
                  <a:lnTo>
                    <a:pt x="33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Freeform 32"/>
            <p:cNvSpPr>
              <a:spLocks/>
            </p:cNvSpPr>
            <p:nvPr/>
          </p:nvSpPr>
          <p:spPr bwMode="auto">
            <a:xfrm>
              <a:off x="4699" y="2248"/>
              <a:ext cx="44" cy="35"/>
            </a:xfrm>
            <a:custGeom>
              <a:avLst/>
              <a:gdLst>
                <a:gd name="T0" fmla="*/ 37 w 86"/>
                <a:gd name="T1" fmla="*/ 70 h 70"/>
                <a:gd name="T2" fmla="*/ 20 w 86"/>
                <a:gd name="T3" fmla="*/ 65 h 70"/>
                <a:gd name="T4" fmla="*/ 9 w 86"/>
                <a:gd name="T5" fmla="*/ 55 h 70"/>
                <a:gd name="T6" fmla="*/ 2 w 86"/>
                <a:gd name="T7" fmla="*/ 44 h 70"/>
                <a:gd name="T8" fmla="*/ 0 w 86"/>
                <a:gd name="T9" fmla="*/ 37 h 70"/>
                <a:gd name="T10" fmla="*/ 2 w 86"/>
                <a:gd name="T11" fmla="*/ 26 h 70"/>
                <a:gd name="T12" fmla="*/ 7 w 86"/>
                <a:gd name="T13" fmla="*/ 15 h 70"/>
                <a:gd name="T14" fmla="*/ 15 w 86"/>
                <a:gd name="T15" fmla="*/ 6 h 70"/>
                <a:gd name="T16" fmla="*/ 22 w 86"/>
                <a:gd name="T17" fmla="*/ 0 h 70"/>
                <a:gd name="T18" fmla="*/ 29 w 86"/>
                <a:gd name="T19" fmla="*/ 2 h 70"/>
                <a:gd name="T20" fmla="*/ 38 w 86"/>
                <a:gd name="T21" fmla="*/ 6 h 70"/>
                <a:gd name="T22" fmla="*/ 46 w 86"/>
                <a:gd name="T23" fmla="*/ 8 h 70"/>
                <a:gd name="T24" fmla="*/ 55 w 86"/>
                <a:gd name="T25" fmla="*/ 8 h 70"/>
                <a:gd name="T26" fmla="*/ 62 w 86"/>
                <a:gd name="T27" fmla="*/ 10 h 70"/>
                <a:gd name="T28" fmla="*/ 72 w 86"/>
                <a:gd name="T29" fmla="*/ 11 h 70"/>
                <a:gd name="T30" fmla="*/ 79 w 86"/>
                <a:gd name="T31" fmla="*/ 11 h 70"/>
                <a:gd name="T32" fmla="*/ 86 w 86"/>
                <a:gd name="T33" fmla="*/ 11 h 70"/>
                <a:gd name="T34" fmla="*/ 81 w 86"/>
                <a:gd name="T35" fmla="*/ 32 h 70"/>
                <a:gd name="T36" fmla="*/ 70 w 86"/>
                <a:gd name="T37" fmla="*/ 52 h 70"/>
                <a:gd name="T38" fmla="*/ 53 w 86"/>
                <a:gd name="T39" fmla="*/ 66 h 70"/>
                <a:gd name="T40" fmla="*/ 37 w 86"/>
                <a:gd name="T41" fmla="*/ 70 h 70"/>
                <a:gd name="T42" fmla="*/ 37 w 86"/>
                <a:gd name="T4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70">
                  <a:moveTo>
                    <a:pt x="37" y="70"/>
                  </a:moveTo>
                  <a:lnTo>
                    <a:pt x="20" y="65"/>
                  </a:lnTo>
                  <a:lnTo>
                    <a:pt x="9" y="55"/>
                  </a:lnTo>
                  <a:lnTo>
                    <a:pt x="2" y="44"/>
                  </a:lnTo>
                  <a:lnTo>
                    <a:pt x="0" y="37"/>
                  </a:lnTo>
                  <a:lnTo>
                    <a:pt x="2" y="26"/>
                  </a:lnTo>
                  <a:lnTo>
                    <a:pt x="7" y="15"/>
                  </a:lnTo>
                  <a:lnTo>
                    <a:pt x="15" y="6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55" y="8"/>
                  </a:lnTo>
                  <a:lnTo>
                    <a:pt x="62" y="10"/>
                  </a:lnTo>
                  <a:lnTo>
                    <a:pt x="72" y="11"/>
                  </a:lnTo>
                  <a:lnTo>
                    <a:pt x="79" y="11"/>
                  </a:lnTo>
                  <a:lnTo>
                    <a:pt x="86" y="11"/>
                  </a:lnTo>
                  <a:lnTo>
                    <a:pt x="81" y="32"/>
                  </a:lnTo>
                  <a:lnTo>
                    <a:pt x="70" y="52"/>
                  </a:lnTo>
                  <a:lnTo>
                    <a:pt x="53" y="66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Freeform 33"/>
            <p:cNvSpPr>
              <a:spLocks/>
            </p:cNvSpPr>
            <p:nvPr/>
          </p:nvSpPr>
          <p:spPr bwMode="auto">
            <a:xfrm>
              <a:off x="4763" y="2404"/>
              <a:ext cx="109" cy="139"/>
            </a:xfrm>
            <a:custGeom>
              <a:avLst/>
              <a:gdLst>
                <a:gd name="T0" fmla="*/ 69 w 218"/>
                <a:gd name="T1" fmla="*/ 237 h 277"/>
                <a:gd name="T2" fmla="*/ 66 w 218"/>
                <a:gd name="T3" fmla="*/ 242 h 277"/>
                <a:gd name="T4" fmla="*/ 73 w 218"/>
                <a:gd name="T5" fmla="*/ 249 h 277"/>
                <a:gd name="T6" fmla="*/ 88 w 218"/>
                <a:gd name="T7" fmla="*/ 260 h 277"/>
                <a:gd name="T8" fmla="*/ 104 w 218"/>
                <a:gd name="T9" fmla="*/ 270 h 277"/>
                <a:gd name="T10" fmla="*/ 119 w 218"/>
                <a:gd name="T11" fmla="*/ 275 h 277"/>
                <a:gd name="T12" fmla="*/ 132 w 218"/>
                <a:gd name="T13" fmla="*/ 277 h 277"/>
                <a:gd name="T14" fmla="*/ 148 w 218"/>
                <a:gd name="T15" fmla="*/ 277 h 277"/>
                <a:gd name="T16" fmla="*/ 169 w 218"/>
                <a:gd name="T17" fmla="*/ 273 h 277"/>
                <a:gd name="T18" fmla="*/ 189 w 218"/>
                <a:gd name="T19" fmla="*/ 264 h 277"/>
                <a:gd name="T20" fmla="*/ 205 w 218"/>
                <a:gd name="T21" fmla="*/ 244 h 277"/>
                <a:gd name="T22" fmla="*/ 211 w 218"/>
                <a:gd name="T23" fmla="*/ 211 h 277"/>
                <a:gd name="T24" fmla="*/ 213 w 218"/>
                <a:gd name="T25" fmla="*/ 176 h 277"/>
                <a:gd name="T26" fmla="*/ 216 w 218"/>
                <a:gd name="T27" fmla="*/ 110 h 277"/>
                <a:gd name="T28" fmla="*/ 216 w 218"/>
                <a:gd name="T29" fmla="*/ 84 h 277"/>
                <a:gd name="T30" fmla="*/ 215 w 218"/>
                <a:gd name="T31" fmla="*/ 66 h 277"/>
                <a:gd name="T32" fmla="*/ 218 w 218"/>
                <a:gd name="T33" fmla="*/ 46 h 277"/>
                <a:gd name="T34" fmla="*/ 218 w 218"/>
                <a:gd name="T35" fmla="*/ 24 h 277"/>
                <a:gd name="T36" fmla="*/ 209 w 218"/>
                <a:gd name="T37" fmla="*/ 9 h 277"/>
                <a:gd name="T38" fmla="*/ 196 w 218"/>
                <a:gd name="T39" fmla="*/ 1 h 277"/>
                <a:gd name="T40" fmla="*/ 180 w 218"/>
                <a:gd name="T41" fmla="*/ 1 h 277"/>
                <a:gd name="T42" fmla="*/ 165 w 218"/>
                <a:gd name="T43" fmla="*/ 24 h 277"/>
                <a:gd name="T44" fmla="*/ 154 w 218"/>
                <a:gd name="T45" fmla="*/ 44 h 277"/>
                <a:gd name="T46" fmla="*/ 136 w 218"/>
                <a:gd name="T47" fmla="*/ 38 h 277"/>
                <a:gd name="T48" fmla="*/ 121 w 218"/>
                <a:gd name="T49" fmla="*/ 42 h 277"/>
                <a:gd name="T50" fmla="*/ 106 w 218"/>
                <a:gd name="T51" fmla="*/ 38 h 277"/>
                <a:gd name="T52" fmla="*/ 99 w 218"/>
                <a:gd name="T53" fmla="*/ 33 h 277"/>
                <a:gd name="T54" fmla="*/ 82 w 218"/>
                <a:gd name="T55" fmla="*/ 25 h 277"/>
                <a:gd name="T56" fmla="*/ 66 w 218"/>
                <a:gd name="T57" fmla="*/ 25 h 277"/>
                <a:gd name="T58" fmla="*/ 49 w 218"/>
                <a:gd name="T59" fmla="*/ 29 h 277"/>
                <a:gd name="T60" fmla="*/ 35 w 218"/>
                <a:gd name="T61" fmla="*/ 29 h 277"/>
                <a:gd name="T62" fmla="*/ 14 w 218"/>
                <a:gd name="T63" fmla="*/ 27 h 277"/>
                <a:gd name="T64" fmla="*/ 3 w 218"/>
                <a:gd name="T65" fmla="*/ 36 h 277"/>
                <a:gd name="T66" fmla="*/ 0 w 218"/>
                <a:gd name="T67" fmla="*/ 60 h 277"/>
                <a:gd name="T68" fmla="*/ 11 w 218"/>
                <a:gd name="T69" fmla="*/ 71 h 277"/>
                <a:gd name="T70" fmla="*/ 25 w 218"/>
                <a:gd name="T71" fmla="*/ 77 h 277"/>
                <a:gd name="T72" fmla="*/ 31 w 218"/>
                <a:gd name="T73" fmla="*/ 84 h 277"/>
                <a:gd name="T74" fmla="*/ 33 w 218"/>
                <a:gd name="T75" fmla="*/ 99 h 277"/>
                <a:gd name="T76" fmla="*/ 38 w 218"/>
                <a:gd name="T77" fmla="*/ 106 h 277"/>
                <a:gd name="T78" fmla="*/ 36 w 218"/>
                <a:gd name="T79" fmla="*/ 110 h 277"/>
                <a:gd name="T80" fmla="*/ 36 w 218"/>
                <a:gd name="T81" fmla="*/ 117 h 277"/>
                <a:gd name="T82" fmla="*/ 38 w 218"/>
                <a:gd name="T83" fmla="*/ 134 h 277"/>
                <a:gd name="T84" fmla="*/ 42 w 218"/>
                <a:gd name="T85" fmla="*/ 143 h 277"/>
                <a:gd name="T86" fmla="*/ 42 w 218"/>
                <a:gd name="T87" fmla="*/ 145 h 277"/>
                <a:gd name="T88" fmla="*/ 40 w 218"/>
                <a:gd name="T89" fmla="*/ 156 h 277"/>
                <a:gd name="T90" fmla="*/ 40 w 218"/>
                <a:gd name="T91" fmla="*/ 182 h 277"/>
                <a:gd name="T92" fmla="*/ 49 w 218"/>
                <a:gd name="T93" fmla="*/ 191 h 277"/>
                <a:gd name="T94" fmla="*/ 58 w 218"/>
                <a:gd name="T95" fmla="*/ 196 h 277"/>
                <a:gd name="T96" fmla="*/ 64 w 218"/>
                <a:gd name="T97" fmla="*/ 207 h 277"/>
                <a:gd name="T98" fmla="*/ 69 w 218"/>
                <a:gd name="T99" fmla="*/ 2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8" h="277">
                  <a:moveTo>
                    <a:pt x="73" y="235"/>
                  </a:moveTo>
                  <a:lnTo>
                    <a:pt x="69" y="237"/>
                  </a:lnTo>
                  <a:lnTo>
                    <a:pt x="68" y="238"/>
                  </a:lnTo>
                  <a:lnTo>
                    <a:pt x="66" y="242"/>
                  </a:lnTo>
                  <a:lnTo>
                    <a:pt x="66" y="244"/>
                  </a:lnTo>
                  <a:lnTo>
                    <a:pt x="73" y="249"/>
                  </a:lnTo>
                  <a:lnTo>
                    <a:pt x="81" y="255"/>
                  </a:lnTo>
                  <a:lnTo>
                    <a:pt x="88" y="260"/>
                  </a:lnTo>
                  <a:lnTo>
                    <a:pt x="97" y="266"/>
                  </a:lnTo>
                  <a:lnTo>
                    <a:pt x="104" y="270"/>
                  </a:lnTo>
                  <a:lnTo>
                    <a:pt x="112" y="273"/>
                  </a:lnTo>
                  <a:lnTo>
                    <a:pt x="119" y="275"/>
                  </a:lnTo>
                  <a:lnTo>
                    <a:pt x="125" y="277"/>
                  </a:lnTo>
                  <a:lnTo>
                    <a:pt x="132" y="277"/>
                  </a:lnTo>
                  <a:lnTo>
                    <a:pt x="139" y="277"/>
                  </a:lnTo>
                  <a:lnTo>
                    <a:pt x="148" y="277"/>
                  </a:lnTo>
                  <a:lnTo>
                    <a:pt x="158" y="275"/>
                  </a:lnTo>
                  <a:lnTo>
                    <a:pt x="169" y="273"/>
                  </a:lnTo>
                  <a:lnTo>
                    <a:pt x="180" y="270"/>
                  </a:lnTo>
                  <a:lnTo>
                    <a:pt x="189" y="264"/>
                  </a:lnTo>
                  <a:lnTo>
                    <a:pt x="200" y="257"/>
                  </a:lnTo>
                  <a:lnTo>
                    <a:pt x="205" y="244"/>
                  </a:lnTo>
                  <a:lnTo>
                    <a:pt x="209" y="227"/>
                  </a:lnTo>
                  <a:lnTo>
                    <a:pt x="211" y="211"/>
                  </a:lnTo>
                  <a:lnTo>
                    <a:pt x="211" y="194"/>
                  </a:lnTo>
                  <a:lnTo>
                    <a:pt x="213" y="176"/>
                  </a:lnTo>
                  <a:lnTo>
                    <a:pt x="215" y="143"/>
                  </a:lnTo>
                  <a:lnTo>
                    <a:pt x="216" y="110"/>
                  </a:lnTo>
                  <a:lnTo>
                    <a:pt x="216" y="91"/>
                  </a:lnTo>
                  <a:lnTo>
                    <a:pt x="216" y="84"/>
                  </a:lnTo>
                  <a:lnTo>
                    <a:pt x="215" y="77"/>
                  </a:lnTo>
                  <a:lnTo>
                    <a:pt x="215" y="66"/>
                  </a:lnTo>
                  <a:lnTo>
                    <a:pt x="216" y="57"/>
                  </a:lnTo>
                  <a:lnTo>
                    <a:pt x="218" y="46"/>
                  </a:lnTo>
                  <a:lnTo>
                    <a:pt x="218" y="33"/>
                  </a:lnTo>
                  <a:lnTo>
                    <a:pt x="218" y="24"/>
                  </a:lnTo>
                  <a:lnTo>
                    <a:pt x="215" y="14"/>
                  </a:lnTo>
                  <a:lnTo>
                    <a:pt x="209" y="9"/>
                  </a:lnTo>
                  <a:lnTo>
                    <a:pt x="204" y="3"/>
                  </a:lnTo>
                  <a:lnTo>
                    <a:pt x="196" y="1"/>
                  </a:lnTo>
                  <a:lnTo>
                    <a:pt x="189" y="0"/>
                  </a:lnTo>
                  <a:lnTo>
                    <a:pt x="180" y="1"/>
                  </a:lnTo>
                  <a:lnTo>
                    <a:pt x="172" y="9"/>
                  </a:lnTo>
                  <a:lnTo>
                    <a:pt x="165" y="24"/>
                  </a:lnTo>
                  <a:lnTo>
                    <a:pt x="160" y="46"/>
                  </a:lnTo>
                  <a:lnTo>
                    <a:pt x="154" y="44"/>
                  </a:lnTo>
                  <a:lnTo>
                    <a:pt x="147" y="40"/>
                  </a:lnTo>
                  <a:lnTo>
                    <a:pt x="136" y="38"/>
                  </a:lnTo>
                  <a:lnTo>
                    <a:pt x="128" y="40"/>
                  </a:lnTo>
                  <a:lnTo>
                    <a:pt x="121" y="42"/>
                  </a:lnTo>
                  <a:lnTo>
                    <a:pt x="114" y="40"/>
                  </a:lnTo>
                  <a:lnTo>
                    <a:pt x="106" y="38"/>
                  </a:lnTo>
                  <a:lnTo>
                    <a:pt x="103" y="36"/>
                  </a:lnTo>
                  <a:lnTo>
                    <a:pt x="99" y="33"/>
                  </a:lnTo>
                  <a:lnTo>
                    <a:pt x="92" y="27"/>
                  </a:lnTo>
                  <a:lnTo>
                    <a:pt x="82" y="25"/>
                  </a:lnTo>
                  <a:lnTo>
                    <a:pt x="75" y="24"/>
                  </a:lnTo>
                  <a:lnTo>
                    <a:pt x="66" y="25"/>
                  </a:lnTo>
                  <a:lnTo>
                    <a:pt x="58" y="27"/>
                  </a:lnTo>
                  <a:lnTo>
                    <a:pt x="49" y="29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25" y="27"/>
                  </a:lnTo>
                  <a:lnTo>
                    <a:pt x="14" y="27"/>
                  </a:lnTo>
                  <a:lnTo>
                    <a:pt x="7" y="29"/>
                  </a:lnTo>
                  <a:lnTo>
                    <a:pt x="3" y="3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3" y="68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5" y="77"/>
                  </a:lnTo>
                  <a:lnTo>
                    <a:pt x="33" y="79"/>
                  </a:lnTo>
                  <a:lnTo>
                    <a:pt x="31" y="84"/>
                  </a:lnTo>
                  <a:lnTo>
                    <a:pt x="31" y="91"/>
                  </a:lnTo>
                  <a:lnTo>
                    <a:pt x="33" y="99"/>
                  </a:lnTo>
                  <a:lnTo>
                    <a:pt x="38" y="104"/>
                  </a:lnTo>
                  <a:lnTo>
                    <a:pt x="38" y="106"/>
                  </a:lnTo>
                  <a:lnTo>
                    <a:pt x="38" y="108"/>
                  </a:lnTo>
                  <a:lnTo>
                    <a:pt x="36" y="110"/>
                  </a:lnTo>
                  <a:lnTo>
                    <a:pt x="36" y="112"/>
                  </a:lnTo>
                  <a:lnTo>
                    <a:pt x="36" y="117"/>
                  </a:lnTo>
                  <a:lnTo>
                    <a:pt x="36" y="126"/>
                  </a:lnTo>
                  <a:lnTo>
                    <a:pt x="38" y="134"/>
                  </a:lnTo>
                  <a:lnTo>
                    <a:pt x="40" y="141"/>
                  </a:lnTo>
                  <a:lnTo>
                    <a:pt x="42" y="143"/>
                  </a:lnTo>
                  <a:lnTo>
                    <a:pt x="42" y="143"/>
                  </a:lnTo>
                  <a:lnTo>
                    <a:pt x="42" y="145"/>
                  </a:lnTo>
                  <a:lnTo>
                    <a:pt x="44" y="147"/>
                  </a:lnTo>
                  <a:lnTo>
                    <a:pt x="40" y="156"/>
                  </a:lnTo>
                  <a:lnTo>
                    <a:pt x="38" y="169"/>
                  </a:lnTo>
                  <a:lnTo>
                    <a:pt x="40" y="182"/>
                  </a:lnTo>
                  <a:lnTo>
                    <a:pt x="44" y="189"/>
                  </a:lnTo>
                  <a:lnTo>
                    <a:pt x="49" y="191"/>
                  </a:lnTo>
                  <a:lnTo>
                    <a:pt x="53" y="194"/>
                  </a:lnTo>
                  <a:lnTo>
                    <a:pt x="58" y="196"/>
                  </a:lnTo>
                  <a:lnTo>
                    <a:pt x="66" y="198"/>
                  </a:lnTo>
                  <a:lnTo>
                    <a:pt x="64" y="207"/>
                  </a:lnTo>
                  <a:lnTo>
                    <a:pt x="66" y="218"/>
                  </a:lnTo>
                  <a:lnTo>
                    <a:pt x="69" y="229"/>
                  </a:lnTo>
                  <a:lnTo>
                    <a:pt x="73" y="2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Freeform 34"/>
            <p:cNvSpPr>
              <a:spLocks/>
            </p:cNvSpPr>
            <p:nvPr/>
          </p:nvSpPr>
          <p:spPr bwMode="auto">
            <a:xfrm>
              <a:off x="4073" y="2205"/>
              <a:ext cx="155" cy="107"/>
            </a:xfrm>
            <a:custGeom>
              <a:avLst/>
              <a:gdLst>
                <a:gd name="T0" fmla="*/ 264 w 310"/>
                <a:gd name="T1" fmla="*/ 169 h 215"/>
                <a:gd name="T2" fmla="*/ 274 w 310"/>
                <a:gd name="T3" fmla="*/ 136 h 215"/>
                <a:gd name="T4" fmla="*/ 285 w 310"/>
                <a:gd name="T5" fmla="*/ 105 h 215"/>
                <a:gd name="T6" fmla="*/ 301 w 310"/>
                <a:gd name="T7" fmla="*/ 81 h 215"/>
                <a:gd name="T8" fmla="*/ 296 w 310"/>
                <a:gd name="T9" fmla="*/ 66 h 215"/>
                <a:gd name="T10" fmla="*/ 272 w 310"/>
                <a:gd name="T11" fmla="*/ 55 h 215"/>
                <a:gd name="T12" fmla="*/ 255 w 310"/>
                <a:gd name="T13" fmla="*/ 48 h 215"/>
                <a:gd name="T14" fmla="*/ 235 w 310"/>
                <a:gd name="T15" fmla="*/ 42 h 215"/>
                <a:gd name="T16" fmla="*/ 217 w 310"/>
                <a:gd name="T17" fmla="*/ 40 h 215"/>
                <a:gd name="T18" fmla="*/ 196 w 310"/>
                <a:gd name="T19" fmla="*/ 35 h 215"/>
                <a:gd name="T20" fmla="*/ 178 w 310"/>
                <a:gd name="T21" fmla="*/ 28 h 215"/>
                <a:gd name="T22" fmla="*/ 158 w 310"/>
                <a:gd name="T23" fmla="*/ 20 h 215"/>
                <a:gd name="T24" fmla="*/ 145 w 310"/>
                <a:gd name="T25" fmla="*/ 17 h 215"/>
                <a:gd name="T26" fmla="*/ 130 w 310"/>
                <a:gd name="T27" fmla="*/ 15 h 215"/>
                <a:gd name="T28" fmla="*/ 119 w 310"/>
                <a:gd name="T29" fmla="*/ 18 h 215"/>
                <a:gd name="T30" fmla="*/ 105 w 310"/>
                <a:gd name="T31" fmla="*/ 18 h 215"/>
                <a:gd name="T32" fmla="*/ 84 w 310"/>
                <a:gd name="T33" fmla="*/ 18 h 215"/>
                <a:gd name="T34" fmla="*/ 62 w 310"/>
                <a:gd name="T35" fmla="*/ 15 h 215"/>
                <a:gd name="T36" fmla="*/ 44 w 310"/>
                <a:gd name="T37" fmla="*/ 9 h 215"/>
                <a:gd name="T38" fmla="*/ 31 w 310"/>
                <a:gd name="T39" fmla="*/ 4 h 215"/>
                <a:gd name="T40" fmla="*/ 18 w 310"/>
                <a:gd name="T41" fmla="*/ 7 h 215"/>
                <a:gd name="T42" fmla="*/ 18 w 310"/>
                <a:gd name="T43" fmla="*/ 44 h 215"/>
                <a:gd name="T44" fmla="*/ 16 w 310"/>
                <a:gd name="T45" fmla="*/ 55 h 215"/>
                <a:gd name="T46" fmla="*/ 2 w 310"/>
                <a:gd name="T47" fmla="*/ 77 h 215"/>
                <a:gd name="T48" fmla="*/ 0 w 310"/>
                <a:gd name="T49" fmla="*/ 107 h 215"/>
                <a:gd name="T50" fmla="*/ 5 w 310"/>
                <a:gd name="T51" fmla="*/ 116 h 215"/>
                <a:gd name="T52" fmla="*/ 15 w 310"/>
                <a:gd name="T53" fmla="*/ 125 h 215"/>
                <a:gd name="T54" fmla="*/ 27 w 310"/>
                <a:gd name="T55" fmla="*/ 130 h 215"/>
                <a:gd name="T56" fmla="*/ 35 w 310"/>
                <a:gd name="T57" fmla="*/ 134 h 215"/>
                <a:gd name="T58" fmla="*/ 35 w 310"/>
                <a:gd name="T59" fmla="*/ 140 h 215"/>
                <a:gd name="T60" fmla="*/ 44 w 310"/>
                <a:gd name="T61" fmla="*/ 156 h 215"/>
                <a:gd name="T62" fmla="*/ 68 w 310"/>
                <a:gd name="T63" fmla="*/ 173 h 215"/>
                <a:gd name="T64" fmla="*/ 88 w 310"/>
                <a:gd name="T65" fmla="*/ 180 h 215"/>
                <a:gd name="T66" fmla="*/ 94 w 310"/>
                <a:gd name="T67" fmla="*/ 191 h 215"/>
                <a:gd name="T68" fmla="*/ 108 w 310"/>
                <a:gd name="T69" fmla="*/ 198 h 215"/>
                <a:gd name="T70" fmla="*/ 128 w 310"/>
                <a:gd name="T71" fmla="*/ 202 h 215"/>
                <a:gd name="T72" fmla="*/ 141 w 310"/>
                <a:gd name="T73" fmla="*/ 211 h 215"/>
                <a:gd name="T74" fmla="*/ 167 w 310"/>
                <a:gd name="T75" fmla="*/ 213 h 215"/>
                <a:gd name="T76" fmla="*/ 196 w 310"/>
                <a:gd name="T77" fmla="*/ 204 h 215"/>
                <a:gd name="T78" fmla="*/ 218 w 310"/>
                <a:gd name="T79" fmla="*/ 202 h 215"/>
                <a:gd name="T80" fmla="*/ 239 w 310"/>
                <a:gd name="T81" fmla="*/ 198 h 215"/>
                <a:gd name="T82" fmla="*/ 257 w 310"/>
                <a:gd name="T8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0" h="215">
                  <a:moveTo>
                    <a:pt x="263" y="186"/>
                  </a:moveTo>
                  <a:lnTo>
                    <a:pt x="264" y="169"/>
                  </a:lnTo>
                  <a:lnTo>
                    <a:pt x="268" y="152"/>
                  </a:lnTo>
                  <a:lnTo>
                    <a:pt x="274" y="136"/>
                  </a:lnTo>
                  <a:lnTo>
                    <a:pt x="279" y="119"/>
                  </a:lnTo>
                  <a:lnTo>
                    <a:pt x="285" y="105"/>
                  </a:lnTo>
                  <a:lnTo>
                    <a:pt x="292" y="92"/>
                  </a:lnTo>
                  <a:lnTo>
                    <a:pt x="301" y="81"/>
                  </a:lnTo>
                  <a:lnTo>
                    <a:pt x="310" y="72"/>
                  </a:lnTo>
                  <a:lnTo>
                    <a:pt x="296" y="66"/>
                  </a:lnTo>
                  <a:lnTo>
                    <a:pt x="283" y="61"/>
                  </a:lnTo>
                  <a:lnTo>
                    <a:pt x="272" y="55"/>
                  </a:lnTo>
                  <a:lnTo>
                    <a:pt x="263" y="51"/>
                  </a:lnTo>
                  <a:lnTo>
                    <a:pt x="255" y="48"/>
                  </a:lnTo>
                  <a:lnTo>
                    <a:pt x="246" y="44"/>
                  </a:lnTo>
                  <a:lnTo>
                    <a:pt x="235" y="42"/>
                  </a:lnTo>
                  <a:lnTo>
                    <a:pt x="226" y="40"/>
                  </a:lnTo>
                  <a:lnTo>
                    <a:pt x="217" y="40"/>
                  </a:lnTo>
                  <a:lnTo>
                    <a:pt x="206" y="39"/>
                  </a:lnTo>
                  <a:lnTo>
                    <a:pt x="196" y="35"/>
                  </a:lnTo>
                  <a:lnTo>
                    <a:pt x="187" y="31"/>
                  </a:lnTo>
                  <a:lnTo>
                    <a:pt x="178" y="28"/>
                  </a:lnTo>
                  <a:lnTo>
                    <a:pt x="167" y="24"/>
                  </a:lnTo>
                  <a:lnTo>
                    <a:pt x="158" y="20"/>
                  </a:lnTo>
                  <a:lnTo>
                    <a:pt x="150" y="18"/>
                  </a:lnTo>
                  <a:lnTo>
                    <a:pt x="145" y="17"/>
                  </a:lnTo>
                  <a:lnTo>
                    <a:pt x="138" y="15"/>
                  </a:lnTo>
                  <a:lnTo>
                    <a:pt x="130" y="15"/>
                  </a:lnTo>
                  <a:lnTo>
                    <a:pt x="125" y="17"/>
                  </a:lnTo>
                  <a:lnTo>
                    <a:pt x="119" y="18"/>
                  </a:lnTo>
                  <a:lnTo>
                    <a:pt x="112" y="18"/>
                  </a:lnTo>
                  <a:lnTo>
                    <a:pt x="105" y="18"/>
                  </a:lnTo>
                  <a:lnTo>
                    <a:pt x="95" y="18"/>
                  </a:lnTo>
                  <a:lnTo>
                    <a:pt x="84" y="18"/>
                  </a:lnTo>
                  <a:lnTo>
                    <a:pt x="73" y="17"/>
                  </a:lnTo>
                  <a:lnTo>
                    <a:pt x="62" y="15"/>
                  </a:lnTo>
                  <a:lnTo>
                    <a:pt x="51" y="11"/>
                  </a:lnTo>
                  <a:lnTo>
                    <a:pt x="44" y="9"/>
                  </a:lnTo>
                  <a:lnTo>
                    <a:pt x="38" y="6"/>
                  </a:lnTo>
                  <a:lnTo>
                    <a:pt x="31" y="4"/>
                  </a:lnTo>
                  <a:lnTo>
                    <a:pt x="26" y="0"/>
                  </a:lnTo>
                  <a:lnTo>
                    <a:pt x="18" y="7"/>
                  </a:lnTo>
                  <a:lnTo>
                    <a:pt x="16" y="26"/>
                  </a:lnTo>
                  <a:lnTo>
                    <a:pt x="18" y="44"/>
                  </a:lnTo>
                  <a:lnTo>
                    <a:pt x="27" y="55"/>
                  </a:lnTo>
                  <a:lnTo>
                    <a:pt x="16" y="55"/>
                  </a:lnTo>
                  <a:lnTo>
                    <a:pt x="7" y="62"/>
                  </a:lnTo>
                  <a:lnTo>
                    <a:pt x="2" y="77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2" y="110"/>
                  </a:lnTo>
                  <a:lnTo>
                    <a:pt x="5" y="116"/>
                  </a:lnTo>
                  <a:lnTo>
                    <a:pt x="9" y="121"/>
                  </a:lnTo>
                  <a:lnTo>
                    <a:pt x="15" y="125"/>
                  </a:lnTo>
                  <a:lnTo>
                    <a:pt x="20" y="129"/>
                  </a:lnTo>
                  <a:lnTo>
                    <a:pt x="27" y="130"/>
                  </a:lnTo>
                  <a:lnTo>
                    <a:pt x="35" y="132"/>
                  </a:lnTo>
                  <a:lnTo>
                    <a:pt x="35" y="134"/>
                  </a:lnTo>
                  <a:lnTo>
                    <a:pt x="35" y="138"/>
                  </a:lnTo>
                  <a:lnTo>
                    <a:pt x="35" y="140"/>
                  </a:lnTo>
                  <a:lnTo>
                    <a:pt x="37" y="143"/>
                  </a:lnTo>
                  <a:lnTo>
                    <a:pt x="44" y="156"/>
                  </a:lnTo>
                  <a:lnTo>
                    <a:pt x="53" y="165"/>
                  </a:lnTo>
                  <a:lnTo>
                    <a:pt x="68" y="173"/>
                  </a:lnTo>
                  <a:lnTo>
                    <a:pt x="86" y="175"/>
                  </a:lnTo>
                  <a:lnTo>
                    <a:pt x="88" y="180"/>
                  </a:lnTo>
                  <a:lnTo>
                    <a:pt x="90" y="186"/>
                  </a:lnTo>
                  <a:lnTo>
                    <a:pt x="94" y="191"/>
                  </a:lnTo>
                  <a:lnTo>
                    <a:pt x="99" y="195"/>
                  </a:lnTo>
                  <a:lnTo>
                    <a:pt x="108" y="198"/>
                  </a:lnTo>
                  <a:lnTo>
                    <a:pt x="117" y="202"/>
                  </a:lnTo>
                  <a:lnTo>
                    <a:pt x="128" y="202"/>
                  </a:lnTo>
                  <a:lnTo>
                    <a:pt x="136" y="202"/>
                  </a:lnTo>
                  <a:lnTo>
                    <a:pt x="141" y="211"/>
                  </a:lnTo>
                  <a:lnTo>
                    <a:pt x="152" y="215"/>
                  </a:lnTo>
                  <a:lnTo>
                    <a:pt x="167" y="213"/>
                  </a:lnTo>
                  <a:lnTo>
                    <a:pt x="187" y="204"/>
                  </a:lnTo>
                  <a:lnTo>
                    <a:pt x="196" y="204"/>
                  </a:lnTo>
                  <a:lnTo>
                    <a:pt x="207" y="202"/>
                  </a:lnTo>
                  <a:lnTo>
                    <a:pt x="218" y="202"/>
                  </a:lnTo>
                  <a:lnTo>
                    <a:pt x="229" y="200"/>
                  </a:lnTo>
                  <a:lnTo>
                    <a:pt x="239" y="198"/>
                  </a:lnTo>
                  <a:lnTo>
                    <a:pt x="248" y="195"/>
                  </a:lnTo>
                  <a:lnTo>
                    <a:pt x="257" y="191"/>
                  </a:lnTo>
                  <a:lnTo>
                    <a:pt x="263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9" name="Freeform 35"/>
            <p:cNvSpPr>
              <a:spLocks/>
            </p:cNvSpPr>
            <p:nvPr/>
          </p:nvSpPr>
          <p:spPr bwMode="auto">
            <a:xfrm>
              <a:off x="3875" y="2187"/>
              <a:ext cx="306" cy="90"/>
            </a:xfrm>
            <a:custGeom>
              <a:avLst/>
              <a:gdLst>
                <a:gd name="T0" fmla="*/ 20 w 612"/>
                <a:gd name="T1" fmla="*/ 0 h 180"/>
                <a:gd name="T2" fmla="*/ 29 w 612"/>
                <a:gd name="T3" fmla="*/ 2 h 180"/>
                <a:gd name="T4" fmla="*/ 46 w 612"/>
                <a:gd name="T5" fmla="*/ 6 h 180"/>
                <a:gd name="T6" fmla="*/ 70 w 612"/>
                <a:gd name="T7" fmla="*/ 11 h 180"/>
                <a:gd name="T8" fmla="*/ 99 w 612"/>
                <a:gd name="T9" fmla="*/ 19 h 180"/>
                <a:gd name="T10" fmla="*/ 132 w 612"/>
                <a:gd name="T11" fmla="*/ 28 h 180"/>
                <a:gd name="T12" fmla="*/ 171 w 612"/>
                <a:gd name="T13" fmla="*/ 37 h 180"/>
                <a:gd name="T14" fmla="*/ 209 w 612"/>
                <a:gd name="T15" fmla="*/ 46 h 180"/>
                <a:gd name="T16" fmla="*/ 251 w 612"/>
                <a:gd name="T17" fmla="*/ 55 h 180"/>
                <a:gd name="T18" fmla="*/ 292 w 612"/>
                <a:gd name="T19" fmla="*/ 66 h 180"/>
                <a:gd name="T20" fmla="*/ 330 w 612"/>
                <a:gd name="T21" fmla="*/ 76 h 180"/>
                <a:gd name="T22" fmla="*/ 367 w 612"/>
                <a:gd name="T23" fmla="*/ 85 h 180"/>
                <a:gd name="T24" fmla="*/ 402 w 612"/>
                <a:gd name="T25" fmla="*/ 92 h 180"/>
                <a:gd name="T26" fmla="*/ 430 w 612"/>
                <a:gd name="T27" fmla="*/ 99 h 180"/>
                <a:gd name="T28" fmla="*/ 454 w 612"/>
                <a:gd name="T29" fmla="*/ 105 h 180"/>
                <a:gd name="T30" fmla="*/ 470 w 612"/>
                <a:gd name="T31" fmla="*/ 109 h 180"/>
                <a:gd name="T32" fmla="*/ 477 w 612"/>
                <a:gd name="T33" fmla="*/ 110 h 180"/>
                <a:gd name="T34" fmla="*/ 489 w 612"/>
                <a:gd name="T35" fmla="*/ 110 h 180"/>
                <a:gd name="T36" fmla="*/ 501 w 612"/>
                <a:gd name="T37" fmla="*/ 110 h 180"/>
                <a:gd name="T38" fmla="*/ 511 w 612"/>
                <a:gd name="T39" fmla="*/ 110 h 180"/>
                <a:gd name="T40" fmla="*/ 518 w 612"/>
                <a:gd name="T41" fmla="*/ 110 h 180"/>
                <a:gd name="T42" fmla="*/ 527 w 612"/>
                <a:gd name="T43" fmla="*/ 118 h 180"/>
                <a:gd name="T44" fmla="*/ 538 w 612"/>
                <a:gd name="T45" fmla="*/ 129 h 180"/>
                <a:gd name="T46" fmla="*/ 549 w 612"/>
                <a:gd name="T47" fmla="*/ 138 h 180"/>
                <a:gd name="T48" fmla="*/ 560 w 612"/>
                <a:gd name="T49" fmla="*/ 144 h 180"/>
                <a:gd name="T50" fmla="*/ 566 w 612"/>
                <a:gd name="T51" fmla="*/ 144 h 180"/>
                <a:gd name="T52" fmla="*/ 575 w 612"/>
                <a:gd name="T53" fmla="*/ 145 h 180"/>
                <a:gd name="T54" fmla="*/ 582 w 612"/>
                <a:gd name="T55" fmla="*/ 145 h 180"/>
                <a:gd name="T56" fmla="*/ 591 w 612"/>
                <a:gd name="T57" fmla="*/ 145 h 180"/>
                <a:gd name="T58" fmla="*/ 601 w 612"/>
                <a:gd name="T59" fmla="*/ 147 h 180"/>
                <a:gd name="T60" fmla="*/ 606 w 612"/>
                <a:gd name="T61" fmla="*/ 151 h 180"/>
                <a:gd name="T62" fmla="*/ 612 w 612"/>
                <a:gd name="T63" fmla="*/ 156 h 180"/>
                <a:gd name="T64" fmla="*/ 612 w 612"/>
                <a:gd name="T65" fmla="*/ 164 h 180"/>
                <a:gd name="T66" fmla="*/ 604 w 612"/>
                <a:gd name="T67" fmla="*/ 178 h 180"/>
                <a:gd name="T68" fmla="*/ 591 w 612"/>
                <a:gd name="T69" fmla="*/ 180 h 180"/>
                <a:gd name="T70" fmla="*/ 577 w 612"/>
                <a:gd name="T71" fmla="*/ 175 h 180"/>
                <a:gd name="T72" fmla="*/ 558 w 612"/>
                <a:gd name="T73" fmla="*/ 169 h 180"/>
                <a:gd name="T74" fmla="*/ 549 w 612"/>
                <a:gd name="T75" fmla="*/ 167 h 180"/>
                <a:gd name="T76" fmla="*/ 529 w 612"/>
                <a:gd name="T77" fmla="*/ 162 h 180"/>
                <a:gd name="T78" fmla="*/ 501 w 612"/>
                <a:gd name="T79" fmla="*/ 155 h 180"/>
                <a:gd name="T80" fmla="*/ 466 w 612"/>
                <a:gd name="T81" fmla="*/ 145 h 180"/>
                <a:gd name="T82" fmla="*/ 426 w 612"/>
                <a:gd name="T83" fmla="*/ 134 h 180"/>
                <a:gd name="T84" fmla="*/ 380 w 612"/>
                <a:gd name="T85" fmla="*/ 122 h 180"/>
                <a:gd name="T86" fmla="*/ 334 w 612"/>
                <a:gd name="T87" fmla="*/ 109 h 180"/>
                <a:gd name="T88" fmla="*/ 285 w 612"/>
                <a:gd name="T89" fmla="*/ 96 h 180"/>
                <a:gd name="T90" fmla="*/ 237 w 612"/>
                <a:gd name="T91" fmla="*/ 83 h 180"/>
                <a:gd name="T92" fmla="*/ 189 w 612"/>
                <a:gd name="T93" fmla="*/ 70 h 180"/>
                <a:gd name="T94" fmla="*/ 145 w 612"/>
                <a:gd name="T95" fmla="*/ 57 h 180"/>
                <a:gd name="T96" fmla="*/ 106 w 612"/>
                <a:gd name="T97" fmla="*/ 46 h 180"/>
                <a:gd name="T98" fmla="*/ 71 w 612"/>
                <a:gd name="T99" fmla="*/ 37 h 180"/>
                <a:gd name="T100" fmla="*/ 44 w 612"/>
                <a:gd name="T101" fmla="*/ 30 h 180"/>
                <a:gd name="T102" fmla="*/ 25 w 612"/>
                <a:gd name="T103" fmla="*/ 24 h 180"/>
                <a:gd name="T104" fmla="*/ 16 w 612"/>
                <a:gd name="T105" fmla="*/ 22 h 180"/>
                <a:gd name="T106" fmla="*/ 3 w 612"/>
                <a:gd name="T107" fmla="*/ 17 h 180"/>
                <a:gd name="T108" fmla="*/ 0 w 612"/>
                <a:gd name="T109" fmla="*/ 8 h 180"/>
                <a:gd name="T110" fmla="*/ 3 w 612"/>
                <a:gd name="T111" fmla="*/ 2 h 180"/>
                <a:gd name="T112" fmla="*/ 20 w 612"/>
                <a:gd name="T1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2" h="180">
                  <a:moveTo>
                    <a:pt x="20" y="0"/>
                  </a:moveTo>
                  <a:lnTo>
                    <a:pt x="29" y="2"/>
                  </a:lnTo>
                  <a:lnTo>
                    <a:pt x="46" y="6"/>
                  </a:lnTo>
                  <a:lnTo>
                    <a:pt x="70" y="11"/>
                  </a:lnTo>
                  <a:lnTo>
                    <a:pt x="99" y="19"/>
                  </a:lnTo>
                  <a:lnTo>
                    <a:pt x="132" y="28"/>
                  </a:lnTo>
                  <a:lnTo>
                    <a:pt x="171" y="37"/>
                  </a:lnTo>
                  <a:lnTo>
                    <a:pt x="209" y="46"/>
                  </a:lnTo>
                  <a:lnTo>
                    <a:pt x="251" y="55"/>
                  </a:lnTo>
                  <a:lnTo>
                    <a:pt x="292" y="66"/>
                  </a:lnTo>
                  <a:lnTo>
                    <a:pt x="330" y="76"/>
                  </a:lnTo>
                  <a:lnTo>
                    <a:pt x="367" y="85"/>
                  </a:lnTo>
                  <a:lnTo>
                    <a:pt x="402" y="92"/>
                  </a:lnTo>
                  <a:lnTo>
                    <a:pt x="430" y="99"/>
                  </a:lnTo>
                  <a:lnTo>
                    <a:pt x="454" y="105"/>
                  </a:lnTo>
                  <a:lnTo>
                    <a:pt x="470" y="109"/>
                  </a:lnTo>
                  <a:lnTo>
                    <a:pt x="477" y="110"/>
                  </a:lnTo>
                  <a:lnTo>
                    <a:pt x="489" y="110"/>
                  </a:lnTo>
                  <a:lnTo>
                    <a:pt x="501" y="110"/>
                  </a:lnTo>
                  <a:lnTo>
                    <a:pt x="511" y="110"/>
                  </a:lnTo>
                  <a:lnTo>
                    <a:pt x="518" y="110"/>
                  </a:lnTo>
                  <a:lnTo>
                    <a:pt x="527" y="118"/>
                  </a:lnTo>
                  <a:lnTo>
                    <a:pt x="538" y="129"/>
                  </a:lnTo>
                  <a:lnTo>
                    <a:pt x="549" y="138"/>
                  </a:lnTo>
                  <a:lnTo>
                    <a:pt x="560" y="144"/>
                  </a:lnTo>
                  <a:lnTo>
                    <a:pt x="566" y="144"/>
                  </a:lnTo>
                  <a:lnTo>
                    <a:pt x="575" y="145"/>
                  </a:lnTo>
                  <a:lnTo>
                    <a:pt x="582" y="145"/>
                  </a:lnTo>
                  <a:lnTo>
                    <a:pt x="591" y="145"/>
                  </a:lnTo>
                  <a:lnTo>
                    <a:pt x="601" y="147"/>
                  </a:lnTo>
                  <a:lnTo>
                    <a:pt x="606" y="151"/>
                  </a:lnTo>
                  <a:lnTo>
                    <a:pt x="612" y="156"/>
                  </a:lnTo>
                  <a:lnTo>
                    <a:pt x="612" y="164"/>
                  </a:lnTo>
                  <a:lnTo>
                    <a:pt x="604" y="178"/>
                  </a:lnTo>
                  <a:lnTo>
                    <a:pt x="591" y="180"/>
                  </a:lnTo>
                  <a:lnTo>
                    <a:pt x="577" y="175"/>
                  </a:lnTo>
                  <a:lnTo>
                    <a:pt x="558" y="169"/>
                  </a:lnTo>
                  <a:lnTo>
                    <a:pt x="549" y="167"/>
                  </a:lnTo>
                  <a:lnTo>
                    <a:pt x="529" y="162"/>
                  </a:lnTo>
                  <a:lnTo>
                    <a:pt x="501" y="155"/>
                  </a:lnTo>
                  <a:lnTo>
                    <a:pt x="466" y="145"/>
                  </a:lnTo>
                  <a:lnTo>
                    <a:pt x="426" y="134"/>
                  </a:lnTo>
                  <a:lnTo>
                    <a:pt x="380" y="122"/>
                  </a:lnTo>
                  <a:lnTo>
                    <a:pt x="334" y="109"/>
                  </a:lnTo>
                  <a:lnTo>
                    <a:pt x="285" y="96"/>
                  </a:lnTo>
                  <a:lnTo>
                    <a:pt x="237" y="83"/>
                  </a:lnTo>
                  <a:lnTo>
                    <a:pt x="189" y="70"/>
                  </a:lnTo>
                  <a:lnTo>
                    <a:pt x="145" y="57"/>
                  </a:lnTo>
                  <a:lnTo>
                    <a:pt x="106" y="46"/>
                  </a:lnTo>
                  <a:lnTo>
                    <a:pt x="71" y="37"/>
                  </a:lnTo>
                  <a:lnTo>
                    <a:pt x="44" y="30"/>
                  </a:lnTo>
                  <a:lnTo>
                    <a:pt x="25" y="24"/>
                  </a:lnTo>
                  <a:lnTo>
                    <a:pt x="16" y="22"/>
                  </a:lnTo>
                  <a:lnTo>
                    <a:pt x="3" y="17"/>
                  </a:lnTo>
                  <a:lnTo>
                    <a:pt x="0" y="8"/>
                  </a:lnTo>
                  <a:lnTo>
                    <a:pt x="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0" name="Freeform 36"/>
            <p:cNvSpPr>
              <a:spLocks/>
            </p:cNvSpPr>
            <p:nvPr/>
          </p:nvSpPr>
          <p:spPr bwMode="auto">
            <a:xfrm>
              <a:off x="3880" y="2188"/>
              <a:ext cx="297" cy="83"/>
            </a:xfrm>
            <a:custGeom>
              <a:avLst/>
              <a:gdLst>
                <a:gd name="T0" fmla="*/ 18 w 593"/>
                <a:gd name="T1" fmla="*/ 18 h 165"/>
                <a:gd name="T2" fmla="*/ 5 w 593"/>
                <a:gd name="T3" fmla="*/ 13 h 165"/>
                <a:gd name="T4" fmla="*/ 0 w 593"/>
                <a:gd name="T5" fmla="*/ 5 h 165"/>
                <a:gd name="T6" fmla="*/ 4 w 593"/>
                <a:gd name="T7" fmla="*/ 0 h 165"/>
                <a:gd name="T8" fmla="*/ 18 w 593"/>
                <a:gd name="T9" fmla="*/ 2 h 165"/>
                <a:gd name="T10" fmla="*/ 33 w 593"/>
                <a:gd name="T11" fmla="*/ 5 h 165"/>
                <a:gd name="T12" fmla="*/ 53 w 593"/>
                <a:gd name="T13" fmla="*/ 11 h 165"/>
                <a:gd name="T14" fmla="*/ 79 w 593"/>
                <a:gd name="T15" fmla="*/ 18 h 165"/>
                <a:gd name="T16" fmla="*/ 110 w 593"/>
                <a:gd name="T17" fmla="*/ 26 h 165"/>
                <a:gd name="T18" fmla="*/ 143 w 593"/>
                <a:gd name="T19" fmla="*/ 35 h 165"/>
                <a:gd name="T20" fmla="*/ 180 w 593"/>
                <a:gd name="T21" fmla="*/ 44 h 165"/>
                <a:gd name="T22" fmla="*/ 219 w 593"/>
                <a:gd name="T23" fmla="*/ 53 h 165"/>
                <a:gd name="T24" fmla="*/ 259 w 593"/>
                <a:gd name="T25" fmla="*/ 62 h 165"/>
                <a:gd name="T26" fmla="*/ 296 w 593"/>
                <a:gd name="T27" fmla="*/ 72 h 165"/>
                <a:gd name="T28" fmla="*/ 334 w 593"/>
                <a:gd name="T29" fmla="*/ 81 h 165"/>
                <a:gd name="T30" fmla="*/ 369 w 593"/>
                <a:gd name="T31" fmla="*/ 90 h 165"/>
                <a:gd name="T32" fmla="*/ 401 w 593"/>
                <a:gd name="T33" fmla="*/ 97 h 165"/>
                <a:gd name="T34" fmla="*/ 426 w 593"/>
                <a:gd name="T35" fmla="*/ 103 h 165"/>
                <a:gd name="T36" fmla="*/ 448 w 593"/>
                <a:gd name="T37" fmla="*/ 108 h 165"/>
                <a:gd name="T38" fmla="*/ 463 w 593"/>
                <a:gd name="T39" fmla="*/ 112 h 165"/>
                <a:gd name="T40" fmla="*/ 470 w 593"/>
                <a:gd name="T41" fmla="*/ 114 h 165"/>
                <a:gd name="T42" fmla="*/ 481 w 593"/>
                <a:gd name="T43" fmla="*/ 116 h 165"/>
                <a:gd name="T44" fmla="*/ 492 w 593"/>
                <a:gd name="T45" fmla="*/ 116 h 165"/>
                <a:gd name="T46" fmla="*/ 500 w 593"/>
                <a:gd name="T47" fmla="*/ 116 h 165"/>
                <a:gd name="T48" fmla="*/ 505 w 593"/>
                <a:gd name="T49" fmla="*/ 116 h 165"/>
                <a:gd name="T50" fmla="*/ 513 w 593"/>
                <a:gd name="T51" fmla="*/ 121 h 165"/>
                <a:gd name="T52" fmla="*/ 524 w 593"/>
                <a:gd name="T53" fmla="*/ 129 h 165"/>
                <a:gd name="T54" fmla="*/ 535 w 593"/>
                <a:gd name="T55" fmla="*/ 138 h 165"/>
                <a:gd name="T56" fmla="*/ 542 w 593"/>
                <a:gd name="T57" fmla="*/ 143 h 165"/>
                <a:gd name="T58" fmla="*/ 555 w 593"/>
                <a:gd name="T59" fmla="*/ 145 h 165"/>
                <a:gd name="T60" fmla="*/ 566 w 593"/>
                <a:gd name="T61" fmla="*/ 147 h 165"/>
                <a:gd name="T62" fmla="*/ 577 w 593"/>
                <a:gd name="T63" fmla="*/ 147 h 165"/>
                <a:gd name="T64" fmla="*/ 584 w 593"/>
                <a:gd name="T65" fmla="*/ 149 h 165"/>
                <a:gd name="T66" fmla="*/ 590 w 593"/>
                <a:gd name="T67" fmla="*/ 152 h 165"/>
                <a:gd name="T68" fmla="*/ 593 w 593"/>
                <a:gd name="T69" fmla="*/ 160 h 165"/>
                <a:gd name="T70" fmla="*/ 590 w 593"/>
                <a:gd name="T71" fmla="*/ 165 h 165"/>
                <a:gd name="T72" fmla="*/ 581 w 593"/>
                <a:gd name="T73" fmla="*/ 165 h 165"/>
                <a:gd name="T74" fmla="*/ 571 w 593"/>
                <a:gd name="T75" fmla="*/ 163 h 165"/>
                <a:gd name="T76" fmla="*/ 551 w 593"/>
                <a:gd name="T77" fmla="*/ 158 h 165"/>
                <a:gd name="T78" fmla="*/ 524 w 593"/>
                <a:gd name="T79" fmla="*/ 151 h 165"/>
                <a:gd name="T80" fmla="*/ 489 w 593"/>
                <a:gd name="T81" fmla="*/ 141 h 165"/>
                <a:gd name="T82" fmla="*/ 446 w 593"/>
                <a:gd name="T83" fmla="*/ 130 h 165"/>
                <a:gd name="T84" fmla="*/ 401 w 593"/>
                <a:gd name="T85" fmla="*/ 119 h 165"/>
                <a:gd name="T86" fmla="*/ 351 w 593"/>
                <a:gd name="T87" fmla="*/ 106 h 165"/>
                <a:gd name="T88" fmla="*/ 301 w 593"/>
                <a:gd name="T89" fmla="*/ 92 h 165"/>
                <a:gd name="T90" fmla="*/ 250 w 593"/>
                <a:gd name="T91" fmla="*/ 79 h 165"/>
                <a:gd name="T92" fmla="*/ 200 w 593"/>
                <a:gd name="T93" fmla="*/ 66 h 165"/>
                <a:gd name="T94" fmla="*/ 154 w 593"/>
                <a:gd name="T95" fmla="*/ 53 h 165"/>
                <a:gd name="T96" fmla="*/ 112 w 593"/>
                <a:gd name="T97" fmla="*/ 42 h 165"/>
                <a:gd name="T98" fmla="*/ 77 w 593"/>
                <a:gd name="T99" fmla="*/ 33 h 165"/>
                <a:gd name="T100" fmla="*/ 48 w 593"/>
                <a:gd name="T101" fmla="*/ 26 h 165"/>
                <a:gd name="T102" fmla="*/ 28 w 593"/>
                <a:gd name="T103" fmla="*/ 20 h 165"/>
                <a:gd name="T104" fmla="*/ 18 w 593"/>
                <a:gd name="T105" fmla="*/ 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3" h="165">
                  <a:moveTo>
                    <a:pt x="18" y="18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4" y="0"/>
                  </a:lnTo>
                  <a:lnTo>
                    <a:pt x="18" y="2"/>
                  </a:lnTo>
                  <a:lnTo>
                    <a:pt x="33" y="5"/>
                  </a:lnTo>
                  <a:lnTo>
                    <a:pt x="53" y="11"/>
                  </a:lnTo>
                  <a:lnTo>
                    <a:pt x="79" y="18"/>
                  </a:lnTo>
                  <a:lnTo>
                    <a:pt x="110" y="26"/>
                  </a:lnTo>
                  <a:lnTo>
                    <a:pt x="143" y="35"/>
                  </a:lnTo>
                  <a:lnTo>
                    <a:pt x="180" y="44"/>
                  </a:lnTo>
                  <a:lnTo>
                    <a:pt x="219" y="53"/>
                  </a:lnTo>
                  <a:lnTo>
                    <a:pt x="259" y="62"/>
                  </a:lnTo>
                  <a:lnTo>
                    <a:pt x="296" y="72"/>
                  </a:lnTo>
                  <a:lnTo>
                    <a:pt x="334" y="81"/>
                  </a:lnTo>
                  <a:lnTo>
                    <a:pt x="369" y="90"/>
                  </a:lnTo>
                  <a:lnTo>
                    <a:pt x="401" y="97"/>
                  </a:lnTo>
                  <a:lnTo>
                    <a:pt x="426" y="103"/>
                  </a:lnTo>
                  <a:lnTo>
                    <a:pt x="448" y="108"/>
                  </a:lnTo>
                  <a:lnTo>
                    <a:pt x="463" y="112"/>
                  </a:lnTo>
                  <a:lnTo>
                    <a:pt x="470" y="114"/>
                  </a:lnTo>
                  <a:lnTo>
                    <a:pt x="481" y="116"/>
                  </a:lnTo>
                  <a:lnTo>
                    <a:pt x="492" y="116"/>
                  </a:lnTo>
                  <a:lnTo>
                    <a:pt x="500" y="116"/>
                  </a:lnTo>
                  <a:lnTo>
                    <a:pt x="505" y="116"/>
                  </a:lnTo>
                  <a:lnTo>
                    <a:pt x="513" y="121"/>
                  </a:lnTo>
                  <a:lnTo>
                    <a:pt x="524" y="129"/>
                  </a:lnTo>
                  <a:lnTo>
                    <a:pt x="535" y="138"/>
                  </a:lnTo>
                  <a:lnTo>
                    <a:pt x="542" y="143"/>
                  </a:lnTo>
                  <a:lnTo>
                    <a:pt x="555" y="145"/>
                  </a:lnTo>
                  <a:lnTo>
                    <a:pt x="566" y="147"/>
                  </a:lnTo>
                  <a:lnTo>
                    <a:pt x="577" y="147"/>
                  </a:lnTo>
                  <a:lnTo>
                    <a:pt x="584" y="149"/>
                  </a:lnTo>
                  <a:lnTo>
                    <a:pt x="590" y="152"/>
                  </a:lnTo>
                  <a:lnTo>
                    <a:pt x="593" y="160"/>
                  </a:lnTo>
                  <a:lnTo>
                    <a:pt x="590" y="165"/>
                  </a:lnTo>
                  <a:lnTo>
                    <a:pt x="581" y="165"/>
                  </a:lnTo>
                  <a:lnTo>
                    <a:pt x="571" y="163"/>
                  </a:lnTo>
                  <a:lnTo>
                    <a:pt x="551" y="158"/>
                  </a:lnTo>
                  <a:lnTo>
                    <a:pt x="524" y="151"/>
                  </a:lnTo>
                  <a:lnTo>
                    <a:pt x="489" y="141"/>
                  </a:lnTo>
                  <a:lnTo>
                    <a:pt x="446" y="130"/>
                  </a:lnTo>
                  <a:lnTo>
                    <a:pt x="401" y="119"/>
                  </a:lnTo>
                  <a:lnTo>
                    <a:pt x="351" y="106"/>
                  </a:lnTo>
                  <a:lnTo>
                    <a:pt x="301" y="92"/>
                  </a:lnTo>
                  <a:lnTo>
                    <a:pt x="250" y="79"/>
                  </a:lnTo>
                  <a:lnTo>
                    <a:pt x="200" y="66"/>
                  </a:lnTo>
                  <a:lnTo>
                    <a:pt x="154" y="53"/>
                  </a:lnTo>
                  <a:lnTo>
                    <a:pt x="112" y="42"/>
                  </a:lnTo>
                  <a:lnTo>
                    <a:pt x="77" y="33"/>
                  </a:lnTo>
                  <a:lnTo>
                    <a:pt x="48" y="26"/>
                  </a:lnTo>
                  <a:lnTo>
                    <a:pt x="28" y="2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1" name="Freeform 37"/>
            <p:cNvSpPr>
              <a:spLocks/>
            </p:cNvSpPr>
            <p:nvPr/>
          </p:nvSpPr>
          <p:spPr bwMode="auto">
            <a:xfrm>
              <a:off x="4448" y="3523"/>
              <a:ext cx="267" cy="77"/>
            </a:xfrm>
            <a:custGeom>
              <a:avLst/>
              <a:gdLst>
                <a:gd name="T0" fmla="*/ 530 w 535"/>
                <a:gd name="T1" fmla="*/ 64 h 154"/>
                <a:gd name="T2" fmla="*/ 528 w 535"/>
                <a:gd name="T3" fmla="*/ 46 h 154"/>
                <a:gd name="T4" fmla="*/ 513 w 535"/>
                <a:gd name="T5" fmla="*/ 39 h 154"/>
                <a:gd name="T6" fmla="*/ 480 w 535"/>
                <a:gd name="T7" fmla="*/ 35 h 154"/>
                <a:gd name="T8" fmla="*/ 443 w 535"/>
                <a:gd name="T9" fmla="*/ 31 h 154"/>
                <a:gd name="T10" fmla="*/ 401 w 535"/>
                <a:gd name="T11" fmla="*/ 28 h 154"/>
                <a:gd name="T12" fmla="*/ 359 w 535"/>
                <a:gd name="T13" fmla="*/ 22 h 154"/>
                <a:gd name="T14" fmla="*/ 316 w 535"/>
                <a:gd name="T15" fmla="*/ 15 h 154"/>
                <a:gd name="T16" fmla="*/ 276 w 535"/>
                <a:gd name="T17" fmla="*/ 9 h 154"/>
                <a:gd name="T18" fmla="*/ 243 w 535"/>
                <a:gd name="T19" fmla="*/ 4 h 154"/>
                <a:gd name="T20" fmla="*/ 221 w 535"/>
                <a:gd name="T21" fmla="*/ 6 h 154"/>
                <a:gd name="T22" fmla="*/ 201 w 535"/>
                <a:gd name="T23" fmla="*/ 22 h 154"/>
                <a:gd name="T24" fmla="*/ 181 w 535"/>
                <a:gd name="T25" fmla="*/ 40 h 154"/>
                <a:gd name="T26" fmla="*/ 162 w 535"/>
                <a:gd name="T27" fmla="*/ 53 h 154"/>
                <a:gd name="T28" fmla="*/ 149 w 535"/>
                <a:gd name="T29" fmla="*/ 59 h 154"/>
                <a:gd name="T30" fmla="*/ 127 w 535"/>
                <a:gd name="T31" fmla="*/ 63 h 154"/>
                <a:gd name="T32" fmla="*/ 98 w 535"/>
                <a:gd name="T33" fmla="*/ 68 h 154"/>
                <a:gd name="T34" fmla="*/ 72 w 535"/>
                <a:gd name="T35" fmla="*/ 74 h 154"/>
                <a:gd name="T36" fmla="*/ 57 w 535"/>
                <a:gd name="T37" fmla="*/ 81 h 154"/>
                <a:gd name="T38" fmla="*/ 37 w 535"/>
                <a:gd name="T39" fmla="*/ 97 h 154"/>
                <a:gd name="T40" fmla="*/ 17 w 535"/>
                <a:gd name="T41" fmla="*/ 121 h 154"/>
                <a:gd name="T42" fmla="*/ 2 w 535"/>
                <a:gd name="T43" fmla="*/ 142 h 154"/>
                <a:gd name="T44" fmla="*/ 24 w 535"/>
                <a:gd name="T45" fmla="*/ 151 h 154"/>
                <a:gd name="T46" fmla="*/ 103 w 535"/>
                <a:gd name="T47" fmla="*/ 154 h 154"/>
                <a:gd name="T48" fmla="*/ 195 w 535"/>
                <a:gd name="T49" fmla="*/ 154 h 154"/>
                <a:gd name="T50" fmla="*/ 271 w 535"/>
                <a:gd name="T51" fmla="*/ 151 h 154"/>
                <a:gd name="T52" fmla="*/ 307 w 535"/>
                <a:gd name="T53" fmla="*/ 143 h 154"/>
                <a:gd name="T54" fmla="*/ 342 w 535"/>
                <a:gd name="T55" fmla="*/ 134 h 154"/>
                <a:gd name="T56" fmla="*/ 377 w 535"/>
                <a:gd name="T57" fmla="*/ 125 h 154"/>
                <a:gd name="T58" fmla="*/ 403 w 535"/>
                <a:gd name="T59" fmla="*/ 119 h 154"/>
                <a:gd name="T60" fmla="*/ 412 w 535"/>
                <a:gd name="T61" fmla="*/ 125 h 154"/>
                <a:gd name="T62" fmla="*/ 414 w 535"/>
                <a:gd name="T63" fmla="*/ 136 h 154"/>
                <a:gd name="T64" fmla="*/ 423 w 535"/>
                <a:gd name="T65" fmla="*/ 142 h 154"/>
                <a:gd name="T66" fmla="*/ 451 w 535"/>
                <a:gd name="T67" fmla="*/ 140 h 154"/>
                <a:gd name="T68" fmla="*/ 484 w 535"/>
                <a:gd name="T69" fmla="*/ 138 h 154"/>
                <a:gd name="T70" fmla="*/ 513 w 535"/>
                <a:gd name="T71" fmla="*/ 134 h 154"/>
                <a:gd name="T72" fmla="*/ 528 w 535"/>
                <a:gd name="T73" fmla="*/ 132 h 154"/>
                <a:gd name="T74" fmla="*/ 533 w 535"/>
                <a:gd name="T75" fmla="*/ 132 h 154"/>
                <a:gd name="T76" fmla="*/ 533 w 535"/>
                <a:gd name="T77" fmla="*/ 123 h 154"/>
                <a:gd name="T78" fmla="*/ 531 w 535"/>
                <a:gd name="T79" fmla="*/ 9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5" h="154">
                  <a:moveTo>
                    <a:pt x="530" y="75"/>
                  </a:moveTo>
                  <a:lnTo>
                    <a:pt x="530" y="64"/>
                  </a:lnTo>
                  <a:lnTo>
                    <a:pt x="528" y="55"/>
                  </a:lnTo>
                  <a:lnTo>
                    <a:pt x="528" y="46"/>
                  </a:lnTo>
                  <a:lnTo>
                    <a:pt x="526" y="39"/>
                  </a:lnTo>
                  <a:lnTo>
                    <a:pt x="513" y="39"/>
                  </a:lnTo>
                  <a:lnTo>
                    <a:pt x="498" y="37"/>
                  </a:lnTo>
                  <a:lnTo>
                    <a:pt x="480" y="35"/>
                  </a:lnTo>
                  <a:lnTo>
                    <a:pt x="462" y="33"/>
                  </a:lnTo>
                  <a:lnTo>
                    <a:pt x="443" y="31"/>
                  </a:lnTo>
                  <a:lnTo>
                    <a:pt x="423" y="29"/>
                  </a:lnTo>
                  <a:lnTo>
                    <a:pt x="401" y="28"/>
                  </a:lnTo>
                  <a:lnTo>
                    <a:pt x="381" y="24"/>
                  </a:lnTo>
                  <a:lnTo>
                    <a:pt x="359" y="22"/>
                  </a:lnTo>
                  <a:lnTo>
                    <a:pt x="337" y="18"/>
                  </a:lnTo>
                  <a:lnTo>
                    <a:pt x="316" y="15"/>
                  </a:lnTo>
                  <a:lnTo>
                    <a:pt x="296" y="13"/>
                  </a:lnTo>
                  <a:lnTo>
                    <a:pt x="276" y="9"/>
                  </a:lnTo>
                  <a:lnTo>
                    <a:pt x="260" y="6"/>
                  </a:lnTo>
                  <a:lnTo>
                    <a:pt x="243" y="4"/>
                  </a:lnTo>
                  <a:lnTo>
                    <a:pt x="228" y="0"/>
                  </a:lnTo>
                  <a:lnTo>
                    <a:pt x="221" y="6"/>
                  </a:lnTo>
                  <a:lnTo>
                    <a:pt x="212" y="13"/>
                  </a:lnTo>
                  <a:lnTo>
                    <a:pt x="201" y="22"/>
                  </a:lnTo>
                  <a:lnTo>
                    <a:pt x="190" y="31"/>
                  </a:lnTo>
                  <a:lnTo>
                    <a:pt x="181" y="40"/>
                  </a:lnTo>
                  <a:lnTo>
                    <a:pt x="169" y="48"/>
                  </a:lnTo>
                  <a:lnTo>
                    <a:pt x="162" y="53"/>
                  </a:lnTo>
                  <a:lnTo>
                    <a:pt x="157" y="57"/>
                  </a:lnTo>
                  <a:lnTo>
                    <a:pt x="149" y="59"/>
                  </a:lnTo>
                  <a:lnTo>
                    <a:pt x="140" y="61"/>
                  </a:lnTo>
                  <a:lnTo>
                    <a:pt x="127" y="63"/>
                  </a:lnTo>
                  <a:lnTo>
                    <a:pt x="113" y="66"/>
                  </a:lnTo>
                  <a:lnTo>
                    <a:pt x="98" y="68"/>
                  </a:lnTo>
                  <a:lnTo>
                    <a:pt x="83" y="70"/>
                  </a:lnTo>
                  <a:lnTo>
                    <a:pt x="72" y="74"/>
                  </a:lnTo>
                  <a:lnTo>
                    <a:pt x="65" y="75"/>
                  </a:lnTo>
                  <a:lnTo>
                    <a:pt x="57" y="81"/>
                  </a:lnTo>
                  <a:lnTo>
                    <a:pt x="48" y="88"/>
                  </a:lnTo>
                  <a:lnTo>
                    <a:pt x="37" y="97"/>
                  </a:lnTo>
                  <a:lnTo>
                    <a:pt x="28" y="108"/>
                  </a:lnTo>
                  <a:lnTo>
                    <a:pt x="17" y="121"/>
                  </a:lnTo>
                  <a:lnTo>
                    <a:pt x="8" y="132"/>
                  </a:lnTo>
                  <a:lnTo>
                    <a:pt x="2" y="142"/>
                  </a:lnTo>
                  <a:lnTo>
                    <a:pt x="0" y="149"/>
                  </a:lnTo>
                  <a:lnTo>
                    <a:pt x="24" y="151"/>
                  </a:lnTo>
                  <a:lnTo>
                    <a:pt x="59" y="153"/>
                  </a:lnTo>
                  <a:lnTo>
                    <a:pt x="103" y="154"/>
                  </a:lnTo>
                  <a:lnTo>
                    <a:pt x="149" y="154"/>
                  </a:lnTo>
                  <a:lnTo>
                    <a:pt x="195" y="154"/>
                  </a:lnTo>
                  <a:lnTo>
                    <a:pt x="237" y="153"/>
                  </a:lnTo>
                  <a:lnTo>
                    <a:pt x="271" y="151"/>
                  </a:lnTo>
                  <a:lnTo>
                    <a:pt x="293" y="147"/>
                  </a:lnTo>
                  <a:lnTo>
                    <a:pt x="307" y="143"/>
                  </a:lnTo>
                  <a:lnTo>
                    <a:pt x="324" y="138"/>
                  </a:lnTo>
                  <a:lnTo>
                    <a:pt x="342" y="134"/>
                  </a:lnTo>
                  <a:lnTo>
                    <a:pt x="361" y="129"/>
                  </a:lnTo>
                  <a:lnTo>
                    <a:pt x="377" y="125"/>
                  </a:lnTo>
                  <a:lnTo>
                    <a:pt x="392" y="121"/>
                  </a:lnTo>
                  <a:lnTo>
                    <a:pt x="403" y="119"/>
                  </a:lnTo>
                  <a:lnTo>
                    <a:pt x="412" y="119"/>
                  </a:lnTo>
                  <a:lnTo>
                    <a:pt x="412" y="125"/>
                  </a:lnTo>
                  <a:lnTo>
                    <a:pt x="414" y="130"/>
                  </a:lnTo>
                  <a:lnTo>
                    <a:pt x="414" y="136"/>
                  </a:lnTo>
                  <a:lnTo>
                    <a:pt x="414" y="142"/>
                  </a:lnTo>
                  <a:lnTo>
                    <a:pt x="423" y="142"/>
                  </a:lnTo>
                  <a:lnTo>
                    <a:pt x="436" y="142"/>
                  </a:lnTo>
                  <a:lnTo>
                    <a:pt x="451" y="140"/>
                  </a:lnTo>
                  <a:lnTo>
                    <a:pt x="467" y="140"/>
                  </a:lnTo>
                  <a:lnTo>
                    <a:pt x="484" y="138"/>
                  </a:lnTo>
                  <a:lnTo>
                    <a:pt x="498" y="136"/>
                  </a:lnTo>
                  <a:lnTo>
                    <a:pt x="513" y="134"/>
                  </a:lnTo>
                  <a:lnTo>
                    <a:pt x="526" y="132"/>
                  </a:lnTo>
                  <a:lnTo>
                    <a:pt x="528" y="132"/>
                  </a:lnTo>
                  <a:lnTo>
                    <a:pt x="531" y="132"/>
                  </a:lnTo>
                  <a:lnTo>
                    <a:pt x="533" y="132"/>
                  </a:lnTo>
                  <a:lnTo>
                    <a:pt x="535" y="132"/>
                  </a:lnTo>
                  <a:lnTo>
                    <a:pt x="533" y="123"/>
                  </a:lnTo>
                  <a:lnTo>
                    <a:pt x="533" y="108"/>
                  </a:lnTo>
                  <a:lnTo>
                    <a:pt x="531" y="94"/>
                  </a:lnTo>
                  <a:lnTo>
                    <a:pt x="53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Freeform 38"/>
            <p:cNvSpPr>
              <a:spLocks/>
            </p:cNvSpPr>
            <p:nvPr/>
          </p:nvSpPr>
          <p:spPr bwMode="auto">
            <a:xfrm>
              <a:off x="4710" y="3525"/>
              <a:ext cx="180" cy="80"/>
            </a:xfrm>
            <a:custGeom>
              <a:avLst/>
              <a:gdLst>
                <a:gd name="T0" fmla="*/ 75 w 358"/>
                <a:gd name="T1" fmla="*/ 31 h 160"/>
                <a:gd name="T2" fmla="*/ 112 w 358"/>
                <a:gd name="T3" fmla="*/ 35 h 160"/>
                <a:gd name="T4" fmla="*/ 152 w 358"/>
                <a:gd name="T5" fmla="*/ 35 h 160"/>
                <a:gd name="T6" fmla="*/ 195 w 358"/>
                <a:gd name="T7" fmla="*/ 35 h 160"/>
                <a:gd name="T8" fmla="*/ 239 w 358"/>
                <a:gd name="T9" fmla="*/ 31 h 160"/>
                <a:gd name="T10" fmla="*/ 279 w 358"/>
                <a:gd name="T11" fmla="*/ 25 h 160"/>
                <a:gd name="T12" fmla="*/ 316 w 358"/>
                <a:gd name="T13" fmla="*/ 18 h 160"/>
                <a:gd name="T14" fmla="*/ 347 w 358"/>
                <a:gd name="T15" fmla="*/ 7 h 160"/>
                <a:gd name="T16" fmla="*/ 355 w 358"/>
                <a:gd name="T17" fmla="*/ 25 h 160"/>
                <a:gd name="T18" fmla="*/ 345 w 358"/>
                <a:gd name="T19" fmla="*/ 88 h 160"/>
                <a:gd name="T20" fmla="*/ 327 w 358"/>
                <a:gd name="T21" fmla="*/ 108 h 160"/>
                <a:gd name="T22" fmla="*/ 299 w 358"/>
                <a:gd name="T23" fmla="*/ 110 h 160"/>
                <a:gd name="T24" fmla="*/ 279 w 358"/>
                <a:gd name="T25" fmla="*/ 123 h 160"/>
                <a:gd name="T26" fmla="*/ 270 w 358"/>
                <a:gd name="T27" fmla="*/ 138 h 160"/>
                <a:gd name="T28" fmla="*/ 261 w 358"/>
                <a:gd name="T29" fmla="*/ 143 h 160"/>
                <a:gd name="T30" fmla="*/ 246 w 358"/>
                <a:gd name="T31" fmla="*/ 149 h 160"/>
                <a:gd name="T32" fmla="*/ 230 w 358"/>
                <a:gd name="T33" fmla="*/ 154 h 160"/>
                <a:gd name="T34" fmla="*/ 211 w 358"/>
                <a:gd name="T35" fmla="*/ 160 h 160"/>
                <a:gd name="T36" fmla="*/ 189 w 358"/>
                <a:gd name="T37" fmla="*/ 160 h 160"/>
                <a:gd name="T38" fmla="*/ 149 w 358"/>
                <a:gd name="T39" fmla="*/ 158 h 160"/>
                <a:gd name="T40" fmla="*/ 97 w 358"/>
                <a:gd name="T41" fmla="*/ 154 h 160"/>
                <a:gd name="T42" fmla="*/ 53 w 358"/>
                <a:gd name="T43" fmla="*/ 149 h 160"/>
                <a:gd name="T44" fmla="*/ 27 w 358"/>
                <a:gd name="T45" fmla="*/ 143 h 160"/>
                <a:gd name="T46" fmla="*/ 7 w 358"/>
                <a:gd name="T47" fmla="*/ 134 h 160"/>
                <a:gd name="T48" fmla="*/ 2 w 358"/>
                <a:gd name="T49" fmla="*/ 128 h 160"/>
                <a:gd name="T50" fmla="*/ 7 w 358"/>
                <a:gd name="T51" fmla="*/ 128 h 160"/>
                <a:gd name="T52" fmla="*/ 7 w 358"/>
                <a:gd name="T53" fmla="*/ 119 h 160"/>
                <a:gd name="T54" fmla="*/ 5 w 358"/>
                <a:gd name="T55" fmla="*/ 90 h 160"/>
                <a:gd name="T56" fmla="*/ 16 w 358"/>
                <a:gd name="T57" fmla="*/ 68 h 160"/>
                <a:gd name="T58" fmla="*/ 48 w 358"/>
                <a:gd name="T59" fmla="*/ 57 h 160"/>
                <a:gd name="T60" fmla="*/ 57 w 358"/>
                <a:gd name="T61" fmla="*/ 48 h 160"/>
                <a:gd name="T62" fmla="*/ 61 w 358"/>
                <a:gd name="T6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160">
                  <a:moveTo>
                    <a:pt x="61" y="29"/>
                  </a:moveTo>
                  <a:lnTo>
                    <a:pt x="75" y="31"/>
                  </a:lnTo>
                  <a:lnTo>
                    <a:pt x="94" y="33"/>
                  </a:lnTo>
                  <a:lnTo>
                    <a:pt x="112" y="35"/>
                  </a:lnTo>
                  <a:lnTo>
                    <a:pt x="132" y="35"/>
                  </a:lnTo>
                  <a:lnTo>
                    <a:pt x="152" y="35"/>
                  </a:lnTo>
                  <a:lnTo>
                    <a:pt x="174" y="35"/>
                  </a:lnTo>
                  <a:lnTo>
                    <a:pt x="195" y="35"/>
                  </a:lnTo>
                  <a:lnTo>
                    <a:pt x="217" y="33"/>
                  </a:lnTo>
                  <a:lnTo>
                    <a:pt x="239" y="31"/>
                  </a:lnTo>
                  <a:lnTo>
                    <a:pt x="259" y="29"/>
                  </a:lnTo>
                  <a:lnTo>
                    <a:pt x="279" y="25"/>
                  </a:lnTo>
                  <a:lnTo>
                    <a:pt x="299" y="22"/>
                  </a:lnTo>
                  <a:lnTo>
                    <a:pt x="316" y="18"/>
                  </a:lnTo>
                  <a:lnTo>
                    <a:pt x="333" y="13"/>
                  </a:lnTo>
                  <a:lnTo>
                    <a:pt x="347" y="7"/>
                  </a:lnTo>
                  <a:lnTo>
                    <a:pt x="358" y="0"/>
                  </a:lnTo>
                  <a:lnTo>
                    <a:pt x="355" y="25"/>
                  </a:lnTo>
                  <a:lnTo>
                    <a:pt x="351" y="59"/>
                  </a:lnTo>
                  <a:lnTo>
                    <a:pt x="345" y="88"/>
                  </a:lnTo>
                  <a:lnTo>
                    <a:pt x="340" y="106"/>
                  </a:lnTo>
                  <a:lnTo>
                    <a:pt x="327" y="108"/>
                  </a:lnTo>
                  <a:lnTo>
                    <a:pt x="312" y="110"/>
                  </a:lnTo>
                  <a:lnTo>
                    <a:pt x="299" y="110"/>
                  </a:lnTo>
                  <a:lnTo>
                    <a:pt x="288" y="110"/>
                  </a:lnTo>
                  <a:lnTo>
                    <a:pt x="279" y="123"/>
                  </a:lnTo>
                  <a:lnTo>
                    <a:pt x="274" y="132"/>
                  </a:lnTo>
                  <a:lnTo>
                    <a:pt x="270" y="138"/>
                  </a:lnTo>
                  <a:lnTo>
                    <a:pt x="265" y="141"/>
                  </a:lnTo>
                  <a:lnTo>
                    <a:pt x="261" y="143"/>
                  </a:lnTo>
                  <a:lnTo>
                    <a:pt x="253" y="145"/>
                  </a:lnTo>
                  <a:lnTo>
                    <a:pt x="246" y="149"/>
                  </a:lnTo>
                  <a:lnTo>
                    <a:pt x="239" y="152"/>
                  </a:lnTo>
                  <a:lnTo>
                    <a:pt x="230" y="154"/>
                  </a:lnTo>
                  <a:lnTo>
                    <a:pt x="220" y="158"/>
                  </a:lnTo>
                  <a:lnTo>
                    <a:pt x="211" y="160"/>
                  </a:lnTo>
                  <a:lnTo>
                    <a:pt x="202" y="160"/>
                  </a:lnTo>
                  <a:lnTo>
                    <a:pt x="189" y="160"/>
                  </a:lnTo>
                  <a:lnTo>
                    <a:pt x="171" y="158"/>
                  </a:lnTo>
                  <a:lnTo>
                    <a:pt x="149" y="158"/>
                  </a:lnTo>
                  <a:lnTo>
                    <a:pt x="123" y="156"/>
                  </a:lnTo>
                  <a:lnTo>
                    <a:pt x="97" y="154"/>
                  </a:lnTo>
                  <a:lnTo>
                    <a:pt x="73" y="152"/>
                  </a:lnTo>
                  <a:lnTo>
                    <a:pt x="53" y="149"/>
                  </a:lnTo>
                  <a:lnTo>
                    <a:pt x="37" y="147"/>
                  </a:lnTo>
                  <a:lnTo>
                    <a:pt x="27" y="143"/>
                  </a:lnTo>
                  <a:lnTo>
                    <a:pt x="16" y="139"/>
                  </a:lnTo>
                  <a:lnTo>
                    <a:pt x="7" y="134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5" y="128"/>
                  </a:lnTo>
                  <a:lnTo>
                    <a:pt x="7" y="128"/>
                  </a:lnTo>
                  <a:lnTo>
                    <a:pt x="9" y="128"/>
                  </a:lnTo>
                  <a:lnTo>
                    <a:pt x="7" y="119"/>
                  </a:lnTo>
                  <a:lnTo>
                    <a:pt x="7" y="104"/>
                  </a:lnTo>
                  <a:lnTo>
                    <a:pt x="5" y="90"/>
                  </a:lnTo>
                  <a:lnTo>
                    <a:pt x="4" y="71"/>
                  </a:lnTo>
                  <a:lnTo>
                    <a:pt x="16" y="68"/>
                  </a:lnTo>
                  <a:lnTo>
                    <a:pt x="33" y="62"/>
                  </a:lnTo>
                  <a:lnTo>
                    <a:pt x="48" y="57"/>
                  </a:lnTo>
                  <a:lnTo>
                    <a:pt x="57" y="53"/>
                  </a:lnTo>
                  <a:lnTo>
                    <a:pt x="57" y="48"/>
                  </a:lnTo>
                  <a:lnTo>
                    <a:pt x="59" y="40"/>
                  </a:lnTo>
                  <a:lnTo>
                    <a:pt x="61" y="35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Freeform 39"/>
            <p:cNvSpPr>
              <a:spLocks/>
            </p:cNvSpPr>
            <p:nvPr/>
          </p:nvSpPr>
          <p:spPr bwMode="auto">
            <a:xfrm>
              <a:off x="4661" y="3006"/>
              <a:ext cx="42" cy="140"/>
            </a:xfrm>
            <a:custGeom>
              <a:avLst/>
              <a:gdLst>
                <a:gd name="T0" fmla="*/ 71 w 84"/>
                <a:gd name="T1" fmla="*/ 174 h 281"/>
                <a:gd name="T2" fmla="*/ 73 w 84"/>
                <a:gd name="T3" fmla="*/ 202 h 281"/>
                <a:gd name="T4" fmla="*/ 77 w 84"/>
                <a:gd name="T5" fmla="*/ 233 h 281"/>
                <a:gd name="T6" fmla="*/ 81 w 84"/>
                <a:gd name="T7" fmla="*/ 263 h 281"/>
                <a:gd name="T8" fmla="*/ 84 w 84"/>
                <a:gd name="T9" fmla="*/ 281 h 281"/>
                <a:gd name="T10" fmla="*/ 73 w 84"/>
                <a:gd name="T11" fmla="*/ 246 h 281"/>
                <a:gd name="T12" fmla="*/ 62 w 84"/>
                <a:gd name="T13" fmla="*/ 215 h 281"/>
                <a:gd name="T14" fmla="*/ 53 w 84"/>
                <a:gd name="T15" fmla="*/ 191 h 281"/>
                <a:gd name="T16" fmla="*/ 44 w 84"/>
                <a:gd name="T17" fmla="*/ 174 h 281"/>
                <a:gd name="T18" fmla="*/ 36 w 84"/>
                <a:gd name="T19" fmla="*/ 158 h 281"/>
                <a:gd name="T20" fmla="*/ 33 w 84"/>
                <a:gd name="T21" fmla="*/ 138 h 281"/>
                <a:gd name="T22" fmla="*/ 29 w 84"/>
                <a:gd name="T23" fmla="*/ 117 h 281"/>
                <a:gd name="T24" fmla="*/ 27 w 84"/>
                <a:gd name="T25" fmla="*/ 103 h 281"/>
                <a:gd name="T26" fmla="*/ 25 w 84"/>
                <a:gd name="T27" fmla="*/ 84 h 281"/>
                <a:gd name="T28" fmla="*/ 20 w 84"/>
                <a:gd name="T29" fmla="*/ 55 h 281"/>
                <a:gd name="T30" fmla="*/ 11 w 84"/>
                <a:gd name="T31" fmla="*/ 26 h 281"/>
                <a:gd name="T32" fmla="*/ 0 w 84"/>
                <a:gd name="T33" fmla="*/ 0 h 281"/>
                <a:gd name="T34" fmla="*/ 14 w 84"/>
                <a:gd name="T35" fmla="*/ 18 h 281"/>
                <a:gd name="T36" fmla="*/ 25 w 84"/>
                <a:gd name="T37" fmla="*/ 35 h 281"/>
                <a:gd name="T38" fmla="*/ 33 w 84"/>
                <a:gd name="T39" fmla="*/ 55 h 281"/>
                <a:gd name="T40" fmla="*/ 36 w 84"/>
                <a:gd name="T41" fmla="*/ 81 h 281"/>
                <a:gd name="T42" fmla="*/ 42 w 84"/>
                <a:gd name="T43" fmla="*/ 110 h 281"/>
                <a:gd name="T44" fmla="*/ 51 w 84"/>
                <a:gd name="T45" fmla="*/ 139 h 281"/>
                <a:gd name="T46" fmla="*/ 62 w 84"/>
                <a:gd name="T47" fmla="*/ 162 h 281"/>
                <a:gd name="T48" fmla="*/ 71 w 84"/>
                <a:gd name="T49" fmla="*/ 1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281">
                  <a:moveTo>
                    <a:pt x="71" y="174"/>
                  </a:moveTo>
                  <a:lnTo>
                    <a:pt x="73" y="202"/>
                  </a:lnTo>
                  <a:lnTo>
                    <a:pt x="77" y="233"/>
                  </a:lnTo>
                  <a:lnTo>
                    <a:pt x="81" y="263"/>
                  </a:lnTo>
                  <a:lnTo>
                    <a:pt x="84" y="281"/>
                  </a:lnTo>
                  <a:lnTo>
                    <a:pt x="73" y="246"/>
                  </a:lnTo>
                  <a:lnTo>
                    <a:pt x="62" y="215"/>
                  </a:lnTo>
                  <a:lnTo>
                    <a:pt x="53" y="191"/>
                  </a:lnTo>
                  <a:lnTo>
                    <a:pt x="44" y="174"/>
                  </a:lnTo>
                  <a:lnTo>
                    <a:pt x="36" y="158"/>
                  </a:lnTo>
                  <a:lnTo>
                    <a:pt x="33" y="138"/>
                  </a:lnTo>
                  <a:lnTo>
                    <a:pt x="29" y="117"/>
                  </a:lnTo>
                  <a:lnTo>
                    <a:pt x="27" y="103"/>
                  </a:lnTo>
                  <a:lnTo>
                    <a:pt x="25" y="84"/>
                  </a:lnTo>
                  <a:lnTo>
                    <a:pt x="20" y="55"/>
                  </a:lnTo>
                  <a:lnTo>
                    <a:pt x="11" y="26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25" y="35"/>
                  </a:lnTo>
                  <a:lnTo>
                    <a:pt x="33" y="55"/>
                  </a:lnTo>
                  <a:lnTo>
                    <a:pt x="36" y="81"/>
                  </a:lnTo>
                  <a:lnTo>
                    <a:pt x="42" y="110"/>
                  </a:lnTo>
                  <a:lnTo>
                    <a:pt x="51" y="139"/>
                  </a:lnTo>
                  <a:lnTo>
                    <a:pt x="62" y="162"/>
                  </a:lnTo>
                  <a:lnTo>
                    <a:pt x="71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Freeform 40"/>
            <p:cNvSpPr>
              <a:spLocks/>
            </p:cNvSpPr>
            <p:nvPr/>
          </p:nvSpPr>
          <p:spPr bwMode="auto">
            <a:xfrm>
              <a:off x="4834" y="2936"/>
              <a:ext cx="41" cy="154"/>
            </a:xfrm>
            <a:custGeom>
              <a:avLst/>
              <a:gdLst>
                <a:gd name="T0" fmla="*/ 72 w 83"/>
                <a:gd name="T1" fmla="*/ 232 h 309"/>
                <a:gd name="T2" fmla="*/ 74 w 83"/>
                <a:gd name="T3" fmla="*/ 250 h 309"/>
                <a:gd name="T4" fmla="*/ 77 w 83"/>
                <a:gd name="T5" fmla="*/ 272 h 309"/>
                <a:gd name="T6" fmla="*/ 81 w 83"/>
                <a:gd name="T7" fmla="*/ 292 h 309"/>
                <a:gd name="T8" fmla="*/ 83 w 83"/>
                <a:gd name="T9" fmla="*/ 309 h 309"/>
                <a:gd name="T10" fmla="*/ 70 w 83"/>
                <a:gd name="T11" fmla="*/ 279 h 309"/>
                <a:gd name="T12" fmla="*/ 55 w 83"/>
                <a:gd name="T13" fmla="*/ 245 h 309"/>
                <a:gd name="T14" fmla="*/ 39 w 83"/>
                <a:gd name="T15" fmla="*/ 206 h 309"/>
                <a:gd name="T16" fmla="*/ 24 w 83"/>
                <a:gd name="T17" fmla="*/ 166 h 309"/>
                <a:gd name="T18" fmla="*/ 11 w 83"/>
                <a:gd name="T19" fmla="*/ 123 h 309"/>
                <a:gd name="T20" fmla="*/ 4 w 83"/>
                <a:gd name="T21" fmla="*/ 81 h 309"/>
                <a:gd name="T22" fmla="*/ 0 w 83"/>
                <a:gd name="T23" fmla="*/ 41 h 309"/>
                <a:gd name="T24" fmla="*/ 4 w 83"/>
                <a:gd name="T25" fmla="*/ 0 h 309"/>
                <a:gd name="T26" fmla="*/ 7 w 83"/>
                <a:gd name="T27" fmla="*/ 30 h 309"/>
                <a:gd name="T28" fmla="*/ 13 w 83"/>
                <a:gd name="T29" fmla="*/ 63 h 309"/>
                <a:gd name="T30" fmla="*/ 22 w 83"/>
                <a:gd name="T31" fmla="*/ 98 h 309"/>
                <a:gd name="T32" fmla="*/ 31 w 83"/>
                <a:gd name="T33" fmla="*/ 133 h 309"/>
                <a:gd name="T34" fmla="*/ 42 w 83"/>
                <a:gd name="T35" fmla="*/ 166 h 309"/>
                <a:gd name="T36" fmla="*/ 53 w 83"/>
                <a:gd name="T37" fmla="*/ 195 h 309"/>
                <a:gd name="T38" fmla="*/ 63 w 83"/>
                <a:gd name="T39" fmla="*/ 217 h 309"/>
                <a:gd name="T40" fmla="*/ 72 w 83"/>
                <a:gd name="T41" fmla="*/ 2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309">
                  <a:moveTo>
                    <a:pt x="72" y="232"/>
                  </a:moveTo>
                  <a:lnTo>
                    <a:pt x="74" y="250"/>
                  </a:lnTo>
                  <a:lnTo>
                    <a:pt x="77" y="272"/>
                  </a:lnTo>
                  <a:lnTo>
                    <a:pt x="81" y="292"/>
                  </a:lnTo>
                  <a:lnTo>
                    <a:pt x="83" y="309"/>
                  </a:lnTo>
                  <a:lnTo>
                    <a:pt x="70" y="279"/>
                  </a:lnTo>
                  <a:lnTo>
                    <a:pt x="55" y="245"/>
                  </a:lnTo>
                  <a:lnTo>
                    <a:pt x="39" y="206"/>
                  </a:lnTo>
                  <a:lnTo>
                    <a:pt x="24" y="166"/>
                  </a:lnTo>
                  <a:lnTo>
                    <a:pt x="11" y="123"/>
                  </a:lnTo>
                  <a:lnTo>
                    <a:pt x="4" y="81"/>
                  </a:lnTo>
                  <a:lnTo>
                    <a:pt x="0" y="41"/>
                  </a:lnTo>
                  <a:lnTo>
                    <a:pt x="4" y="0"/>
                  </a:lnTo>
                  <a:lnTo>
                    <a:pt x="7" y="30"/>
                  </a:lnTo>
                  <a:lnTo>
                    <a:pt x="13" y="63"/>
                  </a:lnTo>
                  <a:lnTo>
                    <a:pt x="22" y="98"/>
                  </a:lnTo>
                  <a:lnTo>
                    <a:pt x="31" y="133"/>
                  </a:lnTo>
                  <a:lnTo>
                    <a:pt x="42" y="166"/>
                  </a:lnTo>
                  <a:lnTo>
                    <a:pt x="53" y="195"/>
                  </a:lnTo>
                  <a:lnTo>
                    <a:pt x="63" y="217"/>
                  </a:lnTo>
                  <a:lnTo>
                    <a:pt x="72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5" name="Freeform 41"/>
            <p:cNvSpPr>
              <a:spLocks/>
            </p:cNvSpPr>
            <p:nvPr/>
          </p:nvSpPr>
          <p:spPr bwMode="auto">
            <a:xfrm>
              <a:off x="4837" y="2604"/>
              <a:ext cx="33" cy="90"/>
            </a:xfrm>
            <a:custGeom>
              <a:avLst/>
              <a:gdLst>
                <a:gd name="T0" fmla="*/ 52 w 67"/>
                <a:gd name="T1" fmla="*/ 99 h 180"/>
                <a:gd name="T2" fmla="*/ 57 w 67"/>
                <a:gd name="T3" fmla="*/ 122 h 180"/>
                <a:gd name="T4" fmla="*/ 61 w 67"/>
                <a:gd name="T5" fmla="*/ 144 h 180"/>
                <a:gd name="T6" fmla="*/ 65 w 67"/>
                <a:gd name="T7" fmla="*/ 164 h 180"/>
                <a:gd name="T8" fmla="*/ 67 w 67"/>
                <a:gd name="T9" fmla="*/ 180 h 180"/>
                <a:gd name="T10" fmla="*/ 59 w 67"/>
                <a:gd name="T11" fmla="*/ 155 h 180"/>
                <a:gd name="T12" fmla="*/ 46 w 67"/>
                <a:gd name="T13" fmla="*/ 127 h 180"/>
                <a:gd name="T14" fmla="*/ 35 w 67"/>
                <a:gd name="T15" fmla="*/ 103 h 180"/>
                <a:gd name="T16" fmla="*/ 24 w 67"/>
                <a:gd name="T17" fmla="*/ 87 h 180"/>
                <a:gd name="T18" fmla="*/ 15 w 67"/>
                <a:gd name="T19" fmla="*/ 72 h 180"/>
                <a:gd name="T20" fmla="*/ 8 w 67"/>
                <a:gd name="T21" fmla="*/ 54 h 180"/>
                <a:gd name="T22" fmla="*/ 2 w 67"/>
                <a:gd name="T23" fmla="*/ 37 h 180"/>
                <a:gd name="T24" fmla="*/ 0 w 67"/>
                <a:gd name="T25" fmla="*/ 28 h 180"/>
                <a:gd name="T26" fmla="*/ 0 w 67"/>
                <a:gd name="T27" fmla="*/ 22 h 180"/>
                <a:gd name="T28" fmla="*/ 2 w 67"/>
                <a:gd name="T29" fmla="*/ 15 h 180"/>
                <a:gd name="T30" fmla="*/ 2 w 67"/>
                <a:gd name="T31" fmla="*/ 8 h 180"/>
                <a:gd name="T32" fmla="*/ 4 w 67"/>
                <a:gd name="T33" fmla="*/ 0 h 180"/>
                <a:gd name="T34" fmla="*/ 15 w 67"/>
                <a:gd name="T35" fmla="*/ 24 h 180"/>
                <a:gd name="T36" fmla="*/ 28 w 67"/>
                <a:gd name="T37" fmla="*/ 54 h 180"/>
                <a:gd name="T38" fmla="*/ 41 w 67"/>
                <a:gd name="T39" fmla="*/ 81 h 180"/>
                <a:gd name="T40" fmla="*/ 52 w 67"/>
                <a:gd name="T41" fmla="*/ 9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80">
                  <a:moveTo>
                    <a:pt x="52" y="99"/>
                  </a:moveTo>
                  <a:lnTo>
                    <a:pt x="57" y="122"/>
                  </a:lnTo>
                  <a:lnTo>
                    <a:pt x="61" y="144"/>
                  </a:lnTo>
                  <a:lnTo>
                    <a:pt x="65" y="164"/>
                  </a:lnTo>
                  <a:lnTo>
                    <a:pt x="67" y="180"/>
                  </a:lnTo>
                  <a:lnTo>
                    <a:pt x="59" y="155"/>
                  </a:lnTo>
                  <a:lnTo>
                    <a:pt x="46" y="127"/>
                  </a:lnTo>
                  <a:lnTo>
                    <a:pt x="35" y="103"/>
                  </a:lnTo>
                  <a:lnTo>
                    <a:pt x="24" y="87"/>
                  </a:lnTo>
                  <a:lnTo>
                    <a:pt x="15" y="72"/>
                  </a:lnTo>
                  <a:lnTo>
                    <a:pt x="8" y="54"/>
                  </a:lnTo>
                  <a:lnTo>
                    <a:pt x="2" y="37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8"/>
                  </a:lnTo>
                  <a:lnTo>
                    <a:pt x="4" y="0"/>
                  </a:lnTo>
                  <a:lnTo>
                    <a:pt x="15" y="24"/>
                  </a:lnTo>
                  <a:lnTo>
                    <a:pt x="28" y="54"/>
                  </a:lnTo>
                  <a:lnTo>
                    <a:pt x="41" y="81"/>
                  </a:lnTo>
                  <a:lnTo>
                    <a:pt x="52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6" name="Freeform 42"/>
            <p:cNvSpPr>
              <a:spLocks/>
            </p:cNvSpPr>
            <p:nvPr/>
          </p:nvSpPr>
          <p:spPr bwMode="auto">
            <a:xfrm>
              <a:off x="4947" y="2348"/>
              <a:ext cx="23" cy="96"/>
            </a:xfrm>
            <a:custGeom>
              <a:avLst/>
              <a:gdLst>
                <a:gd name="T0" fmla="*/ 46 w 46"/>
                <a:gd name="T1" fmla="*/ 180 h 191"/>
                <a:gd name="T2" fmla="*/ 44 w 46"/>
                <a:gd name="T3" fmla="*/ 183 h 191"/>
                <a:gd name="T4" fmla="*/ 44 w 46"/>
                <a:gd name="T5" fmla="*/ 185 h 191"/>
                <a:gd name="T6" fmla="*/ 44 w 46"/>
                <a:gd name="T7" fmla="*/ 189 h 191"/>
                <a:gd name="T8" fmla="*/ 44 w 46"/>
                <a:gd name="T9" fmla="*/ 191 h 191"/>
                <a:gd name="T10" fmla="*/ 33 w 46"/>
                <a:gd name="T11" fmla="*/ 169 h 191"/>
                <a:gd name="T12" fmla="*/ 22 w 46"/>
                <a:gd name="T13" fmla="*/ 141 h 191"/>
                <a:gd name="T14" fmla="*/ 13 w 46"/>
                <a:gd name="T15" fmla="*/ 110 h 191"/>
                <a:gd name="T16" fmla="*/ 6 w 46"/>
                <a:gd name="T17" fmla="*/ 79 h 191"/>
                <a:gd name="T18" fmla="*/ 2 w 46"/>
                <a:gd name="T19" fmla="*/ 47 h 191"/>
                <a:gd name="T20" fmla="*/ 0 w 46"/>
                <a:gd name="T21" fmla="*/ 23 h 191"/>
                <a:gd name="T22" fmla="*/ 0 w 46"/>
                <a:gd name="T23" fmla="*/ 7 h 191"/>
                <a:gd name="T24" fmla="*/ 6 w 46"/>
                <a:gd name="T25" fmla="*/ 0 h 191"/>
                <a:gd name="T26" fmla="*/ 17 w 46"/>
                <a:gd name="T27" fmla="*/ 11 h 191"/>
                <a:gd name="T28" fmla="*/ 24 w 46"/>
                <a:gd name="T29" fmla="*/ 40 h 191"/>
                <a:gd name="T30" fmla="*/ 28 w 46"/>
                <a:gd name="T31" fmla="*/ 73 h 191"/>
                <a:gd name="T32" fmla="*/ 28 w 46"/>
                <a:gd name="T33" fmla="*/ 97 h 191"/>
                <a:gd name="T34" fmla="*/ 26 w 46"/>
                <a:gd name="T35" fmla="*/ 117 h 191"/>
                <a:gd name="T36" fmla="*/ 28 w 46"/>
                <a:gd name="T37" fmla="*/ 141 h 191"/>
                <a:gd name="T38" fmla="*/ 35 w 46"/>
                <a:gd name="T39" fmla="*/ 163 h 191"/>
                <a:gd name="T40" fmla="*/ 46 w 46"/>
                <a:gd name="T41" fmla="*/ 1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91">
                  <a:moveTo>
                    <a:pt x="46" y="180"/>
                  </a:moveTo>
                  <a:lnTo>
                    <a:pt x="44" y="183"/>
                  </a:lnTo>
                  <a:lnTo>
                    <a:pt x="44" y="185"/>
                  </a:lnTo>
                  <a:lnTo>
                    <a:pt x="44" y="189"/>
                  </a:lnTo>
                  <a:lnTo>
                    <a:pt x="44" y="191"/>
                  </a:lnTo>
                  <a:lnTo>
                    <a:pt x="33" y="169"/>
                  </a:lnTo>
                  <a:lnTo>
                    <a:pt x="22" y="141"/>
                  </a:lnTo>
                  <a:lnTo>
                    <a:pt x="13" y="110"/>
                  </a:lnTo>
                  <a:lnTo>
                    <a:pt x="6" y="79"/>
                  </a:lnTo>
                  <a:lnTo>
                    <a:pt x="2" y="47"/>
                  </a:lnTo>
                  <a:lnTo>
                    <a:pt x="0" y="23"/>
                  </a:lnTo>
                  <a:lnTo>
                    <a:pt x="0" y="7"/>
                  </a:lnTo>
                  <a:lnTo>
                    <a:pt x="6" y="0"/>
                  </a:lnTo>
                  <a:lnTo>
                    <a:pt x="17" y="11"/>
                  </a:lnTo>
                  <a:lnTo>
                    <a:pt x="24" y="40"/>
                  </a:lnTo>
                  <a:lnTo>
                    <a:pt x="28" y="73"/>
                  </a:lnTo>
                  <a:lnTo>
                    <a:pt x="28" y="97"/>
                  </a:lnTo>
                  <a:lnTo>
                    <a:pt x="26" y="117"/>
                  </a:lnTo>
                  <a:lnTo>
                    <a:pt x="28" y="141"/>
                  </a:lnTo>
                  <a:lnTo>
                    <a:pt x="35" y="163"/>
                  </a:lnTo>
                  <a:lnTo>
                    <a:pt x="46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7" name="Freeform 43"/>
            <p:cNvSpPr>
              <a:spLocks/>
            </p:cNvSpPr>
            <p:nvPr/>
          </p:nvSpPr>
          <p:spPr bwMode="auto">
            <a:xfrm>
              <a:off x="4872" y="2577"/>
              <a:ext cx="13" cy="13"/>
            </a:xfrm>
            <a:custGeom>
              <a:avLst/>
              <a:gdLst>
                <a:gd name="T0" fmla="*/ 13 w 26"/>
                <a:gd name="T1" fmla="*/ 26 h 26"/>
                <a:gd name="T2" fmla="*/ 19 w 26"/>
                <a:gd name="T3" fmla="*/ 24 h 26"/>
                <a:gd name="T4" fmla="*/ 22 w 26"/>
                <a:gd name="T5" fmla="*/ 22 h 26"/>
                <a:gd name="T6" fmla="*/ 24 w 26"/>
                <a:gd name="T7" fmla="*/ 18 h 26"/>
                <a:gd name="T8" fmla="*/ 26 w 26"/>
                <a:gd name="T9" fmla="*/ 13 h 26"/>
                <a:gd name="T10" fmla="*/ 24 w 26"/>
                <a:gd name="T11" fmla="*/ 7 h 26"/>
                <a:gd name="T12" fmla="*/ 22 w 26"/>
                <a:gd name="T13" fmla="*/ 4 h 26"/>
                <a:gd name="T14" fmla="*/ 19 w 26"/>
                <a:gd name="T15" fmla="*/ 2 h 26"/>
                <a:gd name="T16" fmla="*/ 13 w 26"/>
                <a:gd name="T17" fmla="*/ 0 h 26"/>
                <a:gd name="T18" fmla="*/ 8 w 26"/>
                <a:gd name="T19" fmla="*/ 2 h 26"/>
                <a:gd name="T20" fmla="*/ 4 w 26"/>
                <a:gd name="T21" fmla="*/ 4 h 26"/>
                <a:gd name="T22" fmla="*/ 2 w 26"/>
                <a:gd name="T23" fmla="*/ 7 h 26"/>
                <a:gd name="T24" fmla="*/ 0 w 26"/>
                <a:gd name="T25" fmla="*/ 13 h 26"/>
                <a:gd name="T26" fmla="*/ 2 w 26"/>
                <a:gd name="T27" fmla="*/ 18 h 26"/>
                <a:gd name="T28" fmla="*/ 4 w 26"/>
                <a:gd name="T29" fmla="*/ 22 h 26"/>
                <a:gd name="T30" fmla="*/ 8 w 26"/>
                <a:gd name="T31" fmla="*/ 24 h 26"/>
                <a:gd name="T32" fmla="*/ 13 w 26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lnTo>
                    <a:pt x="19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3"/>
                  </a:lnTo>
                  <a:lnTo>
                    <a:pt x="24" y="7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Freeform 44"/>
            <p:cNvSpPr>
              <a:spLocks/>
            </p:cNvSpPr>
            <p:nvPr/>
          </p:nvSpPr>
          <p:spPr bwMode="auto">
            <a:xfrm>
              <a:off x="4888" y="2587"/>
              <a:ext cx="12" cy="13"/>
            </a:xfrm>
            <a:custGeom>
              <a:avLst/>
              <a:gdLst>
                <a:gd name="T0" fmla="*/ 12 w 23"/>
                <a:gd name="T1" fmla="*/ 26 h 26"/>
                <a:gd name="T2" fmla="*/ 16 w 23"/>
                <a:gd name="T3" fmla="*/ 24 h 26"/>
                <a:gd name="T4" fmla="*/ 20 w 23"/>
                <a:gd name="T5" fmla="*/ 22 h 26"/>
                <a:gd name="T6" fmla="*/ 22 w 23"/>
                <a:gd name="T7" fmla="*/ 19 h 26"/>
                <a:gd name="T8" fmla="*/ 23 w 23"/>
                <a:gd name="T9" fmla="*/ 13 h 26"/>
                <a:gd name="T10" fmla="*/ 22 w 23"/>
                <a:gd name="T11" fmla="*/ 8 h 26"/>
                <a:gd name="T12" fmla="*/ 20 w 23"/>
                <a:gd name="T13" fmla="*/ 4 h 26"/>
                <a:gd name="T14" fmla="*/ 16 w 23"/>
                <a:gd name="T15" fmla="*/ 2 h 26"/>
                <a:gd name="T16" fmla="*/ 12 w 23"/>
                <a:gd name="T17" fmla="*/ 0 h 26"/>
                <a:gd name="T18" fmla="*/ 7 w 23"/>
                <a:gd name="T19" fmla="*/ 2 h 26"/>
                <a:gd name="T20" fmla="*/ 3 w 23"/>
                <a:gd name="T21" fmla="*/ 4 h 26"/>
                <a:gd name="T22" fmla="*/ 1 w 23"/>
                <a:gd name="T23" fmla="*/ 8 h 26"/>
                <a:gd name="T24" fmla="*/ 0 w 23"/>
                <a:gd name="T25" fmla="*/ 13 h 26"/>
                <a:gd name="T26" fmla="*/ 1 w 23"/>
                <a:gd name="T27" fmla="*/ 19 h 26"/>
                <a:gd name="T28" fmla="*/ 3 w 23"/>
                <a:gd name="T29" fmla="*/ 22 h 26"/>
                <a:gd name="T30" fmla="*/ 7 w 23"/>
                <a:gd name="T31" fmla="*/ 24 h 26"/>
                <a:gd name="T32" fmla="*/ 12 w 23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6">
                  <a:moveTo>
                    <a:pt x="12" y="26"/>
                  </a:moveTo>
                  <a:lnTo>
                    <a:pt x="16" y="24"/>
                  </a:lnTo>
                  <a:lnTo>
                    <a:pt x="20" y="22"/>
                  </a:lnTo>
                  <a:lnTo>
                    <a:pt x="22" y="19"/>
                  </a:lnTo>
                  <a:lnTo>
                    <a:pt x="23" y="13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3" y="22"/>
                  </a:lnTo>
                  <a:lnTo>
                    <a:pt x="7" y="24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9" name="Freeform 45"/>
            <p:cNvSpPr>
              <a:spLocks/>
            </p:cNvSpPr>
            <p:nvPr/>
          </p:nvSpPr>
          <p:spPr bwMode="auto">
            <a:xfrm>
              <a:off x="4903" y="2597"/>
              <a:ext cx="13" cy="13"/>
            </a:xfrm>
            <a:custGeom>
              <a:avLst/>
              <a:gdLst>
                <a:gd name="T0" fmla="*/ 13 w 26"/>
                <a:gd name="T1" fmla="*/ 26 h 26"/>
                <a:gd name="T2" fmla="*/ 18 w 26"/>
                <a:gd name="T3" fmla="*/ 24 h 26"/>
                <a:gd name="T4" fmla="*/ 22 w 26"/>
                <a:gd name="T5" fmla="*/ 22 h 26"/>
                <a:gd name="T6" fmla="*/ 24 w 26"/>
                <a:gd name="T7" fmla="*/ 19 h 26"/>
                <a:gd name="T8" fmla="*/ 26 w 26"/>
                <a:gd name="T9" fmla="*/ 13 h 26"/>
                <a:gd name="T10" fmla="*/ 24 w 26"/>
                <a:gd name="T11" fmla="*/ 10 h 26"/>
                <a:gd name="T12" fmla="*/ 22 w 26"/>
                <a:gd name="T13" fmla="*/ 4 h 26"/>
                <a:gd name="T14" fmla="*/ 18 w 26"/>
                <a:gd name="T15" fmla="*/ 2 h 26"/>
                <a:gd name="T16" fmla="*/ 13 w 26"/>
                <a:gd name="T17" fmla="*/ 0 h 26"/>
                <a:gd name="T18" fmla="*/ 7 w 26"/>
                <a:gd name="T19" fmla="*/ 2 h 26"/>
                <a:gd name="T20" fmla="*/ 3 w 26"/>
                <a:gd name="T21" fmla="*/ 4 h 26"/>
                <a:gd name="T22" fmla="*/ 2 w 26"/>
                <a:gd name="T23" fmla="*/ 10 h 26"/>
                <a:gd name="T24" fmla="*/ 0 w 26"/>
                <a:gd name="T25" fmla="*/ 13 h 26"/>
                <a:gd name="T26" fmla="*/ 2 w 26"/>
                <a:gd name="T27" fmla="*/ 19 h 26"/>
                <a:gd name="T28" fmla="*/ 3 w 26"/>
                <a:gd name="T29" fmla="*/ 22 h 26"/>
                <a:gd name="T30" fmla="*/ 7 w 26"/>
                <a:gd name="T31" fmla="*/ 24 h 26"/>
                <a:gd name="T32" fmla="*/ 13 w 26"/>
                <a:gd name="T3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lnTo>
                    <a:pt x="18" y="24"/>
                  </a:lnTo>
                  <a:lnTo>
                    <a:pt x="22" y="22"/>
                  </a:lnTo>
                  <a:lnTo>
                    <a:pt x="24" y="19"/>
                  </a:lnTo>
                  <a:lnTo>
                    <a:pt x="26" y="13"/>
                  </a:lnTo>
                  <a:lnTo>
                    <a:pt x="24" y="10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3" y="22"/>
                  </a:lnTo>
                  <a:lnTo>
                    <a:pt x="7" y="24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Freeform 46"/>
            <p:cNvSpPr>
              <a:spLocks/>
            </p:cNvSpPr>
            <p:nvPr/>
          </p:nvSpPr>
          <p:spPr bwMode="auto">
            <a:xfrm>
              <a:off x="4862" y="2469"/>
              <a:ext cx="102" cy="109"/>
            </a:xfrm>
            <a:custGeom>
              <a:avLst/>
              <a:gdLst>
                <a:gd name="T0" fmla="*/ 30 w 204"/>
                <a:gd name="T1" fmla="*/ 41 h 219"/>
                <a:gd name="T2" fmla="*/ 17 w 204"/>
                <a:gd name="T3" fmla="*/ 162 h 219"/>
                <a:gd name="T4" fmla="*/ 11 w 204"/>
                <a:gd name="T5" fmla="*/ 206 h 219"/>
                <a:gd name="T6" fmla="*/ 37 w 204"/>
                <a:gd name="T7" fmla="*/ 208 h 219"/>
                <a:gd name="T8" fmla="*/ 46 w 204"/>
                <a:gd name="T9" fmla="*/ 204 h 219"/>
                <a:gd name="T10" fmla="*/ 33 w 204"/>
                <a:gd name="T11" fmla="*/ 197 h 219"/>
                <a:gd name="T12" fmla="*/ 37 w 204"/>
                <a:gd name="T13" fmla="*/ 182 h 219"/>
                <a:gd name="T14" fmla="*/ 55 w 204"/>
                <a:gd name="T15" fmla="*/ 162 h 219"/>
                <a:gd name="T16" fmla="*/ 63 w 204"/>
                <a:gd name="T17" fmla="*/ 145 h 219"/>
                <a:gd name="T18" fmla="*/ 70 w 204"/>
                <a:gd name="T19" fmla="*/ 112 h 219"/>
                <a:gd name="T20" fmla="*/ 75 w 204"/>
                <a:gd name="T21" fmla="*/ 96 h 219"/>
                <a:gd name="T22" fmla="*/ 88 w 204"/>
                <a:gd name="T23" fmla="*/ 90 h 219"/>
                <a:gd name="T24" fmla="*/ 99 w 204"/>
                <a:gd name="T25" fmla="*/ 109 h 219"/>
                <a:gd name="T26" fmla="*/ 121 w 204"/>
                <a:gd name="T27" fmla="*/ 177 h 219"/>
                <a:gd name="T28" fmla="*/ 127 w 204"/>
                <a:gd name="T29" fmla="*/ 202 h 219"/>
                <a:gd name="T30" fmla="*/ 125 w 204"/>
                <a:gd name="T31" fmla="*/ 213 h 219"/>
                <a:gd name="T32" fmla="*/ 131 w 204"/>
                <a:gd name="T33" fmla="*/ 219 h 219"/>
                <a:gd name="T34" fmla="*/ 145 w 204"/>
                <a:gd name="T35" fmla="*/ 217 h 219"/>
                <a:gd name="T36" fmla="*/ 151 w 204"/>
                <a:gd name="T37" fmla="*/ 193 h 219"/>
                <a:gd name="T38" fmla="*/ 149 w 204"/>
                <a:gd name="T39" fmla="*/ 114 h 219"/>
                <a:gd name="T40" fmla="*/ 153 w 204"/>
                <a:gd name="T41" fmla="*/ 90 h 219"/>
                <a:gd name="T42" fmla="*/ 169 w 204"/>
                <a:gd name="T43" fmla="*/ 92 h 219"/>
                <a:gd name="T44" fmla="*/ 186 w 204"/>
                <a:gd name="T45" fmla="*/ 98 h 219"/>
                <a:gd name="T46" fmla="*/ 200 w 204"/>
                <a:gd name="T47" fmla="*/ 110 h 219"/>
                <a:gd name="T48" fmla="*/ 204 w 204"/>
                <a:gd name="T49" fmla="*/ 112 h 219"/>
                <a:gd name="T50" fmla="*/ 195 w 204"/>
                <a:gd name="T51" fmla="*/ 90 h 219"/>
                <a:gd name="T52" fmla="*/ 180 w 204"/>
                <a:gd name="T53" fmla="*/ 81 h 219"/>
                <a:gd name="T54" fmla="*/ 165 w 204"/>
                <a:gd name="T55" fmla="*/ 79 h 219"/>
                <a:gd name="T56" fmla="*/ 149 w 204"/>
                <a:gd name="T57" fmla="*/ 76 h 219"/>
                <a:gd name="T58" fmla="*/ 134 w 204"/>
                <a:gd name="T59" fmla="*/ 74 h 219"/>
                <a:gd name="T60" fmla="*/ 123 w 204"/>
                <a:gd name="T61" fmla="*/ 68 h 219"/>
                <a:gd name="T62" fmla="*/ 101 w 204"/>
                <a:gd name="T63" fmla="*/ 48 h 219"/>
                <a:gd name="T64" fmla="*/ 72 w 204"/>
                <a:gd name="T65" fmla="*/ 22 h 219"/>
                <a:gd name="T66" fmla="*/ 42 w 204"/>
                <a:gd name="T67" fmla="*/ 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219">
                  <a:moveTo>
                    <a:pt x="30" y="0"/>
                  </a:moveTo>
                  <a:lnTo>
                    <a:pt x="30" y="41"/>
                  </a:lnTo>
                  <a:lnTo>
                    <a:pt x="26" y="101"/>
                  </a:lnTo>
                  <a:lnTo>
                    <a:pt x="17" y="162"/>
                  </a:lnTo>
                  <a:lnTo>
                    <a:pt x="0" y="206"/>
                  </a:lnTo>
                  <a:lnTo>
                    <a:pt x="11" y="206"/>
                  </a:lnTo>
                  <a:lnTo>
                    <a:pt x="24" y="206"/>
                  </a:lnTo>
                  <a:lnTo>
                    <a:pt x="37" y="208"/>
                  </a:lnTo>
                  <a:lnTo>
                    <a:pt x="46" y="208"/>
                  </a:lnTo>
                  <a:lnTo>
                    <a:pt x="46" y="204"/>
                  </a:lnTo>
                  <a:lnTo>
                    <a:pt x="41" y="200"/>
                  </a:lnTo>
                  <a:lnTo>
                    <a:pt x="33" y="197"/>
                  </a:lnTo>
                  <a:lnTo>
                    <a:pt x="24" y="193"/>
                  </a:lnTo>
                  <a:lnTo>
                    <a:pt x="37" y="182"/>
                  </a:lnTo>
                  <a:lnTo>
                    <a:pt x="48" y="171"/>
                  </a:lnTo>
                  <a:lnTo>
                    <a:pt x="55" y="162"/>
                  </a:lnTo>
                  <a:lnTo>
                    <a:pt x="59" y="155"/>
                  </a:lnTo>
                  <a:lnTo>
                    <a:pt x="63" y="145"/>
                  </a:lnTo>
                  <a:lnTo>
                    <a:pt x="66" y="129"/>
                  </a:lnTo>
                  <a:lnTo>
                    <a:pt x="70" y="112"/>
                  </a:lnTo>
                  <a:lnTo>
                    <a:pt x="70" y="101"/>
                  </a:lnTo>
                  <a:lnTo>
                    <a:pt x="75" y="96"/>
                  </a:lnTo>
                  <a:lnTo>
                    <a:pt x="81" y="92"/>
                  </a:lnTo>
                  <a:lnTo>
                    <a:pt x="88" y="90"/>
                  </a:lnTo>
                  <a:lnTo>
                    <a:pt x="92" y="92"/>
                  </a:lnTo>
                  <a:lnTo>
                    <a:pt x="99" y="109"/>
                  </a:lnTo>
                  <a:lnTo>
                    <a:pt x="110" y="142"/>
                  </a:lnTo>
                  <a:lnTo>
                    <a:pt x="121" y="177"/>
                  </a:lnTo>
                  <a:lnTo>
                    <a:pt x="127" y="197"/>
                  </a:lnTo>
                  <a:lnTo>
                    <a:pt x="127" y="202"/>
                  </a:lnTo>
                  <a:lnTo>
                    <a:pt x="127" y="208"/>
                  </a:lnTo>
                  <a:lnTo>
                    <a:pt x="125" y="213"/>
                  </a:lnTo>
                  <a:lnTo>
                    <a:pt x="123" y="219"/>
                  </a:lnTo>
                  <a:lnTo>
                    <a:pt x="131" y="219"/>
                  </a:lnTo>
                  <a:lnTo>
                    <a:pt x="138" y="219"/>
                  </a:lnTo>
                  <a:lnTo>
                    <a:pt x="145" y="217"/>
                  </a:lnTo>
                  <a:lnTo>
                    <a:pt x="149" y="219"/>
                  </a:lnTo>
                  <a:lnTo>
                    <a:pt x="151" y="193"/>
                  </a:lnTo>
                  <a:lnTo>
                    <a:pt x="151" y="153"/>
                  </a:lnTo>
                  <a:lnTo>
                    <a:pt x="149" y="114"/>
                  </a:lnTo>
                  <a:lnTo>
                    <a:pt x="145" y="92"/>
                  </a:lnTo>
                  <a:lnTo>
                    <a:pt x="153" y="90"/>
                  </a:lnTo>
                  <a:lnTo>
                    <a:pt x="160" y="90"/>
                  </a:lnTo>
                  <a:lnTo>
                    <a:pt x="169" y="92"/>
                  </a:lnTo>
                  <a:lnTo>
                    <a:pt x="178" y="94"/>
                  </a:lnTo>
                  <a:lnTo>
                    <a:pt x="186" y="98"/>
                  </a:lnTo>
                  <a:lnTo>
                    <a:pt x="193" y="103"/>
                  </a:lnTo>
                  <a:lnTo>
                    <a:pt x="200" y="110"/>
                  </a:lnTo>
                  <a:lnTo>
                    <a:pt x="204" y="120"/>
                  </a:lnTo>
                  <a:lnTo>
                    <a:pt x="204" y="112"/>
                  </a:lnTo>
                  <a:lnTo>
                    <a:pt x="200" y="101"/>
                  </a:lnTo>
                  <a:lnTo>
                    <a:pt x="195" y="90"/>
                  </a:lnTo>
                  <a:lnTo>
                    <a:pt x="186" y="83"/>
                  </a:lnTo>
                  <a:lnTo>
                    <a:pt x="180" y="81"/>
                  </a:lnTo>
                  <a:lnTo>
                    <a:pt x="173" y="79"/>
                  </a:lnTo>
                  <a:lnTo>
                    <a:pt x="165" y="79"/>
                  </a:lnTo>
                  <a:lnTo>
                    <a:pt x="156" y="77"/>
                  </a:lnTo>
                  <a:lnTo>
                    <a:pt x="149" y="76"/>
                  </a:lnTo>
                  <a:lnTo>
                    <a:pt x="140" y="76"/>
                  </a:lnTo>
                  <a:lnTo>
                    <a:pt x="134" y="74"/>
                  </a:lnTo>
                  <a:lnTo>
                    <a:pt x="129" y="72"/>
                  </a:lnTo>
                  <a:lnTo>
                    <a:pt x="123" y="68"/>
                  </a:lnTo>
                  <a:lnTo>
                    <a:pt x="112" y="59"/>
                  </a:lnTo>
                  <a:lnTo>
                    <a:pt x="101" y="48"/>
                  </a:lnTo>
                  <a:lnTo>
                    <a:pt x="86" y="35"/>
                  </a:lnTo>
                  <a:lnTo>
                    <a:pt x="72" y="22"/>
                  </a:lnTo>
                  <a:lnTo>
                    <a:pt x="57" y="11"/>
                  </a:lnTo>
                  <a:lnTo>
                    <a:pt x="42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1" name="Freeform 47"/>
            <p:cNvSpPr>
              <a:spLocks/>
            </p:cNvSpPr>
            <p:nvPr/>
          </p:nvSpPr>
          <p:spPr bwMode="auto">
            <a:xfrm>
              <a:off x="4791" y="2526"/>
              <a:ext cx="72" cy="42"/>
            </a:xfrm>
            <a:custGeom>
              <a:avLst/>
              <a:gdLst>
                <a:gd name="T0" fmla="*/ 9 w 143"/>
                <a:gd name="T1" fmla="*/ 2 h 85"/>
                <a:gd name="T2" fmla="*/ 16 w 143"/>
                <a:gd name="T3" fmla="*/ 7 h 85"/>
                <a:gd name="T4" fmla="*/ 24 w 143"/>
                <a:gd name="T5" fmla="*/ 13 h 85"/>
                <a:gd name="T6" fmla="*/ 31 w 143"/>
                <a:gd name="T7" fmla="*/ 18 h 85"/>
                <a:gd name="T8" fmla="*/ 40 w 143"/>
                <a:gd name="T9" fmla="*/ 24 h 85"/>
                <a:gd name="T10" fmla="*/ 47 w 143"/>
                <a:gd name="T11" fmla="*/ 28 h 85"/>
                <a:gd name="T12" fmla="*/ 55 w 143"/>
                <a:gd name="T13" fmla="*/ 31 h 85"/>
                <a:gd name="T14" fmla="*/ 62 w 143"/>
                <a:gd name="T15" fmla="*/ 33 h 85"/>
                <a:gd name="T16" fmla="*/ 68 w 143"/>
                <a:gd name="T17" fmla="*/ 35 h 85"/>
                <a:gd name="T18" fmla="*/ 75 w 143"/>
                <a:gd name="T19" fmla="*/ 35 h 85"/>
                <a:gd name="T20" fmla="*/ 82 w 143"/>
                <a:gd name="T21" fmla="*/ 35 h 85"/>
                <a:gd name="T22" fmla="*/ 91 w 143"/>
                <a:gd name="T23" fmla="*/ 35 h 85"/>
                <a:gd name="T24" fmla="*/ 101 w 143"/>
                <a:gd name="T25" fmla="*/ 33 h 85"/>
                <a:gd name="T26" fmla="*/ 112 w 143"/>
                <a:gd name="T27" fmla="*/ 31 h 85"/>
                <a:gd name="T28" fmla="*/ 123 w 143"/>
                <a:gd name="T29" fmla="*/ 28 h 85"/>
                <a:gd name="T30" fmla="*/ 132 w 143"/>
                <a:gd name="T31" fmla="*/ 22 h 85"/>
                <a:gd name="T32" fmla="*/ 143 w 143"/>
                <a:gd name="T33" fmla="*/ 15 h 85"/>
                <a:gd name="T34" fmla="*/ 136 w 143"/>
                <a:gd name="T35" fmla="*/ 31 h 85"/>
                <a:gd name="T36" fmla="*/ 126 w 143"/>
                <a:gd name="T37" fmla="*/ 52 h 85"/>
                <a:gd name="T38" fmla="*/ 117 w 143"/>
                <a:gd name="T39" fmla="*/ 72 h 85"/>
                <a:gd name="T40" fmla="*/ 114 w 143"/>
                <a:gd name="T41" fmla="*/ 85 h 85"/>
                <a:gd name="T42" fmla="*/ 106 w 143"/>
                <a:gd name="T43" fmla="*/ 81 h 85"/>
                <a:gd name="T44" fmla="*/ 106 w 143"/>
                <a:gd name="T45" fmla="*/ 72 h 85"/>
                <a:gd name="T46" fmla="*/ 110 w 143"/>
                <a:gd name="T47" fmla="*/ 59 h 85"/>
                <a:gd name="T48" fmla="*/ 115 w 143"/>
                <a:gd name="T49" fmla="*/ 44 h 85"/>
                <a:gd name="T50" fmla="*/ 108 w 143"/>
                <a:gd name="T51" fmla="*/ 48 h 85"/>
                <a:gd name="T52" fmla="*/ 101 w 143"/>
                <a:gd name="T53" fmla="*/ 52 h 85"/>
                <a:gd name="T54" fmla="*/ 91 w 143"/>
                <a:gd name="T55" fmla="*/ 55 h 85"/>
                <a:gd name="T56" fmla="*/ 80 w 143"/>
                <a:gd name="T57" fmla="*/ 57 h 85"/>
                <a:gd name="T58" fmla="*/ 71 w 143"/>
                <a:gd name="T59" fmla="*/ 59 h 85"/>
                <a:gd name="T60" fmla="*/ 62 w 143"/>
                <a:gd name="T61" fmla="*/ 61 h 85"/>
                <a:gd name="T62" fmla="*/ 53 w 143"/>
                <a:gd name="T63" fmla="*/ 61 h 85"/>
                <a:gd name="T64" fmla="*/ 46 w 143"/>
                <a:gd name="T65" fmla="*/ 59 h 85"/>
                <a:gd name="T66" fmla="*/ 33 w 143"/>
                <a:gd name="T67" fmla="*/ 52 h 85"/>
                <a:gd name="T68" fmla="*/ 20 w 143"/>
                <a:gd name="T69" fmla="*/ 39 h 85"/>
                <a:gd name="T70" fmla="*/ 9 w 143"/>
                <a:gd name="T71" fmla="*/ 26 h 85"/>
                <a:gd name="T72" fmla="*/ 1 w 143"/>
                <a:gd name="T73" fmla="*/ 15 h 85"/>
                <a:gd name="T74" fmla="*/ 0 w 143"/>
                <a:gd name="T75" fmla="*/ 7 h 85"/>
                <a:gd name="T76" fmla="*/ 0 w 143"/>
                <a:gd name="T77" fmla="*/ 2 h 85"/>
                <a:gd name="T78" fmla="*/ 1 w 143"/>
                <a:gd name="T79" fmla="*/ 0 h 85"/>
                <a:gd name="T80" fmla="*/ 9 w 143"/>
                <a:gd name="T8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85">
                  <a:moveTo>
                    <a:pt x="9" y="2"/>
                  </a:moveTo>
                  <a:lnTo>
                    <a:pt x="16" y="7"/>
                  </a:lnTo>
                  <a:lnTo>
                    <a:pt x="24" y="13"/>
                  </a:lnTo>
                  <a:lnTo>
                    <a:pt x="31" y="18"/>
                  </a:lnTo>
                  <a:lnTo>
                    <a:pt x="40" y="24"/>
                  </a:lnTo>
                  <a:lnTo>
                    <a:pt x="47" y="28"/>
                  </a:lnTo>
                  <a:lnTo>
                    <a:pt x="55" y="31"/>
                  </a:lnTo>
                  <a:lnTo>
                    <a:pt x="62" y="33"/>
                  </a:lnTo>
                  <a:lnTo>
                    <a:pt x="68" y="35"/>
                  </a:lnTo>
                  <a:lnTo>
                    <a:pt x="75" y="35"/>
                  </a:lnTo>
                  <a:lnTo>
                    <a:pt x="82" y="35"/>
                  </a:lnTo>
                  <a:lnTo>
                    <a:pt x="91" y="35"/>
                  </a:lnTo>
                  <a:lnTo>
                    <a:pt x="101" y="33"/>
                  </a:lnTo>
                  <a:lnTo>
                    <a:pt x="112" y="31"/>
                  </a:lnTo>
                  <a:lnTo>
                    <a:pt x="123" y="28"/>
                  </a:lnTo>
                  <a:lnTo>
                    <a:pt x="132" y="22"/>
                  </a:lnTo>
                  <a:lnTo>
                    <a:pt x="143" y="15"/>
                  </a:lnTo>
                  <a:lnTo>
                    <a:pt x="136" y="31"/>
                  </a:lnTo>
                  <a:lnTo>
                    <a:pt x="126" y="52"/>
                  </a:lnTo>
                  <a:lnTo>
                    <a:pt x="117" y="72"/>
                  </a:lnTo>
                  <a:lnTo>
                    <a:pt x="114" y="85"/>
                  </a:lnTo>
                  <a:lnTo>
                    <a:pt x="106" y="81"/>
                  </a:lnTo>
                  <a:lnTo>
                    <a:pt x="106" y="72"/>
                  </a:lnTo>
                  <a:lnTo>
                    <a:pt x="110" y="59"/>
                  </a:lnTo>
                  <a:lnTo>
                    <a:pt x="115" y="44"/>
                  </a:lnTo>
                  <a:lnTo>
                    <a:pt x="108" y="48"/>
                  </a:lnTo>
                  <a:lnTo>
                    <a:pt x="101" y="52"/>
                  </a:lnTo>
                  <a:lnTo>
                    <a:pt x="91" y="55"/>
                  </a:lnTo>
                  <a:lnTo>
                    <a:pt x="80" y="57"/>
                  </a:lnTo>
                  <a:lnTo>
                    <a:pt x="71" y="59"/>
                  </a:lnTo>
                  <a:lnTo>
                    <a:pt x="62" y="61"/>
                  </a:lnTo>
                  <a:lnTo>
                    <a:pt x="53" y="61"/>
                  </a:lnTo>
                  <a:lnTo>
                    <a:pt x="46" y="59"/>
                  </a:lnTo>
                  <a:lnTo>
                    <a:pt x="33" y="52"/>
                  </a:lnTo>
                  <a:lnTo>
                    <a:pt x="20" y="39"/>
                  </a:lnTo>
                  <a:lnTo>
                    <a:pt x="9" y="26"/>
                  </a:lnTo>
                  <a:lnTo>
                    <a:pt x="1" y="15"/>
                  </a:lnTo>
                  <a:lnTo>
                    <a:pt x="0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2" name="Freeform 48"/>
            <p:cNvSpPr>
              <a:spLocks/>
            </p:cNvSpPr>
            <p:nvPr/>
          </p:nvSpPr>
          <p:spPr bwMode="auto">
            <a:xfrm>
              <a:off x="4790" y="3571"/>
              <a:ext cx="55" cy="22"/>
            </a:xfrm>
            <a:custGeom>
              <a:avLst/>
              <a:gdLst>
                <a:gd name="T0" fmla="*/ 46 w 108"/>
                <a:gd name="T1" fmla="*/ 0 h 44"/>
                <a:gd name="T2" fmla="*/ 55 w 108"/>
                <a:gd name="T3" fmla="*/ 1 h 44"/>
                <a:gd name="T4" fmla="*/ 64 w 108"/>
                <a:gd name="T5" fmla="*/ 5 h 44"/>
                <a:gd name="T6" fmla="*/ 71 w 108"/>
                <a:gd name="T7" fmla="*/ 7 h 44"/>
                <a:gd name="T8" fmla="*/ 81 w 108"/>
                <a:gd name="T9" fmla="*/ 7 h 44"/>
                <a:gd name="T10" fmla="*/ 88 w 108"/>
                <a:gd name="T11" fmla="*/ 9 h 44"/>
                <a:gd name="T12" fmla="*/ 95 w 108"/>
                <a:gd name="T13" fmla="*/ 9 h 44"/>
                <a:gd name="T14" fmla="*/ 103 w 108"/>
                <a:gd name="T15" fmla="*/ 9 h 44"/>
                <a:gd name="T16" fmla="*/ 108 w 108"/>
                <a:gd name="T17" fmla="*/ 7 h 44"/>
                <a:gd name="T18" fmla="*/ 106 w 108"/>
                <a:gd name="T19" fmla="*/ 11 h 44"/>
                <a:gd name="T20" fmla="*/ 105 w 108"/>
                <a:gd name="T21" fmla="*/ 14 h 44"/>
                <a:gd name="T22" fmla="*/ 105 w 108"/>
                <a:gd name="T23" fmla="*/ 20 h 44"/>
                <a:gd name="T24" fmla="*/ 106 w 108"/>
                <a:gd name="T25" fmla="*/ 23 h 44"/>
                <a:gd name="T26" fmla="*/ 99 w 108"/>
                <a:gd name="T27" fmla="*/ 29 h 44"/>
                <a:gd name="T28" fmla="*/ 90 w 108"/>
                <a:gd name="T29" fmla="*/ 33 h 44"/>
                <a:gd name="T30" fmla="*/ 77 w 108"/>
                <a:gd name="T31" fmla="*/ 38 h 44"/>
                <a:gd name="T32" fmla="*/ 64 w 108"/>
                <a:gd name="T33" fmla="*/ 42 h 44"/>
                <a:gd name="T34" fmla="*/ 49 w 108"/>
                <a:gd name="T35" fmla="*/ 44 h 44"/>
                <a:gd name="T36" fmla="*/ 33 w 108"/>
                <a:gd name="T37" fmla="*/ 44 h 44"/>
                <a:gd name="T38" fmla="*/ 16 w 108"/>
                <a:gd name="T39" fmla="*/ 40 h 44"/>
                <a:gd name="T40" fmla="*/ 0 w 108"/>
                <a:gd name="T41" fmla="*/ 34 h 44"/>
                <a:gd name="T42" fmla="*/ 14 w 108"/>
                <a:gd name="T43" fmla="*/ 34 h 44"/>
                <a:gd name="T44" fmla="*/ 27 w 108"/>
                <a:gd name="T45" fmla="*/ 34 h 44"/>
                <a:gd name="T46" fmla="*/ 40 w 108"/>
                <a:gd name="T47" fmla="*/ 33 h 44"/>
                <a:gd name="T48" fmla="*/ 53 w 108"/>
                <a:gd name="T49" fmla="*/ 29 h 44"/>
                <a:gd name="T50" fmla="*/ 62 w 108"/>
                <a:gd name="T51" fmla="*/ 27 h 44"/>
                <a:gd name="T52" fmla="*/ 70 w 108"/>
                <a:gd name="T53" fmla="*/ 25 h 44"/>
                <a:gd name="T54" fmla="*/ 75 w 108"/>
                <a:gd name="T55" fmla="*/ 22 h 44"/>
                <a:gd name="T56" fmla="*/ 77 w 108"/>
                <a:gd name="T57" fmla="*/ 20 h 44"/>
                <a:gd name="T58" fmla="*/ 75 w 108"/>
                <a:gd name="T59" fmla="*/ 16 h 44"/>
                <a:gd name="T60" fmla="*/ 68 w 108"/>
                <a:gd name="T61" fmla="*/ 9 h 44"/>
                <a:gd name="T62" fmla="*/ 57 w 108"/>
                <a:gd name="T63" fmla="*/ 3 h 44"/>
                <a:gd name="T64" fmla="*/ 46 w 108"/>
                <a:gd name="T6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44">
                  <a:moveTo>
                    <a:pt x="46" y="0"/>
                  </a:moveTo>
                  <a:lnTo>
                    <a:pt x="55" y="1"/>
                  </a:lnTo>
                  <a:lnTo>
                    <a:pt x="64" y="5"/>
                  </a:lnTo>
                  <a:lnTo>
                    <a:pt x="71" y="7"/>
                  </a:lnTo>
                  <a:lnTo>
                    <a:pt x="81" y="7"/>
                  </a:lnTo>
                  <a:lnTo>
                    <a:pt x="88" y="9"/>
                  </a:lnTo>
                  <a:lnTo>
                    <a:pt x="95" y="9"/>
                  </a:lnTo>
                  <a:lnTo>
                    <a:pt x="103" y="9"/>
                  </a:lnTo>
                  <a:lnTo>
                    <a:pt x="108" y="7"/>
                  </a:lnTo>
                  <a:lnTo>
                    <a:pt x="106" y="11"/>
                  </a:lnTo>
                  <a:lnTo>
                    <a:pt x="105" y="14"/>
                  </a:lnTo>
                  <a:lnTo>
                    <a:pt x="105" y="20"/>
                  </a:lnTo>
                  <a:lnTo>
                    <a:pt x="106" y="23"/>
                  </a:lnTo>
                  <a:lnTo>
                    <a:pt x="99" y="29"/>
                  </a:lnTo>
                  <a:lnTo>
                    <a:pt x="90" y="33"/>
                  </a:lnTo>
                  <a:lnTo>
                    <a:pt x="77" y="38"/>
                  </a:lnTo>
                  <a:lnTo>
                    <a:pt x="64" y="42"/>
                  </a:lnTo>
                  <a:lnTo>
                    <a:pt x="49" y="44"/>
                  </a:lnTo>
                  <a:lnTo>
                    <a:pt x="33" y="44"/>
                  </a:lnTo>
                  <a:lnTo>
                    <a:pt x="16" y="40"/>
                  </a:lnTo>
                  <a:lnTo>
                    <a:pt x="0" y="34"/>
                  </a:lnTo>
                  <a:lnTo>
                    <a:pt x="14" y="34"/>
                  </a:lnTo>
                  <a:lnTo>
                    <a:pt x="27" y="34"/>
                  </a:lnTo>
                  <a:lnTo>
                    <a:pt x="40" y="33"/>
                  </a:lnTo>
                  <a:lnTo>
                    <a:pt x="53" y="29"/>
                  </a:lnTo>
                  <a:lnTo>
                    <a:pt x="62" y="27"/>
                  </a:lnTo>
                  <a:lnTo>
                    <a:pt x="70" y="25"/>
                  </a:lnTo>
                  <a:lnTo>
                    <a:pt x="75" y="22"/>
                  </a:lnTo>
                  <a:lnTo>
                    <a:pt x="77" y="20"/>
                  </a:lnTo>
                  <a:lnTo>
                    <a:pt x="75" y="16"/>
                  </a:lnTo>
                  <a:lnTo>
                    <a:pt x="68" y="9"/>
                  </a:lnTo>
                  <a:lnTo>
                    <a:pt x="57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3" name="Freeform 49"/>
            <p:cNvSpPr>
              <a:spLocks/>
            </p:cNvSpPr>
            <p:nvPr/>
          </p:nvSpPr>
          <p:spPr bwMode="auto">
            <a:xfrm>
              <a:off x="4471" y="3543"/>
              <a:ext cx="94" cy="36"/>
            </a:xfrm>
            <a:custGeom>
              <a:avLst/>
              <a:gdLst>
                <a:gd name="T0" fmla="*/ 0 w 190"/>
                <a:gd name="T1" fmla="*/ 72 h 72"/>
                <a:gd name="T2" fmla="*/ 10 w 190"/>
                <a:gd name="T3" fmla="*/ 65 h 72"/>
                <a:gd name="T4" fmla="*/ 19 w 190"/>
                <a:gd name="T5" fmla="*/ 56 h 72"/>
                <a:gd name="T6" fmla="*/ 30 w 190"/>
                <a:gd name="T7" fmla="*/ 48 h 72"/>
                <a:gd name="T8" fmla="*/ 39 w 190"/>
                <a:gd name="T9" fmla="*/ 45 h 72"/>
                <a:gd name="T10" fmla="*/ 46 w 190"/>
                <a:gd name="T11" fmla="*/ 43 h 72"/>
                <a:gd name="T12" fmla="*/ 56 w 190"/>
                <a:gd name="T13" fmla="*/ 43 h 72"/>
                <a:gd name="T14" fmla="*/ 68 w 190"/>
                <a:gd name="T15" fmla="*/ 41 h 72"/>
                <a:gd name="T16" fmla="*/ 83 w 190"/>
                <a:gd name="T17" fmla="*/ 39 h 72"/>
                <a:gd name="T18" fmla="*/ 96 w 190"/>
                <a:gd name="T19" fmla="*/ 37 h 72"/>
                <a:gd name="T20" fmla="*/ 109 w 190"/>
                <a:gd name="T21" fmla="*/ 35 h 72"/>
                <a:gd name="T22" fmla="*/ 120 w 190"/>
                <a:gd name="T23" fmla="*/ 35 h 72"/>
                <a:gd name="T24" fmla="*/ 127 w 190"/>
                <a:gd name="T25" fmla="*/ 35 h 72"/>
                <a:gd name="T26" fmla="*/ 135 w 190"/>
                <a:gd name="T27" fmla="*/ 24 h 72"/>
                <a:gd name="T28" fmla="*/ 144 w 190"/>
                <a:gd name="T29" fmla="*/ 15 h 72"/>
                <a:gd name="T30" fmla="*/ 155 w 190"/>
                <a:gd name="T31" fmla="*/ 6 h 72"/>
                <a:gd name="T32" fmla="*/ 166 w 190"/>
                <a:gd name="T33" fmla="*/ 0 h 72"/>
                <a:gd name="T34" fmla="*/ 173 w 190"/>
                <a:gd name="T35" fmla="*/ 0 h 72"/>
                <a:gd name="T36" fmla="*/ 180 w 190"/>
                <a:gd name="T37" fmla="*/ 4 h 72"/>
                <a:gd name="T38" fmla="*/ 186 w 190"/>
                <a:gd name="T39" fmla="*/ 6 h 72"/>
                <a:gd name="T40" fmla="*/ 190 w 190"/>
                <a:gd name="T41" fmla="*/ 10 h 72"/>
                <a:gd name="T42" fmla="*/ 177 w 190"/>
                <a:gd name="T43" fmla="*/ 13 h 72"/>
                <a:gd name="T44" fmla="*/ 164 w 190"/>
                <a:gd name="T45" fmla="*/ 17 h 72"/>
                <a:gd name="T46" fmla="*/ 151 w 190"/>
                <a:gd name="T47" fmla="*/ 24 h 72"/>
                <a:gd name="T48" fmla="*/ 144 w 190"/>
                <a:gd name="T49" fmla="*/ 32 h 72"/>
                <a:gd name="T50" fmla="*/ 147 w 190"/>
                <a:gd name="T51" fmla="*/ 41 h 72"/>
                <a:gd name="T52" fmla="*/ 153 w 190"/>
                <a:gd name="T53" fmla="*/ 50 h 72"/>
                <a:gd name="T54" fmla="*/ 158 w 190"/>
                <a:gd name="T55" fmla="*/ 59 h 72"/>
                <a:gd name="T56" fmla="*/ 168 w 190"/>
                <a:gd name="T57" fmla="*/ 68 h 72"/>
                <a:gd name="T58" fmla="*/ 155 w 190"/>
                <a:gd name="T59" fmla="*/ 63 h 72"/>
                <a:gd name="T60" fmla="*/ 140 w 190"/>
                <a:gd name="T61" fmla="*/ 56 h 72"/>
                <a:gd name="T62" fmla="*/ 127 w 190"/>
                <a:gd name="T63" fmla="*/ 48 h 72"/>
                <a:gd name="T64" fmla="*/ 120 w 190"/>
                <a:gd name="T65" fmla="*/ 45 h 72"/>
                <a:gd name="T66" fmla="*/ 116 w 190"/>
                <a:gd name="T67" fmla="*/ 46 h 72"/>
                <a:gd name="T68" fmla="*/ 114 w 190"/>
                <a:gd name="T69" fmla="*/ 52 h 72"/>
                <a:gd name="T70" fmla="*/ 116 w 190"/>
                <a:gd name="T71" fmla="*/ 56 h 72"/>
                <a:gd name="T72" fmla="*/ 120 w 190"/>
                <a:gd name="T73" fmla="*/ 61 h 72"/>
                <a:gd name="T74" fmla="*/ 116 w 190"/>
                <a:gd name="T75" fmla="*/ 63 h 72"/>
                <a:gd name="T76" fmla="*/ 114 w 190"/>
                <a:gd name="T77" fmla="*/ 65 h 72"/>
                <a:gd name="T78" fmla="*/ 111 w 190"/>
                <a:gd name="T79" fmla="*/ 67 h 72"/>
                <a:gd name="T80" fmla="*/ 107 w 190"/>
                <a:gd name="T81" fmla="*/ 68 h 72"/>
                <a:gd name="T82" fmla="*/ 100 w 190"/>
                <a:gd name="T83" fmla="*/ 65 h 72"/>
                <a:gd name="T84" fmla="*/ 89 w 190"/>
                <a:gd name="T85" fmla="*/ 61 h 72"/>
                <a:gd name="T86" fmla="*/ 76 w 190"/>
                <a:gd name="T87" fmla="*/ 59 h 72"/>
                <a:gd name="T88" fmla="*/ 63 w 190"/>
                <a:gd name="T89" fmla="*/ 57 h 72"/>
                <a:gd name="T90" fmla="*/ 46 w 190"/>
                <a:gd name="T91" fmla="*/ 59 h 72"/>
                <a:gd name="T92" fmla="*/ 32 w 190"/>
                <a:gd name="T93" fmla="*/ 61 h 72"/>
                <a:gd name="T94" fmla="*/ 15 w 190"/>
                <a:gd name="T95" fmla="*/ 65 h 72"/>
                <a:gd name="T96" fmla="*/ 0 w 190"/>
                <a:gd name="T9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" h="72">
                  <a:moveTo>
                    <a:pt x="0" y="72"/>
                  </a:moveTo>
                  <a:lnTo>
                    <a:pt x="10" y="65"/>
                  </a:lnTo>
                  <a:lnTo>
                    <a:pt x="19" y="56"/>
                  </a:lnTo>
                  <a:lnTo>
                    <a:pt x="30" y="48"/>
                  </a:lnTo>
                  <a:lnTo>
                    <a:pt x="39" y="45"/>
                  </a:lnTo>
                  <a:lnTo>
                    <a:pt x="46" y="43"/>
                  </a:lnTo>
                  <a:lnTo>
                    <a:pt x="56" y="43"/>
                  </a:lnTo>
                  <a:lnTo>
                    <a:pt x="68" y="41"/>
                  </a:lnTo>
                  <a:lnTo>
                    <a:pt x="83" y="39"/>
                  </a:lnTo>
                  <a:lnTo>
                    <a:pt x="96" y="37"/>
                  </a:lnTo>
                  <a:lnTo>
                    <a:pt x="109" y="35"/>
                  </a:lnTo>
                  <a:lnTo>
                    <a:pt x="120" y="35"/>
                  </a:lnTo>
                  <a:lnTo>
                    <a:pt x="127" y="35"/>
                  </a:lnTo>
                  <a:lnTo>
                    <a:pt x="135" y="24"/>
                  </a:lnTo>
                  <a:lnTo>
                    <a:pt x="144" y="15"/>
                  </a:lnTo>
                  <a:lnTo>
                    <a:pt x="155" y="6"/>
                  </a:lnTo>
                  <a:lnTo>
                    <a:pt x="166" y="0"/>
                  </a:lnTo>
                  <a:lnTo>
                    <a:pt x="173" y="0"/>
                  </a:lnTo>
                  <a:lnTo>
                    <a:pt x="180" y="4"/>
                  </a:lnTo>
                  <a:lnTo>
                    <a:pt x="186" y="6"/>
                  </a:lnTo>
                  <a:lnTo>
                    <a:pt x="190" y="10"/>
                  </a:lnTo>
                  <a:lnTo>
                    <a:pt x="177" y="13"/>
                  </a:lnTo>
                  <a:lnTo>
                    <a:pt x="164" y="17"/>
                  </a:lnTo>
                  <a:lnTo>
                    <a:pt x="151" y="24"/>
                  </a:lnTo>
                  <a:lnTo>
                    <a:pt x="144" y="32"/>
                  </a:lnTo>
                  <a:lnTo>
                    <a:pt x="147" y="41"/>
                  </a:lnTo>
                  <a:lnTo>
                    <a:pt x="153" y="50"/>
                  </a:lnTo>
                  <a:lnTo>
                    <a:pt x="158" y="59"/>
                  </a:lnTo>
                  <a:lnTo>
                    <a:pt x="168" y="68"/>
                  </a:lnTo>
                  <a:lnTo>
                    <a:pt x="155" y="63"/>
                  </a:lnTo>
                  <a:lnTo>
                    <a:pt x="140" y="56"/>
                  </a:lnTo>
                  <a:lnTo>
                    <a:pt x="127" y="48"/>
                  </a:lnTo>
                  <a:lnTo>
                    <a:pt x="120" y="45"/>
                  </a:lnTo>
                  <a:lnTo>
                    <a:pt x="116" y="46"/>
                  </a:lnTo>
                  <a:lnTo>
                    <a:pt x="114" y="52"/>
                  </a:lnTo>
                  <a:lnTo>
                    <a:pt x="116" y="56"/>
                  </a:lnTo>
                  <a:lnTo>
                    <a:pt x="120" y="61"/>
                  </a:lnTo>
                  <a:lnTo>
                    <a:pt x="116" y="63"/>
                  </a:lnTo>
                  <a:lnTo>
                    <a:pt x="114" y="65"/>
                  </a:lnTo>
                  <a:lnTo>
                    <a:pt x="111" y="67"/>
                  </a:lnTo>
                  <a:lnTo>
                    <a:pt x="107" y="68"/>
                  </a:lnTo>
                  <a:lnTo>
                    <a:pt x="100" y="65"/>
                  </a:lnTo>
                  <a:lnTo>
                    <a:pt x="89" y="61"/>
                  </a:lnTo>
                  <a:lnTo>
                    <a:pt x="76" y="59"/>
                  </a:lnTo>
                  <a:lnTo>
                    <a:pt x="63" y="57"/>
                  </a:lnTo>
                  <a:lnTo>
                    <a:pt x="46" y="59"/>
                  </a:lnTo>
                  <a:lnTo>
                    <a:pt x="32" y="61"/>
                  </a:lnTo>
                  <a:lnTo>
                    <a:pt x="15" y="6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4" name="Freeform 50"/>
            <p:cNvSpPr>
              <a:spLocks/>
            </p:cNvSpPr>
            <p:nvPr/>
          </p:nvSpPr>
          <p:spPr bwMode="auto">
            <a:xfrm>
              <a:off x="4638" y="1951"/>
              <a:ext cx="208" cy="303"/>
            </a:xfrm>
            <a:custGeom>
              <a:avLst/>
              <a:gdLst>
                <a:gd name="T0" fmla="*/ 398 w 415"/>
                <a:gd name="T1" fmla="*/ 252 h 606"/>
                <a:gd name="T2" fmla="*/ 393 w 415"/>
                <a:gd name="T3" fmla="*/ 228 h 606"/>
                <a:gd name="T4" fmla="*/ 393 w 415"/>
                <a:gd name="T5" fmla="*/ 200 h 606"/>
                <a:gd name="T6" fmla="*/ 387 w 415"/>
                <a:gd name="T7" fmla="*/ 180 h 606"/>
                <a:gd name="T8" fmla="*/ 382 w 415"/>
                <a:gd name="T9" fmla="*/ 164 h 606"/>
                <a:gd name="T10" fmla="*/ 382 w 415"/>
                <a:gd name="T11" fmla="*/ 149 h 606"/>
                <a:gd name="T12" fmla="*/ 376 w 415"/>
                <a:gd name="T13" fmla="*/ 134 h 606"/>
                <a:gd name="T14" fmla="*/ 386 w 415"/>
                <a:gd name="T15" fmla="*/ 129 h 606"/>
                <a:gd name="T16" fmla="*/ 376 w 415"/>
                <a:gd name="T17" fmla="*/ 107 h 606"/>
                <a:gd name="T18" fmla="*/ 351 w 415"/>
                <a:gd name="T19" fmla="*/ 74 h 606"/>
                <a:gd name="T20" fmla="*/ 340 w 415"/>
                <a:gd name="T21" fmla="*/ 63 h 606"/>
                <a:gd name="T22" fmla="*/ 319 w 415"/>
                <a:gd name="T23" fmla="*/ 46 h 606"/>
                <a:gd name="T24" fmla="*/ 296 w 415"/>
                <a:gd name="T25" fmla="*/ 26 h 606"/>
                <a:gd name="T26" fmla="*/ 275 w 415"/>
                <a:gd name="T27" fmla="*/ 13 h 606"/>
                <a:gd name="T28" fmla="*/ 250 w 415"/>
                <a:gd name="T29" fmla="*/ 6 h 606"/>
                <a:gd name="T30" fmla="*/ 222 w 415"/>
                <a:gd name="T31" fmla="*/ 0 h 606"/>
                <a:gd name="T32" fmla="*/ 198 w 415"/>
                <a:gd name="T33" fmla="*/ 2 h 606"/>
                <a:gd name="T34" fmla="*/ 152 w 415"/>
                <a:gd name="T35" fmla="*/ 11 h 606"/>
                <a:gd name="T36" fmla="*/ 106 w 415"/>
                <a:gd name="T37" fmla="*/ 31 h 606"/>
                <a:gd name="T38" fmla="*/ 75 w 415"/>
                <a:gd name="T39" fmla="*/ 59 h 606"/>
                <a:gd name="T40" fmla="*/ 48 w 415"/>
                <a:gd name="T41" fmla="*/ 98 h 606"/>
                <a:gd name="T42" fmla="*/ 35 w 415"/>
                <a:gd name="T43" fmla="*/ 134 h 606"/>
                <a:gd name="T44" fmla="*/ 9 w 415"/>
                <a:gd name="T45" fmla="*/ 171 h 606"/>
                <a:gd name="T46" fmla="*/ 20 w 415"/>
                <a:gd name="T47" fmla="*/ 235 h 606"/>
                <a:gd name="T48" fmla="*/ 11 w 415"/>
                <a:gd name="T49" fmla="*/ 250 h 606"/>
                <a:gd name="T50" fmla="*/ 2 w 415"/>
                <a:gd name="T51" fmla="*/ 272 h 606"/>
                <a:gd name="T52" fmla="*/ 18 w 415"/>
                <a:gd name="T53" fmla="*/ 327 h 606"/>
                <a:gd name="T54" fmla="*/ 22 w 415"/>
                <a:gd name="T55" fmla="*/ 351 h 606"/>
                <a:gd name="T56" fmla="*/ 31 w 415"/>
                <a:gd name="T57" fmla="*/ 375 h 606"/>
                <a:gd name="T58" fmla="*/ 42 w 415"/>
                <a:gd name="T59" fmla="*/ 395 h 606"/>
                <a:gd name="T60" fmla="*/ 62 w 415"/>
                <a:gd name="T61" fmla="*/ 401 h 606"/>
                <a:gd name="T62" fmla="*/ 84 w 415"/>
                <a:gd name="T63" fmla="*/ 487 h 606"/>
                <a:gd name="T64" fmla="*/ 97 w 415"/>
                <a:gd name="T65" fmla="*/ 533 h 606"/>
                <a:gd name="T66" fmla="*/ 114 w 415"/>
                <a:gd name="T67" fmla="*/ 568 h 606"/>
                <a:gd name="T68" fmla="*/ 145 w 415"/>
                <a:gd name="T69" fmla="*/ 595 h 606"/>
                <a:gd name="T70" fmla="*/ 169 w 415"/>
                <a:gd name="T71" fmla="*/ 603 h 606"/>
                <a:gd name="T72" fmla="*/ 195 w 415"/>
                <a:gd name="T73" fmla="*/ 606 h 606"/>
                <a:gd name="T74" fmla="*/ 217 w 415"/>
                <a:gd name="T75" fmla="*/ 606 h 606"/>
                <a:gd name="T76" fmla="*/ 239 w 415"/>
                <a:gd name="T77" fmla="*/ 603 h 606"/>
                <a:gd name="T78" fmla="*/ 259 w 415"/>
                <a:gd name="T79" fmla="*/ 597 h 606"/>
                <a:gd name="T80" fmla="*/ 290 w 415"/>
                <a:gd name="T81" fmla="*/ 577 h 606"/>
                <a:gd name="T82" fmla="*/ 325 w 415"/>
                <a:gd name="T83" fmla="*/ 544 h 606"/>
                <a:gd name="T84" fmla="*/ 345 w 415"/>
                <a:gd name="T85" fmla="*/ 452 h 606"/>
                <a:gd name="T86" fmla="*/ 353 w 415"/>
                <a:gd name="T87" fmla="*/ 415 h 606"/>
                <a:gd name="T88" fmla="*/ 373 w 415"/>
                <a:gd name="T89" fmla="*/ 397 h 606"/>
                <a:gd name="T90" fmla="*/ 389 w 415"/>
                <a:gd name="T91" fmla="*/ 384 h 606"/>
                <a:gd name="T92" fmla="*/ 395 w 415"/>
                <a:gd name="T93" fmla="*/ 366 h 606"/>
                <a:gd name="T94" fmla="*/ 404 w 415"/>
                <a:gd name="T95" fmla="*/ 340 h 606"/>
                <a:gd name="T96" fmla="*/ 413 w 415"/>
                <a:gd name="T97" fmla="*/ 316 h 606"/>
                <a:gd name="T98" fmla="*/ 415 w 415"/>
                <a:gd name="T99" fmla="*/ 296 h 606"/>
                <a:gd name="T100" fmla="*/ 404 w 415"/>
                <a:gd name="T101" fmla="*/ 283 h 606"/>
                <a:gd name="T102" fmla="*/ 404 w 415"/>
                <a:gd name="T103" fmla="*/ 27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5" h="606">
                  <a:moveTo>
                    <a:pt x="404" y="270"/>
                  </a:moveTo>
                  <a:lnTo>
                    <a:pt x="402" y="261"/>
                  </a:lnTo>
                  <a:lnTo>
                    <a:pt x="398" y="252"/>
                  </a:lnTo>
                  <a:lnTo>
                    <a:pt x="395" y="243"/>
                  </a:lnTo>
                  <a:lnTo>
                    <a:pt x="393" y="235"/>
                  </a:lnTo>
                  <a:lnTo>
                    <a:pt x="393" y="228"/>
                  </a:lnTo>
                  <a:lnTo>
                    <a:pt x="393" y="217"/>
                  </a:lnTo>
                  <a:lnTo>
                    <a:pt x="393" y="208"/>
                  </a:lnTo>
                  <a:lnTo>
                    <a:pt x="393" y="200"/>
                  </a:lnTo>
                  <a:lnTo>
                    <a:pt x="393" y="193"/>
                  </a:lnTo>
                  <a:lnTo>
                    <a:pt x="389" y="186"/>
                  </a:lnTo>
                  <a:lnTo>
                    <a:pt x="387" y="180"/>
                  </a:lnTo>
                  <a:lnTo>
                    <a:pt x="386" y="175"/>
                  </a:lnTo>
                  <a:lnTo>
                    <a:pt x="384" y="169"/>
                  </a:lnTo>
                  <a:lnTo>
                    <a:pt x="382" y="164"/>
                  </a:lnTo>
                  <a:lnTo>
                    <a:pt x="382" y="158"/>
                  </a:lnTo>
                  <a:lnTo>
                    <a:pt x="382" y="153"/>
                  </a:lnTo>
                  <a:lnTo>
                    <a:pt x="382" y="149"/>
                  </a:lnTo>
                  <a:lnTo>
                    <a:pt x="380" y="143"/>
                  </a:lnTo>
                  <a:lnTo>
                    <a:pt x="378" y="140"/>
                  </a:lnTo>
                  <a:lnTo>
                    <a:pt x="376" y="134"/>
                  </a:lnTo>
                  <a:lnTo>
                    <a:pt x="380" y="132"/>
                  </a:lnTo>
                  <a:lnTo>
                    <a:pt x="382" y="131"/>
                  </a:lnTo>
                  <a:lnTo>
                    <a:pt x="386" y="129"/>
                  </a:lnTo>
                  <a:lnTo>
                    <a:pt x="386" y="125"/>
                  </a:lnTo>
                  <a:lnTo>
                    <a:pt x="382" y="118"/>
                  </a:lnTo>
                  <a:lnTo>
                    <a:pt x="376" y="107"/>
                  </a:lnTo>
                  <a:lnTo>
                    <a:pt x="367" y="92"/>
                  </a:lnTo>
                  <a:lnTo>
                    <a:pt x="356" y="79"/>
                  </a:lnTo>
                  <a:lnTo>
                    <a:pt x="351" y="74"/>
                  </a:lnTo>
                  <a:lnTo>
                    <a:pt x="347" y="68"/>
                  </a:lnTo>
                  <a:lnTo>
                    <a:pt x="343" y="64"/>
                  </a:lnTo>
                  <a:lnTo>
                    <a:pt x="340" y="63"/>
                  </a:lnTo>
                  <a:lnTo>
                    <a:pt x="334" y="57"/>
                  </a:lnTo>
                  <a:lnTo>
                    <a:pt x="327" y="52"/>
                  </a:lnTo>
                  <a:lnTo>
                    <a:pt x="319" y="46"/>
                  </a:lnTo>
                  <a:lnTo>
                    <a:pt x="312" y="39"/>
                  </a:lnTo>
                  <a:lnTo>
                    <a:pt x="303" y="33"/>
                  </a:lnTo>
                  <a:lnTo>
                    <a:pt x="296" y="26"/>
                  </a:lnTo>
                  <a:lnTo>
                    <a:pt x="288" y="20"/>
                  </a:lnTo>
                  <a:lnTo>
                    <a:pt x="283" y="17"/>
                  </a:lnTo>
                  <a:lnTo>
                    <a:pt x="275" y="13"/>
                  </a:lnTo>
                  <a:lnTo>
                    <a:pt x="268" y="11"/>
                  </a:lnTo>
                  <a:lnTo>
                    <a:pt x="259" y="8"/>
                  </a:lnTo>
                  <a:lnTo>
                    <a:pt x="250" y="6"/>
                  </a:lnTo>
                  <a:lnTo>
                    <a:pt x="240" y="4"/>
                  </a:lnTo>
                  <a:lnTo>
                    <a:pt x="229" y="2"/>
                  </a:lnTo>
                  <a:lnTo>
                    <a:pt x="222" y="0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198" y="2"/>
                  </a:lnTo>
                  <a:lnTo>
                    <a:pt x="185" y="4"/>
                  </a:lnTo>
                  <a:lnTo>
                    <a:pt x="169" y="8"/>
                  </a:lnTo>
                  <a:lnTo>
                    <a:pt x="152" y="11"/>
                  </a:lnTo>
                  <a:lnTo>
                    <a:pt x="136" y="17"/>
                  </a:lnTo>
                  <a:lnTo>
                    <a:pt x="121" y="24"/>
                  </a:lnTo>
                  <a:lnTo>
                    <a:pt x="106" y="31"/>
                  </a:lnTo>
                  <a:lnTo>
                    <a:pt x="97" y="39"/>
                  </a:lnTo>
                  <a:lnTo>
                    <a:pt x="86" y="48"/>
                  </a:lnTo>
                  <a:lnTo>
                    <a:pt x="75" y="59"/>
                  </a:lnTo>
                  <a:lnTo>
                    <a:pt x="64" y="70"/>
                  </a:lnTo>
                  <a:lnTo>
                    <a:pt x="55" y="85"/>
                  </a:lnTo>
                  <a:lnTo>
                    <a:pt x="48" y="98"/>
                  </a:lnTo>
                  <a:lnTo>
                    <a:pt x="42" y="112"/>
                  </a:lnTo>
                  <a:lnTo>
                    <a:pt x="40" y="127"/>
                  </a:lnTo>
                  <a:lnTo>
                    <a:pt x="35" y="134"/>
                  </a:lnTo>
                  <a:lnTo>
                    <a:pt x="27" y="145"/>
                  </a:lnTo>
                  <a:lnTo>
                    <a:pt x="18" y="158"/>
                  </a:lnTo>
                  <a:lnTo>
                    <a:pt x="9" y="171"/>
                  </a:lnTo>
                  <a:lnTo>
                    <a:pt x="7" y="188"/>
                  </a:lnTo>
                  <a:lnTo>
                    <a:pt x="13" y="211"/>
                  </a:lnTo>
                  <a:lnTo>
                    <a:pt x="20" y="235"/>
                  </a:lnTo>
                  <a:lnTo>
                    <a:pt x="27" y="254"/>
                  </a:lnTo>
                  <a:lnTo>
                    <a:pt x="20" y="250"/>
                  </a:lnTo>
                  <a:lnTo>
                    <a:pt x="11" y="250"/>
                  </a:lnTo>
                  <a:lnTo>
                    <a:pt x="3" y="254"/>
                  </a:lnTo>
                  <a:lnTo>
                    <a:pt x="0" y="259"/>
                  </a:lnTo>
                  <a:lnTo>
                    <a:pt x="2" y="272"/>
                  </a:lnTo>
                  <a:lnTo>
                    <a:pt x="9" y="294"/>
                  </a:lnTo>
                  <a:lnTo>
                    <a:pt x="14" y="314"/>
                  </a:lnTo>
                  <a:lnTo>
                    <a:pt x="18" y="327"/>
                  </a:lnTo>
                  <a:lnTo>
                    <a:pt x="18" y="335"/>
                  </a:lnTo>
                  <a:lnTo>
                    <a:pt x="20" y="342"/>
                  </a:lnTo>
                  <a:lnTo>
                    <a:pt x="22" y="351"/>
                  </a:lnTo>
                  <a:lnTo>
                    <a:pt x="24" y="358"/>
                  </a:lnTo>
                  <a:lnTo>
                    <a:pt x="27" y="366"/>
                  </a:lnTo>
                  <a:lnTo>
                    <a:pt x="31" y="375"/>
                  </a:lnTo>
                  <a:lnTo>
                    <a:pt x="37" y="384"/>
                  </a:lnTo>
                  <a:lnTo>
                    <a:pt x="38" y="391"/>
                  </a:lnTo>
                  <a:lnTo>
                    <a:pt x="42" y="395"/>
                  </a:lnTo>
                  <a:lnTo>
                    <a:pt x="48" y="399"/>
                  </a:lnTo>
                  <a:lnTo>
                    <a:pt x="55" y="399"/>
                  </a:lnTo>
                  <a:lnTo>
                    <a:pt x="62" y="401"/>
                  </a:lnTo>
                  <a:lnTo>
                    <a:pt x="66" y="426"/>
                  </a:lnTo>
                  <a:lnTo>
                    <a:pt x="75" y="456"/>
                  </a:lnTo>
                  <a:lnTo>
                    <a:pt x="84" y="487"/>
                  </a:lnTo>
                  <a:lnTo>
                    <a:pt x="90" y="507"/>
                  </a:lnTo>
                  <a:lnTo>
                    <a:pt x="93" y="520"/>
                  </a:lnTo>
                  <a:lnTo>
                    <a:pt x="97" y="533"/>
                  </a:lnTo>
                  <a:lnTo>
                    <a:pt x="103" y="546"/>
                  </a:lnTo>
                  <a:lnTo>
                    <a:pt x="108" y="559"/>
                  </a:lnTo>
                  <a:lnTo>
                    <a:pt x="114" y="568"/>
                  </a:lnTo>
                  <a:lnTo>
                    <a:pt x="123" y="579"/>
                  </a:lnTo>
                  <a:lnTo>
                    <a:pt x="134" y="588"/>
                  </a:lnTo>
                  <a:lnTo>
                    <a:pt x="145" y="595"/>
                  </a:lnTo>
                  <a:lnTo>
                    <a:pt x="152" y="597"/>
                  </a:lnTo>
                  <a:lnTo>
                    <a:pt x="161" y="601"/>
                  </a:lnTo>
                  <a:lnTo>
                    <a:pt x="169" y="603"/>
                  </a:lnTo>
                  <a:lnTo>
                    <a:pt x="178" y="603"/>
                  </a:lnTo>
                  <a:lnTo>
                    <a:pt x="185" y="605"/>
                  </a:lnTo>
                  <a:lnTo>
                    <a:pt x="195" y="606"/>
                  </a:lnTo>
                  <a:lnTo>
                    <a:pt x="202" y="606"/>
                  </a:lnTo>
                  <a:lnTo>
                    <a:pt x="209" y="606"/>
                  </a:lnTo>
                  <a:lnTo>
                    <a:pt x="217" y="606"/>
                  </a:lnTo>
                  <a:lnTo>
                    <a:pt x="224" y="606"/>
                  </a:lnTo>
                  <a:lnTo>
                    <a:pt x="231" y="605"/>
                  </a:lnTo>
                  <a:lnTo>
                    <a:pt x="239" y="603"/>
                  </a:lnTo>
                  <a:lnTo>
                    <a:pt x="246" y="601"/>
                  </a:lnTo>
                  <a:lnTo>
                    <a:pt x="252" y="599"/>
                  </a:lnTo>
                  <a:lnTo>
                    <a:pt x="259" y="597"/>
                  </a:lnTo>
                  <a:lnTo>
                    <a:pt x="266" y="594"/>
                  </a:lnTo>
                  <a:lnTo>
                    <a:pt x="279" y="586"/>
                  </a:lnTo>
                  <a:lnTo>
                    <a:pt x="290" y="577"/>
                  </a:lnTo>
                  <a:lnTo>
                    <a:pt x="299" y="570"/>
                  </a:lnTo>
                  <a:lnTo>
                    <a:pt x="308" y="562"/>
                  </a:lnTo>
                  <a:lnTo>
                    <a:pt x="325" y="544"/>
                  </a:lnTo>
                  <a:lnTo>
                    <a:pt x="338" y="518"/>
                  </a:lnTo>
                  <a:lnTo>
                    <a:pt x="345" y="487"/>
                  </a:lnTo>
                  <a:lnTo>
                    <a:pt x="345" y="452"/>
                  </a:lnTo>
                  <a:lnTo>
                    <a:pt x="347" y="443"/>
                  </a:lnTo>
                  <a:lnTo>
                    <a:pt x="351" y="430"/>
                  </a:lnTo>
                  <a:lnTo>
                    <a:pt x="353" y="415"/>
                  </a:lnTo>
                  <a:lnTo>
                    <a:pt x="354" y="402"/>
                  </a:lnTo>
                  <a:lnTo>
                    <a:pt x="364" y="401"/>
                  </a:lnTo>
                  <a:lnTo>
                    <a:pt x="373" y="397"/>
                  </a:lnTo>
                  <a:lnTo>
                    <a:pt x="382" y="393"/>
                  </a:lnTo>
                  <a:lnTo>
                    <a:pt x="387" y="390"/>
                  </a:lnTo>
                  <a:lnTo>
                    <a:pt x="389" y="384"/>
                  </a:lnTo>
                  <a:lnTo>
                    <a:pt x="393" y="377"/>
                  </a:lnTo>
                  <a:lnTo>
                    <a:pt x="395" y="369"/>
                  </a:lnTo>
                  <a:lnTo>
                    <a:pt x="395" y="366"/>
                  </a:lnTo>
                  <a:lnTo>
                    <a:pt x="397" y="358"/>
                  </a:lnTo>
                  <a:lnTo>
                    <a:pt x="400" y="349"/>
                  </a:lnTo>
                  <a:lnTo>
                    <a:pt x="404" y="340"/>
                  </a:lnTo>
                  <a:lnTo>
                    <a:pt x="406" y="333"/>
                  </a:lnTo>
                  <a:lnTo>
                    <a:pt x="410" y="325"/>
                  </a:lnTo>
                  <a:lnTo>
                    <a:pt x="413" y="316"/>
                  </a:lnTo>
                  <a:lnTo>
                    <a:pt x="415" y="307"/>
                  </a:lnTo>
                  <a:lnTo>
                    <a:pt x="415" y="300"/>
                  </a:lnTo>
                  <a:lnTo>
                    <a:pt x="415" y="296"/>
                  </a:lnTo>
                  <a:lnTo>
                    <a:pt x="413" y="290"/>
                  </a:lnTo>
                  <a:lnTo>
                    <a:pt x="410" y="287"/>
                  </a:lnTo>
                  <a:lnTo>
                    <a:pt x="404" y="283"/>
                  </a:lnTo>
                  <a:lnTo>
                    <a:pt x="404" y="279"/>
                  </a:lnTo>
                  <a:lnTo>
                    <a:pt x="404" y="276"/>
                  </a:lnTo>
                  <a:lnTo>
                    <a:pt x="404" y="274"/>
                  </a:lnTo>
                  <a:lnTo>
                    <a:pt x="404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5" name="Freeform 51"/>
            <p:cNvSpPr>
              <a:spLocks/>
            </p:cNvSpPr>
            <p:nvPr/>
          </p:nvSpPr>
          <p:spPr bwMode="auto">
            <a:xfrm>
              <a:off x="4658" y="1966"/>
              <a:ext cx="51" cy="53"/>
            </a:xfrm>
            <a:custGeom>
              <a:avLst/>
              <a:gdLst>
                <a:gd name="T0" fmla="*/ 0 w 101"/>
                <a:gd name="T1" fmla="*/ 90 h 105"/>
                <a:gd name="T2" fmla="*/ 4 w 101"/>
                <a:gd name="T3" fmla="*/ 79 h 105"/>
                <a:gd name="T4" fmla="*/ 6 w 101"/>
                <a:gd name="T5" fmla="*/ 70 h 105"/>
                <a:gd name="T6" fmla="*/ 8 w 101"/>
                <a:gd name="T7" fmla="*/ 65 h 105"/>
                <a:gd name="T8" fmla="*/ 15 w 101"/>
                <a:gd name="T9" fmla="*/ 54 h 105"/>
                <a:gd name="T10" fmla="*/ 30 w 101"/>
                <a:gd name="T11" fmla="*/ 35 h 105"/>
                <a:gd name="T12" fmla="*/ 44 w 101"/>
                <a:gd name="T13" fmla="*/ 19 h 105"/>
                <a:gd name="T14" fmla="*/ 59 w 101"/>
                <a:gd name="T15" fmla="*/ 6 h 105"/>
                <a:gd name="T16" fmla="*/ 76 w 101"/>
                <a:gd name="T17" fmla="*/ 2 h 105"/>
                <a:gd name="T18" fmla="*/ 96 w 101"/>
                <a:gd name="T19" fmla="*/ 8 h 105"/>
                <a:gd name="T20" fmla="*/ 96 w 101"/>
                <a:gd name="T21" fmla="*/ 19 h 105"/>
                <a:gd name="T22" fmla="*/ 87 w 101"/>
                <a:gd name="T23" fmla="*/ 43 h 105"/>
                <a:gd name="T24" fmla="*/ 76 w 101"/>
                <a:gd name="T25" fmla="*/ 48 h 105"/>
                <a:gd name="T26" fmla="*/ 52 w 101"/>
                <a:gd name="T27" fmla="*/ 37 h 105"/>
                <a:gd name="T28" fmla="*/ 39 w 101"/>
                <a:gd name="T29" fmla="*/ 39 h 105"/>
                <a:gd name="T30" fmla="*/ 31 w 101"/>
                <a:gd name="T31" fmla="*/ 44 h 105"/>
                <a:gd name="T32" fmla="*/ 44 w 101"/>
                <a:gd name="T33" fmla="*/ 50 h 105"/>
                <a:gd name="T34" fmla="*/ 74 w 101"/>
                <a:gd name="T35" fmla="*/ 61 h 105"/>
                <a:gd name="T36" fmla="*/ 83 w 101"/>
                <a:gd name="T37" fmla="*/ 74 h 105"/>
                <a:gd name="T38" fmla="*/ 77 w 101"/>
                <a:gd name="T39" fmla="*/ 89 h 105"/>
                <a:gd name="T40" fmla="*/ 66 w 101"/>
                <a:gd name="T41" fmla="*/ 92 h 105"/>
                <a:gd name="T42" fmla="*/ 50 w 101"/>
                <a:gd name="T43" fmla="*/ 85 h 105"/>
                <a:gd name="T44" fmla="*/ 30 w 101"/>
                <a:gd name="T45" fmla="*/ 74 h 105"/>
                <a:gd name="T46" fmla="*/ 15 w 101"/>
                <a:gd name="T47" fmla="*/ 67 h 105"/>
                <a:gd name="T48" fmla="*/ 8 w 101"/>
                <a:gd name="T49" fmla="*/ 65 h 105"/>
                <a:gd name="T50" fmla="*/ 6 w 101"/>
                <a:gd name="T51" fmla="*/ 70 h 105"/>
                <a:gd name="T52" fmla="*/ 17 w 101"/>
                <a:gd name="T53" fmla="*/ 79 h 105"/>
                <a:gd name="T54" fmla="*/ 44 w 101"/>
                <a:gd name="T55" fmla="*/ 94 h 105"/>
                <a:gd name="T56" fmla="*/ 46 w 101"/>
                <a:gd name="T57" fmla="*/ 101 h 105"/>
                <a:gd name="T58" fmla="*/ 33 w 101"/>
                <a:gd name="T59" fmla="*/ 105 h 105"/>
                <a:gd name="T60" fmla="*/ 22 w 101"/>
                <a:gd name="T61" fmla="*/ 101 h 105"/>
                <a:gd name="T62" fmla="*/ 8 w 101"/>
                <a:gd name="T6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05">
                  <a:moveTo>
                    <a:pt x="0" y="96"/>
                  </a:moveTo>
                  <a:lnTo>
                    <a:pt x="0" y="90"/>
                  </a:lnTo>
                  <a:lnTo>
                    <a:pt x="2" y="85"/>
                  </a:lnTo>
                  <a:lnTo>
                    <a:pt x="4" y="79"/>
                  </a:lnTo>
                  <a:lnTo>
                    <a:pt x="6" y="74"/>
                  </a:lnTo>
                  <a:lnTo>
                    <a:pt x="6" y="70"/>
                  </a:lnTo>
                  <a:lnTo>
                    <a:pt x="8" y="68"/>
                  </a:lnTo>
                  <a:lnTo>
                    <a:pt x="8" y="65"/>
                  </a:lnTo>
                  <a:lnTo>
                    <a:pt x="9" y="63"/>
                  </a:lnTo>
                  <a:lnTo>
                    <a:pt x="15" y="54"/>
                  </a:lnTo>
                  <a:lnTo>
                    <a:pt x="22" y="44"/>
                  </a:lnTo>
                  <a:lnTo>
                    <a:pt x="30" y="35"/>
                  </a:lnTo>
                  <a:lnTo>
                    <a:pt x="37" y="26"/>
                  </a:lnTo>
                  <a:lnTo>
                    <a:pt x="44" y="19"/>
                  </a:lnTo>
                  <a:lnTo>
                    <a:pt x="52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7" y="6"/>
                  </a:lnTo>
                  <a:lnTo>
                    <a:pt x="96" y="8"/>
                  </a:lnTo>
                  <a:lnTo>
                    <a:pt x="101" y="11"/>
                  </a:lnTo>
                  <a:lnTo>
                    <a:pt x="96" y="19"/>
                  </a:lnTo>
                  <a:lnTo>
                    <a:pt x="90" y="30"/>
                  </a:lnTo>
                  <a:lnTo>
                    <a:pt x="87" y="43"/>
                  </a:lnTo>
                  <a:lnTo>
                    <a:pt x="85" y="56"/>
                  </a:lnTo>
                  <a:lnTo>
                    <a:pt x="76" y="48"/>
                  </a:lnTo>
                  <a:lnTo>
                    <a:pt x="65" y="43"/>
                  </a:lnTo>
                  <a:lnTo>
                    <a:pt x="52" y="37"/>
                  </a:lnTo>
                  <a:lnTo>
                    <a:pt x="42" y="35"/>
                  </a:lnTo>
                  <a:lnTo>
                    <a:pt x="39" y="39"/>
                  </a:lnTo>
                  <a:lnTo>
                    <a:pt x="33" y="41"/>
                  </a:lnTo>
                  <a:lnTo>
                    <a:pt x="31" y="44"/>
                  </a:lnTo>
                  <a:lnTo>
                    <a:pt x="31" y="50"/>
                  </a:lnTo>
                  <a:lnTo>
                    <a:pt x="44" y="50"/>
                  </a:lnTo>
                  <a:lnTo>
                    <a:pt x="59" y="56"/>
                  </a:lnTo>
                  <a:lnTo>
                    <a:pt x="74" y="61"/>
                  </a:lnTo>
                  <a:lnTo>
                    <a:pt x="83" y="67"/>
                  </a:lnTo>
                  <a:lnTo>
                    <a:pt x="83" y="74"/>
                  </a:lnTo>
                  <a:lnTo>
                    <a:pt x="81" y="81"/>
                  </a:lnTo>
                  <a:lnTo>
                    <a:pt x="77" y="89"/>
                  </a:lnTo>
                  <a:lnTo>
                    <a:pt x="72" y="96"/>
                  </a:lnTo>
                  <a:lnTo>
                    <a:pt x="66" y="92"/>
                  </a:lnTo>
                  <a:lnTo>
                    <a:pt x="59" y="89"/>
                  </a:lnTo>
                  <a:lnTo>
                    <a:pt x="50" y="85"/>
                  </a:lnTo>
                  <a:lnTo>
                    <a:pt x="41" y="79"/>
                  </a:lnTo>
                  <a:lnTo>
                    <a:pt x="30" y="74"/>
                  </a:lnTo>
                  <a:lnTo>
                    <a:pt x="22" y="70"/>
                  </a:lnTo>
                  <a:lnTo>
                    <a:pt x="15" y="67"/>
                  </a:lnTo>
                  <a:lnTo>
                    <a:pt x="9" y="63"/>
                  </a:lnTo>
                  <a:lnTo>
                    <a:pt x="8" y="65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6" y="74"/>
                  </a:lnTo>
                  <a:lnTo>
                    <a:pt x="17" y="79"/>
                  </a:lnTo>
                  <a:lnTo>
                    <a:pt x="31" y="87"/>
                  </a:lnTo>
                  <a:lnTo>
                    <a:pt x="44" y="94"/>
                  </a:lnTo>
                  <a:lnTo>
                    <a:pt x="55" y="100"/>
                  </a:lnTo>
                  <a:lnTo>
                    <a:pt x="46" y="101"/>
                  </a:lnTo>
                  <a:lnTo>
                    <a:pt x="39" y="103"/>
                  </a:lnTo>
                  <a:lnTo>
                    <a:pt x="33" y="105"/>
                  </a:lnTo>
                  <a:lnTo>
                    <a:pt x="28" y="103"/>
                  </a:lnTo>
                  <a:lnTo>
                    <a:pt x="22" y="101"/>
                  </a:lnTo>
                  <a:lnTo>
                    <a:pt x="15" y="100"/>
                  </a:lnTo>
                  <a:lnTo>
                    <a:pt x="8" y="9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6" name="Freeform 52"/>
            <p:cNvSpPr>
              <a:spLocks/>
            </p:cNvSpPr>
            <p:nvPr/>
          </p:nvSpPr>
          <p:spPr bwMode="auto">
            <a:xfrm>
              <a:off x="4848" y="2467"/>
              <a:ext cx="29" cy="104"/>
            </a:xfrm>
            <a:custGeom>
              <a:avLst/>
              <a:gdLst>
                <a:gd name="T0" fmla="*/ 57 w 57"/>
                <a:gd name="T1" fmla="*/ 3 h 209"/>
                <a:gd name="T2" fmla="*/ 57 w 57"/>
                <a:gd name="T3" fmla="*/ 44 h 209"/>
                <a:gd name="T4" fmla="*/ 53 w 57"/>
                <a:gd name="T5" fmla="*/ 104 h 209"/>
                <a:gd name="T6" fmla="*/ 44 w 57"/>
                <a:gd name="T7" fmla="*/ 165 h 209"/>
                <a:gd name="T8" fmla="*/ 27 w 57"/>
                <a:gd name="T9" fmla="*/ 209 h 209"/>
                <a:gd name="T10" fmla="*/ 22 w 57"/>
                <a:gd name="T11" fmla="*/ 209 h 209"/>
                <a:gd name="T12" fmla="*/ 14 w 57"/>
                <a:gd name="T13" fmla="*/ 205 h 209"/>
                <a:gd name="T14" fmla="*/ 7 w 57"/>
                <a:gd name="T15" fmla="*/ 203 h 209"/>
                <a:gd name="T16" fmla="*/ 0 w 57"/>
                <a:gd name="T17" fmla="*/ 202 h 209"/>
                <a:gd name="T18" fmla="*/ 3 w 57"/>
                <a:gd name="T19" fmla="*/ 189 h 209"/>
                <a:gd name="T20" fmla="*/ 12 w 57"/>
                <a:gd name="T21" fmla="*/ 169 h 209"/>
                <a:gd name="T22" fmla="*/ 22 w 57"/>
                <a:gd name="T23" fmla="*/ 148 h 209"/>
                <a:gd name="T24" fmla="*/ 29 w 57"/>
                <a:gd name="T25" fmla="*/ 132 h 209"/>
                <a:gd name="T26" fmla="*/ 34 w 57"/>
                <a:gd name="T27" fmla="*/ 119 h 209"/>
                <a:gd name="T28" fmla="*/ 38 w 57"/>
                <a:gd name="T29" fmla="*/ 102 h 209"/>
                <a:gd name="T30" fmla="*/ 40 w 57"/>
                <a:gd name="T31" fmla="*/ 86 h 209"/>
                <a:gd name="T32" fmla="*/ 40 w 57"/>
                <a:gd name="T33" fmla="*/ 69 h 209"/>
                <a:gd name="T34" fmla="*/ 42 w 57"/>
                <a:gd name="T35" fmla="*/ 58 h 209"/>
                <a:gd name="T36" fmla="*/ 44 w 57"/>
                <a:gd name="T37" fmla="*/ 42 h 209"/>
                <a:gd name="T38" fmla="*/ 44 w 57"/>
                <a:gd name="T39" fmla="*/ 22 h 209"/>
                <a:gd name="T40" fmla="*/ 45 w 57"/>
                <a:gd name="T41" fmla="*/ 0 h 209"/>
                <a:gd name="T42" fmla="*/ 49 w 57"/>
                <a:gd name="T43" fmla="*/ 1 h 209"/>
                <a:gd name="T44" fmla="*/ 51 w 57"/>
                <a:gd name="T45" fmla="*/ 1 h 209"/>
                <a:gd name="T46" fmla="*/ 55 w 57"/>
                <a:gd name="T47" fmla="*/ 3 h 209"/>
                <a:gd name="T48" fmla="*/ 57 w 57"/>
                <a:gd name="T49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209">
                  <a:moveTo>
                    <a:pt x="57" y="3"/>
                  </a:moveTo>
                  <a:lnTo>
                    <a:pt x="57" y="44"/>
                  </a:lnTo>
                  <a:lnTo>
                    <a:pt x="53" y="104"/>
                  </a:lnTo>
                  <a:lnTo>
                    <a:pt x="44" y="165"/>
                  </a:lnTo>
                  <a:lnTo>
                    <a:pt x="27" y="209"/>
                  </a:lnTo>
                  <a:lnTo>
                    <a:pt x="22" y="209"/>
                  </a:lnTo>
                  <a:lnTo>
                    <a:pt x="14" y="205"/>
                  </a:lnTo>
                  <a:lnTo>
                    <a:pt x="7" y="203"/>
                  </a:lnTo>
                  <a:lnTo>
                    <a:pt x="0" y="202"/>
                  </a:lnTo>
                  <a:lnTo>
                    <a:pt x="3" y="189"/>
                  </a:lnTo>
                  <a:lnTo>
                    <a:pt x="12" y="169"/>
                  </a:lnTo>
                  <a:lnTo>
                    <a:pt x="22" y="148"/>
                  </a:lnTo>
                  <a:lnTo>
                    <a:pt x="29" y="132"/>
                  </a:lnTo>
                  <a:lnTo>
                    <a:pt x="34" y="119"/>
                  </a:lnTo>
                  <a:lnTo>
                    <a:pt x="38" y="102"/>
                  </a:lnTo>
                  <a:lnTo>
                    <a:pt x="40" y="86"/>
                  </a:lnTo>
                  <a:lnTo>
                    <a:pt x="40" y="69"/>
                  </a:lnTo>
                  <a:lnTo>
                    <a:pt x="42" y="58"/>
                  </a:lnTo>
                  <a:lnTo>
                    <a:pt x="44" y="42"/>
                  </a:lnTo>
                  <a:lnTo>
                    <a:pt x="44" y="22"/>
                  </a:lnTo>
                  <a:lnTo>
                    <a:pt x="45" y="0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5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7" name="Freeform 53"/>
            <p:cNvSpPr>
              <a:spLocks/>
            </p:cNvSpPr>
            <p:nvPr/>
          </p:nvSpPr>
          <p:spPr bwMode="auto">
            <a:xfrm>
              <a:off x="4667" y="2020"/>
              <a:ext cx="28" cy="100"/>
            </a:xfrm>
            <a:custGeom>
              <a:avLst/>
              <a:gdLst>
                <a:gd name="T0" fmla="*/ 3 w 55"/>
                <a:gd name="T1" fmla="*/ 161 h 198"/>
                <a:gd name="T2" fmla="*/ 5 w 55"/>
                <a:gd name="T3" fmla="*/ 152 h 198"/>
                <a:gd name="T4" fmla="*/ 7 w 55"/>
                <a:gd name="T5" fmla="*/ 147 h 198"/>
                <a:gd name="T6" fmla="*/ 9 w 55"/>
                <a:gd name="T7" fmla="*/ 141 h 198"/>
                <a:gd name="T8" fmla="*/ 12 w 55"/>
                <a:gd name="T9" fmla="*/ 136 h 198"/>
                <a:gd name="T10" fmla="*/ 18 w 55"/>
                <a:gd name="T11" fmla="*/ 128 h 198"/>
                <a:gd name="T12" fmla="*/ 23 w 55"/>
                <a:gd name="T13" fmla="*/ 117 h 198"/>
                <a:gd name="T14" fmla="*/ 25 w 55"/>
                <a:gd name="T15" fmla="*/ 106 h 198"/>
                <a:gd name="T16" fmla="*/ 22 w 55"/>
                <a:gd name="T17" fmla="*/ 97 h 198"/>
                <a:gd name="T18" fmla="*/ 11 w 55"/>
                <a:gd name="T19" fmla="*/ 88 h 198"/>
                <a:gd name="T20" fmla="*/ 3 w 55"/>
                <a:gd name="T21" fmla="*/ 77 h 198"/>
                <a:gd name="T22" fmla="*/ 0 w 55"/>
                <a:gd name="T23" fmla="*/ 64 h 198"/>
                <a:gd name="T24" fmla="*/ 1 w 55"/>
                <a:gd name="T25" fmla="*/ 51 h 198"/>
                <a:gd name="T26" fmla="*/ 9 w 55"/>
                <a:gd name="T27" fmla="*/ 37 h 198"/>
                <a:gd name="T28" fmla="*/ 18 w 55"/>
                <a:gd name="T29" fmla="*/ 22 h 198"/>
                <a:gd name="T30" fmla="*/ 33 w 55"/>
                <a:gd name="T31" fmla="*/ 9 h 198"/>
                <a:gd name="T32" fmla="*/ 49 w 55"/>
                <a:gd name="T33" fmla="*/ 0 h 198"/>
                <a:gd name="T34" fmla="*/ 51 w 55"/>
                <a:gd name="T35" fmla="*/ 11 h 198"/>
                <a:gd name="T36" fmla="*/ 47 w 55"/>
                <a:gd name="T37" fmla="*/ 27 h 198"/>
                <a:gd name="T38" fmla="*/ 46 w 55"/>
                <a:gd name="T39" fmla="*/ 48 h 198"/>
                <a:gd name="T40" fmla="*/ 46 w 55"/>
                <a:gd name="T41" fmla="*/ 62 h 198"/>
                <a:gd name="T42" fmla="*/ 51 w 55"/>
                <a:gd name="T43" fmla="*/ 79 h 198"/>
                <a:gd name="T44" fmla="*/ 55 w 55"/>
                <a:gd name="T45" fmla="*/ 97 h 198"/>
                <a:gd name="T46" fmla="*/ 53 w 55"/>
                <a:gd name="T47" fmla="*/ 114 h 198"/>
                <a:gd name="T48" fmla="*/ 47 w 55"/>
                <a:gd name="T49" fmla="*/ 127 h 198"/>
                <a:gd name="T50" fmla="*/ 40 w 55"/>
                <a:gd name="T51" fmla="*/ 136 h 198"/>
                <a:gd name="T52" fmla="*/ 31 w 55"/>
                <a:gd name="T53" fmla="*/ 143 h 198"/>
                <a:gd name="T54" fmla="*/ 23 w 55"/>
                <a:gd name="T55" fmla="*/ 150 h 198"/>
                <a:gd name="T56" fmla="*/ 14 w 55"/>
                <a:gd name="T57" fmla="*/ 154 h 198"/>
                <a:gd name="T58" fmla="*/ 14 w 55"/>
                <a:gd name="T59" fmla="*/ 165 h 198"/>
                <a:gd name="T60" fmla="*/ 14 w 55"/>
                <a:gd name="T61" fmla="*/ 176 h 198"/>
                <a:gd name="T62" fmla="*/ 16 w 55"/>
                <a:gd name="T63" fmla="*/ 189 h 198"/>
                <a:gd name="T64" fmla="*/ 20 w 55"/>
                <a:gd name="T65" fmla="*/ 198 h 198"/>
                <a:gd name="T66" fmla="*/ 16 w 55"/>
                <a:gd name="T67" fmla="*/ 195 h 198"/>
                <a:gd name="T68" fmla="*/ 11 w 55"/>
                <a:gd name="T69" fmla="*/ 193 h 198"/>
                <a:gd name="T70" fmla="*/ 7 w 55"/>
                <a:gd name="T71" fmla="*/ 189 h 198"/>
                <a:gd name="T72" fmla="*/ 3 w 55"/>
                <a:gd name="T73" fmla="*/ 187 h 198"/>
                <a:gd name="T74" fmla="*/ 3 w 55"/>
                <a:gd name="T75" fmla="*/ 182 h 198"/>
                <a:gd name="T76" fmla="*/ 3 w 55"/>
                <a:gd name="T77" fmla="*/ 176 h 198"/>
                <a:gd name="T78" fmla="*/ 3 w 55"/>
                <a:gd name="T79" fmla="*/ 169 h 198"/>
                <a:gd name="T80" fmla="*/ 3 w 55"/>
                <a:gd name="T81" fmla="*/ 16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198">
                  <a:moveTo>
                    <a:pt x="3" y="161"/>
                  </a:moveTo>
                  <a:lnTo>
                    <a:pt x="5" y="152"/>
                  </a:lnTo>
                  <a:lnTo>
                    <a:pt x="7" y="147"/>
                  </a:lnTo>
                  <a:lnTo>
                    <a:pt x="9" y="141"/>
                  </a:lnTo>
                  <a:lnTo>
                    <a:pt x="12" y="136"/>
                  </a:lnTo>
                  <a:lnTo>
                    <a:pt x="18" y="128"/>
                  </a:lnTo>
                  <a:lnTo>
                    <a:pt x="23" y="117"/>
                  </a:lnTo>
                  <a:lnTo>
                    <a:pt x="25" y="106"/>
                  </a:lnTo>
                  <a:lnTo>
                    <a:pt x="22" y="97"/>
                  </a:lnTo>
                  <a:lnTo>
                    <a:pt x="11" y="88"/>
                  </a:lnTo>
                  <a:lnTo>
                    <a:pt x="3" y="77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9" y="37"/>
                  </a:lnTo>
                  <a:lnTo>
                    <a:pt x="18" y="22"/>
                  </a:lnTo>
                  <a:lnTo>
                    <a:pt x="33" y="9"/>
                  </a:lnTo>
                  <a:lnTo>
                    <a:pt x="49" y="0"/>
                  </a:lnTo>
                  <a:lnTo>
                    <a:pt x="51" y="11"/>
                  </a:lnTo>
                  <a:lnTo>
                    <a:pt x="47" y="27"/>
                  </a:lnTo>
                  <a:lnTo>
                    <a:pt x="46" y="48"/>
                  </a:lnTo>
                  <a:lnTo>
                    <a:pt x="46" y="62"/>
                  </a:lnTo>
                  <a:lnTo>
                    <a:pt x="51" y="79"/>
                  </a:lnTo>
                  <a:lnTo>
                    <a:pt x="55" y="97"/>
                  </a:lnTo>
                  <a:lnTo>
                    <a:pt x="53" y="114"/>
                  </a:lnTo>
                  <a:lnTo>
                    <a:pt x="47" y="127"/>
                  </a:lnTo>
                  <a:lnTo>
                    <a:pt x="40" y="136"/>
                  </a:lnTo>
                  <a:lnTo>
                    <a:pt x="31" y="143"/>
                  </a:lnTo>
                  <a:lnTo>
                    <a:pt x="23" y="150"/>
                  </a:lnTo>
                  <a:lnTo>
                    <a:pt x="14" y="154"/>
                  </a:lnTo>
                  <a:lnTo>
                    <a:pt x="14" y="165"/>
                  </a:lnTo>
                  <a:lnTo>
                    <a:pt x="14" y="176"/>
                  </a:lnTo>
                  <a:lnTo>
                    <a:pt x="16" y="189"/>
                  </a:lnTo>
                  <a:lnTo>
                    <a:pt x="20" y="198"/>
                  </a:lnTo>
                  <a:lnTo>
                    <a:pt x="16" y="195"/>
                  </a:lnTo>
                  <a:lnTo>
                    <a:pt x="11" y="193"/>
                  </a:lnTo>
                  <a:lnTo>
                    <a:pt x="7" y="189"/>
                  </a:lnTo>
                  <a:lnTo>
                    <a:pt x="3" y="187"/>
                  </a:lnTo>
                  <a:lnTo>
                    <a:pt x="3" y="182"/>
                  </a:lnTo>
                  <a:lnTo>
                    <a:pt x="3" y="176"/>
                  </a:lnTo>
                  <a:lnTo>
                    <a:pt x="3" y="169"/>
                  </a:lnTo>
                  <a:lnTo>
                    <a:pt x="3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8" name="Freeform 54"/>
            <p:cNvSpPr>
              <a:spLocks/>
            </p:cNvSpPr>
            <p:nvPr/>
          </p:nvSpPr>
          <p:spPr bwMode="auto">
            <a:xfrm>
              <a:off x="4781" y="2459"/>
              <a:ext cx="44" cy="24"/>
            </a:xfrm>
            <a:custGeom>
              <a:avLst/>
              <a:gdLst>
                <a:gd name="T0" fmla="*/ 4 w 89"/>
                <a:gd name="T1" fmla="*/ 31 h 48"/>
                <a:gd name="T2" fmla="*/ 2 w 89"/>
                <a:gd name="T3" fmla="*/ 24 h 48"/>
                <a:gd name="T4" fmla="*/ 0 w 89"/>
                <a:gd name="T5" fmla="*/ 16 h 48"/>
                <a:gd name="T6" fmla="*/ 0 w 89"/>
                <a:gd name="T7" fmla="*/ 7 h 48"/>
                <a:gd name="T8" fmla="*/ 0 w 89"/>
                <a:gd name="T9" fmla="*/ 2 h 48"/>
                <a:gd name="T10" fmla="*/ 6 w 89"/>
                <a:gd name="T11" fmla="*/ 2 h 48"/>
                <a:gd name="T12" fmla="*/ 11 w 89"/>
                <a:gd name="T13" fmla="*/ 0 h 48"/>
                <a:gd name="T14" fmla="*/ 21 w 89"/>
                <a:gd name="T15" fmla="*/ 0 h 48"/>
                <a:gd name="T16" fmla="*/ 28 w 89"/>
                <a:gd name="T17" fmla="*/ 0 h 48"/>
                <a:gd name="T18" fmla="*/ 35 w 89"/>
                <a:gd name="T19" fmla="*/ 0 h 48"/>
                <a:gd name="T20" fmla="*/ 45 w 89"/>
                <a:gd name="T21" fmla="*/ 0 h 48"/>
                <a:gd name="T22" fmla="*/ 50 w 89"/>
                <a:gd name="T23" fmla="*/ 0 h 48"/>
                <a:gd name="T24" fmla="*/ 56 w 89"/>
                <a:gd name="T25" fmla="*/ 0 h 48"/>
                <a:gd name="T26" fmla="*/ 48 w 89"/>
                <a:gd name="T27" fmla="*/ 7 h 48"/>
                <a:gd name="T28" fmla="*/ 45 w 89"/>
                <a:gd name="T29" fmla="*/ 11 h 48"/>
                <a:gd name="T30" fmla="*/ 45 w 89"/>
                <a:gd name="T31" fmla="*/ 16 h 48"/>
                <a:gd name="T32" fmla="*/ 45 w 89"/>
                <a:gd name="T33" fmla="*/ 18 h 48"/>
                <a:gd name="T34" fmla="*/ 48 w 89"/>
                <a:gd name="T35" fmla="*/ 24 h 48"/>
                <a:gd name="T36" fmla="*/ 57 w 89"/>
                <a:gd name="T37" fmla="*/ 33 h 48"/>
                <a:gd name="T38" fmla="*/ 70 w 89"/>
                <a:gd name="T39" fmla="*/ 42 h 48"/>
                <a:gd name="T40" fmla="*/ 89 w 89"/>
                <a:gd name="T41" fmla="*/ 44 h 48"/>
                <a:gd name="T42" fmla="*/ 83 w 89"/>
                <a:gd name="T43" fmla="*/ 46 h 48"/>
                <a:gd name="T44" fmla="*/ 76 w 89"/>
                <a:gd name="T45" fmla="*/ 46 h 48"/>
                <a:gd name="T46" fmla="*/ 67 w 89"/>
                <a:gd name="T47" fmla="*/ 48 h 48"/>
                <a:gd name="T48" fmla="*/ 57 w 89"/>
                <a:gd name="T49" fmla="*/ 48 h 48"/>
                <a:gd name="T50" fmla="*/ 46 w 89"/>
                <a:gd name="T51" fmla="*/ 46 h 48"/>
                <a:gd name="T52" fmla="*/ 33 w 89"/>
                <a:gd name="T53" fmla="*/ 42 h 48"/>
                <a:gd name="T54" fmla="*/ 19 w 89"/>
                <a:gd name="T55" fmla="*/ 38 h 48"/>
                <a:gd name="T56" fmla="*/ 4 w 89"/>
                <a:gd name="T57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48">
                  <a:moveTo>
                    <a:pt x="4" y="31"/>
                  </a:moveTo>
                  <a:lnTo>
                    <a:pt x="2" y="24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6" y="2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6"/>
                  </a:lnTo>
                  <a:lnTo>
                    <a:pt x="45" y="18"/>
                  </a:lnTo>
                  <a:lnTo>
                    <a:pt x="48" y="24"/>
                  </a:lnTo>
                  <a:lnTo>
                    <a:pt x="57" y="33"/>
                  </a:lnTo>
                  <a:lnTo>
                    <a:pt x="70" y="42"/>
                  </a:lnTo>
                  <a:lnTo>
                    <a:pt x="89" y="44"/>
                  </a:lnTo>
                  <a:lnTo>
                    <a:pt x="83" y="46"/>
                  </a:lnTo>
                  <a:lnTo>
                    <a:pt x="76" y="46"/>
                  </a:lnTo>
                  <a:lnTo>
                    <a:pt x="67" y="48"/>
                  </a:lnTo>
                  <a:lnTo>
                    <a:pt x="57" y="48"/>
                  </a:lnTo>
                  <a:lnTo>
                    <a:pt x="46" y="46"/>
                  </a:lnTo>
                  <a:lnTo>
                    <a:pt x="33" y="42"/>
                  </a:lnTo>
                  <a:lnTo>
                    <a:pt x="19" y="38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9" name="Freeform 55"/>
            <p:cNvSpPr>
              <a:spLocks/>
            </p:cNvSpPr>
            <p:nvPr/>
          </p:nvSpPr>
          <p:spPr bwMode="auto">
            <a:xfrm>
              <a:off x="4782" y="2478"/>
              <a:ext cx="41" cy="27"/>
            </a:xfrm>
            <a:custGeom>
              <a:avLst/>
              <a:gdLst>
                <a:gd name="T0" fmla="*/ 6 w 83"/>
                <a:gd name="T1" fmla="*/ 42 h 55"/>
                <a:gd name="T2" fmla="*/ 2 w 83"/>
                <a:gd name="T3" fmla="*/ 35 h 55"/>
                <a:gd name="T4" fmla="*/ 0 w 83"/>
                <a:gd name="T5" fmla="*/ 22 h 55"/>
                <a:gd name="T6" fmla="*/ 2 w 83"/>
                <a:gd name="T7" fmla="*/ 9 h 55"/>
                <a:gd name="T8" fmla="*/ 6 w 83"/>
                <a:gd name="T9" fmla="*/ 0 h 55"/>
                <a:gd name="T10" fmla="*/ 15 w 83"/>
                <a:gd name="T11" fmla="*/ 5 h 55"/>
                <a:gd name="T12" fmla="*/ 26 w 83"/>
                <a:gd name="T13" fmla="*/ 11 h 55"/>
                <a:gd name="T14" fmla="*/ 39 w 83"/>
                <a:gd name="T15" fmla="*/ 16 h 55"/>
                <a:gd name="T16" fmla="*/ 52 w 83"/>
                <a:gd name="T17" fmla="*/ 16 h 55"/>
                <a:gd name="T18" fmla="*/ 55 w 83"/>
                <a:gd name="T19" fmla="*/ 25 h 55"/>
                <a:gd name="T20" fmla="*/ 61 w 83"/>
                <a:gd name="T21" fmla="*/ 36 h 55"/>
                <a:gd name="T22" fmla="*/ 70 w 83"/>
                <a:gd name="T23" fmla="*/ 46 h 55"/>
                <a:gd name="T24" fmla="*/ 83 w 83"/>
                <a:gd name="T25" fmla="*/ 55 h 55"/>
                <a:gd name="T26" fmla="*/ 76 w 83"/>
                <a:gd name="T27" fmla="*/ 53 h 55"/>
                <a:gd name="T28" fmla="*/ 65 w 83"/>
                <a:gd name="T29" fmla="*/ 51 h 55"/>
                <a:gd name="T30" fmla="*/ 54 w 83"/>
                <a:gd name="T31" fmla="*/ 49 h 55"/>
                <a:gd name="T32" fmla="*/ 43 w 83"/>
                <a:gd name="T33" fmla="*/ 47 h 55"/>
                <a:gd name="T34" fmla="*/ 31 w 83"/>
                <a:gd name="T35" fmla="*/ 46 h 55"/>
                <a:gd name="T36" fmla="*/ 20 w 83"/>
                <a:gd name="T37" fmla="*/ 44 h 55"/>
                <a:gd name="T38" fmla="*/ 11 w 83"/>
                <a:gd name="T39" fmla="*/ 44 h 55"/>
                <a:gd name="T40" fmla="*/ 6 w 83"/>
                <a:gd name="T41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55">
                  <a:moveTo>
                    <a:pt x="6" y="42"/>
                  </a:moveTo>
                  <a:lnTo>
                    <a:pt x="2" y="35"/>
                  </a:lnTo>
                  <a:lnTo>
                    <a:pt x="0" y="22"/>
                  </a:lnTo>
                  <a:lnTo>
                    <a:pt x="2" y="9"/>
                  </a:lnTo>
                  <a:lnTo>
                    <a:pt x="6" y="0"/>
                  </a:lnTo>
                  <a:lnTo>
                    <a:pt x="15" y="5"/>
                  </a:lnTo>
                  <a:lnTo>
                    <a:pt x="26" y="11"/>
                  </a:lnTo>
                  <a:lnTo>
                    <a:pt x="39" y="16"/>
                  </a:lnTo>
                  <a:lnTo>
                    <a:pt x="52" y="16"/>
                  </a:lnTo>
                  <a:lnTo>
                    <a:pt x="55" y="25"/>
                  </a:lnTo>
                  <a:lnTo>
                    <a:pt x="61" y="36"/>
                  </a:lnTo>
                  <a:lnTo>
                    <a:pt x="70" y="46"/>
                  </a:lnTo>
                  <a:lnTo>
                    <a:pt x="83" y="55"/>
                  </a:lnTo>
                  <a:lnTo>
                    <a:pt x="76" y="53"/>
                  </a:lnTo>
                  <a:lnTo>
                    <a:pt x="65" y="51"/>
                  </a:lnTo>
                  <a:lnTo>
                    <a:pt x="54" y="49"/>
                  </a:lnTo>
                  <a:lnTo>
                    <a:pt x="43" y="47"/>
                  </a:lnTo>
                  <a:lnTo>
                    <a:pt x="31" y="46"/>
                  </a:lnTo>
                  <a:lnTo>
                    <a:pt x="20" y="44"/>
                  </a:lnTo>
                  <a:lnTo>
                    <a:pt x="11" y="44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0" name="Freeform 56"/>
            <p:cNvSpPr>
              <a:spLocks/>
            </p:cNvSpPr>
            <p:nvPr/>
          </p:nvSpPr>
          <p:spPr bwMode="auto">
            <a:xfrm>
              <a:off x="4795" y="2504"/>
              <a:ext cx="23" cy="18"/>
            </a:xfrm>
            <a:custGeom>
              <a:avLst/>
              <a:gdLst>
                <a:gd name="T0" fmla="*/ 2 w 46"/>
                <a:gd name="T1" fmla="*/ 0 h 37"/>
                <a:gd name="T2" fmla="*/ 0 w 46"/>
                <a:gd name="T3" fmla="*/ 9 h 37"/>
                <a:gd name="T4" fmla="*/ 2 w 46"/>
                <a:gd name="T5" fmla="*/ 20 h 37"/>
                <a:gd name="T6" fmla="*/ 5 w 46"/>
                <a:gd name="T7" fmla="*/ 31 h 37"/>
                <a:gd name="T8" fmla="*/ 9 w 46"/>
                <a:gd name="T9" fmla="*/ 37 h 37"/>
                <a:gd name="T10" fmla="*/ 18 w 46"/>
                <a:gd name="T11" fmla="*/ 37 h 37"/>
                <a:gd name="T12" fmla="*/ 31 w 46"/>
                <a:gd name="T13" fmla="*/ 33 h 37"/>
                <a:gd name="T14" fmla="*/ 42 w 46"/>
                <a:gd name="T15" fmla="*/ 24 h 37"/>
                <a:gd name="T16" fmla="*/ 46 w 46"/>
                <a:gd name="T17" fmla="*/ 7 h 37"/>
                <a:gd name="T18" fmla="*/ 35 w 46"/>
                <a:gd name="T19" fmla="*/ 7 h 37"/>
                <a:gd name="T20" fmla="*/ 24 w 46"/>
                <a:gd name="T21" fmla="*/ 6 h 37"/>
                <a:gd name="T22" fmla="*/ 11 w 46"/>
                <a:gd name="T23" fmla="*/ 4 h 37"/>
                <a:gd name="T24" fmla="*/ 2 w 46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7">
                  <a:moveTo>
                    <a:pt x="2" y="0"/>
                  </a:moveTo>
                  <a:lnTo>
                    <a:pt x="0" y="9"/>
                  </a:lnTo>
                  <a:lnTo>
                    <a:pt x="2" y="20"/>
                  </a:lnTo>
                  <a:lnTo>
                    <a:pt x="5" y="31"/>
                  </a:lnTo>
                  <a:lnTo>
                    <a:pt x="9" y="37"/>
                  </a:lnTo>
                  <a:lnTo>
                    <a:pt x="18" y="37"/>
                  </a:lnTo>
                  <a:lnTo>
                    <a:pt x="31" y="33"/>
                  </a:lnTo>
                  <a:lnTo>
                    <a:pt x="42" y="24"/>
                  </a:lnTo>
                  <a:lnTo>
                    <a:pt x="46" y="7"/>
                  </a:lnTo>
                  <a:lnTo>
                    <a:pt x="35" y="7"/>
                  </a:lnTo>
                  <a:lnTo>
                    <a:pt x="24" y="6"/>
                  </a:lnTo>
                  <a:lnTo>
                    <a:pt x="11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1" name="Freeform 57"/>
            <p:cNvSpPr>
              <a:spLocks/>
            </p:cNvSpPr>
            <p:nvPr/>
          </p:nvSpPr>
          <p:spPr bwMode="auto">
            <a:xfrm>
              <a:off x="4814" y="2433"/>
              <a:ext cx="57" cy="97"/>
            </a:xfrm>
            <a:custGeom>
              <a:avLst/>
              <a:gdLst>
                <a:gd name="T0" fmla="*/ 113 w 113"/>
                <a:gd name="T1" fmla="*/ 0 h 194"/>
                <a:gd name="T2" fmla="*/ 112 w 113"/>
                <a:gd name="T3" fmla="*/ 9 h 194"/>
                <a:gd name="T4" fmla="*/ 112 w 113"/>
                <a:gd name="T5" fmla="*/ 20 h 194"/>
                <a:gd name="T6" fmla="*/ 113 w 113"/>
                <a:gd name="T7" fmla="*/ 27 h 194"/>
                <a:gd name="T8" fmla="*/ 113 w 113"/>
                <a:gd name="T9" fmla="*/ 34 h 194"/>
                <a:gd name="T10" fmla="*/ 113 w 113"/>
                <a:gd name="T11" fmla="*/ 53 h 194"/>
                <a:gd name="T12" fmla="*/ 112 w 113"/>
                <a:gd name="T13" fmla="*/ 86 h 194"/>
                <a:gd name="T14" fmla="*/ 110 w 113"/>
                <a:gd name="T15" fmla="*/ 119 h 194"/>
                <a:gd name="T16" fmla="*/ 108 w 113"/>
                <a:gd name="T17" fmla="*/ 137 h 194"/>
                <a:gd name="T18" fmla="*/ 106 w 113"/>
                <a:gd name="T19" fmla="*/ 143 h 194"/>
                <a:gd name="T20" fmla="*/ 99 w 113"/>
                <a:gd name="T21" fmla="*/ 148 h 194"/>
                <a:gd name="T22" fmla="*/ 91 w 113"/>
                <a:gd name="T23" fmla="*/ 156 h 194"/>
                <a:gd name="T24" fmla="*/ 82 w 113"/>
                <a:gd name="T25" fmla="*/ 165 h 194"/>
                <a:gd name="T26" fmla="*/ 73 w 113"/>
                <a:gd name="T27" fmla="*/ 172 h 194"/>
                <a:gd name="T28" fmla="*/ 64 w 113"/>
                <a:gd name="T29" fmla="*/ 180 h 194"/>
                <a:gd name="T30" fmla="*/ 57 w 113"/>
                <a:gd name="T31" fmla="*/ 185 h 194"/>
                <a:gd name="T32" fmla="*/ 53 w 113"/>
                <a:gd name="T33" fmla="*/ 189 h 194"/>
                <a:gd name="T34" fmla="*/ 47 w 113"/>
                <a:gd name="T35" fmla="*/ 192 h 194"/>
                <a:gd name="T36" fmla="*/ 44 w 113"/>
                <a:gd name="T37" fmla="*/ 194 h 194"/>
                <a:gd name="T38" fmla="*/ 38 w 113"/>
                <a:gd name="T39" fmla="*/ 194 h 194"/>
                <a:gd name="T40" fmla="*/ 33 w 113"/>
                <a:gd name="T41" fmla="*/ 194 h 194"/>
                <a:gd name="T42" fmla="*/ 27 w 113"/>
                <a:gd name="T43" fmla="*/ 194 h 194"/>
                <a:gd name="T44" fmla="*/ 20 w 113"/>
                <a:gd name="T45" fmla="*/ 194 h 194"/>
                <a:gd name="T46" fmla="*/ 9 w 113"/>
                <a:gd name="T47" fmla="*/ 194 h 194"/>
                <a:gd name="T48" fmla="*/ 0 w 113"/>
                <a:gd name="T49" fmla="*/ 194 h 194"/>
                <a:gd name="T50" fmla="*/ 11 w 113"/>
                <a:gd name="T51" fmla="*/ 192 h 194"/>
                <a:gd name="T52" fmla="*/ 22 w 113"/>
                <a:gd name="T53" fmla="*/ 191 h 194"/>
                <a:gd name="T54" fmla="*/ 31 w 113"/>
                <a:gd name="T55" fmla="*/ 189 h 194"/>
                <a:gd name="T56" fmla="*/ 38 w 113"/>
                <a:gd name="T57" fmla="*/ 183 h 194"/>
                <a:gd name="T58" fmla="*/ 47 w 113"/>
                <a:gd name="T59" fmla="*/ 172 h 194"/>
                <a:gd name="T60" fmla="*/ 64 w 113"/>
                <a:gd name="T61" fmla="*/ 156 h 194"/>
                <a:gd name="T62" fmla="*/ 80 w 113"/>
                <a:gd name="T63" fmla="*/ 143 h 194"/>
                <a:gd name="T64" fmla="*/ 91 w 113"/>
                <a:gd name="T65" fmla="*/ 136 h 194"/>
                <a:gd name="T66" fmla="*/ 88 w 113"/>
                <a:gd name="T67" fmla="*/ 119 h 194"/>
                <a:gd name="T68" fmla="*/ 90 w 113"/>
                <a:gd name="T69" fmla="*/ 101 h 194"/>
                <a:gd name="T70" fmla="*/ 91 w 113"/>
                <a:gd name="T71" fmla="*/ 86 h 194"/>
                <a:gd name="T72" fmla="*/ 97 w 113"/>
                <a:gd name="T73" fmla="*/ 77 h 194"/>
                <a:gd name="T74" fmla="*/ 102 w 113"/>
                <a:gd name="T75" fmla="*/ 68 h 194"/>
                <a:gd name="T76" fmla="*/ 104 w 113"/>
                <a:gd name="T77" fmla="*/ 58 h 194"/>
                <a:gd name="T78" fmla="*/ 104 w 113"/>
                <a:gd name="T79" fmla="*/ 49 h 194"/>
                <a:gd name="T80" fmla="*/ 99 w 113"/>
                <a:gd name="T81" fmla="*/ 42 h 194"/>
                <a:gd name="T82" fmla="*/ 93 w 113"/>
                <a:gd name="T83" fmla="*/ 36 h 194"/>
                <a:gd name="T84" fmla="*/ 90 w 113"/>
                <a:gd name="T85" fmla="*/ 33 h 194"/>
                <a:gd name="T86" fmla="*/ 88 w 113"/>
                <a:gd name="T87" fmla="*/ 29 h 194"/>
                <a:gd name="T88" fmla="*/ 90 w 113"/>
                <a:gd name="T89" fmla="*/ 23 h 194"/>
                <a:gd name="T90" fmla="*/ 95 w 113"/>
                <a:gd name="T91" fmla="*/ 18 h 194"/>
                <a:gd name="T92" fmla="*/ 101 w 113"/>
                <a:gd name="T93" fmla="*/ 12 h 194"/>
                <a:gd name="T94" fmla="*/ 108 w 113"/>
                <a:gd name="T95" fmla="*/ 5 h 194"/>
                <a:gd name="T96" fmla="*/ 113 w 113"/>
                <a:gd name="T9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" h="194">
                  <a:moveTo>
                    <a:pt x="113" y="0"/>
                  </a:moveTo>
                  <a:lnTo>
                    <a:pt x="112" y="9"/>
                  </a:lnTo>
                  <a:lnTo>
                    <a:pt x="112" y="20"/>
                  </a:lnTo>
                  <a:lnTo>
                    <a:pt x="113" y="27"/>
                  </a:lnTo>
                  <a:lnTo>
                    <a:pt x="113" y="34"/>
                  </a:lnTo>
                  <a:lnTo>
                    <a:pt x="113" y="53"/>
                  </a:lnTo>
                  <a:lnTo>
                    <a:pt x="112" y="86"/>
                  </a:lnTo>
                  <a:lnTo>
                    <a:pt x="110" y="119"/>
                  </a:lnTo>
                  <a:lnTo>
                    <a:pt x="108" y="137"/>
                  </a:lnTo>
                  <a:lnTo>
                    <a:pt x="106" y="143"/>
                  </a:lnTo>
                  <a:lnTo>
                    <a:pt x="99" y="148"/>
                  </a:lnTo>
                  <a:lnTo>
                    <a:pt x="91" y="156"/>
                  </a:lnTo>
                  <a:lnTo>
                    <a:pt x="82" y="165"/>
                  </a:lnTo>
                  <a:lnTo>
                    <a:pt x="73" y="172"/>
                  </a:lnTo>
                  <a:lnTo>
                    <a:pt x="64" y="180"/>
                  </a:lnTo>
                  <a:lnTo>
                    <a:pt x="57" y="185"/>
                  </a:lnTo>
                  <a:lnTo>
                    <a:pt x="53" y="189"/>
                  </a:lnTo>
                  <a:lnTo>
                    <a:pt x="47" y="192"/>
                  </a:lnTo>
                  <a:lnTo>
                    <a:pt x="44" y="194"/>
                  </a:lnTo>
                  <a:lnTo>
                    <a:pt x="38" y="194"/>
                  </a:lnTo>
                  <a:lnTo>
                    <a:pt x="33" y="194"/>
                  </a:lnTo>
                  <a:lnTo>
                    <a:pt x="27" y="194"/>
                  </a:lnTo>
                  <a:lnTo>
                    <a:pt x="20" y="194"/>
                  </a:lnTo>
                  <a:lnTo>
                    <a:pt x="9" y="194"/>
                  </a:lnTo>
                  <a:lnTo>
                    <a:pt x="0" y="194"/>
                  </a:lnTo>
                  <a:lnTo>
                    <a:pt x="11" y="192"/>
                  </a:lnTo>
                  <a:lnTo>
                    <a:pt x="22" y="191"/>
                  </a:lnTo>
                  <a:lnTo>
                    <a:pt x="31" y="189"/>
                  </a:lnTo>
                  <a:lnTo>
                    <a:pt x="38" y="183"/>
                  </a:lnTo>
                  <a:lnTo>
                    <a:pt x="47" y="172"/>
                  </a:lnTo>
                  <a:lnTo>
                    <a:pt x="64" y="156"/>
                  </a:lnTo>
                  <a:lnTo>
                    <a:pt x="80" y="143"/>
                  </a:lnTo>
                  <a:lnTo>
                    <a:pt x="91" y="136"/>
                  </a:lnTo>
                  <a:lnTo>
                    <a:pt x="88" y="119"/>
                  </a:lnTo>
                  <a:lnTo>
                    <a:pt x="90" y="101"/>
                  </a:lnTo>
                  <a:lnTo>
                    <a:pt x="91" y="86"/>
                  </a:lnTo>
                  <a:lnTo>
                    <a:pt x="97" y="77"/>
                  </a:lnTo>
                  <a:lnTo>
                    <a:pt x="102" y="68"/>
                  </a:lnTo>
                  <a:lnTo>
                    <a:pt x="104" y="58"/>
                  </a:lnTo>
                  <a:lnTo>
                    <a:pt x="104" y="49"/>
                  </a:lnTo>
                  <a:lnTo>
                    <a:pt x="99" y="42"/>
                  </a:lnTo>
                  <a:lnTo>
                    <a:pt x="93" y="36"/>
                  </a:lnTo>
                  <a:lnTo>
                    <a:pt x="90" y="33"/>
                  </a:lnTo>
                  <a:lnTo>
                    <a:pt x="88" y="29"/>
                  </a:lnTo>
                  <a:lnTo>
                    <a:pt x="90" y="23"/>
                  </a:lnTo>
                  <a:lnTo>
                    <a:pt x="95" y="18"/>
                  </a:lnTo>
                  <a:lnTo>
                    <a:pt x="101" y="12"/>
                  </a:lnTo>
                  <a:lnTo>
                    <a:pt x="108" y="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2" name="Freeform 58"/>
            <p:cNvSpPr>
              <a:spLocks/>
            </p:cNvSpPr>
            <p:nvPr/>
          </p:nvSpPr>
          <p:spPr bwMode="auto">
            <a:xfrm>
              <a:off x="4778" y="2440"/>
              <a:ext cx="45" cy="17"/>
            </a:xfrm>
            <a:custGeom>
              <a:avLst/>
              <a:gdLst>
                <a:gd name="T0" fmla="*/ 7 w 90"/>
                <a:gd name="T1" fmla="*/ 33 h 33"/>
                <a:gd name="T2" fmla="*/ 2 w 90"/>
                <a:gd name="T3" fmla="*/ 28 h 33"/>
                <a:gd name="T4" fmla="*/ 0 w 90"/>
                <a:gd name="T5" fmla="*/ 20 h 33"/>
                <a:gd name="T6" fmla="*/ 0 w 90"/>
                <a:gd name="T7" fmla="*/ 13 h 33"/>
                <a:gd name="T8" fmla="*/ 2 w 90"/>
                <a:gd name="T9" fmla="*/ 8 h 33"/>
                <a:gd name="T10" fmla="*/ 15 w 90"/>
                <a:gd name="T11" fmla="*/ 6 h 33"/>
                <a:gd name="T12" fmla="*/ 29 w 90"/>
                <a:gd name="T13" fmla="*/ 4 h 33"/>
                <a:gd name="T14" fmla="*/ 44 w 90"/>
                <a:gd name="T15" fmla="*/ 2 h 33"/>
                <a:gd name="T16" fmla="*/ 55 w 90"/>
                <a:gd name="T17" fmla="*/ 0 h 33"/>
                <a:gd name="T18" fmla="*/ 53 w 90"/>
                <a:gd name="T19" fmla="*/ 9 h 33"/>
                <a:gd name="T20" fmla="*/ 57 w 90"/>
                <a:gd name="T21" fmla="*/ 19 h 33"/>
                <a:gd name="T22" fmla="*/ 68 w 90"/>
                <a:gd name="T23" fmla="*/ 26 h 33"/>
                <a:gd name="T24" fmla="*/ 90 w 90"/>
                <a:gd name="T25" fmla="*/ 33 h 33"/>
                <a:gd name="T26" fmla="*/ 79 w 90"/>
                <a:gd name="T27" fmla="*/ 33 h 33"/>
                <a:gd name="T28" fmla="*/ 66 w 90"/>
                <a:gd name="T29" fmla="*/ 33 h 33"/>
                <a:gd name="T30" fmla="*/ 53 w 90"/>
                <a:gd name="T31" fmla="*/ 32 h 33"/>
                <a:gd name="T32" fmla="*/ 40 w 90"/>
                <a:gd name="T33" fmla="*/ 32 h 33"/>
                <a:gd name="T34" fmla="*/ 29 w 90"/>
                <a:gd name="T35" fmla="*/ 32 h 33"/>
                <a:gd name="T36" fmla="*/ 20 w 90"/>
                <a:gd name="T37" fmla="*/ 32 h 33"/>
                <a:gd name="T38" fmla="*/ 13 w 90"/>
                <a:gd name="T39" fmla="*/ 32 h 33"/>
                <a:gd name="T40" fmla="*/ 7 w 90"/>
                <a:gd name="T4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33">
                  <a:moveTo>
                    <a:pt x="7" y="33"/>
                  </a:moveTo>
                  <a:lnTo>
                    <a:pt x="2" y="28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5" y="6"/>
                  </a:lnTo>
                  <a:lnTo>
                    <a:pt x="29" y="4"/>
                  </a:lnTo>
                  <a:lnTo>
                    <a:pt x="44" y="2"/>
                  </a:lnTo>
                  <a:lnTo>
                    <a:pt x="55" y="0"/>
                  </a:lnTo>
                  <a:lnTo>
                    <a:pt x="53" y="9"/>
                  </a:lnTo>
                  <a:lnTo>
                    <a:pt x="57" y="19"/>
                  </a:lnTo>
                  <a:lnTo>
                    <a:pt x="68" y="26"/>
                  </a:lnTo>
                  <a:lnTo>
                    <a:pt x="90" y="33"/>
                  </a:lnTo>
                  <a:lnTo>
                    <a:pt x="79" y="33"/>
                  </a:lnTo>
                  <a:lnTo>
                    <a:pt x="66" y="33"/>
                  </a:lnTo>
                  <a:lnTo>
                    <a:pt x="53" y="32"/>
                  </a:lnTo>
                  <a:lnTo>
                    <a:pt x="40" y="32"/>
                  </a:lnTo>
                  <a:lnTo>
                    <a:pt x="29" y="32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3" name="Freeform 59"/>
            <p:cNvSpPr>
              <a:spLocks/>
            </p:cNvSpPr>
            <p:nvPr/>
          </p:nvSpPr>
          <p:spPr bwMode="auto">
            <a:xfrm>
              <a:off x="4763" y="2416"/>
              <a:ext cx="80" cy="28"/>
            </a:xfrm>
            <a:custGeom>
              <a:avLst/>
              <a:gdLst>
                <a:gd name="T0" fmla="*/ 160 w 160"/>
                <a:gd name="T1" fmla="*/ 22 h 55"/>
                <a:gd name="T2" fmla="*/ 154 w 160"/>
                <a:gd name="T3" fmla="*/ 20 h 55"/>
                <a:gd name="T4" fmla="*/ 147 w 160"/>
                <a:gd name="T5" fmla="*/ 16 h 55"/>
                <a:gd name="T6" fmla="*/ 136 w 160"/>
                <a:gd name="T7" fmla="*/ 14 h 55"/>
                <a:gd name="T8" fmla="*/ 128 w 160"/>
                <a:gd name="T9" fmla="*/ 16 h 55"/>
                <a:gd name="T10" fmla="*/ 121 w 160"/>
                <a:gd name="T11" fmla="*/ 18 h 55"/>
                <a:gd name="T12" fmla="*/ 114 w 160"/>
                <a:gd name="T13" fmla="*/ 16 h 55"/>
                <a:gd name="T14" fmla="*/ 106 w 160"/>
                <a:gd name="T15" fmla="*/ 14 h 55"/>
                <a:gd name="T16" fmla="*/ 103 w 160"/>
                <a:gd name="T17" fmla="*/ 12 h 55"/>
                <a:gd name="T18" fmla="*/ 99 w 160"/>
                <a:gd name="T19" fmla="*/ 9 h 55"/>
                <a:gd name="T20" fmla="*/ 92 w 160"/>
                <a:gd name="T21" fmla="*/ 3 h 55"/>
                <a:gd name="T22" fmla="*/ 82 w 160"/>
                <a:gd name="T23" fmla="*/ 1 h 55"/>
                <a:gd name="T24" fmla="*/ 75 w 160"/>
                <a:gd name="T25" fmla="*/ 0 h 55"/>
                <a:gd name="T26" fmla="*/ 66 w 160"/>
                <a:gd name="T27" fmla="*/ 1 h 55"/>
                <a:gd name="T28" fmla="*/ 58 w 160"/>
                <a:gd name="T29" fmla="*/ 3 h 55"/>
                <a:gd name="T30" fmla="*/ 49 w 160"/>
                <a:gd name="T31" fmla="*/ 5 h 55"/>
                <a:gd name="T32" fmla="*/ 42 w 160"/>
                <a:gd name="T33" fmla="*/ 5 h 55"/>
                <a:gd name="T34" fmla="*/ 35 w 160"/>
                <a:gd name="T35" fmla="*/ 5 h 55"/>
                <a:gd name="T36" fmla="*/ 25 w 160"/>
                <a:gd name="T37" fmla="*/ 3 h 55"/>
                <a:gd name="T38" fmla="*/ 14 w 160"/>
                <a:gd name="T39" fmla="*/ 3 h 55"/>
                <a:gd name="T40" fmla="*/ 7 w 160"/>
                <a:gd name="T41" fmla="*/ 5 h 55"/>
                <a:gd name="T42" fmla="*/ 3 w 160"/>
                <a:gd name="T43" fmla="*/ 12 h 55"/>
                <a:gd name="T44" fmla="*/ 0 w 160"/>
                <a:gd name="T45" fmla="*/ 23 h 55"/>
                <a:gd name="T46" fmla="*/ 0 w 160"/>
                <a:gd name="T47" fmla="*/ 36 h 55"/>
                <a:gd name="T48" fmla="*/ 3 w 160"/>
                <a:gd name="T49" fmla="*/ 44 h 55"/>
                <a:gd name="T50" fmla="*/ 11 w 160"/>
                <a:gd name="T51" fmla="*/ 47 h 55"/>
                <a:gd name="T52" fmla="*/ 18 w 160"/>
                <a:gd name="T53" fmla="*/ 51 h 55"/>
                <a:gd name="T54" fmla="*/ 25 w 160"/>
                <a:gd name="T55" fmla="*/ 53 h 55"/>
                <a:gd name="T56" fmla="*/ 33 w 160"/>
                <a:gd name="T57" fmla="*/ 55 h 55"/>
                <a:gd name="T58" fmla="*/ 22 w 160"/>
                <a:gd name="T59" fmla="*/ 45 h 55"/>
                <a:gd name="T60" fmla="*/ 20 w 160"/>
                <a:gd name="T61" fmla="*/ 31 h 55"/>
                <a:gd name="T62" fmla="*/ 22 w 160"/>
                <a:gd name="T63" fmla="*/ 16 h 55"/>
                <a:gd name="T64" fmla="*/ 29 w 160"/>
                <a:gd name="T65" fmla="*/ 9 h 55"/>
                <a:gd name="T66" fmla="*/ 40 w 160"/>
                <a:gd name="T67" fmla="*/ 9 h 55"/>
                <a:gd name="T68" fmla="*/ 49 w 160"/>
                <a:gd name="T69" fmla="*/ 11 h 55"/>
                <a:gd name="T70" fmla="*/ 60 w 160"/>
                <a:gd name="T71" fmla="*/ 14 h 55"/>
                <a:gd name="T72" fmla="*/ 69 w 160"/>
                <a:gd name="T73" fmla="*/ 18 h 55"/>
                <a:gd name="T74" fmla="*/ 77 w 160"/>
                <a:gd name="T75" fmla="*/ 22 h 55"/>
                <a:gd name="T76" fmla="*/ 86 w 160"/>
                <a:gd name="T77" fmla="*/ 25 h 55"/>
                <a:gd name="T78" fmla="*/ 95 w 160"/>
                <a:gd name="T79" fmla="*/ 27 h 55"/>
                <a:gd name="T80" fmla="*/ 103 w 160"/>
                <a:gd name="T81" fmla="*/ 27 h 55"/>
                <a:gd name="T82" fmla="*/ 110 w 160"/>
                <a:gd name="T83" fmla="*/ 25 h 55"/>
                <a:gd name="T84" fmla="*/ 119 w 160"/>
                <a:gd name="T85" fmla="*/ 23 h 55"/>
                <a:gd name="T86" fmla="*/ 126 w 160"/>
                <a:gd name="T87" fmla="*/ 25 h 55"/>
                <a:gd name="T88" fmla="*/ 134 w 160"/>
                <a:gd name="T89" fmla="*/ 27 h 55"/>
                <a:gd name="T90" fmla="*/ 139 w 160"/>
                <a:gd name="T91" fmla="*/ 27 h 55"/>
                <a:gd name="T92" fmla="*/ 147 w 160"/>
                <a:gd name="T93" fmla="*/ 27 h 55"/>
                <a:gd name="T94" fmla="*/ 154 w 160"/>
                <a:gd name="T95" fmla="*/ 23 h 55"/>
                <a:gd name="T96" fmla="*/ 160 w 160"/>
                <a:gd name="T97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55">
                  <a:moveTo>
                    <a:pt x="160" y="22"/>
                  </a:moveTo>
                  <a:lnTo>
                    <a:pt x="154" y="20"/>
                  </a:lnTo>
                  <a:lnTo>
                    <a:pt x="147" y="16"/>
                  </a:lnTo>
                  <a:lnTo>
                    <a:pt x="136" y="14"/>
                  </a:lnTo>
                  <a:lnTo>
                    <a:pt x="128" y="16"/>
                  </a:lnTo>
                  <a:lnTo>
                    <a:pt x="121" y="18"/>
                  </a:lnTo>
                  <a:lnTo>
                    <a:pt x="114" y="16"/>
                  </a:lnTo>
                  <a:lnTo>
                    <a:pt x="106" y="14"/>
                  </a:lnTo>
                  <a:lnTo>
                    <a:pt x="103" y="12"/>
                  </a:lnTo>
                  <a:lnTo>
                    <a:pt x="99" y="9"/>
                  </a:lnTo>
                  <a:lnTo>
                    <a:pt x="92" y="3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6" y="1"/>
                  </a:lnTo>
                  <a:lnTo>
                    <a:pt x="58" y="3"/>
                  </a:lnTo>
                  <a:lnTo>
                    <a:pt x="49" y="5"/>
                  </a:lnTo>
                  <a:lnTo>
                    <a:pt x="42" y="5"/>
                  </a:lnTo>
                  <a:lnTo>
                    <a:pt x="35" y="5"/>
                  </a:lnTo>
                  <a:lnTo>
                    <a:pt x="25" y="3"/>
                  </a:lnTo>
                  <a:lnTo>
                    <a:pt x="14" y="3"/>
                  </a:lnTo>
                  <a:lnTo>
                    <a:pt x="7" y="5"/>
                  </a:lnTo>
                  <a:lnTo>
                    <a:pt x="3" y="12"/>
                  </a:lnTo>
                  <a:lnTo>
                    <a:pt x="0" y="23"/>
                  </a:lnTo>
                  <a:lnTo>
                    <a:pt x="0" y="36"/>
                  </a:lnTo>
                  <a:lnTo>
                    <a:pt x="3" y="44"/>
                  </a:lnTo>
                  <a:lnTo>
                    <a:pt x="11" y="47"/>
                  </a:lnTo>
                  <a:lnTo>
                    <a:pt x="18" y="51"/>
                  </a:lnTo>
                  <a:lnTo>
                    <a:pt x="25" y="53"/>
                  </a:lnTo>
                  <a:lnTo>
                    <a:pt x="33" y="55"/>
                  </a:lnTo>
                  <a:lnTo>
                    <a:pt x="22" y="45"/>
                  </a:lnTo>
                  <a:lnTo>
                    <a:pt x="20" y="31"/>
                  </a:lnTo>
                  <a:lnTo>
                    <a:pt x="22" y="16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49" y="11"/>
                  </a:lnTo>
                  <a:lnTo>
                    <a:pt x="60" y="14"/>
                  </a:lnTo>
                  <a:lnTo>
                    <a:pt x="69" y="18"/>
                  </a:lnTo>
                  <a:lnTo>
                    <a:pt x="77" y="22"/>
                  </a:lnTo>
                  <a:lnTo>
                    <a:pt x="86" y="25"/>
                  </a:lnTo>
                  <a:lnTo>
                    <a:pt x="95" y="27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9" y="23"/>
                  </a:lnTo>
                  <a:lnTo>
                    <a:pt x="126" y="25"/>
                  </a:lnTo>
                  <a:lnTo>
                    <a:pt x="134" y="27"/>
                  </a:lnTo>
                  <a:lnTo>
                    <a:pt x="139" y="27"/>
                  </a:lnTo>
                  <a:lnTo>
                    <a:pt x="147" y="27"/>
                  </a:lnTo>
                  <a:lnTo>
                    <a:pt x="154" y="23"/>
                  </a:lnTo>
                  <a:lnTo>
                    <a:pt x="16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4" name="Freeform 60"/>
            <p:cNvSpPr>
              <a:spLocks/>
            </p:cNvSpPr>
            <p:nvPr/>
          </p:nvSpPr>
          <p:spPr bwMode="auto">
            <a:xfrm>
              <a:off x="4843" y="2404"/>
              <a:ext cx="29" cy="32"/>
            </a:xfrm>
            <a:custGeom>
              <a:avLst/>
              <a:gdLst>
                <a:gd name="T0" fmla="*/ 56 w 58"/>
                <a:gd name="T1" fmla="*/ 57 h 64"/>
                <a:gd name="T2" fmla="*/ 58 w 58"/>
                <a:gd name="T3" fmla="*/ 46 h 64"/>
                <a:gd name="T4" fmla="*/ 58 w 58"/>
                <a:gd name="T5" fmla="*/ 33 h 64"/>
                <a:gd name="T6" fmla="*/ 58 w 58"/>
                <a:gd name="T7" fmla="*/ 24 h 64"/>
                <a:gd name="T8" fmla="*/ 55 w 58"/>
                <a:gd name="T9" fmla="*/ 14 h 64"/>
                <a:gd name="T10" fmla="*/ 49 w 58"/>
                <a:gd name="T11" fmla="*/ 9 h 64"/>
                <a:gd name="T12" fmla="*/ 44 w 58"/>
                <a:gd name="T13" fmla="*/ 3 h 64"/>
                <a:gd name="T14" fmla="*/ 36 w 58"/>
                <a:gd name="T15" fmla="*/ 1 h 64"/>
                <a:gd name="T16" fmla="*/ 29 w 58"/>
                <a:gd name="T17" fmla="*/ 0 h 64"/>
                <a:gd name="T18" fmla="*/ 20 w 58"/>
                <a:gd name="T19" fmla="*/ 1 h 64"/>
                <a:gd name="T20" fmla="*/ 12 w 58"/>
                <a:gd name="T21" fmla="*/ 9 h 64"/>
                <a:gd name="T22" fmla="*/ 5 w 58"/>
                <a:gd name="T23" fmla="*/ 24 h 64"/>
                <a:gd name="T24" fmla="*/ 0 w 58"/>
                <a:gd name="T25" fmla="*/ 46 h 64"/>
                <a:gd name="T26" fmla="*/ 7 w 58"/>
                <a:gd name="T27" fmla="*/ 51 h 64"/>
                <a:gd name="T28" fmla="*/ 18 w 58"/>
                <a:gd name="T29" fmla="*/ 58 h 64"/>
                <a:gd name="T30" fmla="*/ 27 w 58"/>
                <a:gd name="T31" fmla="*/ 62 h 64"/>
                <a:gd name="T32" fmla="*/ 34 w 58"/>
                <a:gd name="T33" fmla="*/ 64 h 64"/>
                <a:gd name="T34" fmla="*/ 40 w 58"/>
                <a:gd name="T35" fmla="*/ 62 h 64"/>
                <a:gd name="T36" fmla="*/ 45 w 58"/>
                <a:gd name="T37" fmla="*/ 60 h 64"/>
                <a:gd name="T38" fmla="*/ 51 w 58"/>
                <a:gd name="T39" fmla="*/ 57 h 64"/>
                <a:gd name="T40" fmla="*/ 56 w 58"/>
                <a:gd name="T4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64">
                  <a:moveTo>
                    <a:pt x="56" y="57"/>
                  </a:moveTo>
                  <a:lnTo>
                    <a:pt x="58" y="46"/>
                  </a:lnTo>
                  <a:lnTo>
                    <a:pt x="58" y="33"/>
                  </a:lnTo>
                  <a:lnTo>
                    <a:pt x="58" y="24"/>
                  </a:lnTo>
                  <a:lnTo>
                    <a:pt x="55" y="14"/>
                  </a:lnTo>
                  <a:lnTo>
                    <a:pt x="49" y="9"/>
                  </a:lnTo>
                  <a:lnTo>
                    <a:pt x="44" y="3"/>
                  </a:lnTo>
                  <a:lnTo>
                    <a:pt x="36" y="1"/>
                  </a:lnTo>
                  <a:lnTo>
                    <a:pt x="29" y="0"/>
                  </a:lnTo>
                  <a:lnTo>
                    <a:pt x="20" y="1"/>
                  </a:lnTo>
                  <a:lnTo>
                    <a:pt x="12" y="9"/>
                  </a:lnTo>
                  <a:lnTo>
                    <a:pt x="5" y="24"/>
                  </a:lnTo>
                  <a:lnTo>
                    <a:pt x="0" y="46"/>
                  </a:lnTo>
                  <a:lnTo>
                    <a:pt x="7" y="51"/>
                  </a:lnTo>
                  <a:lnTo>
                    <a:pt x="18" y="58"/>
                  </a:lnTo>
                  <a:lnTo>
                    <a:pt x="27" y="62"/>
                  </a:lnTo>
                  <a:lnTo>
                    <a:pt x="34" y="64"/>
                  </a:lnTo>
                  <a:lnTo>
                    <a:pt x="40" y="62"/>
                  </a:lnTo>
                  <a:lnTo>
                    <a:pt x="45" y="60"/>
                  </a:lnTo>
                  <a:lnTo>
                    <a:pt x="51" y="57"/>
                  </a:lnTo>
                  <a:lnTo>
                    <a:pt x="5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5" name="Freeform 61"/>
            <p:cNvSpPr>
              <a:spLocks/>
            </p:cNvSpPr>
            <p:nvPr/>
          </p:nvSpPr>
          <p:spPr bwMode="auto">
            <a:xfrm>
              <a:off x="4073" y="2251"/>
              <a:ext cx="28" cy="15"/>
            </a:xfrm>
            <a:custGeom>
              <a:avLst/>
              <a:gdLst>
                <a:gd name="T0" fmla="*/ 9 w 57"/>
                <a:gd name="T1" fmla="*/ 29 h 29"/>
                <a:gd name="T2" fmla="*/ 5 w 57"/>
                <a:gd name="T3" fmla="*/ 24 h 29"/>
                <a:gd name="T4" fmla="*/ 2 w 57"/>
                <a:gd name="T5" fmla="*/ 18 h 29"/>
                <a:gd name="T6" fmla="*/ 0 w 57"/>
                <a:gd name="T7" fmla="*/ 15 h 29"/>
                <a:gd name="T8" fmla="*/ 0 w 57"/>
                <a:gd name="T9" fmla="*/ 11 h 29"/>
                <a:gd name="T10" fmla="*/ 7 w 57"/>
                <a:gd name="T11" fmla="*/ 5 h 29"/>
                <a:gd name="T12" fmla="*/ 18 w 57"/>
                <a:gd name="T13" fmla="*/ 2 h 29"/>
                <a:gd name="T14" fmla="*/ 27 w 57"/>
                <a:gd name="T15" fmla="*/ 0 h 29"/>
                <a:gd name="T16" fmla="*/ 37 w 57"/>
                <a:gd name="T17" fmla="*/ 0 h 29"/>
                <a:gd name="T18" fmla="*/ 44 w 57"/>
                <a:gd name="T19" fmla="*/ 4 h 29"/>
                <a:gd name="T20" fmla="*/ 51 w 57"/>
                <a:gd name="T21" fmla="*/ 9 h 29"/>
                <a:gd name="T22" fmla="*/ 57 w 57"/>
                <a:gd name="T23" fmla="*/ 15 h 29"/>
                <a:gd name="T24" fmla="*/ 57 w 57"/>
                <a:gd name="T25" fmla="*/ 20 h 29"/>
                <a:gd name="T26" fmla="*/ 49 w 57"/>
                <a:gd name="T27" fmla="*/ 24 h 29"/>
                <a:gd name="T28" fmla="*/ 37 w 57"/>
                <a:gd name="T29" fmla="*/ 27 h 29"/>
                <a:gd name="T30" fmla="*/ 22 w 57"/>
                <a:gd name="T31" fmla="*/ 29 h 29"/>
                <a:gd name="T32" fmla="*/ 9 w 57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29">
                  <a:moveTo>
                    <a:pt x="9" y="29"/>
                  </a:moveTo>
                  <a:lnTo>
                    <a:pt x="5" y="24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7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7" y="0"/>
                  </a:lnTo>
                  <a:lnTo>
                    <a:pt x="44" y="4"/>
                  </a:lnTo>
                  <a:lnTo>
                    <a:pt x="51" y="9"/>
                  </a:lnTo>
                  <a:lnTo>
                    <a:pt x="57" y="15"/>
                  </a:lnTo>
                  <a:lnTo>
                    <a:pt x="57" y="20"/>
                  </a:lnTo>
                  <a:lnTo>
                    <a:pt x="49" y="24"/>
                  </a:lnTo>
                  <a:lnTo>
                    <a:pt x="37" y="27"/>
                  </a:lnTo>
                  <a:lnTo>
                    <a:pt x="22" y="29"/>
                  </a:lnTo>
                  <a:lnTo>
                    <a:pt x="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6" name="Freeform 62"/>
            <p:cNvSpPr>
              <a:spLocks/>
            </p:cNvSpPr>
            <p:nvPr/>
          </p:nvSpPr>
          <p:spPr bwMode="auto">
            <a:xfrm>
              <a:off x="4141" y="2293"/>
              <a:ext cx="22" cy="17"/>
            </a:xfrm>
            <a:custGeom>
              <a:avLst/>
              <a:gdLst>
                <a:gd name="T0" fmla="*/ 44 w 44"/>
                <a:gd name="T1" fmla="*/ 26 h 33"/>
                <a:gd name="T2" fmla="*/ 31 w 44"/>
                <a:gd name="T3" fmla="*/ 32 h 33"/>
                <a:gd name="T4" fmla="*/ 20 w 44"/>
                <a:gd name="T5" fmla="*/ 33 h 33"/>
                <a:gd name="T6" fmla="*/ 11 w 44"/>
                <a:gd name="T7" fmla="*/ 32 h 33"/>
                <a:gd name="T8" fmla="*/ 0 w 44"/>
                <a:gd name="T9" fmla="*/ 26 h 33"/>
                <a:gd name="T10" fmla="*/ 7 w 44"/>
                <a:gd name="T11" fmla="*/ 21 h 33"/>
                <a:gd name="T12" fmla="*/ 16 w 44"/>
                <a:gd name="T13" fmla="*/ 15 h 33"/>
                <a:gd name="T14" fmla="*/ 24 w 44"/>
                <a:gd name="T15" fmla="*/ 10 h 33"/>
                <a:gd name="T16" fmla="*/ 29 w 44"/>
                <a:gd name="T17" fmla="*/ 4 h 33"/>
                <a:gd name="T18" fmla="*/ 35 w 44"/>
                <a:gd name="T19" fmla="*/ 0 h 33"/>
                <a:gd name="T20" fmla="*/ 40 w 44"/>
                <a:gd name="T21" fmla="*/ 2 h 33"/>
                <a:gd name="T22" fmla="*/ 44 w 44"/>
                <a:gd name="T23" fmla="*/ 10 h 33"/>
                <a:gd name="T24" fmla="*/ 44 w 44"/>
                <a:gd name="T2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3">
                  <a:moveTo>
                    <a:pt x="44" y="26"/>
                  </a:moveTo>
                  <a:lnTo>
                    <a:pt x="31" y="32"/>
                  </a:lnTo>
                  <a:lnTo>
                    <a:pt x="20" y="33"/>
                  </a:lnTo>
                  <a:lnTo>
                    <a:pt x="11" y="32"/>
                  </a:lnTo>
                  <a:lnTo>
                    <a:pt x="0" y="26"/>
                  </a:lnTo>
                  <a:lnTo>
                    <a:pt x="7" y="21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29" y="4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4" y="10"/>
                  </a:lnTo>
                  <a:lnTo>
                    <a:pt x="4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7" name="Freeform 63"/>
            <p:cNvSpPr>
              <a:spLocks/>
            </p:cNvSpPr>
            <p:nvPr/>
          </p:nvSpPr>
          <p:spPr bwMode="auto">
            <a:xfrm>
              <a:off x="4116" y="2277"/>
              <a:ext cx="41" cy="25"/>
            </a:xfrm>
            <a:custGeom>
              <a:avLst/>
              <a:gdLst>
                <a:gd name="T0" fmla="*/ 13 w 83"/>
                <a:gd name="T1" fmla="*/ 52 h 52"/>
                <a:gd name="T2" fmla="*/ 8 w 83"/>
                <a:gd name="T3" fmla="*/ 48 h 52"/>
                <a:gd name="T4" fmla="*/ 4 w 83"/>
                <a:gd name="T5" fmla="*/ 43 h 52"/>
                <a:gd name="T6" fmla="*/ 2 w 83"/>
                <a:gd name="T7" fmla="*/ 37 h 52"/>
                <a:gd name="T8" fmla="*/ 0 w 83"/>
                <a:gd name="T9" fmla="*/ 32 h 52"/>
                <a:gd name="T10" fmla="*/ 13 w 83"/>
                <a:gd name="T11" fmla="*/ 26 h 52"/>
                <a:gd name="T12" fmla="*/ 24 w 83"/>
                <a:gd name="T13" fmla="*/ 21 h 52"/>
                <a:gd name="T14" fmla="*/ 35 w 83"/>
                <a:gd name="T15" fmla="*/ 13 h 52"/>
                <a:gd name="T16" fmla="*/ 42 w 83"/>
                <a:gd name="T17" fmla="*/ 8 h 52"/>
                <a:gd name="T18" fmla="*/ 50 w 83"/>
                <a:gd name="T19" fmla="*/ 2 h 52"/>
                <a:gd name="T20" fmla="*/ 61 w 83"/>
                <a:gd name="T21" fmla="*/ 0 h 52"/>
                <a:gd name="T22" fmla="*/ 72 w 83"/>
                <a:gd name="T23" fmla="*/ 0 h 52"/>
                <a:gd name="T24" fmla="*/ 79 w 83"/>
                <a:gd name="T25" fmla="*/ 6 h 52"/>
                <a:gd name="T26" fmla="*/ 81 w 83"/>
                <a:gd name="T27" fmla="*/ 8 h 52"/>
                <a:gd name="T28" fmla="*/ 83 w 83"/>
                <a:gd name="T29" fmla="*/ 9 h 52"/>
                <a:gd name="T30" fmla="*/ 83 w 83"/>
                <a:gd name="T31" fmla="*/ 13 h 52"/>
                <a:gd name="T32" fmla="*/ 83 w 83"/>
                <a:gd name="T33" fmla="*/ 15 h 52"/>
                <a:gd name="T34" fmla="*/ 79 w 83"/>
                <a:gd name="T35" fmla="*/ 19 h 52"/>
                <a:gd name="T36" fmla="*/ 75 w 83"/>
                <a:gd name="T37" fmla="*/ 22 h 52"/>
                <a:gd name="T38" fmla="*/ 70 w 83"/>
                <a:gd name="T39" fmla="*/ 26 h 52"/>
                <a:gd name="T40" fmla="*/ 66 w 83"/>
                <a:gd name="T41" fmla="*/ 28 h 52"/>
                <a:gd name="T42" fmla="*/ 61 w 83"/>
                <a:gd name="T43" fmla="*/ 32 h 52"/>
                <a:gd name="T44" fmla="*/ 53 w 83"/>
                <a:gd name="T45" fmla="*/ 39 h 52"/>
                <a:gd name="T46" fmla="*/ 46 w 83"/>
                <a:gd name="T47" fmla="*/ 44 h 52"/>
                <a:gd name="T48" fmla="*/ 35 w 83"/>
                <a:gd name="T49" fmla="*/ 46 h 52"/>
                <a:gd name="T50" fmla="*/ 31 w 83"/>
                <a:gd name="T51" fmla="*/ 46 h 52"/>
                <a:gd name="T52" fmla="*/ 30 w 83"/>
                <a:gd name="T53" fmla="*/ 46 h 52"/>
                <a:gd name="T54" fmla="*/ 26 w 83"/>
                <a:gd name="T55" fmla="*/ 46 h 52"/>
                <a:gd name="T56" fmla="*/ 22 w 83"/>
                <a:gd name="T57" fmla="*/ 46 h 52"/>
                <a:gd name="T58" fmla="*/ 19 w 83"/>
                <a:gd name="T59" fmla="*/ 46 h 52"/>
                <a:gd name="T60" fmla="*/ 17 w 83"/>
                <a:gd name="T61" fmla="*/ 48 h 52"/>
                <a:gd name="T62" fmla="*/ 15 w 83"/>
                <a:gd name="T63" fmla="*/ 50 h 52"/>
                <a:gd name="T64" fmla="*/ 13 w 8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52">
                  <a:moveTo>
                    <a:pt x="13" y="52"/>
                  </a:moveTo>
                  <a:lnTo>
                    <a:pt x="8" y="48"/>
                  </a:lnTo>
                  <a:lnTo>
                    <a:pt x="4" y="43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13" y="26"/>
                  </a:lnTo>
                  <a:lnTo>
                    <a:pt x="24" y="21"/>
                  </a:lnTo>
                  <a:lnTo>
                    <a:pt x="35" y="13"/>
                  </a:lnTo>
                  <a:lnTo>
                    <a:pt x="42" y="8"/>
                  </a:lnTo>
                  <a:lnTo>
                    <a:pt x="50" y="2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79" y="6"/>
                  </a:lnTo>
                  <a:lnTo>
                    <a:pt x="81" y="8"/>
                  </a:lnTo>
                  <a:lnTo>
                    <a:pt x="83" y="9"/>
                  </a:lnTo>
                  <a:lnTo>
                    <a:pt x="83" y="13"/>
                  </a:lnTo>
                  <a:lnTo>
                    <a:pt x="83" y="15"/>
                  </a:lnTo>
                  <a:lnTo>
                    <a:pt x="79" y="19"/>
                  </a:lnTo>
                  <a:lnTo>
                    <a:pt x="75" y="22"/>
                  </a:lnTo>
                  <a:lnTo>
                    <a:pt x="70" y="26"/>
                  </a:lnTo>
                  <a:lnTo>
                    <a:pt x="66" y="28"/>
                  </a:lnTo>
                  <a:lnTo>
                    <a:pt x="61" y="32"/>
                  </a:lnTo>
                  <a:lnTo>
                    <a:pt x="53" y="39"/>
                  </a:lnTo>
                  <a:lnTo>
                    <a:pt x="46" y="44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2" y="46"/>
                  </a:lnTo>
                  <a:lnTo>
                    <a:pt x="19" y="46"/>
                  </a:lnTo>
                  <a:lnTo>
                    <a:pt x="17" y="48"/>
                  </a:lnTo>
                  <a:lnTo>
                    <a:pt x="15" y="50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8" name="Freeform 64"/>
            <p:cNvSpPr>
              <a:spLocks/>
            </p:cNvSpPr>
            <p:nvPr/>
          </p:nvSpPr>
          <p:spPr bwMode="auto">
            <a:xfrm>
              <a:off x="4097" y="2211"/>
              <a:ext cx="131" cy="54"/>
            </a:xfrm>
            <a:custGeom>
              <a:avLst/>
              <a:gdLst>
                <a:gd name="T0" fmla="*/ 82 w 262"/>
                <a:gd name="T1" fmla="*/ 4 h 108"/>
                <a:gd name="T2" fmla="*/ 97 w 262"/>
                <a:gd name="T3" fmla="*/ 6 h 108"/>
                <a:gd name="T4" fmla="*/ 108 w 262"/>
                <a:gd name="T5" fmla="*/ 13 h 108"/>
                <a:gd name="T6" fmla="*/ 123 w 262"/>
                <a:gd name="T7" fmla="*/ 26 h 108"/>
                <a:gd name="T8" fmla="*/ 137 w 262"/>
                <a:gd name="T9" fmla="*/ 35 h 108"/>
                <a:gd name="T10" fmla="*/ 152 w 262"/>
                <a:gd name="T11" fmla="*/ 42 h 108"/>
                <a:gd name="T12" fmla="*/ 172 w 262"/>
                <a:gd name="T13" fmla="*/ 42 h 108"/>
                <a:gd name="T14" fmla="*/ 193 w 262"/>
                <a:gd name="T15" fmla="*/ 46 h 108"/>
                <a:gd name="T16" fmla="*/ 205 w 262"/>
                <a:gd name="T17" fmla="*/ 51 h 108"/>
                <a:gd name="T18" fmla="*/ 220 w 262"/>
                <a:gd name="T19" fmla="*/ 55 h 108"/>
                <a:gd name="T20" fmla="*/ 238 w 262"/>
                <a:gd name="T21" fmla="*/ 59 h 108"/>
                <a:gd name="T22" fmla="*/ 255 w 262"/>
                <a:gd name="T23" fmla="*/ 61 h 108"/>
                <a:gd name="T24" fmla="*/ 253 w 262"/>
                <a:gd name="T25" fmla="*/ 70 h 108"/>
                <a:gd name="T26" fmla="*/ 237 w 262"/>
                <a:gd name="T27" fmla="*/ 94 h 108"/>
                <a:gd name="T28" fmla="*/ 226 w 262"/>
                <a:gd name="T29" fmla="*/ 103 h 108"/>
                <a:gd name="T30" fmla="*/ 211 w 262"/>
                <a:gd name="T31" fmla="*/ 88 h 108"/>
                <a:gd name="T32" fmla="*/ 198 w 262"/>
                <a:gd name="T33" fmla="*/ 83 h 108"/>
                <a:gd name="T34" fmla="*/ 180 w 262"/>
                <a:gd name="T35" fmla="*/ 85 h 108"/>
                <a:gd name="T36" fmla="*/ 158 w 262"/>
                <a:gd name="T37" fmla="*/ 88 h 108"/>
                <a:gd name="T38" fmla="*/ 137 w 262"/>
                <a:gd name="T39" fmla="*/ 92 h 108"/>
                <a:gd name="T40" fmla="*/ 115 w 262"/>
                <a:gd name="T41" fmla="*/ 86 h 108"/>
                <a:gd name="T42" fmla="*/ 95 w 262"/>
                <a:gd name="T43" fmla="*/ 57 h 108"/>
                <a:gd name="T44" fmla="*/ 88 w 262"/>
                <a:gd name="T45" fmla="*/ 44 h 108"/>
                <a:gd name="T46" fmla="*/ 77 w 262"/>
                <a:gd name="T47" fmla="*/ 46 h 108"/>
                <a:gd name="T48" fmla="*/ 64 w 262"/>
                <a:gd name="T49" fmla="*/ 50 h 108"/>
                <a:gd name="T50" fmla="*/ 47 w 262"/>
                <a:gd name="T51" fmla="*/ 46 h 108"/>
                <a:gd name="T52" fmla="*/ 29 w 262"/>
                <a:gd name="T53" fmla="*/ 39 h 108"/>
                <a:gd name="T54" fmla="*/ 12 w 262"/>
                <a:gd name="T55" fmla="*/ 29 h 108"/>
                <a:gd name="T56" fmla="*/ 1 w 262"/>
                <a:gd name="T57" fmla="*/ 20 h 108"/>
                <a:gd name="T58" fmla="*/ 0 w 262"/>
                <a:gd name="T59" fmla="*/ 7 h 108"/>
                <a:gd name="T60" fmla="*/ 9 w 262"/>
                <a:gd name="T61" fmla="*/ 4 h 108"/>
                <a:gd name="T62" fmla="*/ 27 w 262"/>
                <a:gd name="T63" fmla="*/ 15 h 108"/>
                <a:gd name="T64" fmla="*/ 53 w 262"/>
                <a:gd name="T65" fmla="*/ 20 h 108"/>
                <a:gd name="T66" fmla="*/ 69 w 262"/>
                <a:gd name="T67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08">
                  <a:moveTo>
                    <a:pt x="77" y="6"/>
                  </a:moveTo>
                  <a:lnTo>
                    <a:pt x="82" y="4"/>
                  </a:lnTo>
                  <a:lnTo>
                    <a:pt x="90" y="4"/>
                  </a:lnTo>
                  <a:lnTo>
                    <a:pt x="97" y="6"/>
                  </a:lnTo>
                  <a:lnTo>
                    <a:pt x="102" y="7"/>
                  </a:lnTo>
                  <a:lnTo>
                    <a:pt x="108" y="13"/>
                  </a:lnTo>
                  <a:lnTo>
                    <a:pt x="115" y="18"/>
                  </a:lnTo>
                  <a:lnTo>
                    <a:pt x="123" y="26"/>
                  </a:lnTo>
                  <a:lnTo>
                    <a:pt x="130" y="29"/>
                  </a:lnTo>
                  <a:lnTo>
                    <a:pt x="137" y="35"/>
                  </a:lnTo>
                  <a:lnTo>
                    <a:pt x="145" y="39"/>
                  </a:lnTo>
                  <a:lnTo>
                    <a:pt x="152" y="42"/>
                  </a:lnTo>
                  <a:lnTo>
                    <a:pt x="159" y="42"/>
                  </a:lnTo>
                  <a:lnTo>
                    <a:pt x="172" y="42"/>
                  </a:lnTo>
                  <a:lnTo>
                    <a:pt x="183" y="42"/>
                  </a:lnTo>
                  <a:lnTo>
                    <a:pt x="193" y="46"/>
                  </a:lnTo>
                  <a:lnTo>
                    <a:pt x="200" y="50"/>
                  </a:lnTo>
                  <a:lnTo>
                    <a:pt x="205" y="51"/>
                  </a:lnTo>
                  <a:lnTo>
                    <a:pt x="211" y="53"/>
                  </a:lnTo>
                  <a:lnTo>
                    <a:pt x="220" y="55"/>
                  </a:lnTo>
                  <a:lnTo>
                    <a:pt x="229" y="57"/>
                  </a:lnTo>
                  <a:lnTo>
                    <a:pt x="238" y="59"/>
                  </a:lnTo>
                  <a:lnTo>
                    <a:pt x="248" y="59"/>
                  </a:lnTo>
                  <a:lnTo>
                    <a:pt x="255" y="61"/>
                  </a:lnTo>
                  <a:lnTo>
                    <a:pt x="262" y="61"/>
                  </a:lnTo>
                  <a:lnTo>
                    <a:pt x="253" y="70"/>
                  </a:lnTo>
                  <a:lnTo>
                    <a:pt x="244" y="81"/>
                  </a:lnTo>
                  <a:lnTo>
                    <a:pt x="237" y="94"/>
                  </a:lnTo>
                  <a:lnTo>
                    <a:pt x="231" y="108"/>
                  </a:lnTo>
                  <a:lnTo>
                    <a:pt x="226" y="103"/>
                  </a:lnTo>
                  <a:lnTo>
                    <a:pt x="218" y="96"/>
                  </a:lnTo>
                  <a:lnTo>
                    <a:pt x="211" y="88"/>
                  </a:lnTo>
                  <a:lnTo>
                    <a:pt x="204" y="85"/>
                  </a:lnTo>
                  <a:lnTo>
                    <a:pt x="198" y="83"/>
                  </a:lnTo>
                  <a:lnTo>
                    <a:pt x="191" y="83"/>
                  </a:lnTo>
                  <a:lnTo>
                    <a:pt x="180" y="85"/>
                  </a:lnTo>
                  <a:lnTo>
                    <a:pt x="169" y="86"/>
                  </a:lnTo>
                  <a:lnTo>
                    <a:pt x="158" y="88"/>
                  </a:lnTo>
                  <a:lnTo>
                    <a:pt x="147" y="90"/>
                  </a:lnTo>
                  <a:lnTo>
                    <a:pt x="137" y="92"/>
                  </a:lnTo>
                  <a:lnTo>
                    <a:pt x="130" y="92"/>
                  </a:lnTo>
                  <a:lnTo>
                    <a:pt x="115" y="86"/>
                  </a:lnTo>
                  <a:lnTo>
                    <a:pt x="104" y="72"/>
                  </a:lnTo>
                  <a:lnTo>
                    <a:pt x="95" y="57"/>
                  </a:lnTo>
                  <a:lnTo>
                    <a:pt x="91" y="48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77" y="46"/>
                  </a:lnTo>
                  <a:lnTo>
                    <a:pt x="69" y="48"/>
                  </a:lnTo>
                  <a:lnTo>
                    <a:pt x="64" y="50"/>
                  </a:lnTo>
                  <a:lnTo>
                    <a:pt x="57" y="48"/>
                  </a:lnTo>
                  <a:lnTo>
                    <a:pt x="47" y="46"/>
                  </a:lnTo>
                  <a:lnTo>
                    <a:pt x="38" y="42"/>
                  </a:lnTo>
                  <a:lnTo>
                    <a:pt x="29" y="39"/>
                  </a:lnTo>
                  <a:lnTo>
                    <a:pt x="20" y="35"/>
                  </a:lnTo>
                  <a:lnTo>
                    <a:pt x="12" y="29"/>
                  </a:lnTo>
                  <a:lnTo>
                    <a:pt x="7" y="26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4"/>
                  </a:lnTo>
                  <a:lnTo>
                    <a:pt x="16" y="9"/>
                  </a:lnTo>
                  <a:lnTo>
                    <a:pt x="27" y="15"/>
                  </a:lnTo>
                  <a:lnTo>
                    <a:pt x="44" y="20"/>
                  </a:lnTo>
                  <a:lnTo>
                    <a:pt x="53" y="20"/>
                  </a:lnTo>
                  <a:lnTo>
                    <a:pt x="62" y="18"/>
                  </a:lnTo>
                  <a:lnTo>
                    <a:pt x="69" y="1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9" name="Freeform 65"/>
            <p:cNvSpPr>
              <a:spLocks/>
            </p:cNvSpPr>
            <p:nvPr/>
          </p:nvSpPr>
          <p:spPr bwMode="auto">
            <a:xfrm>
              <a:off x="4090" y="2263"/>
              <a:ext cx="45" cy="25"/>
            </a:xfrm>
            <a:custGeom>
              <a:avLst/>
              <a:gdLst>
                <a:gd name="T0" fmla="*/ 0 w 90"/>
                <a:gd name="T1" fmla="*/ 16 h 49"/>
                <a:gd name="T2" fmla="*/ 5 w 90"/>
                <a:gd name="T3" fmla="*/ 14 h 49"/>
                <a:gd name="T4" fmla="*/ 13 w 90"/>
                <a:gd name="T5" fmla="*/ 13 h 49"/>
                <a:gd name="T6" fmla="*/ 22 w 90"/>
                <a:gd name="T7" fmla="*/ 11 h 49"/>
                <a:gd name="T8" fmla="*/ 31 w 90"/>
                <a:gd name="T9" fmla="*/ 7 h 49"/>
                <a:gd name="T10" fmla="*/ 40 w 90"/>
                <a:gd name="T11" fmla="*/ 5 h 49"/>
                <a:gd name="T12" fmla="*/ 49 w 90"/>
                <a:gd name="T13" fmla="*/ 3 h 49"/>
                <a:gd name="T14" fmla="*/ 55 w 90"/>
                <a:gd name="T15" fmla="*/ 2 h 49"/>
                <a:gd name="T16" fmla="*/ 60 w 90"/>
                <a:gd name="T17" fmla="*/ 0 h 49"/>
                <a:gd name="T18" fmla="*/ 71 w 90"/>
                <a:gd name="T19" fmla="*/ 2 h 49"/>
                <a:gd name="T20" fmla="*/ 84 w 90"/>
                <a:gd name="T21" fmla="*/ 11 h 49"/>
                <a:gd name="T22" fmla="*/ 90 w 90"/>
                <a:gd name="T23" fmla="*/ 20 h 49"/>
                <a:gd name="T24" fmla="*/ 86 w 90"/>
                <a:gd name="T25" fmla="*/ 25 h 49"/>
                <a:gd name="T26" fmla="*/ 70 w 90"/>
                <a:gd name="T27" fmla="*/ 31 h 49"/>
                <a:gd name="T28" fmla="*/ 59 w 90"/>
                <a:gd name="T29" fmla="*/ 40 h 49"/>
                <a:gd name="T30" fmla="*/ 49 w 90"/>
                <a:gd name="T31" fmla="*/ 48 h 49"/>
                <a:gd name="T32" fmla="*/ 42 w 90"/>
                <a:gd name="T33" fmla="*/ 49 h 49"/>
                <a:gd name="T34" fmla="*/ 31 w 90"/>
                <a:gd name="T35" fmla="*/ 46 h 49"/>
                <a:gd name="T36" fmla="*/ 20 w 90"/>
                <a:gd name="T37" fmla="*/ 40 h 49"/>
                <a:gd name="T38" fmla="*/ 9 w 90"/>
                <a:gd name="T39" fmla="*/ 35 h 49"/>
                <a:gd name="T40" fmla="*/ 2 w 90"/>
                <a:gd name="T41" fmla="*/ 27 h 49"/>
                <a:gd name="T42" fmla="*/ 0 w 90"/>
                <a:gd name="T43" fmla="*/ 24 h 49"/>
                <a:gd name="T44" fmla="*/ 0 w 90"/>
                <a:gd name="T45" fmla="*/ 22 h 49"/>
                <a:gd name="T46" fmla="*/ 0 w 90"/>
                <a:gd name="T47" fmla="*/ 18 h 49"/>
                <a:gd name="T48" fmla="*/ 0 w 90"/>
                <a:gd name="T4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49">
                  <a:moveTo>
                    <a:pt x="0" y="16"/>
                  </a:moveTo>
                  <a:lnTo>
                    <a:pt x="5" y="14"/>
                  </a:lnTo>
                  <a:lnTo>
                    <a:pt x="13" y="13"/>
                  </a:lnTo>
                  <a:lnTo>
                    <a:pt x="22" y="11"/>
                  </a:lnTo>
                  <a:lnTo>
                    <a:pt x="31" y="7"/>
                  </a:lnTo>
                  <a:lnTo>
                    <a:pt x="40" y="5"/>
                  </a:lnTo>
                  <a:lnTo>
                    <a:pt x="49" y="3"/>
                  </a:lnTo>
                  <a:lnTo>
                    <a:pt x="55" y="2"/>
                  </a:lnTo>
                  <a:lnTo>
                    <a:pt x="60" y="0"/>
                  </a:lnTo>
                  <a:lnTo>
                    <a:pt x="71" y="2"/>
                  </a:lnTo>
                  <a:lnTo>
                    <a:pt x="84" y="11"/>
                  </a:lnTo>
                  <a:lnTo>
                    <a:pt x="90" y="20"/>
                  </a:lnTo>
                  <a:lnTo>
                    <a:pt x="86" y="25"/>
                  </a:lnTo>
                  <a:lnTo>
                    <a:pt x="70" y="31"/>
                  </a:lnTo>
                  <a:lnTo>
                    <a:pt x="59" y="40"/>
                  </a:lnTo>
                  <a:lnTo>
                    <a:pt x="49" y="48"/>
                  </a:lnTo>
                  <a:lnTo>
                    <a:pt x="42" y="49"/>
                  </a:lnTo>
                  <a:lnTo>
                    <a:pt x="31" y="46"/>
                  </a:lnTo>
                  <a:lnTo>
                    <a:pt x="20" y="40"/>
                  </a:lnTo>
                  <a:lnTo>
                    <a:pt x="9" y="35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0" name="Freeform 66"/>
            <p:cNvSpPr>
              <a:spLocks/>
            </p:cNvSpPr>
            <p:nvPr/>
          </p:nvSpPr>
          <p:spPr bwMode="auto">
            <a:xfrm>
              <a:off x="4748" y="2182"/>
              <a:ext cx="23" cy="15"/>
            </a:xfrm>
            <a:custGeom>
              <a:avLst/>
              <a:gdLst>
                <a:gd name="T0" fmla="*/ 0 w 46"/>
                <a:gd name="T1" fmla="*/ 2 h 29"/>
                <a:gd name="T2" fmla="*/ 6 w 46"/>
                <a:gd name="T3" fmla="*/ 7 h 29"/>
                <a:gd name="T4" fmla="*/ 11 w 46"/>
                <a:gd name="T5" fmla="*/ 15 h 29"/>
                <a:gd name="T6" fmla="*/ 15 w 46"/>
                <a:gd name="T7" fmla="*/ 24 h 29"/>
                <a:gd name="T8" fmla="*/ 17 w 46"/>
                <a:gd name="T9" fmla="*/ 29 h 29"/>
                <a:gd name="T10" fmla="*/ 26 w 46"/>
                <a:gd name="T11" fmla="*/ 28 h 29"/>
                <a:gd name="T12" fmla="*/ 35 w 46"/>
                <a:gd name="T13" fmla="*/ 24 h 29"/>
                <a:gd name="T14" fmla="*/ 43 w 46"/>
                <a:gd name="T15" fmla="*/ 20 h 29"/>
                <a:gd name="T16" fmla="*/ 46 w 46"/>
                <a:gd name="T17" fmla="*/ 17 h 29"/>
                <a:gd name="T18" fmla="*/ 43 w 46"/>
                <a:gd name="T19" fmla="*/ 11 h 29"/>
                <a:gd name="T20" fmla="*/ 32 w 46"/>
                <a:gd name="T21" fmla="*/ 6 h 29"/>
                <a:gd name="T22" fmla="*/ 17 w 46"/>
                <a:gd name="T23" fmla="*/ 0 h 29"/>
                <a:gd name="T24" fmla="*/ 0 w 46"/>
                <a:gd name="T2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29">
                  <a:moveTo>
                    <a:pt x="0" y="2"/>
                  </a:moveTo>
                  <a:lnTo>
                    <a:pt x="6" y="7"/>
                  </a:lnTo>
                  <a:lnTo>
                    <a:pt x="11" y="15"/>
                  </a:lnTo>
                  <a:lnTo>
                    <a:pt x="15" y="24"/>
                  </a:lnTo>
                  <a:lnTo>
                    <a:pt x="17" y="29"/>
                  </a:lnTo>
                  <a:lnTo>
                    <a:pt x="26" y="28"/>
                  </a:lnTo>
                  <a:lnTo>
                    <a:pt x="35" y="24"/>
                  </a:lnTo>
                  <a:lnTo>
                    <a:pt x="43" y="20"/>
                  </a:lnTo>
                  <a:lnTo>
                    <a:pt x="46" y="17"/>
                  </a:lnTo>
                  <a:lnTo>
                    <a:pt x="43" y="11"/>
                  </a:lnTo>
                  <a:lnTo>
                    <a:pt x="32" y="6"/>
                  </a:ln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1" name="Freeform 67"/>
            <p:cNvSpPr>
              <a:spLocks/>
            </p:cNvSpPr>
            <p:nvPr/>
          </p:nvSpPr>
          <p:spPr bwMode="auto">
            <a:xfrm>
              <a:off x="4688" y="2119"/>
              <a:ext cx="18" cy="11"/>
            </a:xfrm>
            <a:custGeom>
              <a:avLst/>
              <a:gdLst>
                <a:gd name="T0" fmla="*/ 35 w 35"/>
                <a:gd name="T1" fmla="*/ 22 h 22"/>
                <a:gd name="T2" fmla="*/ 26 w 35"/>
                <a:gd name="T3" fmla="*/ 21 h 22"/>
                <a:gd name="T4" fmla="*/ 16 w 35"/>
                <a:gd name="T5" fmla="*/ 17 h 22"/>
                <a:gd name="T6" fmla="*/ 9 w 35"/>
                <a:gd name="T7" fmla="*/ 13 h 22"/>
                <a:gd name="T8" fmla="*/ 0 w 35"/>
                <a:gd name="T9" fmla="*/ 11 h 22"/>
                <a:gd name="T10" fmla="*/ 4 w 35"/>
                <a:gd name="T11" fmla="*/ 8 h 22"/>
                <a:gd name="T12" fmla="*/ 5 w 35"/>
                <a:gd name="T13" fmla="*/ 4 h 22"/>
                <a:gd name="T14" fmla="*/ 9 w 35"/>
                <a:gd name="T15" fmla="*/ 2 h 22"/>
                <a:gd name="T16" fmla="*/ 11 w 35"/>
                <a:gd name="T17" fmla="*/ 0 h 22"/>
                <a:gd name="T18" fmla="*/ 18 w 35"/>
                <a:gd name="T19" fmla="*/ 0 h 22"/>
                <a:gd name="T20" fmla="*/ 26 w 35"/>
                <a:gd name="T21" fmla="*/ 6 h 22"/>
                <a:gd name="T22" fmla="*/ 33 w 35"/>
                <a:gd name="T23" fmla="*/ 13 h 22"/>
                <a:gd name="T24" fmla="*/ 35 w 35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lnTo>
                    <a:pt x="26" y="21"/>
                  </a:lnTo>
                  <a:lnTo>
                    <a:pt x="16" y="17"/>
                  </a:lnTo>
                  <a:lnTo>
                    <a:pt x="9" y="13"/>
                  </a:lnTo>
                  <a:lnTo>
                    <a:pt x="0" y="11"/>
                  </a:lnTo>
                  <a:lnTo>
                    <a:pt x="4" y="8"/>
                  </a:lnTo>
                  <a:lnTo>
                    <a:pt x="5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3" y="13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2" name="Freeform 68"/>
            <p:cNvSpPr>
              <a:spLocks/>
            </p:cNvSpPr>
            <p:nvPr/>
          </p:nvSpPr>
          <p:spPr bwMode="auto">
            <a:xfrm>
              <a:off x="4715" y="2160"/>
              <a:ext cx="15" cy="12"/>
            </a:xfrm>
            <a:custGeom>
              <a:avLst/>
              <a:gdLst>
                <a:gd name="T0" fmla="*/ 0 w 30"/>
                <a:gd name="T1" fmla="*/ 7 h 24"/>
                <a:gd name="T2" fmla="*/ 7 w 30"/>
                <a:gd name="T3" fmla="*/ 11 h 24"/>
                <a:gd name="T4" fmla="*/ 15 w 30"/>
                <a:gd name="T5" fmla="*/ 15 h 24"/>
                <a:gd name="T6" fmla="*/ 22 w 30"/>
                <a:gd name="T7" fmla="*/ 20 h 24"/>
                <a:gd name="T8" fmla="*/ 28 w 30"/>
                <a:gd name="T9" fmla="*/ 24 h 24"/>
                <a:gd name="T10" fmla="*/ 30 w 30"/>
                <a:gd name="T11" fmla="*/ 20 h 24"/>
                <a:gd name="T12" fmla="*/ 30 w 30"/>
                <a:gd name="T13" fmla="*/ 13 h 24"/>
                <a:gd name="T14" fmla="*/ 28 w 30"/>
                <a:gd name="T15" fmla="*/ 7 h 24"/>
                <a:gd name="T16" fmla="*/ 22 w 30"/>
                <a:gd name="T17" fmla="*/ 4 h 24"/>
                <a:gd name="T18" fmla="*/ 15 w 30"/>
                <a:gd name="T19" fmla="*/ 0 h 24"/>
                <a:gd name="T20" fmla="*/ 6 w 30"/>
                <a:gd name="T21" fmla="*/ 0 h 24"/>
                <a:gd name="T22" fmla="*/ 0 w 30"/>
                <a:gd name="T23" fmla="*/ 4 h 24"/>
                <a:gd name="T24" fmla="*/ 0 w 30"/>
                <a:gd name="T2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0" y="7"/>
                  </a:moveTo>
                  <a:lnTo>
                    <a:pt x="7" y="11"/>
                  </a:lnTo>
                  <a:lnTo>
                    <a:pt x="15" y="15"/>
                  </a:lnTo>
                  <a:lnTo>
                    <a:pt x="22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28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3" name="Freeform 69"/>
            <p:cNvSpPr>
              <a:spLocks/>
            </p:cNvSpPr>
            <p:nvPr/>
          </p:nvSpPr>
          <p:spPr bwMode="auto">
            <a:xfrm>
              <a:off x="4741" y="2132"/>
              <a:ext cx="26" cy="39"/>
            </a:xfrm>
            <a:custGeom>
              <a:avLst/>
              <a:gdLst>
                <a:gd name="T0" fmla="*/ 0 w 51"/>
                <a:gd name="T1" fmla="*/ 0 h 77"/>
                <a:gd name="T2" fmla="*/ 1 w 51"/>
                <a:gd name="T3" fmla="*/ 18 h 77"/>
                <a:gd name="T4" fmla="*/ 3 w 51"/>
                <a:gd name="T5" fmla="*/ 40 h 77"/>
                <a:gd name="T6" fmla="*/ 1 w 51"/>
                <a:gd name="T7" fmla="*/ 62 h 77"/>
                <a:gd name="T8" fmla="*/ 0 w 51"/>
                <a:gd name="T9" fmla="*/ 77 h 77"/>
                <a:gd name="T10" fmla="*/ 7 w 51"/>
                <a:gd name="T11" fmla="*/ 75 h 77"/>
                <a:gd name="T12" fmla="*/ 12 w 51"/>
                <a:gd name="T13" fmla="*/ 73 h 77"/>
                <a:gd name="T14" fmla="*/ 18 w 51"/>
                <a:gd name="T15" fmla="*/ 72 h 77"/>
                <a:gd name="T16" fmla="*/ 22 w 51"/>
                <a:gd name="T17" fmla="*/ 70 h 77"/>
                <a:gd name="T18" fmla="*/ 29 w 51"/>
                <a:gd name="T19" fmla="*/ 68 h 77"/>
                <a:gd name="T20" fmla="*/ 36 w 51"/>
                <a:gd name="T21" fmla="*/ 64 h 77"/>
                <a:gd name="T22" fmla="*/ 44 w 51"/>
                <a:gd name="T23" fmla="*/ 64 h 77"/>
                <a:gd name="T24" fmla="*/ 49 w 51"/>
                <a:gd name="T25" fmla="*/ 64 h 77"/>
                <a:gd name="T26" fmla="*/ 51 w 51"/>
                <a:gd name="T27" fmla="*/ 61 h 77"/>
                <a:gd name="T28" fmla="*/ 47 w 51"/>
                <a:gd name="T29" fmla="*/ 53 h 77"/>
                <a:gd name="T30" fmla="*/ 38 w 51"/>
                <a:gd name="T31" fmla="*/ 49 h 77"/>
                <a:gd name="T32" fmla="*/ 20 w 51"/>
                <a:gd name="T33" fmla="*/ 53 h 77"/>
                <a:gd name="T34" fmla="*/ 23 w 51"/>
                <a:gd name="T35" fmla="*/ 44 h 77"/>
                <a:gd name="T36" fmla="*/ 25 w 51"/>
                <a:gd name="T37" fmla="*/ 35 h 77"/>
                <a:gd name="T38" fmla="*/ 25 w 51"/>
                <a:gd name="T39" fmla="*/ 27 h 77"/>
                <a:gd name="T40" fmla="*/ 22 w 51"/>
                <a:gd name="T41" fmla="*/ 22 h 77"/>
                <a:gd name="T42" fmla="*/ 18 w 51"/>
                <a:gd name="T43" fmla="*/ 16 h 77"/>
                <a:gd name="T44" fmla="*/ 11 w 51"/>
                <a:gd name="T45" fmla="*/ 11 h 77"/>
                <a:gd name="T46" fmla="*/ 5 w 51"/>
                <a:gd name="T47" fmla="*/ 5 h 77"/>
                <a:gd name="T48" fmla="*/ 0 w 51"/>
                <a:gd name="T4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77">
                  <a:moveTo>
                    <a:pt x="0" y="0"/>
                  </a:moveTo>
                  <a:lnTo>
                    <a:pt x="1" y="18"/>
                  </a:lnTo>
                  <a:lnTo>
                    <a:pt x="3" y="40"/>
                  </a:lnTo>
                  <a:lnTo>
                    <a:pt x="1" y="62"/>
                  </a:lnTo>
                  <a:lnTo>
                    <a:pt x="0" y="77"/>
                  </a:lnTo>
                  <a:lnTo>
                    <a:pt x="7" y="75"/>
                  </a:lnTo>
                  <a:lnTo>
                    <a:pt x="12" y="73"/>
                  </a:lnTo>
                  <a:lnTo>
                    <a:pt x="18" y="72"/>
                  </a:lnTo>
                  <a:lnTo>
                    <a:pt x="22" y="70"/>
                  </a:lnTo>
                  <a:lnTo>
                    <a:pt x="29" y="68"/>
                  </a:lnTo>
                  <a:lnTo>
                    <a:pt x="36" y="64"/>
                  </a:lnTo>
                  <a:lnTo>
                    <a:pt x="44" y="64"/>
                  </a:lnTo>
                  <a:lnTo>
                    <a:pt x="49" y="64"/>
                  </a:lnTo>
                  <a:lnTo>
                    <a:pt x="51" y="61"/>
                  </a:lnTo>
                  <a:lnTo>
                    <a:pt x="47" y="53"/>
                  </a:lnTo>
                  <a:lnTo>
                    <a:pt x="38" y="49"/>
                  </a:lnTo>
                  <a:lnTo>
                    <a:pt x="20" y="53"/>
                  </a:lnTo>
                  <a:lnTo>
                    <a:pt x="23" y="44"/>
                  </a:lnTo>
                  <a:lnTo>
                    <a:pt x="25" y="35"/>
                  </a:lnTo>
                  <a:lnTo>
                    <a:pt x="25" y="27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1" y="11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4" name="Freeform 70"/>
            <p:cNvSpPr>
              <a:spLocks/>
            </p:cNvSpPr>
            <p:nvPr/>
          </p:nvSpPr>
          <p:spPr bwMode="auto">
            <a:xfrm>
              <a:off x="4682" y="2137"/>
              <a:ext cx="11" cy="21"/>
            </a:xfrm>
            <a:custGeom>
              <a:avLst/>
              <a:gdLst>
                <a:gd name="T0" fmla="*/ 4 w 22"/>
                <a:gd name="T1" fmla="*/ 29 h 42"/>
                <a:gd name="T2" fmla="*/ 2 w 22"/>
                <a:gd name="T3" fmla="*/ 18 h 42"/>
                <a:gd name="T4" fmla="*/ 0 w 22"/>
                <a:gd name="T5" fmla="*/ 9 h 42"/>
                <a:gd name="T6" fmla="*/ 0 w 22"/>
                <a:gd name="T7" fmla="*/ 4 h 42"/>
                <a:gd name="T8" fmla="*/ 2 w 22"/>
                <a:gd name="T9" fmla="*/ 0 h 42"/>
                <a:gd name="T10" fmla="*/ 7 w 22"/>
                <a:gd name="T11" fmla="*/ 2 h 42"/>
                <a:gd name="T12" fmla="*/ 17 w 22"/>
                <a:gd name="T13" fmla="*/ 11 h 42"/>
                <a:gd name="T14" fmla="*/ 22 w 22"/>
                <a:gd name="T15" fmla="*/ 26 h 42"/>
                <a:gd name="T16" fmla="*/ 20 w 22"/>
                <a:gd name="T17" fmla="*/ 42 h 42"/>
                <a:gd name="T18" fmla="*/ 15 w 22"/>
                <a:gd name="T19" fmla="*/ 40 h 42"/>
                <a:gd name="T20" fmla="*/ 9 w 22"/>
                <a:gd name="T21" fmla="*/ 37 h 42"/>
                <a:gd name="T22" fmla="*/ 5 w 22"/>
                <a:gd name="T23" fmla="*/ 33 h 42"/>
                <a:gd name="T24" fmla="*/ 4 w 22"/>
                <a:gd name="T25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2">
                  <a:moveTo>
                    <a:pt x="4" y="29"/>
                  </a:moveTo>
                  <a:lnTo>
                    <a:pt x="2" y="18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7" y="2"/>
                  </a:lnTo>
                  <a:lnTo>
                    <a:pt x="17" y="11"/>
                  </a:lnTo>
                  <a:lnTo>
                    <a:pt x="22" y="26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9" y="37"/>
                  </a:lnTo>
                  <a:lnTo>
                    <a:pt x="5" y="33"/>
                  </a:lnTo>
                  <a:lnTo>
                    <a:pt x="4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5" name="Freeform 71"/>
            <p:cNvSpPr>
              <a:spLocks/>
            </p:cNvSpPr>
            <p:nvPr/>
          </p:nvSpPr>
          <p:spPr bwMode="auto">
            <a:xfrm>
              <a:off x="4789" y="2126"/>
              <a:ext cx="17" cy="24"/>
            </a:xfrm>
            <a:custGeom>
              <a:avLst/>
              <a:gdLst>
                <a:gd name="T0" fmla="*/ 0 w 33"/>
                <a:gd name="T1" fmla="*/ 0 h 48"/>
                <a:gd name="T2" fmla="*/ 7 w 33"/>
                <a:gd name="T3" fmla="*/ 0 h 48"/>
                <a:gd name="T4" fmla="*/ 16 w 33"/>
                <a:gd name="T5" fmla="*/ 0 h 48"/>
                <a:gd name="T6" fmla="*/ 26 w 33"/>
                <a:gd name="T7" fmla="*/ 4 h 48"/>
                <a:gd name="T8" fmla="*/ 33 w 33"/>
                <a:gd name="T9" fmla="*/ 7 h 48"/>
                <a:gd name="T10" fmla="*/ 31 w 33"/>
                <a:gd name="T11" fmla="*/ 17 h 48"/>
                <a:gd name="T12" fmla="*/ 26 w 33"/>
                <a:gd name="T13" fmla="*/ 29 h 48"/>
                <a:gd name="T14" fmla="*/ 18 w 33"/>
                <a:gd name="T15" fmla="*/ 40 h 48"/>
                <a:gd name="T16" fmla="*/ 5 w 33"/>
                <a:gd name="T17" fmla="*/ 48 h 48"/>
                <a:gd name="T18" fmla="*/ 4 w 33"/>
                <a:gd name="T19" fmla="*/ 37 h 48"/>
                <a:gd name="T20" fmla="*/ 0 w 33"/>
                <a:gd name="T21" fmla="*/ 24 h 48"/>
                <a:gd name="T22" fmla="*/ 0 w 33"/>
                <a:gd name="T23" fmla="*/ 11 h 48"/>
                <a:gd name="T24" fmla="*/ 0 w 33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48">
                  <a:moveTo>
                    <a:pt x="0" y="0"/>
                  </a:moveTo>
                  <a:lnTo>
                    <a:pt x="7" y="0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33" y="7"/>
                  </a:lnTo>
                  <a:lnTo>
                    <a:pt x="31" y="17"/>
                  </a:lnTo>
                  <a:lnTo>
                    <a:pt x="26" y="29"/>
                  </a:lnTo>
                  <a:lnTo>
                    <a:pt x="18" y="40"/>
                  </a:lnTo>
                  <a:lnTo>
                    <a:pt x="5" y="48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6" name="Freeform 72"/>
            <p:cNvSpPr>
              <a:spLocks/>
            </p:cNvSpPr>
            <p:nvPr/>
          </p:nvSpPr>
          <p:spPr bwMode="auto">
            <a:xfrm>
              <a:off x="4761" y="1982"/>
              <a:ext cx="79" cy="142"/>
            </a:xfrm>
            <a:custGeom>
              <a:avLst/>
              <a:gdLst>
                <a:gd name="T0" fmla="*/ 121 w 158"/>
                <a:gd name="T1" fmla="*/ 255 h 284"/>
                <a:gd name="T2" fmla="*/ 107 w 158"/>
                <a:gd name="T3" fmla="*/ 275 h 284"/>
                <a:gd name="T4" fmla="*/ 92 w 158"/>
                <a:gd name="T5" fmla="*/ 281 h 284"/>
                <a:gd name="T6" fmla="*/ 68 w 158"/>
                <a:gd name="T7" fmla="*/ 273 h 284"/>
                <a:gd name="T8" fmla="*/ 55 w 158"/>
                <a:gd name="T9" fmla="*/ 272 h 284"/>
                <a:gd name="T10" fmla="*/ 61 w 158"/>
                <a:gd name="T11" fmla="*/ 268 h 284"/>
                <a:gd name="T12" fmla="*/ 57 w 158"/>
                <a:gd name="T13" fmla="*/ 260 h 284"/>
                <a:gd name="T14" fmla="*/ 39 w 158"/>
                <a:gd name="T15" fmla="*/ 257 h 284"/>
                <a:gd name="T16" fmla="*/ 42 w 158"/>
                <a:gd name="T17" fmla="*/ 248 h 284"/>
                <a:gd name="T18" fmla="*/ 61 w 158"/>
                <a:gd name="T19" fmla="*/ 249 h 284"/>
                <a:gd name="T20" fmla="*/ 68 w 158"/>
                <a:gd name="T21" fmla="*/ 248 h 284"/>
                <a:gd name="T22" fmla="*/ 70 w 158"/>
                <a:gd name="T23" fmla="*/ 216 h 284"/>
                <a:gd name="T24" fmla="*/ 68 w 158"/>
                <a:gd name="T25" fmla="*/ 198 h 284"/>
                <a:gd name="T26" fmla="*/ 57 w 158"/>
                <a:gd name="T27" fmla="*/ 183 h 284"/>
                <a:gd name="T28" fmla="*/ 50 w 158"/>
                <a:gd name="T29" fmla="*/ 176 h 284"/>
                <a:gd name="T30" fmla="*/ 51 w 158"/>
                <a:gd name="T31" fmla="*/ 161 h 284"/>
                <a:gd name="T32" fmla="*/ 55 w 158"/>
                <a:gd name="T33" fmla="*/ 141 h 284"/>
                <a:gd name="T34" fmla="*/ 53 w 158"/>
                <a:gd name="T35" fmla="*/ 106 h 284"/>
                <a:gd name="T36" fmla="*/ 55 w 158"/>
                <a:gd name="T37" fmla="*/ 93 h 284"/>
                <a:gd name="T38" fmla="*/ 64 w 158"/>
                <a:gd name="T39" fmla="*/ 88 h 284"/>
                <a:gd name="T40" fmla="*/ 73 w 158"/>
                <a:gd name="T41" fmla="*/ 82 h 284"/>
                <a:gd name="T42" fmla="*/ 70 w 158"/>
                <a:gd name="T43" fmla="*/ 71 h 284"/>
                <a:gd name="T44" fmla="*/ 61 w 158"/>
                <a:gd name="T45" fmla="*/ 64 h 284"/>
                <a:gd name="T46" fmla="*/ 44 w 158"/>
                <a:gd name="T47" fmla="*/ 53 h 284"/>
                <a:gd name="T48" fmla="*/ 26 w 158"/>
                <a:gd name="T49" fmla="*/ 42 h 284"/>
                <a:gd name="T50" fmla="*/ 7 w 158"/>
                <a:gd name="T51" fmla="*/ 31 h 284"/>
                <a:gd name="T52" fmla="*/ 7 w 158"/>
                <a:gd name="T53" fmla="*/ 27 h 284"/>
                <a:gd name="T54" fmla="*/ 18 w 158"/>
                <a:gd name="T55" fmla="*/ 25 h 284"/>
                <a:gd name="T56" fmla="*/ 28 w 158"/>
                <a:gd name="T57" fmla="*/ 24 h 284"/>
                <a:gd name="T58" fmla="*/ 40 w 158"/>
                <a:gd name="T59" fmla="*/ 24 h 284"/>
                <a:gd name="T60" fmla="*/ 55 w 158"/>
                <a:gd name="T61" fmla="*/ 36 h 284"/>
                <a:gd name="T62" fmla="*/ 81 w 158"/>
                <a:gd name="T63" fmla="*/ 66 h 284"/>
                <a:gd name="T64" fmla="*/ 86 w 158"/>
                <a:gd name="T65" fmla="*/ 69 h 284"/>
                <a:gd name="T66" fmla="*/ 88 w 158"/>
                <a:gd name="T67" fmla="*/ 57 h 284"/>
                <a:gd name="T68" fmla="*/ 96 w 158"/>
                <a:gd name="T69" fmla="*/ 38 h 284"/>
                <a:gd name="T70" fmla="*/ 97 w 158"/>
                <a:gd name="T71" fmla="*/ 9 h 284"/>
                <a:gd name="T72" fmla="*/ 97 w 158"/>
                <a:gd name="T73" fmla="*/ 1 h 284"/>
                <a:gd name="T74" fmla="*/ 105 w 158"/>
                <a:gd name="T75" fmla="*/ 11 h 284"/>
                <a:gd name="T76" fmla="*/ 114 w 158"/>
                <a:gd name="T77" fmla="*/ 25 h 284"/>
                <a:gd name="T78" fmla="*/ 118 w 158"/>
                <a:gd name="T79" fmla="*/ 46 h 284"/>
                <a:gd name="T80" fmla="*/ 116 w 158"/>
                <a:gd name="T81" fmla="*/ 57 h 284"/>
                <a:gd name="T82" fmla="*/ 108 w 158"/>
                <a:gd name="T83" fmla="*/ 69 h 284"/>
                <a:gd name="T84" fmla="*/ 112 w 158"/>
                <a:gd name="T85" fmla="*/ 80 h 284"/>
                <a:gd name="T86" fmla="*/ 116 w 158"/>
                <a:gd name="T87" fmla="*/ 97 h 284"/>
                <a:gd name="T88" fmla="*/ 112 w 158"/>
                <a:gd name="T89" fmla="*/ 112 h 284"/>
                <a:gd name="T90" fmla="*/ 101 w 158"/>
                <a:gd name="T91" fmla="*/ 110 h 284"/>
                <a:gd name="T92" fmla="*/ 96 w 158"/>
                <a:gd name="T93" fmla="*/ 115 h 284"/>
                <a:gd name="T94" fmla="*/ 96 w 158"/>
                <a:gd name="T95" fmla="*/ 150 h 284"/>
                <a:gd name="T96" fmla="*/ 99 w 158"/>
                <a:gd name="T97" fmla="*/ 178 h 284"/>
                <a:gd name="T98" fmla="*/ 101 w 158"/>
                <a:gd name="T99" fmla="*/ 215 h 284"/>
                <a:gd name="T100" fmla="*/ 107 w 158"/>
                <a:gd name="T101" fmla="*/ 233 h 284"/>
                <a:gd name="T102" fmla="*/ 118 w 158"/>
                <a:gd name="T103" fmla="*/ 238 h 284"/>
                <a:gd name="T104" fmla="*/ 125 w 158"/>
                <a:gd name="T105" fmla="*/ 231 h 284"/>
                <a:gd name="T106" fmla="*/ 147 w 158"/>
                <a:gd name="T107" fmla="*/ 211 h 284"/>
                <a:gd name="T108" fmla="*/ 158 w 158"/>
                <a:gd name="T109" fmla="*/ 211 h 284"/>
                <a:gd name="T110" fmla="*/ 158 w 158"/>
                <a:gd name="T111" fmla="*/ 216 h 284"/>
                <a:gd name="T112" fmla="*/ 145 w 158"/>
                <a:gd name="T113" fmla="*/ 222 h 284"/>
                <a:gd name="T114" fmla="*/ 130 w 158"/>
                <a:gd name="T115" fmla="*/ 24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84">
                  <a:moveTo>
                    <a:pt x="127" y="248"/>
                  </a:moveTo>
                  <a:lnTo>
                    <a:pt x="121" y="255"/>
                  </a:lnTo>
                  <a:lnTo>
                    <a:pt x="114" y="264"/>
                  </a:lnTo>
                  <a:lnTo>
                    <a:pt x="107" y="275"/>
                  </a:lnTo>
                  <a:lnTo>
                    <a:pt x="99" y="284"/>
                  </a:lnTo>
                  <a:lnTo>
                    <a:pt x="92" y="281"/>
                  </a:lnTo>
                  <a:lnTo>
                    <a:pt x="81" y="275"/>
                  </a:lnTo>
                  <a:lnTo>
                    <a:pt x="68" y="273"/>
                  </a:lnTo>
                  <a:lnTo>
                    <a:pt x="51" y="273"/>
                  </a:lnTo>
                  <a:lnTo>
                    <a:pt x="55" y="272"/>
                  </a:lnTo>
                  <a:lnTo>
                    <a:pt x="57" y="270"/>
                  </a:lnTo>
                  <a:lnTo>
                    <a:pt x="61" y="268"/>
                  </a:lnTo>
                  <a:lnTo>
                    <a:pt x="62" y="266"/>
                  </a:lnTo>
                  <a:lnTo>
                    <a:pt x="57" y="260"/>
                  </a:lnTo>
                  <a:lnTo>
                    <a:pt x="48" y="259"/>
                  </a:lnTo>
                  <a:lnTo>
                    <a:pt x="39" y="257"/>
                  </a:lnTo>
                  <a:lnTo>
                    <a:pt x="31" y="257"/>
                  </a:lnTo>
                  <a:lnTo>
                    <a:pt x="42" y="248"/>
                  </a:lnTo>
                  <a:lnTo>
                    <a:pt x="51" y="246"/>
                  </a:lnTo>
                  <a:lnTo>
                    <a:pt x="61" y="249"/>
                  </a:lnTo>
                  <a:lnTo>
                    <a:pt x="70" y="259"/>
                  </a:lnTo>
                  <a:lnTo>
                    <a:pt x="68" y="248"/>
                  </a:lnTo>
                  <a:lnTo>
                    <a:pt x="68" y="233"/>
                  </a:lnTo>
                  <a:lnTo>
                    <a:pt x="70" y="216"/>
                  </a:lnTo>
                  <a:lnTo>
                    <a:pt x="70" y="205"/>
                  </a:lnTo>
                  <a:lnTo>
                    <a:pt x="68" y="198"/>
                  </a:lnTo>
                  <a:lnTo>
                    <a:pt x="62" y="189"/>
                  </a:lnTo>
                  <a:lnTo>
                    <a:pt x="57" y="183"/>
                  </a:lnTo>
                  <a:lnTo>
                    <a:pt x="51" y="180"/>
                  </a:lnTo>
                  <a:lnTo>
                    <a:pt x="50" y="176"/>
                  </a:lnTo>
                  <a:lnTo>
                    <a:pt x="50" y="169"/>
                  </a:lnTo>
                  <a:lnTo>
                    <a:pt x="51" y="161"/>
                  </a:lnTo>
                  <a:lnTo>
                    <a:pt x="53" y="154"/>
                  </a:lnTo>
                  <a:lnTo>
                    <a:pt x="55" y="141"/>
                  </a:lnTo>
                  <a:lnTo>
                    <a:pt x="55" y="123"/>
                  </a:lnTo>
                  <a:lnTo>
                    <a:pt x="53" y="106"/>
                  </a:lnTo>
                  <a:lnTo>
                    <a:pt x="53" y="97"/>
                  </a:lnTo>
                  <a:lnTo>
                    <a:pt x="55" y="93"/>
                  </a:lnTo>
                  <a:lnTo>
                    <a:pt x="61" y="90"/>
                  </a:lnTo>
                  <a:lnTo>
                    <a:pt x="64" y="88"/>
                  </a:lnTo>
                  <a:lnTo>
                    <a:pt x="70" y="86"/>
                  </a:lnTo>
                  <a:lnTo>
                    <a:pt x="73" y="82"/>
                  </a:lnTo>
                  <a:lnTo>
                    <a:pt x="73" y="77"/>
                  </a:lnTo>
                  <a:lnTo>
                    <a:pt x="70" y="71"/>
                  </a:lnTo>
                  <a:lnTo>
                    <a:pt x="66" y="68"/>
                  </a:lnTo>
                  <a:lnTo>
                    <a:pt x="61" y="64"/>
                  </a:lnTo>
                  <a:lnTo>
                    <a:pt x="53" y="58"/>
                  </a:lnTo>
                  <a:lnTo>
                    <a:pt x="44" y="53"/>
                  </a:lnTo>
                  <a:lnTo>
                    <a:pt x="35" y="47"/>
                  </a:lnTo>
                  <a:lnTo>
                    <a:pt x="26" y="42"/>
                  </a:lnTo>
                  <a:lnTo>
                    <a:pt x="17" y="36"/>
                  </a:lnTo>
                  <a:lnTo>
                    <a:pt x="7" y="31"/>
                  </a:lnTo>
                  <a:lnTo>
                    <a:pt x="0" y="27"/>
                  </a:lnTo>
                  <a:lnTo>
                    <a:pt x="7" y="27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2" y="24"/>
                  </a:lnTo>
                  <a:lnTo>
                    <a:pt x="28" y="24"/>
                  </a:lnTo>
                  <a:lnTo>
                    <a:pt x="33" y="24"/>
                  </a:lnTo>
                  <a:lnTo>
                    <a:pt x="40" y="24"/>
                  </a:lnTo>
                  <a:lnTo>
                    <a:pt x="46" y="27"/>
                  </a:lnTo>
                  <a:lnTo>
                    <a:pt x="55" y="36"/>
                  </a:lnTo>
                  <a:lnTo>
                    <a:pt x="68" y="51"/>
                  </a:lnTo>
                  <a:lnTo>
                    <a:pt x="81" y="66"/>
                  </a:lnTo>
                  <a:lnTo>
                    <a:pt x="88" y="77"/>
                  </a:lnTo>
                  <a:lnTo>
                    <a:pt x="86" y="69"/>
                  </a:lnTo>
                  <a:lnTo>
                    <a:pt x="86" y="62"/>
                  </a:lnTo>
                  <a:lnTo>
                    <a:pt x="88" y="57"/>
                  </a:lnTo>
                  <a:lnTo>
                    <a:pt x="94" y="53"/>
                  </a:lnTo>
                  <a:lnTo>
                    <a:pt x="96" y="38"/>
                  </a:lnTo>
                  <a:lnTo>
                    <a:pt x="97" y="24"/>
                  </a:lnTo>
                  <a:lnTo>
                    <a:pt x="97" y="9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1" y="5"/>
                  </a:lnTo>
                  <a:lnTo>
                    <a:pt x="105" y="11"/>
                  </a:lnTo>
                  <a:lnTo>
                    <a:pt x="110" y="16"/>
                  </a:lnTo>
                  <a:lnTo>
                    <a:pt x="114" y="25"/>
                  </a:lnTo>
                  <a:lnTo>
                    <a:pt x="118" y="36"/>
                  </a:lnTo>
                  <a:lnTo>
                    <a:pt x="118" y="46"/>
                  </a:lnTo>
                  <a:lnTo>
                    <a:pt x="118" y="51"/>
                  </a:lnTo>
                  <a:lnTo>
                    <a:pt x="116" y="57"/>
                  </a:lnTo>
                  <a:lnTo>
                    <a:pt x="110" y="62"/>
                  </a:lnTo>
                  <a:lnTo>
                    <a:pt x="108" y="69"/>
                  </a:lnTo>
                  <a:lnTo>
                    <a:pt x="108" y="75"/>
                  </a:lnTo>
                  <a:lnTo>
                    <a:pt x="112" y="80"/>
                  </a:lnTo>
                  <a:lnTo>
                    <a:pt x="114" y="88"/>
                  </a:lnTo>
                  <a:lnTo>
                    <a:pt x="116" y="97"/>
                  </a:lnTo>
                  <a:lnTo>
                    <a:pt x="114" y="108"/>
                  </a:lnTo>
                  <a:lnTo>
                    <a:pt x="112" y="112"/>
                  </a:lnTo>
                  <a:lnTo>
                    <a:pt x="107" y="114"/>
                  </a:lnTo>
                  <a:lnTo>
                    <a:pt x="101" y="110"/>
                  </a:lnTo>
                  <a:lnTo>
                    <a:pt x="96" y="104"/>
                  </a:lnTo>
                  <a:lnTo>
                    <a:pt x="96" y="115"/>
                  </a:lnTo>
                  <a:lnTo>
                    <a:pt x="96" y="132"/>
                  </a:lnTo>
                  <a:lnTo>
                    <a:pt x="96" y="150"/>
                  </a:lnTo>
                  <a:lnTo>
                    <a:pt x="97" y="165"/>
                  </a:lnTo>
                  <a:lnTo>
                    <a:pt x="99" y="178"/>
                  </a:lnTo>
                  <a:lnTo>
                    <a:pt x="99" y="196"/>
                  </a:lnTo>
                  <a:lnTo>
                    <a:pt x="101" y="215"/>
                  </a:lnTo>
                  <a:lnTo>
                    <a:pt x="101" y="231"/>
                  </a:lnTo>
                  <a:lnTo>
                    <a:pt x="107" y="233"/>
                  </a:lnTo>
                  <a:lnTo>
                    <a:pt x="114" y="235"/>
                  </a:lnTo>
                  <a:lnTo>
                    <a:pt x="118" y="238"/>
                  </a:lnTo>
                  <a:lnTo>
                    <a:pt x="119" y="242"/>
                  </a:lnTo>
                  <a:lnTo>
                    <a:pt x="125" y="231"/>
                  </a:lnTo>
                  <a:lnTo>
                    <a:pt x="136" y="220"/>
                  </a:lnTo>
                  <a:lnTo>
                    <a:pt x="147" y="211"/>
                  </a:lnTo>
                  <a:lnTo>
                    <a:pt x="158" y="207"/>
                  </a:lnTo>
                  <a:lnTo>
                    <a:pt x="158" y="211"/>
                  </a:lnTo>
                  <a:lnTo>
                    <a:pt x="158" y="213"/>
                  </a:lnTo>
                  <a:lnTo>
                    <a:pt x="158" y="216"/>
                  </a:lnTo>
                  <a:lnTo>
                    <a:pt x="158" y="220"/>
                  </a:lnTo>
                  <a:lnTo>
                    <a:pt x="145" y="222"/>
                  </a:lnTo>
                  <a:lnTo>
                    <a:pt x="138" y="231"/>
                  </a:lnTo>
                  <a:lnTo>
                    <a:pt x="130" y="240"/>
                  </a:lnTo>
                  <a:lnTo>
                    <a:pt x="127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7" name="Freeform 73"/>
            <p:cNvSpPr>
              <a:spLocks/>
            </p:cNvSpPr>
            <p:nvPr/>
          </p:nvSpPr>
          <p:spPr bwMode="auto">
            <a:xfrm>
              <a:off x="4667" y="2121"/>
              <a:ext cx="39" cy="113"/>
            </a:xfrm>
            <a:custGeom>
              <a:avLst/>
              <a:gdLst>
                <a:gd name="T0" fmla="*/ 31 w 77"/>
                <a:gd name="T1" fmla="*/ 165 h 226"/>
                <a:gd name="T2" fmla="*/ 34 w 77"/>
                <a:gd name="T3" fmla="*/ 178 h 226"/>
                <a:gd name="T4" fmla="*/ 38 w 77"/>
                <a:gd name="T5" fmla="*/ 191 h 226"/>
                <a:gd name="T6" fmla="*/ 44 w 77"/>
                <a:gd name="T7" fmla="*/ 204 h 226"/>
                <a:gd name="T8" fmla="*/ 49 w 77"/>
                <a:gd name="T9" fmla="*/ 217 h 226"/>
                <a:gd name="T10" fmla="*/ 55 w 77"/>
                <a:gd name="T11" fmla="*/ 218 h 226"/>
                <a:gd name="T12" fmla="*/ 60 w 77"/>
                <a:gd name="T13" fmla="*/ 222 h 226"/>
                <a:gd name="T14" fmla="*/ 69 w 77"/>
                <a:gd name="T15" fmla="*/ 224 h 226"/>
                <a:gd name="T16" fmla="*/ 77 w 77"/>
                <a:gd name="T17" fmla="*/ 226 h 226"/>
                <a:gd name="T18" fmla="*/ 69 w 77"/>
                <a:gd name="T19" fmla="*/ 220 h 226"/>
                <a:gd name="T20" fmla="*/ 64 w 77"/>
                <a:gd name="T21" fmla="*/ 211 h 226"/>
                <a:gd name="T22" fmla="*/ 60 w 77"/>
                <a:gd name="T23" fmla="*/ 204 h 226"/>
                <a:gd name="T24" fmla="*/ 57 w 77"/>
                <a:gd name="T25" fmla="*/ 198 h 226"/>
                <a:gd name="T26" fmla="*/ 55 w 77"/>
                <a:gd name="T27" fmla="*/ 191 h 226"/>
                <a:gd name="T28" fmla="*/ 57 w 77"/>
                <a:gd name="T29" fmla="*/ 182 h 226"/>
                <a:gd name="T30" fmla="*/ 58 w 77"/>
                <a:gd name="T31" fmla="*/ 173 h 226"/>
                <a:gd name="T32" fmla="*/ 60 w 77"/>
                <a:gd name="T33" fmla="*/ 165 h 226"/>
                <a:gd name="T34" fmla="*/ 60 w 77"/>
                <a:gd name="T35" fmla="*/ 154 h 226"/>
                <a:gd name="T36" fmla="*/ 57 w 77"/>
                <a:gd name="T37" fmla="*/ 143 h 226"/>
                <a:gd name="T38" fmla="*/ 49 w 77"/>
                <a:gd name="T39" fmla="*/ 132 h 226"/>
                <a:gd name="T40" fmla="*/ 46 w 77"/>
                <a:gd name="T41" fmla="*/ 125 h 226"/>
                <a:gd name="T42" fmla="*/ 44 w 77"/>
                <a:gd name="T43" fmla="*/ 117 h 226"/>
                <a:gd name="T44" fmla="*/ 44 w 77"/>
                <a:gd name="T45" fmla="*/ 106 h 226"/>
                <a:gd name="T46" fmla="*/ 44 w 77"/>
                <a:gd name="T47" fmla="*/ 95 h 226"/>
                <a:gd name="T48" fmla="*/ 46 w 77"/>
                <a:gd name="T49" fmla="*/ 86 h 226"/>
                <a:gd name="T50" fmla="*/ 36 w 77"/>
                <a:gd name="T51" fmla="*/ 83 h 226"/>
                <a:gd name="T52" fmla="*/ 29 w 77"/>
                <a:gd name="T53" fmla="*/ 77 h 226"/>
                <a:gd name="T54" fmla="*/ 23 w 77"/>
                <a:gd name="T55" fmla="*/ 70 h 226"/>
                <a:gd name="T56" fmla="*/ 20 w 77"/>
                <a:gd name="T57" fmla="*/ 64 h 226"/>
                <a:gd name="T58" fmla="*/ 18 w 77"/>
                <a:gd name="T59" fmla="*/ 55 h 226"/>
                <a:gd name="T60" fmla="*/ 16 w 77"/>
                <a:gd name="T61" fmla="*/ 40 h 226"/>
                <a:gd name="T62" fmla="*/ 16 w 77"/>
                <a:gd name="T63" fmla="*/ 24 h 226"/>
                <a:gd name="T64" fmla="*/ 16 w 77"/>
                <a:gd name="T65" fmla="*/ 11 h 226"/>
                <a:gd name="T66" fmla="*/ 14 w 77"/>
                <a:gd name="T67" fmla="*/ 7 h 226"/>
                <a:gd name="T68" fmla="*/ 9 w 77"/>
                <a:gd name="T69" fmla="*/ 5 h 226"/>
                <a:gd name="T70" fmla="*/ 5 w 77"/>
                <a:gd name="T71" fmla="*/ 2 h 226"/>
                <a:gd name="T72" fmla="*/ 1 w 77"/>
                <a:gd name="T73" fmla="*/ 0 h 226"/>
                <a:gd name="T74" fmla="*/ 0 w 77"/>
                <a:gd name="T75" fmla="*/ 13 h 226"/>
                <a:gd name="T76" fmla="*/ 0 w 77"/>
                <a:gd name="T77" fmla="*/ 27 h 226"/>
                <a:gd name="T78" fmla="*/ 1 w 77"/>
                <a:gd name="T79" fmla="*/ 44 h 226"/>
                <a:gd name="T80" fmla="*/ 3 w 77"/>
                <a:gd name="T81" fmla="*/ 59 h 226"/>
                <a:gd name="T82" fmla="*/ 7 w 77"/>
                <a:gd name="T83" fmla="*/ 84 h 226"/>
                <a:gd name="T84" fmla="*/ 16 w 77"/>
                <a:gd name="T85" fmla="*/ 114 h 226"/>
                <a:gd name="T86" fmla="*/ 25 w 77"/>
                <a:gd name="T87" fmla="*/ 145 h 226"/>
                <a:gd name="T88" fmla="*/ 31 w 77"/>
                <a:gd name="T89" fmla="*/ 16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7" h="226">
                  <a:moveTo>
                    <a:pt x="31" y="165"/>
                  </a:moveTo>
                  <a:lnTo>
                    <a:pt x="34" y="178"/>
                  </a:lnTo>
                  <a:lnTo>
                    <a:pt x="38" y="191"/>
                  </a:lnTo>
                  <a:lnTo>
                    <a:pt x="44" y="204"/>
                  </a:lnTo>
                  <a:lnTo>
                    <a:pt x="49" y="217"/>
                  </a:lnTo>
                  <a:lnTo>
                    <a:pt x="55" y="218"/>
                  </a:lnTo>
                  <a:lnTo>
                    <a:pt x="60" y="222"/>
                  </a:lnTo>
                  <a:lnTo>
                    <a:pt x="69" y="224"/>
                  </a:lnTo>
                  <a:lnTo>
                    <a:pt x="77" y="226"/>
                  </a:lnTo>
                  <a:lnTo>
                    <a:pt x="69" y="220"/>
                  </a:lnTo>
                  <a:lnTo>
                    <a:pt x="64" y="211"/>
                  </a:lnTo>
                  <a:lnTo>
                    <a:pt x="60" y="204"/>
                  </a:lnTo>
                  <a:lnTo>
                    <a:pt x="57" y="198"/>
                  </a:lnTo>
                  <a:lnTo>
                    <a:pt x="55" y="191"/>
                  </a:lnTo>
                  <a:lnTo>
                    <a:pt x="57" y="182"/>
                  </a:lnTo>
                  <a:lnTo>
                    <a:pt x="58" y="173"/>
                  </a:lnTo>
                  <a:lnTo>
                    <a:pt x="60" y="165"/>
                  </a:lnTo>
                  <a:lnTo>
                    <a:pt x="60" y="154"/>
                  </a:lnTo>
                  <a:lnTo>
                    <a:pt x="57" y="143"/>
                  </a:lnTo>
                  <a:lnTo>
                    <a:pt x="49" y="132"/>
                  </a:lnTo>
                  <a:lnTo>
                    <a:pt x="46" y="125"/>
                  </a:lnTo>
                  <a:lnTo>
                    <a:pt x="44" y="117"/>
                  </a:lnTo>
                  <a:lnTo>
                    <a:pt x="44" y="106"/>
                  </a:lnTo>
                  <a:lnTo>
                    <a:pt x="44" y="95"/>
                  </a:lnTo>
                  <a:lnTo>
                    <a:pt x="46" y="86"/>
                  </a:lnTo>
                  <a:lnTo>
                    <a:pt x="36" y="83"/>
                  </a:lnTo>
                  <a:lnTo>
                    <a:pt x="29" y="77"/>
                  </a:lnTo>
                  <a:lnTo>
                    <a:pt x="23" y="70"/>
                  </a:lnTo>
                  <a:lnTo>
                    <a:pt x="20" y="64"/>
                  </a:lnTo>
                  <a:lnTo>
                    <a:pt x="18" y="55"/>
                  </a:lnTo>
                  <a:lnTo>
                    <a:pt x="16" y="40"/>
                  </a:lnTo>
                  <a:lnTo>
                    <a:pt x="16" y="24"/>
                  </a:lnTo>
                  <a:lnTo>
                    <a:pt x="16" y="11"/>
                  </a:lnTo>
                  <a:lnTo>
                    <a:pt x="14" y="7"/>
                  </a:lnTo>
                  <a:lnTo>
                    <a:pt x="9" y="5"/>
                  </a:lnTo>
                  <a:lnTo>
                    <a:pt x="5" y="2"/>
                  </a:lnTo>
                  <a:lnTo>
                    <a:pt x="1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" y="44"/>
                  </a:lnTo>
                  <a:lnTo>
                    <a:pt x="3" y="59"/>
                  </a:lnTo>
                  <a:lnTo>
                    <a:pt x="7" y="84"/>
                  </a:lnTo>
                  <a:lnTo>
                    <a:pt x="16" y="114"/>
                  </a:lnTo>
                  <a:lnTo>
                    <a:pt x="25" y="145"/>
                  </a:lnTo>
                  <a:lnTo>
                    <a:pt x="31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8" name="Freeform 74"/>
            <p:cNvSpPr>
              <a:spLocks/>
            </p:cNvSpPr>
            <p:nvPr/>
          </p:nvSpPr>
          <p:spPr bwMode="auto">
            <a:xfrm>
              <a:off x="4776" y="2126"/>
              <a:ext cx="43" cy="106"/>
            </a:xfrm>
            <a:custGeom>
              <a:avLst/>
              <a:gdLst>
                <a:gd name="T0" fmla="*/ 79 w 87"/>
                <a:gd name="T1" fmla="*/ 51 h 211"/>
                <a:gd name="T2" fmla="*/ 78 w 87"/>
                <a:gd name="T3" fmla="*/ 64 h 211"/>
                <a:gd name="T4" fmla="*/ 76 w 87"/>
                <a:gd name="T5" fmla="*/ 79 h 211"/>
                <a:gd name="T6" fmla="*/ 72 w 87"/>
                <a:gd name="T7" fmla="*/ 92 h 211"/>
                <a:gd name="T8" fmla="*/ 70 w 87"/>
                <a:gd name="T9" fmla="*/ 101 h 211"/>
                <a:gd name="T10" fmla="*/ 70 w 87"/>
                <a:gd name="T11" fmla="*/ 136 h 211"/>
                <a:gd name="T12" fmla="*/ 63 w 87"/>
                <a:gd name="T13" fmla="*/ 167 h 211"/>
                <a:gd name="T14" fmla="*/ 50 w 87"/>
                <a:gd name="T15" fmla="*/ 193 h 211"/>
                <a:gd name="T16" fmla="*/ 33 w 87"/>
                <a:gd name="T17" fmla="*/ 211 h 211"/>
                <a:gd name="T18" fmla="*/ 24 w 87"/>
                <a:gd name="T19" fmla="*/ 209 h 211"/>
                <a:gd name="T20" fmla="*/ 15 w 87"/>
                <a:gd name="T21" fmla="*/ 206 h 211"/>
                <a:gd name="T22" fmla="*/ 8 w 87"/>
                <a:gd name="T23" fmla="*/ 200 h 211"/>
                <a:gd name="T24" fmla="*/ 0 w 87"/>
                <a:gd name="T25" fmla="*/ 193 h 211"/>
                <a:gd name="T26" fmla="*/ 6 w 87"/>
                <a:gd name="T27" fmla="*/ 187 h 211"/>
                <a:gd name="T28" fmla="*/ 13 w 87"/>
                <a:gd name="T29" fmla="*/ 182 h 211"/>
                <a:gd name="T30" fmla="*/ 22 w 87"/>
                <a:gd name="T31" fmla="*/ 173 h 211"/>
                <a:gd name="T32" fmla="*/ 32 w 87"/>
                <a:gd name="T33" fmla="*/ 164 h 211"/>
                <a:gd name="T34" fmla="*/ 41 w 87"/>
                <a:gd name="T35" fmla="*/ 153 h 211"/>
                <a:gd name="T36" fmla="*/ 48 w 87"/>
                <a:gd name="T37" fmla="*/ 143 h 211"/>
                <a:gd name="T38" fmla="*/ 54 w 87"/>
                <a:gd name="T39" fmla="*/ 134 h 211"/>
                <a:gd name="T40" fmla="*/ 56 w 87"/>
                <a:gd name="T41" fmla="*/ 127 h 211"/>
                <a:gd name="T42" fmla="*/ 50 w 87"/>
                <a:gd name="T43" fmla="*/ 132 h 211"/>
                <a:gd name="T44" fmla="*/ 46 w 87"/>
                <a:gd name="T45" fmla="*/ 138 h 211"/>
                <a:gd name="T46" fmla="*/ 41 w 87"/>
                <a:gd name="T47" fmla="*/ 143 h 211"/>
                <a:gd name="T48" fmla="*/ 35 w 87"/>
                <a:gd name="T49" fmla="*/ 147 h 211"/>
                <a:gd name="T50" fmla="*/ 39 w 87"/>
                <a:gd name="T51" fmla="*/ 125 h 211"/>
                <a:gd name="T52" fmla="*/ 41 w 87"/>
                <a:gd name="T53" fmla="*/ 97 h 211"/>
                <a:gd name="T54" fmla="*/ 41 w 87"/>
                <a:gd name="T55" fmla="*/ 75 h 211"/>
                <a:gd name="T56" fmla="*/ 39 w 87"/>
                <a:gd name="T57" fmla="*/ 61 h 211"/>
                <a:gd name="T58" fmla="*/ 54 w 87"/>
                <a:gd name="T59" fmla="*/ 53 h 211"/>
                <a:gd name="T60" fmla="*/ 65 w 87"/>
                <a:gd name="T61" fmla="*/ 40 h 211"/>
                <a:gd name="T62" fmla="*/ 70 w 87"/>
                <a:gd name="T63" fmla="*/ 26 h 211"/>
                <a:gd name="T64" fmla="*/ 74 w 87"/>
                <a:gd name="T65" fmla="*/ 13 h 211"/>
                <a:gd name="T66" fmla="*/ 78 w 87"/>
                <a:gd name="T67" fmla="*/ 11 h 211"/>
                <a:gd name="T68" fmla="*/ 81 w 87"/>
                <a:gd name="T69" fmla="*/ 7 h 211"/>
                <a:gd name="T70" fmla="*/ 83 w 87"/>
                <a:gd name="T71" fmla="*/ 4 h 211"/>
                <a:gd name="T72" fmla="*/ 87 w 87"/>
                <a:gd name="T73" fmla="*/ 0 h 211"/>
                <a:gd name="T74" fmla="*/ 87 w 87"/>
                <a:gd name="T75" fmla="*/ 13 h 211"/>
                <a:gd name="T76" fmla="*/ 85 w 87"/>
                <a:gd name="T77" fmla="*/ 28 h 211"/>
                <a:gd name="T78" fmla="*/ 81 w 87"/>
                <a:gd name="T79" fmla="*/ 42 h 211"/>
                <a:gd name="T80" fmla="*/ 79 w 87"/>
                <a:gd name="T81" fmla="*/ 5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" h="211">
                  <a:moveTo>
                    <a:pt x="79" y="51"/>
                  </a:moveTo>
                  <a:lnTo>
                    <a:pt x="78" y="64"/>
                  </a:lnTo>
                  <a:lnTo>
                    <a:pt x="76" y="79"/>
                  </a:lnTo>
                  <a:lnTo>
                    <a:pt x="72" y="92"/>
                  </a:lnTo>
                  <a:lnTo>
                    <a:pt x="70" y="101"/>
                  </a:lnTo>
                  <a:lnTo>
                    <a:pt x="70" y="136"/>
                  </a:lnTo>
                  <a:lnTo>
                    <a:pt x="63" y="167"/>
                  </a:lnTo>
                  <a:lnTo>
                    <a:pt x="50" y="193"/>
                  </a:lnTo>
                  <a:lnTo>
                    <a:pt x="33" y="211"/>
                  </a:lnTo>
                  <a:lnTo>
                    <a:pt x="24" y="209"/>
                  </a:lnTo>
                  <a:lnTo>
                    <a:pt x="15" y="206"/>
                  </a:lnTo>
                  <a:lnTo>
                    <a:pt x="8" y="200"/>
                  </a:lnTo>
                  <a:lnTo>
                    <a:pt x="0" y="193"/>
                  </a:lnTo>
                  <a:lnTo>
                    <a:pt x="6" y="187"/>
                  </a:lnTo>
                  <a:lnTo>
                    <a:pt x="13" y="182"/>
                  </a:lnTo>
                  <a:lnTo>
                    <a:pt x="22" y="173"/>
                  </a:lnTo>
                  <a:lnTo>
                    <a:pt x="32" y="164"/>
                  </a:lnTo>
                  <a:lnTo>
                    <a:pt x="41" y="153"/>
                  </a:lnTo>
                  <a:lnTo>
                    <a:pt x="48" y="143"/>
                  </a:lnTo>
                  <a:lnTo>
                    <a:pt x="54" y="134"/>
                  </a:lnTo>
                  <a:lnTo>
                    <a:pt x="56" y="127"/>
                  </a:lnTo>
                  <a:lnTo>
                    <a:pt x="50" y="132"/>
                  </a:lnTo>
                  <a:lnTo>
                    <a:pt x="46" y="138"/>
                  </a:lnTo>
                  <a:lnTo>
                    <a:pt x="41" y="143"/>
                  </a:lnTo>
                  <a:lnTo>
                    <a:pt x="35" y="147"/>
                  </a:lnTo>
                  <a:lnTo>
                    <a:pt x="39" y="125"/>
                  </a:lnTo>
                  <a:lnTo>
                    <a:pt x="41" y="97"/>
                  </a:lnTo>
                  <a:lnTo>
                    <a:pt x="41" y="75"/>
                  </a:lnTo>
                  <a:lnTo>
                    <a:pt x="39" y="61"/>
                  </a:lnTo>
                  <a:lnTo>
                    <a:pt x="54" y="53"/>
                  </a:lnTo>
                  <a:lnTo>
                    <a:pt x="65" y="40"/>
                  </a:lnTo>
                  <a:lnTo>
                    <a:pt x="70" y="26"/>
                  </a:lnTo>
                  <a:lnTo>
                    <a:pt x="74" y="13"/>
                  </a:lnTo>
                  <a:lnTo>
                    <a:pt x="78" y="11"/>
                  </a:lnTo>
                  <a:lnTo>
                    <a:pt x="81" y="7"/>
                  </a:lnTo>
                  <a:lnTo>
                    <a:pt x="83" y="4"/>
                  </a:lnTo>
                  <a:lnTo>
                    <a:pt x="87" y="0"/>
                  </a:lnTo>
                  <a:lnTo>
                    <a:pt x="87" y="13"/>
                  </a:lnTo>
                  <a:lnTo>
                    <a:pt x="85" y="28"/>
                  </a:lnTo>
                  <a:lnTo>
                    <a:pt x="81" y="42"/>
                  </a:lnTo>
                  <a:lnTo>
                    <a:pt x="79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9" name="Freeform 75"/>
            <p:cNvSpPr>
              <a:spLocks/>
            </p:cNvSpPr>
            <p:nvPr/>
          </p:nvSpPr>
          <p:spPr bwMode="auto">
            <a:xfrm>
              <a:off x="3673" y="2579"/>
              <a:ext cx="382" cy="400"/>
            </a:xfrm>
            <a:custGeom>
              <a:avLst/>
              <a:gdLst>
                <a:gd name="T0" fmla="*/ 757 w 762"/>
                <a:gd name="T1" fmla="*/ 196 h 801"/>
                <a:gd name="T2" fmla="*/ 718 w 762"/>
                <a:gd name="T3" fmla="*/ 134 h 801"/>
                <a:gd name="T4" fmla="*/ 678 w 762"/>
                <a:gd name="T5" fmla="*/ 103 h 801"/>
                <a:gd name="T6" fmla="*/ 650 w 762"/>
                <a:gd name="T7" fmla="*/ 77 h 801"/>
                <a:gd name="T8" fmla="*/ 602 w 762"/>
                <a:gd name="T9" fmla="*/ 53 h 801"/>
                <a:gd name="T10" fmla="*/ 556 w 762"/>
                <a:gd name="T11" fmla="*/ 35 h 801"/>
                <a:gd name="T12" fmla="*/ 497 w 762"/>
                <a:gd name="T13" fmla="*/ 35 h 801"/>
                <a:gd name="T14" fmla="*/ 461 w 762"/>
                <a:gd name="T15" fmla="*/ 5 h 801"/>
                <a:gd name="T16" fmla="*/ 446 w 762"/>
                <a:gd name="T17" fmla="*/ 18 h 801"/>
                <a:gd name="T18" fmla="*/ 424 w 762"/>
                <a:gd name="T19" fmla="*/ 13 h 801"/>
                <a:gd name="T20" fmla="*/ 380 w 762"/>
                <a:gd name="T21" fmla="*/ 0 h 801"/>
                <a:gd name="T22" fmla="*/ 339 w 762"/>
                <a:gd name="T23" fmla="*/ 9 h 801"/>
                <a:gd name="T24" fmla="*/ 294 w 762"/>
                <a:gd name="T25" fmla="*/ 33 h 801"/>
                <a:gd name="T26" fmla="*/ 249 w 762"/>
                <a:gd name="T27" fmla="*/ 62 h 801"/>
                <a:gd name="T28" fmla="*/ 203 w 762"/>
                <a:gd name="T29" fmla="*/ 130 h 801"/>
                <a:gd name="T30" fmla="*/ 218 w 762"/>
                <a:gd name="T31" fmla="*/ 128 h 801"/>
                <a:gd name="T32" fmla="*/ 251 w 762"/>
                <a:gd name="T33" fmla="*/ 104 h 801"/>
                <a:gd name="T34" fmla="*/ 242 w 762"/>
                <a:gd name="T35" fmla="*/ 123 h 801"/>
                <a:gd name="T36" fmla="*/ 202 w 762"/>
                <a:gd name="T37" fmla="*/ 145 h 801"/>
                <a:gd name="T38" fmla="*/ 165 w 762"/>
                <a:gd name="T39" fmla="*/ 171 h 801"/>
                <a:gd name="T40" fmla="*/ 134 w 762"/>
                <a:gd name="T41" fmla="*/ 209 h 801"/>
                <a:gd name="T42" fmla="*/ 99 w 762"/>
                <a:gd name="T43" fmla="*/ 259 h 801"/>
                <a:gd name="T44" fmla="*/ 84 w 762"/>
                <a:gd name="T45" fmla="*/ 303 h 801"/>
                <a:gd name="T46" fmla="*/ 93 w 762"/>
                <a:gd name="T47" fmla="*/ 341 h 801"/>
                <a:gd name="T48" fmla="*/ 42 w 762"/>
                <a:gd name="T49" fmla="*/ 393 h 801"/>
                <a:gd name="T50" fmla="*/ 14 w 762"/>
                <a:gd name="T51" fmla="*/ 472 h 801"/>
                <a:gd name="T52" fmla="*/ 14 w 762"/>
                <a:gd name="T53" fmla="*/ 523 h 801"/>
                <a:gd name="T54" fmla="*/ 0 w 762"/>
                <a:gd name="T55" fmla="*/ 613 h 801"/>
                <a:gd name="T56" fmla="*/ 11 w 762"/>
                <a:gd name="T57" fmla="*/ 659 h 801"/>
                <a:gd name="T58" fmla="*/ 36 w 762"/>
                <a:gd name="T59" fmla="*/ 718 h 801"/>
                <a:gd name="T60" fmla="*/ 95 w 762"/>
                <a:gd name="T61" fmla="*/ 773 h 801"/>
                <a:gd name="T62" fmla="*/ 192 w 762"/>
                <a:gd name="T63" fmla="*/ 790 h 801"/>
                <a:gd name="T64" fmla="*/ 283 w 762"/>
                <a:gd name="T65" fmla="*/ 801 h 801"/>
                <a:gd name="T66" fmla="*/ 376 w 762"/>
                <a:gd name="T67" fmla="*/ 788 h 801"/>
                <a:gd name="T68" fmla="*/ 441 w 762"/>
                <a:gd name="T69" fmla="*/ 755 h 801"/>
                <a:gd name="T70" fmla="*/ 474 w 762"/>
                <a:gd name="T71" fmla="*/ 696 h 801"/>
                <a:gd name="T72" fmla="*/ 510 w 762"/>
                <a:gd name="T73" fmla="*/ 668 h 801"/>
                <a:gd name="T74" fmla="*/ 542 w 762"/>
                <a:gd name="T75" fmla="*/ 628 h 801"/>
                <a:gd name="T76" fmla="*/ 551 w 762"/>
                <a:gd name="T77" fmla="*/ 606 h 801"/>
                <a:gd name="T78" fmla="*/ 576 w 762"/>
                <a:gd name="T79" fmla="*/ 600 h 801"/>
                <a:gd name="T80" fmla="*/ 562 w 762"/>
                <a:gd name="T81" fmla="*/ 597 h 801"/>
                <a:gd name="T82" fmla="*/ 588 w 762"/>
                <a:gd name="T83" fmla="*/ 571 h 801"/>
                <a:gd name="T84" fmla="*/ 599 w 762"/>
                <a:gd name="T85" fmla="*/ 479 h 801"/>
                <a:gd name="T86" fmla="*/ 586 w 762"/>
                <a:gd name="T87" fmla="*/ 417 h 801"/>
                <a:gd name="T88" fmla="*/ 624 w 762"/>
                <a:gd name="T89" fmla="*/ 358 h 801"/>
                <a:gd name="T90" fmla="*/ 637 w 762"/>
                <a:gd name="T91" fmla="*/ 327 h 801"/>
                <a:gd name="T92" fmla="*/ 639 w 762"/>
                <a:gd name="T93" fmla="*/ 305 h 801"/>
                <a:gd name="T94" fmla="*/ 637 w 762"/>
                <a:gd name="T95" fmla="*/ 294 h 801"/>
                <a:gd name="T96" fmla="*/ 646 w 762"/>
                <a:gd name="T97" fmla="*/ 262 h 801"/>
                <a:gd name="T98" fmla="*/ 668 w 762"/>
                <a:gd name="T99" fmla="*/ 229 h 801"/>
                <a:gd name="T100" fmla="*/ 683 w 762"/>
                <a:gd name="T101" fmla="*/ 238 h 801"/>
                <a:gd name="T102" fmla="*/ 733 w 762"/>
                <a:gd name="T103" fmla="*/ 24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2" h="801">
                  <a:moveTo>
                    <a:pt x="762" y="229"/>
                  </a:moveTo>
                  <a:lnTo>
                    <a:pt x="760" y="220"/>
                  </a:lnTo>
                  <a:lnTo>
                    <a:pt x="758" y="209"/>
                  </a:lnTo>
                  <a:lnTo>
                    <a:pt x="757" y="196"/>
                  </a:lnTo>
                  <a:lnTo>
                    <a:pt x="753" y="182"/>
                  </a:lnTo>
                  <a:lnTo>
                    <a:pt x="744" y="161"/>
                  </a:lnTo>
                  <a:lnTo>
                    <a:pt x="733" y="145"/>
                  </a:lnTo>
                  <a:lnTo>
                    <a:pt x="718" y="134"/>
                  </a:lnTo>
                  <a:lnTo>
                    <a:pt x="705" y="126"/>
                  </a:lnTo>
                  <a:lnTo>
                    <a:pt x="696" y="121"/>
                  </a:lnTo>
                  <a:lnTo>
                    <a:pt x="687" y="114"/>
                  </a:lnTo>
                  <a:lnTo>
                    <a:pt x="678" y="103"/>
                  </a:lnTo>
                  <a:lnTo>
                    <a:pt x="672" y="95"/>
                  </a:lnTo>
                  <a:lnTo>
                    <a:pt x="667" y="88"/>
                  </a:lnTo>
                  <a:lnTo>
                    <a:pt x="659" y="80"/>
                  </a:lnTo>
                  <a:lnTo>
                    <a:pt x="650" y="77"/>
                  </a:lnTo>
                  <a:lnTo>
                    <a:pt x="641" y="73"/>
                  </a:lnTo>
                  <a:lnTo>
                    <a:pt x="630" y="69"/>
                  </a:lnTo>
                  <a:lnTo>
                    <a:pt x="617" y="62"/>
                  </a:lnTo>
                  <a:lnTo>
                    <a:pt x="602" y="53"/>
                  </a:lnTo>
                  <a:lnTo>
                    <a:pt x="589" y="44"/>
                  </a:lnTo>
                  <a:lnTo>
                    <a:pt x="582" y="40"/>
                  </a:lnTo>
                  <a:lnTo>
                    <a:pt x="569" y="36"/>
                  </a:lnTo>
                  <a:lnTo>
                    <a:pt x="556" y="35"/>
                  </a:lnTo>
                  <a:lnTo>
                    <a:pt x="542" y="35"/>
                  </a:lnTo>
                  <a:lnTo>
                    <a:pt x="525" y="35"/>
                  </a:lnTo>
                  <a:lnTo>
                    <a:pt x="510" y="35"/>
                  </a:lnTo>
                  <a:lnTo>
                    <a:pt x="497" y="35"/>
                  </a:lnTo>
                  <a:lnTo>
                    <a:pt x="488" y="35"/>
                  </a:lnTo>
                  <a:lnTo>
                    <a:pt x="483" y="22"/>
                  </a:lnTo>
                  <a:lnTo>
                    <a:pt x="474" y="13"/>
                  </a:lnTo>
                  <a:lnTo>
                    <a:pt x="461" y="5"/>
                  </a:lnTo>
                  <a:lnTo>
                    <a:pt x="450" y="2"/>
                  </a:lnTo>
                  <a:lnTo>
                    <a:pt x="450" y="5"/>
                  </a:lnTo>
                  <a:lnTo>
                    <a:pt x="448" y="13"/>
                  </a:lnTo>
                  <a:lnTo>
                    <a:pt x="446" y="18"/>
                  </a:lnTo>
                  <a:lnTo>
                    <a:pt x="442" y="24"/>
                  </a:lnTo>
                  <a:lnTo>
                    <a:pt x="439" y="20"/>
                  </a:lnTo>
                  <a:lnTo>
                    <a:pt x="431" y="16"/>
                  </a:lnTo>
                  <a:lnTo>
                    <a:pt x="424" y="13"/>
                  </a:lnTo>
                  <a:lnTo>
                    <a:pt x="415" y="9"/>
                  </a:lnTo>
                  <a:lnTo>
                    <a:pt x="404" y="5"/>
                  </a:lnTo>
                  <a:lnTo>
                    <a:pt x="393" y="2"/>
                  </a:lnTo>
                  <a:lnTo>
                    <a:pt x="380" y="0"/>
                  </a:lnTo>
                  <a:lnTo>
                    <a:pt x="369" y="0"/>
                  </a:lnTo>
                  <a:lnTo>
                    <a:pt x="363" y="2"/>
                  </a:lnTo>
                  <a:lnTo>
                    <a:pt x="352" y="5"/>
                  </a:lnTo>
                  <a:lnTo>
                    <a:pt x="339" y="9"/>
                  </a:lnTo>
                  <a:lnTo>
                    <a:pt x="327" y="14"/>
                  </a:lnTo>
                  <a:lnTo>
                    <a:pt x="314" y="22"/>
                  </a:lnTo>
                  <a:lnTo>
                    <a:pt x="303" y="27"/>
                  </a:lnTo>
                  <a:lnTo>
                    <a:pt x="294" y="33"/>
                  </a:lnTo>
                  <a:lnTo>
                    <a:pt x="288" y="36"/>
                  </a:lnTo>
                  <a:lnTo>
                    <a:pt x="279" y="44"/>
                  </a:lnTo>
                  <a:lnTo>
                    <a:pt x="264" y="53"/>
                  </a:lnTo>
                  <a:lnTo>
                    <a:pt x="249" y="62"/>
                  </a:lnTo>
                  <a:lnTo>
                    <a:pt x="235" y="69"/>
                  </a:lnTo>
                  <a:lnTo>
                    <a:pt x="222" y="82"/>
                  </a:lnTo>
                  <a:lnTo>
                    <a:pt x="213" y="104"/>
                  </a:lnTo>
                  <a:lnTo>
                    <a:pt x="203" y="130"/>
                  </a:lnTo>
                  <a:lnTo>
                    <a:pt x="196" y="147"/>
                  </a:lnTo>
                  <a:lnTo>
                    <a:pt x="202" y="143"/>
                  </a:lnTo>
                  <a:lnTo>
                    <a:pt x="209" y="136"/>
                  </a:lnTo>
                  <a:lnTo>
                    <a:pt x="218" y="128"/>
                  </a:lnTo>
                  <a:lnTo>
                    <a:pt x="227" y="119"/>
                  </a:lnTo>
                  <a:lnTo>
                    <a:pt x="237" y="112"/>
                  </a:lnTo>
                  <a:lnTo>
                    <a:pt x="246" y="106"/>
                  </a:lnTo>
                  <a:lnTo>
                    <a:pt x="251" y="104"/>
                  </a:lnTo>
                  <a:lnTo>
                    <a:pt x="257" y="106"/>
                  </a:lnTo>
                  <a:lnTo>
                    <a:pt x="257" y="112"/>
                  </a:lnTo>
                  <a:lnTo>
                    <a:pt x="251" y="117"/>
                  </a:lnTo>
                  <a:lnTo>
                    <a:pt x="242" y="123"/>
                  </a:lnTo>
                  <a:lnTo>
                    <a:pt x="233" y="130"/>
                  </a:lnTo>
                  <a:lnTo>
                    <a:pt x="220" y="136"/>
                  </a:lnTo>
                  <a:lnTo>
                    <a:pt x="209" y="141"/>
                  </a:lnTo>
                  <a:lnTo>
                    <a:pt x="202" y="145"/>
                  </a:lnTo>
                  <a:lnTo>
                    <a:pt x="196" y="147"/>
                  </a:lnTo>
                  <a:lnTo>
                    <a:pt x="189" y="150"/>
                  </a:lnTo>
                  <a:lnTo>
                    <a:pt x="176" y="159"/>
                  </a:lnTo>
                  <a:lnTo>
                    <a:pt x="165" y="171"/>
                  </a:lnTo>
                  <a:lnTo>
                    <a:pt x="156" y="180"/>
                  </a:lnTo>
                  <a:lnTo>
                    <a:pt x="150" y="187"/>
                  </a:lnTo>
                  <a:lnTo>
                    <a:pt x="143" y="196"/>
                  </a:lnTo>
                  <a:lnTo>
                    <a:pt x="134" y="209"/>
                  </a:lnTo>
                  <a:lnTo>
                    <a:pt x="124" y="224"/>
                  </a:lnTo>
                  <a:lnTo>
                    <a:pt x="113" y="238"/>
                  </a:lnTo>
                  <a:lnTo>
                    <a:pt x="106" y="249"/>
                  </a:lnTo>
                  <a:lnTo>
                    <a:pt x="99" y="259"/>
                  </a:lnTo>
                  <a:lnTo>
                    <a:pt x="95" y="264"/>
                  </a:lnTo>
                  <a:lnTo>
                    <a:pt x="90" y="273"/>
                  </a:lnTo>
                  <a:lnTo>
                    <a:pt x="86" y="286"/>
                  </a:lnTo>
                  <a:lnTo>
                    <a:pt x="84" y="303"/>
                  </a:lnTo>
                  <a:lnTo>
                    <a:pt x="82" y="317"/>
                  </a:lnTo>
                  <a:lnTo>
                    <a:pt x="101" y="317"/>
                  </a:lnTo>
                  <a:lnTo>
                    <a:pt x="102" y="328"/>
                  </a:lnTo>
                  <a:lnTo>
                    <a:pt x="93" y="341"/>
                  </a:lnTo>
                  <a:lnTo>
                    <a:pt x="73" y="349"/>
                  </a:lnTo>
                  <a:lnTo>
                    <a:pt x="64" y="362"/>
                  </a:lnTo>
                  <a:lnTo>
                    <a:pt x="53" y="376"/>
                  </a:lnTo>
                  <a:lnTo>
                    <a:pt x="42" y="393"/>
                  </a:lnTo>
                  <a:lnTo>
                    <a:pt x="34" y="411"/>
                  </a:lnTo>
                  <a:lnTo>
                    <a:pt x="29" y="431"/>
                  </a:lnTo>
                  <a:lnTo>
                    <a:pt x="22" y="453"/>
                  </a:lnTo>
                  <a:lnTo>
                    <a:pt x="14" y="472"/>
                  </a:lnTo>
                  <a:lnTo>
                    <a:pt x="9" y="485"/>
                  </a:lnTo>
                  <a:lnTo>
                    <a:pt x="9" y="494"/>
                  </a:lnTo>
                  <a:lnTo>
                    <a:pt x="11" y="509"/>
                  </a:lnTo>
                  <a:lnTo>
                    <a:pt x="14" y="523"/>
                  </a:lnTo>
                  <a:lnTo>
                    <a:pt x="16" y="538"/>
                  </a:lnTo>
                  <a:lnTo>
                    <a:pt x="3" y="564"/>
                  </a:lnTo>
                  <a:lnTo>
                    <a:pt x="0" y="589"/>
                  </a:lnTo>
                  <a:lnTo>
                    <a:pt x="0" y="613"/>
                  </a:lnTo>
                  <a:lnTo>
                    <a:pt x="3" y="628"/>
                  </a:lnTo>
                  <a:lnTo>
                    <a:pt x="7" y="639"/>
                  </a:lnTo>
                  <a:lnTo>
                    <a:pt x="9" y="650"/>
                  </a:lnTo>
                  <a:lnTo>
                    <a:pt x="11" y="659"/>
                  </a:lnTo>
                  <a:lnTo>
                    <a:pt x="9" y="668"/>
                  </a:lnTo>
                  <a:lnTo>
                    <a:pt x="12" y="679"/>
                  </a:lnTo>
                  <a:lnTo>
                    <a:pt x="23" y="700"/>
                  </a:lnTo>
                  <a:lnTo>
                    <a:pt x="36" y="718"/>
                  </a:lnTo>
                  <a:lnTo>
                    <a:pt x="47" y="731"/>
                  </a:lnTo>
                  <a:lnTo>
                    <a:pt x="60" y="747"/>
                  </a:lnTo>
                  <a:lnTo>
                    <a:pt x="77" y="762"/>
                  </a:lnTo>
                  <a:lnTo>
                    <a:pt x="95" y="773"/>
                  </a:lnTo>
                  <a:lnTo>
                    <a:pt x="115" y="782"/>
                  </a:lnTo>
                  <a:lnTo>
                    <a:pt x="139" y="788"/>
                  </a:lnTo>
                  <a:lnTo>
                    <a:pt x="165" y="791"/>
                  </a:lnTo>
                  <a:lnTo>
                    <a:pt x="192" y="790"/>
                  </a:lnTo>
                  <a:lnTo>
                    <a:pt x="222" y="786"/>
                  </a:lnTo>
                  <a:lnTo>
                    <a:pt x="240" y="795"/>
                  </a:lnTo>
                  <a:lnTo>
                    <a:pt x="262" y="799"/>
                  </a:lnTo>
                  <a:lnTo>
                    <a:pt x="283" y="801"/>
                  </a:lnTo>
                  <a:lnTo>
                    <a:pt x="306" y="801"/>
                  </a:lnTo>
                  <a:lnTo>
                    <a:pt x="328" y="799"/>
                  </a:lnTo>
                  <a:lnTo>
                    <a:pt x="352" y="793"/>
                  </a:lnTo>
                  <a:lnTo>
                    <a:pt x="376" y="788"/>
                  </a:lnTo>
                  <a:lnTo>
                    <a:pt x="400" y="782"/>
                  </a:lnTo>
                  <a:lnTo>
                    <a:pt x="413" y="777"/>
                  </a:lnTo>
                  <a:lnTo>
                    <a:pt x="428" y="768"/>
                  </a:lnTo>
                  <a:lnTo>
                    <a:pt x="441" y="755"/>
                  </a:lnTo>
                  <a:lnTo>
                    <a:pt x="453" y="738"/>
                  </a:lnTo>
                  <a:lnTo>
                    <a:pt x="461" y="723"/>
                  </a:lnTo>
                  <a:lnTo>
                    <a:pt x="468" y="709"/>
                  </a:lnTo>
                  <a:lnTo>
                    <a:pt x="474" y="696"/>
                  </a:lnTo>
                  <a:lnTo>
                    <a:pt x="475" y="681"/>
                  </a:lnTo>
                  <a:lnTo>
                    <a:pt x="488" y="681"/>
                  </a:lnTo>
                  <a:lnTo>
                    <a:pt x="501" y="676"/>
                  </a:lnTo>
                  <a:lnTo>
                    <a:pt x="510" y="668"/>
                  </a:lnTo>
                  <a:lnTo>
                    <a:pt x="516" y="659"/>
                  </a:lnTo>
                  <a:lnTo>
                    <a:pt x="532" y="654"/>
                  </a:lnTo>
                  <a:lnTo>
                    <a:pt x="540" y="641"/>
                  </a:lnTo>
                  <a:lnTo>
                    <a:pt x="542" y="628"/>
                  </a:lnTo>
                  <a:lnTo>
                    <a:pt x="542" y="617"/>
                  </a:lnTo>
                  <a:lnTo>
                    <a:pt x="543" y="613"/>
                  </a:lnTo>
                  <a:lnTo>
                    <a:pt x="547" y="610"/>
                  </a:lnTo>
                  <a:lnTo>
                    <a:pt x="551" y="606"/>
                  </a:lnTo>
                  <a:lnTo>
                    <a:pt x="556" y="604"/>
                  </a:lnTo>
                  <a:lnTo>
                    <a:pt x="564" y="602"/>
                  </a:lnTo>
                  <a:lnTo>
                    <a:pt x="571" y="600"/>
                  </a:lnTo>
                  <a:lnTo>
                    <a:pt x="576" y="600"/>
                  </a:lnTo>
                  <a:lnTo>
                    <a:pt x="584" y="602"/>
                  </a:lnTo>
                  <a:lnTo>
                    <a:pt x="578" y="600"/>
                  </a:lnTo>
                  <a:lnTo>
                    <a:pt x="571" y="597"/>
                  </a:lnTo>
                  <a:lnTo>
                    <a:pt x="562" y="597"/>
                  </a:lnTo>
                  <a:lnTo>
                    <a:pt x="556" y="597"/>
                  </a:lnTo>
                  <a:lnTo>
                    <a:pt x="564" y="587"/>
                  </a:lnTo>
                  <a:lnTo>
                    <a:pt x="575" y="580"/>
                  </a:lnTo>
                  <a:lnTo>
                    <a:pt x="588" y="571"/>
                  </a:lnTo>
                  <a:lnTo>
                    <a:pt x="599" y="564"/>
                  </a:lnTo>
                  <a:lnTo>
                    <a:pt x="597" y="558"/>
                  </a:lnTo>
                  <a:lnTo>
                    <a:pt x="604" y="518"/>
                  </a:lnTo>
                  <a:lnTo>
                    <a:pt x="599" y="479"/>
                  </a:lnTo>
                  <a:lnTo>
                    <a:pt x="588" y="450"/>
                  </a:lnTo>
                  <a:lnTo>
                    <a:pt x="580" y="433"/>
                  </a:lnTo>
                  <a:lnTo>
                    <a:pt x="582" y="426"/>
                  </a:lnTo>
                  <a:lnTo>
                    <a:pt x="586" y="417"/>
                  </a:lnTo>
                  <a:lnTo>
                    <a:pt x="593" y="404"/>
                  </a:lnTo>
                  <a:lnTo>
                    <a:pt x="604" y="387"/>
                  </a:lnTo>
                  <a:lnTo>
                    <a:pt x="615" y="373"/>
                  </a:lnTo>
                  <a:lnTo>
                    <a:pt x="624" y="358"/>
                  </a:lnTo>
                  <a:lnTo>
                    <a:pt x="633" y="347"/>
                  </a:lnTo>
                  <a:lnTo>
                    <a:pt x="641" y="338"/>
                  </a:lnTo>
                  <a:lnTo>
                    <a:pt x="639" y="332"/>
                  </a:lnTo>
                  <a:lnTo>
                    <a:pt x="637" y="327"/>
                  </a:lnTo>
                  <a:lnTo>
                    <a:pt x="637" y="321"/>
                  </a:lnTo>
                  <a:lnTo>
                    <a:pt x="637" y="316"/>
                  </a:lnTo>
                  <a:lnTo>
                    <a:pt x="639" y="310"/>
                  </a:lnTo>
                  <a:lnTo>
                    <a:pt x="639" y="305"/>
                  </a:lnTo>
                  <a:lnTo>
                    <a:pt x="641" y="303"/>
                  </a:lnTo>
                  <a:lnTo>
                    <a:pt x="641" y="299"/>
                  </a:lnTo>
                  <a:lnTo>
                    <a:pt x="637" y="295"/>
                  </a:lnTo>
                  <a:lnTo>
                    <a:pt x="637" y="294"/>
                  </a:lnTo>
                  <a:lnTo>
                    <a:pt x="637" y="292"/>
                  </a:lnTo>
                  <a:lnTo>
                    <a:pt x="639" y="286"/>
                  </a:lnTo>
                  <a:lnTo>
                    <a:pt x="641" y="275"/>
                  </a:lnTo>
                  <a:lnTo>
                    <a:pt x="646" y="262"/>
                  </a:lnTo>
                  <a:lnTo>
                    <a:pt x="654" y="248"/>
                  </a:lnTo>
                  <a:lnTo>
                    <a:pt x="659" y="238"/>
                  </a:lnTo>
                  <a:lnTo>
                    <a:pt x="663" y="233"/>
                  </a:lnTo>
                  <a:lnTo>
                    <a:pt x="668" y="229"/>
                  </a:lnTo>
                  <a:lnTo>
                    <a:pt x="672" y="229"/>
                  </a:lnTo>
                  <a:lnTo>
                    <a:pt x="674" y="233"/>
                  </a:lnTo>
                  <a:lnTo>
                    <a:pt x="678" y="237"/>
                  </a:lnTo>
                  <a:lnTo>
                    <a:pt x="683" y="238"/>
                  </a:lnTo>
                  <a:lnTo>
                    <a:pt x="694" y="242"/>
                  </a:lnTo>
                  <a:lnTo>
                    <a:pt x="705" y="242"/>
                  </a:lnTo>
                  <a:lnTo>
                    <a:pt x="718" y="242"/>
                  </a:lnTo>
                  <a:lnTo>
                    <a:pt x="733" y="240"/>
                  </a:lnTo>
                  <a:lnTo>
                    <a:pt x="747" y="237"/>
                  </a:lnTo>
                  <a:lnTo>
                    <a:pt x="762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0" name="Freeform 76"/>
            <p:cNvSpPr>
              <a:spLocks/>
            </p:cNvSpPr>
            <p:nvPr/>
          </p:nvSpPr>
          <p:spPr bwMode="auto">
            <a:xfrm>
              <a:off x="3621" y="2944"/>
              <a:ext cx="440" cy="598"/>
            </a:xfrm>
            <a:custGeom>
              <a:avLst/>
              <a:gdLst>
                <a:gd name="T0" fmla="*/ 733 w 880"/>
                <a:gd name="T1" fmla="*/ 808 h 1196"/>
                <a:gd name="T2" fmla="*/ 720 w 880"/>
                <a:gd name="T3" fmla="*/ 806 h 1196"/>
                <a:gd name="T4" fmla="*/ 698 w 880"/>
                <a:gd name="T5" fmla="*/ 826 h 1196"/>
                <a:gd name="T6" fmla="*/ 678 w 880"/>
                <a:gd name="T7" fmla="*/ 797 h 1196"/>
                <a:gd name="T8" fmla="*/ 656 w 880"/>
                <a:gd name="T9" fmla="*/ 771 h 1196"/>
                <a:gd name="T10" fmla="*/ 612 w 880"/>
                <a:gd name="T11" fmla="*/ 740 h 1196"/>
                <a:gd name="T12" fmla="*/ 571 w 880"/>
                <a:gd name="T13" fmla="*/ 718 h 1196"/>
                <a:gd name="T14" fmla="*/ 547 w 880"/>
                <a:gd name="T15" fmla="*/ 632 h 1196"/>
                <a:gd name="T16" fmla="*/ 525 w 880"/>
                <a:gd name="T17" fmla="*/ 510 h 1196"/>
                <a:gd name="T18" fmla="*/ 514 w 880"/>
                <a:gd name="T19" fmla="*/ 398 h 1196"/>
                <a:gd name="T20" fmla="*/ 520 w 880"/>
                <a:gd name="T21" fmla="*/ 290 h 1196"/>
                <a:gd name="T22" fmla="*/ 501 w 880"/>
                <a:gd name="T23" fmla="*/ 264 h 1196"/>
                <a:gd name="T24" fmla="*/ 492 w 880"/>
                <a:gd name="T25" fmla="*/ 217 h 1196"/>
                <a:gd name="T26" fmla="*/ 483 w 880"/>
                <a:gd name="T27" fmla="*/ 139 h 1196"/>
                <a:gd name="T28" fmla="*/ 505 w 880"/>
                <a:gd name="T29" fmla="*/ 51 h 1196"/>
                <a:gd name="T30" fmla="*/ 433 w 880"/>
                <a:gd name="T31" fmla="*/ 68 h 1196"/>
                <a:gd name="T32" fmla="*/ 367 w 880"/>
                <a:gd name="T33" fmla="*/ 68 h 1196"/>
                <a:gd name="T34" fmla="*/ 297 w 880"/>
                <a:gd name="T35" fmla="*/ 59 h 1196"/>
                <a:gd name="T36" fmla="*/ 220 w 880"/>
                <a:gd name="T37" fmla="*/ 51 h 1196"/>
                <a:gd name="T38" fmla="*/ 165 w 880"/>
                <a:gd name="T39" fmla="*/ 16 h 1196"/>
                <a:gd name="T40" fmla="*/ 134 w 880"/>
                <a:gd name="T41" fmla="*/ 35 h 1196"/>
                <a:gd name="T42" fmla="*/ 112 w 880"/>
                <a:gd name="T43" fmla="*/ 77 h 1196"/>
                <a:gd name="T44" fmla="*/ 95 w 880"/>
                <a:gd name="T45" fmla="*/ 104 h 1196"/>
                <a:gd name="T46" fmla="*/ 68 w 880"/>
                <a:gd name="T47" fmla="*/ 161 h 1196"/>
                <a:gd name="T48" fmla="*/ 53 w 880"/>
                <a:gd name="T49" fmla="*/ 215 h 1196"/>
                <a:gd name="T50" fmla="*/ 29 w 880"/>
                <a:gd name="T51" fmla="*/ 268 h 1196"/>
                <a:gd name="T52" fmla="*/ 20 w 880"/>
                <a:gd name="T53" fmla="*/ 319 h 1196"/>
                <a:gd name="T54" fmla="*/ 7 w 880"/>
                <a:gd name="T55" fmla="*/ 391 h 1196"/>
                <a:gd name="T56" fmla="*/ 7 w 880"/>
                <a:gd name="T57" fmla="*/ 479 h 1196"/>
                <a:gd name="T58" fmla="*/ 0 w 880"/>
                <a:gd name="T59" fmla="*/ 591 h 1196"/>
                <a:gd name="T60" fmla="*/ 7 w 880"/>
                <a:gd name="T61" fmla="*/ 782 h 1196"/>
                <a:gd name="T62" fmla="*/ 37 w 880"/>
                <a:gd name="T63" fmla="*/ 975 h 1196"/>
                <a:gd name="T64" fmla="*/ 46 w 880"/>
                <a:gd name="T65" fmla="*/ 1062 h 1196"/>
                <a:gd name="T66" fmla="*/ 59 w 880"/>
                <a:gd name="T67" fmla="*/ 1102 h 1196"/>
                <a:gd name="T68" fmla="*/ 79 w 880"/>
                <a:gd name="T69" fmla="*/ 1137 h 1196"/>
                <a:gd name="T70" fmla="*/ 83 w 880"/>
                <a:gd name="T71" fmla="*/ 1174 h 1196"/>
                <a:gd name="T72" fmla="*/ 154 w 880"/>
                <a:gd name="T73" fmla="*/ 1194 h 1196"/>
                <a:gd name="T74" fmla="*/ 308 w 880"/>
                <a:gd name="T75" fmla="*/ 1196 h 1196"/>
                <a:gd name="T76" fmla="*/ 494 w 880"/>
                <a:gd name="T77" fmla="*/ 1196 h 1196"/>
                <a:gd name="T78" fmla="*/ 678 w 880"/>
                <a:gd name="T79" fmla="*/ 1196 h 1196"/>
                <a:gd name="T80" fmla="*/ 823 w 880"/>
                <a:gd name="T81" fmla="*/ 1194 h 1196"/>
                <a:gd name="T82" fmla="*/ 880 w 880"/>
                <a:gd name="T83" fmla="*/ 1186 h 1196"/>
                <a:gd name="T84" fmla="*/ 862 w 880"/>
                <a:gd name="T85" fmla="*/ 1161 h 1196"/>
                <a:gd name="T86" fmla="*/ 858 w 880"/>
                <a:gd name="T87" fmla="*/ 1131 h 1196"/>
                <a:gd name="T88" fmla="*/ 839 w 880"/>
                <a:gd name="T89" fmla="*/ 1096 h 1196"/>
                <a:gd name="T90" fmla="*/ 812 w 880"/>
                <a:gd name="T91" fmla="*/ 1041 h 1196"/>
                <a:gd name="T92" fmla="*/ 788 w 880"/>
                <a:gd name="T93" fmla="*/ 1001 h 1196"/>
                <a:gd name="T94" fmla="*/ 762 w 880"/>
                <a:gd name="T95" fmla="*/ 975 h 1196"/>
                <a:gd name="T96" fmla="*/ 729 w 880"/>
                <a:gd name="T97" fmla="*/ 933 h 1196"/>
                <a:gd name="T98" fmla="*/ 713 w 880"/>
                <a:gd name="T99" fmla="*/ 872 h 1196"/>
                <a:gd name="T100" fmla="*/ 738 w 880"/>
                <a:gd name="T101" fmla="*/ 814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0" h="1196">
                  <a:moveTo>
                    <a:pt x="738" y="814"/>
                  </a:moveTo>
                  <a:lnTo>
                    <a:pt x="735" y="810"/>
                  </a:lnTo>
                  <a:lnTo>
                    <a:pt x="733" y="808"/>
                  </a:lnTo>
                  <a:lnTo>
                    <a:pt x="729" y="804"/>
                  </a:lnTo>
                  <a:lnTo>
                    <a:pt x="726" y="803"/>
                  </a:lnTo>
                  <a:lnTo>
                    <a:pt x="720" y="806"/>
                  </a:lnTo>
                  <a:lnTo>
                    <a:pt x="713" y="814"/>
                  </a:lnTo>
                  <a:lnTo>
                    <a:pt x="705" y="821"/>
                  </a:lnTo>
                  <a:lnTo>
                    <a:pt x="698" y="826"/>
                  </a:lnTo>
                  <a:lnTo>
                    <a:pt x="693" y="819"/>
                  </a:lnTo>
                  <a:lnTo>
                    <a:pt x="685" y="808"/>
                  </a:lnTo>
                  <a:lnTo>
                    <a:pt x="678" y="797"/>
                  </a:lnTo>
                  <a:lnTo>
                    <a:pt x="672" y="786"/>
                  </a:lnTo>
                  <a:lnTo>
                    <a:pt x="667" y="779"/>
                  </a:lnTo>
                  <a:lnTo>
                    <a:pt x="656" y="771"/>
                  </a:lnTo>
                  <a:lnTo>
                    <a:pt x="643" y="760"/>
                  </a:lnTo>
                  <a:lnTo>
                    <a:pt x="628" y="751"/>
                  </a:lnTo>
                  <a:lnTo>
                    <a:pt x="612" y="740"/>
                  </a:lnTo>
                  <a:lnTo>
                    <a:pt x="595" y="731"/>
                  </a:lnTo>
                  <a:lnTo>
                    <a:pt x="582" y="724"/>
                  </a:lnTo>
                  <a:lnTo>
                    <a:pt x="571" y="718"/>
                  </a:lnTo>
                  <a:lnTo>
                    <a:pt x="564" y="698"/>
                  </a:lnTo>
                  <a:lnTo>
                    <a:pt x="555" y="667"/>
                  </a:lnTo>
                  <a:lnTo>
                    <a:pt x="547" y="632"/>
                  </a:lnTo>
                  <a:lnTo>
                    <a:pt x="538" y="591"/>
                  </a:lnTo>
                  <a:lnTo>
                    <a:pt x="531" y="551"/>
                  </a:lnTo>
                  <a:lnTo>
                    <a:pt x="525" y="510"/>
                  </a:lnTo>
                  <a:lnTo>
                    <a:pt x="520" y="476"/>
                  </a:lnTo>
                  <a:lnTo>
                    <a:pt x="516" y="448"/>
                  </a:lnTo>
                  <a:lnTo>
                    <a:pt x="514" y="398"/>
                  </a:lnTo>
                  <a:lnTo>
                    <a:pt x="518" y="352"/>
                  </a:lnTo>
                  <a:lnTo>
                    <a:pt x="520" y="316"/>
                  </a:lnTo>
                  <a:lnTo>
                    <a:pt x="520" y="290"/>
                  </a:lnTo>
                  <a:lnTo>
                    <a:pt x="511" y="285"/>
                  </a:lnTo>
                  <a:lnTo>
                    <a:pt x="505" y="277"/>
                  </a:lnTo>
                  <a:lnTo>
                    <a:pt x="501" y="264"/>
                  </a:lnTo>
                  <a:lnTo>
                    <a:pt x="503" y="248"/>
                  </a:lnTo>
                  <a:lnTo>
                    <a:pt x="500" y="233"/>
                  </a:lnTo>
                  <a:lnTo>
                    <a:pt x="492" y="217"/>
                  </a:lnTo>
                  <a:lnTo>
                    <a:pt x="483" y="196"/>
                  </a:lnTo>
                  <a:lnTo>
                    <a:pt x="479" y="174"/>
                  </a:lnTo>
                  <a:lnTo>
                    <a:pt x="483" y="139"/>
                  </a:lnTo>
                  <a:lnTo>
                    <a:pt x="490" y="104"/>
                  </a:lnTo>
                  <a:lnTo>
                    <a:pt x="500" y="73"/>
                  </a:lnTo>
                  <a:lnTo>
                    <a:pt x="505" y="51"/>
                  </a:lnTo>
                  <a:lnTo>
                    <a:pt x="481" y="57"/>
                  </a:lnTo>
                  <a:lnTo>
                    <a:pt x="457" y="62"/>
                  </a:lnTo>
                  <a:lnTo>
                    <a:pt x="433" y="68"/>
                  </a:lnTo>
                  <a:lnTo>
                    <a:pt x="411" y="70"/>
                  </a:lnTo>
                  <a:lnTo>
                    <a:pt x="388" y="70"/>
                  </a:lnTo>
                  <a:lnTo>
                    <a:pt x="367" y="68"/>
                  </a:lnTo>
                  <a:lnTo>
                    <a:pt x="345" y="64"/>
                  </a:lnTo>
                  <a:lnTo>
                    <a:pt x="327" y="55"/>
                  </a:lnTo>
                  <a:lnTo>
                    <a:pt x="297" y="59"/>
                  </a:lnTo>
                  <a:lnTo>
                    <a:pt x="270" y="60"/>
                  </a:lnTo>
                  <a:lnTo>
                    <a:pt x="244" y="57"/>
                  </a:lnTo>
                  <a:lnTo>
                    <a:pt x="220" y="51"/>
                  </a:lnTo>
                  <a:lnTo>
                    <a:pt x="200" y="42"/>
                  </a:lnTo>
                  <a:lnTo>
                    <a:pt x="182" y="31"/>
                  </a:lnTo>
                  <a:lnTo>
                    <a:pt x="165" y="16"/>
                  </a:lnTo>
                  <a:lnTo>
                    <a:pt x="152" y="0"/>
                  </a:lnTo>
                  <a:lnTo>
                    <a:pt x="141" y="18"/>
                  </a:lnTo>
                  <a:lnTo>
                    <a:pt x="134" y="35"/>
                  </a:lnTo>
                  <a:lnTo>
                    <a:pt x="125" y="49"/>
                  </a:lnTo>
                  <a:lnTo>
                    <a:pt x="119" y="62"/>
                  </a:lnTo>
                  <a:lnTo>
                    <a:pt x="112" y="77"/>
                  </a:lnTo>
                  <a:lnTo>
                    <a:pt x="106" y="88"/>
                  </a:lnTo>
                  <a:lnTo>
                    <a:pt x="101" y="97"/>
                  </a:lnTo>
                  <a:lnTo>
                    <a:pt x="95" y="104"/>
                  </a:lnTo>
                  <a:lnTo>
                    <a:pt x="84" y="121"/>
                  </a:lnTo>
                  <a:lnTo>
                    <a:pt x="75" y="141"/>
                  </a:lnTo>
                  <a:lnTo>
                    <a:pt x="68" y="161"/>
                  </a:lnTo>
                  <a:lnTo>
                    <a:pt x="62" y="180"/>
                  </a:lnTo>
                  <a:lnTo>
                    <a:pt x="59" y="196"/>
                  </a:lnTo>
                  <a:lnTo>
                    <a:pt x="53" y="215"/>
                  </a:lnTo>
                  <a:lnTo>
                    <a:pt x="46" y="233"/>
                  </a:lnTo>
                  <a:lnTo>
                    <a:pt x="37" y="251"/>
                  </a:lnTo>
                  <a:lnTo>
                    <a:pt x="29" y="268"/>
                  </a:lnTo>
                  <a:lnTo>
                    <a:pt x="26" y="286"/>
                  </a:lnTo>
                  <a:lnTo>
                    <a:pt x="22" y="305"/>
                  </a:lnTo>
                  <a:lnTo>
                    <a:pt x="20" y="319"/>
                  </a:lnTo>
                  <a:lnTo>
                    <a:pt x="16" y="338"/>
                  </a:lnTo>
                  <a:lnTo>
                    <a:pt x="11" y="364"/>
                  </a:lnTo>
                  <a:lnTo>
                    <a:pt x="7" y="391"/>
                  </a:lnTo>
                  <a:lnTo>
                    <a:pt x="7" y="415"/>
                  </a:lnTo>
                  <a:lnTo>
                    <a:pt x="7" y="442"/>
                  </a:lnTo>
                  <a:lnTo>
                    <a:pt x="7" y="479"/>
                  </a:lnTo>
                  <a:lnTo>
                    <a:pt x="7" y="520"/>
                  </a:lnTo>
                  <a:lnTo>
                    <a:pt x="3" y="551"/>
                  </a:lnTo>
                  <a:lnTo>
                    <a:pt x="0" y="591"/>
                  </a:lnTo>
                  <a:lnTo>
                    <a:pt x="0" y="652"/>
                  </a:lnTo>
                  <a:lnTo>
                    <a:pt x="3" y="720"/>
                  </a:lnTo>
                  <a:lnTo>
                    <a:pt x="7" y="782"/>
                  </a:lnTo>
                  <a:lnTo>
                    <a:pt x="16" y="845"/>
                  </a:lnTo>
                  <a:lnTo>
                    <a:pt x="27" y="913"/>
                  </a:lnTo>
                  <a:lnTo>
                    <a:pt x="37" y="975"/>
                  </a:lnTo>
                  <a:lnTo>
                    <a:pt x="42" y="1016"/>
                  </a:lnTo>
                  <a:lnTo>
                    <a:pt x="44" y="1040"/>
                  </a:lnTo>
                  <a:lnTo>
                    <a:pt x="46" y="1062"/>
                  </a:lnTo>
                  <a:lnTo>
                    <a:pt x="49" y="1078"/>
                  </a:lnTo>
                  <a:lnTo>
                    <a:pt x="53" y="1091"/>
                  </a:lnTo>
                  <a:lnTo>
                    <a:pt x="59" y="1102"/>
                  </a:lnTo>
                  <a:lnTo>
                    <a:pt x="68" y="1115"/>
                  </a:lnTo>
                  <a:lnTo>
                    <a:pt x="75" y="1128"/>
                  </a:lnTo>
                  <a:lnTo>
                    <a:pt x="79" y="1137"/>
                  </a:lnTo>
                  <a:lnTo>
                    <a:pt x="79" y="1146"/>
                  </a:lnTo>
                  <a:lnTo>
                    <a:pt x="81" y="1159"/>
                  </a:lnTo>
                  <a:lnTo>
                    <a:pt x="83" y="1174"/>
                  </a:lnTo>
                  <a:lnTo>
                    <a:pt x="86" y="1194"/>
                  </a:lnTo>
                  <a:lnTo>
                    <a:pt x="116" y="1194"/>
                  </a:lnTo>
                  <a:lnTo>
                    <a:pt x="154" y="1194"/>
                  </a:lnTo>
                  <a:lnTo>
                    <a:pt x="200" y="1194"/>
                  </a:lnTo>
                  <a:lnTo>
                    <a:pt x="252" y="1196"/>
                  </a:lnTo>
                  <a:lnTo>
                    <a:pt x="308" y="1196"/>
                  </a:lnTo>
                  <a:lnTo>
                    <a:pt x="369" y="1196"/>
                  </a:lnTo>
                  <a:lnTo>
                    <a:pt x="432" y="1196"/>
                  </a:lnTo>
                  <a:lnTo>
                    <a:pt x="494" y="1196"/>
                  </a:lnTo>
                  <a:lnTo>
                    <a:pt x="558" y="1196"/>
                  </a:lnTo>
                  <a:lnTo>
                    <a:pt x="619" y="1196"/>
                  </a:lnTo>
                  <a:lnTo>
                    <a:pt x="678" y="1196"/>
                  </a:lnTo>
                  <a:lnTo>
                    <a:pt x="733" y="1196"/>
                  </a:lnTo>
                  <a:lnTo>
                    <a:pt x="781" y="1194"/>
                  </a:lnTo>
                  <a:lnTo>
                    <a:pt x="823" y="1194"/>
                  </a:lnTo>
                  <a:lnTo>
                    <a:pt x="856" y="1194"/>
                  </a:lnTo>
                  <a:lnTo>
                    <a:pt x="880" y="1194"/>
                  </a:lnTo>
                  <a:lnTo>
                    <a:pt x="880" y="1186"/>
                  </a:lnTo>
                  <a:lnTo>
                    <a:pt x="876" y="1175"/>
                  </a:lnTo>
                  <a:lnTo>
                    <a:pt x="871" y="1166"/>
                  </a:lnTo>
                  <a:lnTo>
                    <a:pt x="862" y="1161"/>
                  </a:lnTo>
                  <a:lnTo>
                    <a:pt x="862" y="1152"/>
                  </a:lnTo>
                  <a:lnTo>
                    <a:pt x="860" y="1142"/>
                  </a:lnTo>
                  <a:lnTo>
                    <a:pt x="858" y="1131"/>
                  </a:lnTo>
                  <a:lnTo>
                    <a:pt x="852" y="1120"/>
                  </a:lnTo>
                  <a:lnTo>
                    <a:pt x="847" y="1111"/>
                  </a:lnTo>
                  <a:lnTo>
                    <a:pt x="839" y="1096"/>
                  </a:lnTo>
                  <a:lnTo>
                    <a:pt x="832" y="1080"/>
                  </a:lnTo>
                  <a:lnTo>
                    <a:pt x="821" y="1060"/>
                  </a:lnTo>
                  <a:lnTo>
                    <a:pt x="812" y="1041"/>
                  </a:lnTo>
                  <a:lnTo>
                    <a:pt x="803" y="1023"/>
                  </a:lnTo>
                  <a:lnTo>
                    <a:pt x="794" y="1008"/>
                  </a:lnTo>
                  <a:lnTo>
                    <a:pt x="788" y="1001"/>
                  </a:lnTo>
                  <a:lnTo>
                    <a:pt x="783" y="995"/>
                  </a:lnTo>
                  <a:lnTo>
                    <a:pt x="773" y="986"/>
                  </a:lnTo>
                  <a:lnTo>
                    <a:pt x="762" y="975"/>
                  </a:lnTo>
                  <a:lnTo>
                    <a:pt x="751" y="962"/>
                  </a:lnTo>
                  <a:lnTo>
                    <a:pt x="738" y="948"/>
                  </a:lnTo>
                  <a:lnTo>
                    <a:pt x="729" y="933"/>
                  </a:lnTo>
                  <a:lnTo>
                    <a:pt x="720" y="918"/>
                  </a:lnTo>
                  <a:lnTo>
                    <a:pt x="715" y="902"/>
                  </a:lnTo>
                  <a:lnTo>
                    <a:pt x="713" y="872"/>
                  </a:lnTo>
                  <a:lnTo>
                    <a:pt x="718" y="847"/>
                  </a:lnTo>
                  <a:lnTo>
                    <a:pt x="729" y="828"/>
                  </a:lnTo>
                  <a:lnTo>
                    <a:pt x="738" y="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1" name="Freeform 77"/>
            <p:cNvSpPr>
              <a:spLocks/>
            </p:cNvSpPr>
            <p:nvPr/>
          </p:nvSpPr>
          <p:spPr bwMode="auto">
            <a:xfrm>
              <a:off x="3877" y="3304"/>
              <a:ext cx="113" cy="107"/>
            </a:xfrm>
            <a:custGeom>
              <a:avLst/>
              <a:gdLst>
                <a:gd name="T0" fmla="*/ 217 w 226"/>
                <a:gd name="T1" fmla="*/ 110 h 215"/>
                <a:gd name="T2" fmla="*/ 201 w 226"/>
                <a:gd name="T3" fmla="*/ 154 h 215"/>
                <a:gd name="T4" fmla="*/ 201 w 226"/>
                <a:gd name="T5" fmla="*/ 193 h 215"/>
                <a:gd name="T6" fmla="*/ 195 w 226"/>
                <a:gd name="T7" fmla="*/ 211 h 215"/>
                <a:gd name="T8" fmla="*/ 181 w 226"/>
                <a:gd name="T9" fmla="*/ 208 h 215"/>
                <a:gd name="T10" fmla="*/ 173 w 226"/>
                <a:gd name="T11" fmla="*/ 171 h 215"/>
                <a:gd name="T12" fmla="*/ 160 w 226"/>
                <a:gd name="T13" fmla="*/ 162 h 215"/>
                <a:gd name="T14" fmla="*/ 146 w 226"/>
                <a:gd name="T15" fmla="*/ 164 h 215"/>
                <a:gd name="T16" fmla="*/ 129 w 226"/>
                <a:gd name="T17" fmla="*/ 165 h 215"/>
                <a:gd name="T18" fmla="*/ 114 w 226"/>
                <a:gd name="T19" fmla="*/ 167 h 215"/>
                <a:gd name="T20" fmla="*/ 103 w 226"/>
                <a:gd name="T21" fmla="*/ 154 h 215"/>
                <a:gd name="T22" fmla="*/ 114 w 226"/>
                <a:gd name="T23" fmla="*/ 121 h 215"/>
                <a:gd name="T24" fmla="*/ 133 w 226"/>
                <a:gd name="T25" fmla="*/ 103 h 215"/>
                <a:gd name="T26" fmla="*/ 124 w 226"/>
                <a:gd name="T27" fmla="*/ 79 h 215"/>
                <a:gd name="T28" fmla="*/ 105 w 226"/>
                <a:gd name="T29" fmla="*/ 74 h 215"/>
                <a:gd name="T30" fmla="*/ 81 w 226"/>
                <a:gd name="T31" fmla="*/ 77 h 215"/>
                <a:gd name="T32" fmla="*/ 52 w 226"/>
                <a:gd name="T33" fmla="*/ 83 h 215"/>
                <a:gd name="T34" fmla="*/ 22 w 226"/>
                <a:gd name="T35" fmla="*/ 94 h 215"/>
                <a:gd name="T36" fmla="*/ 6 w 226"/>
                <a:gd name="T37" fmla="*/ 99 h 215"/>
                <a:gd name="T38" fmla="*/ 0 w 226"/>
                <a:gd name="T39" fmla="*/ 88 h 215"/>
                <a:gd name="T40" fmla="*/ 10 w 226"/>
                <a:gd name="T41" fmla="*/ 75 h 215"/>
                <a:gd name="T42" fmla="*/ 30 w 226"/>
                <a:gd name="T43" fmla="*/ 61 h 215"/>
                <a:gd name="T44" fmla="*/ 50 w 226"/>
                <a:gd name="T45" fmla="*/ 44 h 215"/>
                <a:gd name="T46" fmla="*/ 65 w 226"/>
                <a:gd name="T47" fmla="*/ 31 h 215"/>
                <a:gd name="T48" fmla="*/ 67 w 226"/>
                <a:gd name="T49" fmla="*/ 22 h 215"/>
                <a:gd name="T50" fmla="*/ 63 w 226"/>
                <a:gd name="T51" fmla="*/ 7 h 215"/>
                <a:gd name="T52" fmla="*/ 70 w 226"/>
                <a:gd name="T53" fmla="*/ 6 h 215"/>
                <a:gd name="T54" fmla="*/ 100 w 226"/>
                <a:gd name="T55" fmla="*/ 22 h 215"/>
                <a:gd name="T56" fmla="*/ 131 w 226"/>
                <a:gd name="T57" fmla="*/ 42 h 215"/>
                <a:gd name="T58" fmla="*/ 155 w 226"/>
                <a:gd name="T59" fmla="*/ 61 h 215"/>
                <a:gd name="T60" fmla="*/ 166 w 226"/>
                <a:gd name="T61" fmla="*/ 79 h 215"/>
                <a:gd name="T62" fmla="*/ 181 w 226"/>
                <a:gd name="T63" fmla="*/ 101 h 215"/>
                <a:gd name="T64" fmla="*/ 193 w 226"/>
                <a:gd name="T65" fmla="*/ 103 h 215"/>
                <a:gd name="T66" fmla="*/ 208 w 226"/>
                <a:gd name="T67" fmla="*/ 88 h 215"/>
                <a:gd name="T68" fmla="*/ 217 w 226"/>
                <a:gd name="T69" fmla="*/ 86 h 215"/>
                <a:gd name="T70" fmla="*/ 223 w 226"/>
                <a:gd name="T71" fmla="*/ 9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15">
                  <a:moveTo>
                    <a:pt x="226" y="96"/>
                  </a:moveTo>
                  <a:lnTo>
                    <a:pt x="217" y="110"/>
                  </a:lnTo>
                  <a:lnTo>
                    <a:pt x="206" y="129"/>
                  </a:lnTo>
                  <a:lnTo>
                    <a:pt x="201" y="154"/>
                  </a:lnTo>
                  <a:lnTo>
                    <a:pt x="203" y="184"/>
                  </a:lnTo>
                  <a:lnTo>
                    <a:pt x="201" y="193"/>
                  </a:lnTo>
                  <a:lnTo>
                    <a:pt x="199" y="204"/>
                  </a:lnTo>
                  <a:lnTo>
                    <a:pt x="195" y="211"/>
                  </a:lnTo>
                  <a:lnTo>
                    <a:pt x="190" y="215"/>
                  </a:lnTo>
                  <a:lnTo>
                    <a:pt x="181" y="208"/>
                  </a:lnTo>
                  <a:lnTo>
                    <a:pt x="177" y="189"/>
                  </a:lnTo>
                  <a:lnTo>
                    <a:pt x="173" y="171"/>
                  </a:lnTo>
                  <a:lnTo>
                    <a:pt x="166" y="162"/>
                  </a:lnTo>
                  <a:lnTo>
                    <a:pt x="160" y="162"/>
                  </a:lnTo>
                  <a:lnTo>
                    <a:pt x="153" y="164"/>
                  </a:lnTo>
                  <a:lnTo>
                    <a:pt x="146" y="164"/>
                  </a:lnTo>
                  <a:lnTo>
                    <a:pt x="136" y="165"/>
                  </a:lnTo>
                  <a:lnTo>
                    <a:pt x="129" y="165"/>
                  </a:lnTo>
                  <a:lnTo>
                    <a:pt x="122" y="167"/>
                  </a:lnTo>
                  <a:lnTo>
                    <a:pt x="114" y="167"/>
                  </a:lnTo>
                  <a:lnTo>
                    <a:pt x="109" y="167"/>
                  </a:lnTo>
                  <a:lnTo>
                    <a:pt x="103" y="154"/>
                  </a:lnTo>
                  <a:lnTo>
                    <a:pt x="105" y="136"/>
                  </a:lnTo>
                  <a:lnTo>
                    <a:pt x="114" y="121"/>
                  </a:lnTo>
                  <a:lnTo>
                    <a:pt x="127" y="110"/>
                  </a:lnTo>
                  <a:lnTo>
                    <a:pt x="133" y="103"/>
                  </a:lnTo>
                  <a:lnTo>
                    <a:pt x="131" y="90"/>
                  </a:lnTo>
                  <a:lnTo>
                    <a:pt x="124" y="79"/>
                  </a:lnTo>
                  <a:lnTo>
                    <a:pt x="113" y="74"/>
                  </a:lnTo>
                  <a:lnTo>
                    <a:pt x="105" y="74"/>
                  </a:lnTo>
                  <a:lnTo>
                    <a:pt x="94" y="75"/>
                  </a:lnTo>
                  <a:lnTo>
                    <a:pt x="81" y="77"/>
                  </a:lnTo>
                  <a:lnTo>
                    <a:pt x="67" y="79"/>
                  </a:lnTo>
                  <a:lnTo>
                    <a:pt x="52" y="83"/>
                  </a:lnTo>
                  <a:lnTo>
                    <a:pt x="37" y="88"/>
                  </a:lnTo>
                  <a:lnTo>
                    <a:pt x="22" y="94"/>
                  </a:lnTo>
                  <a:lnTo>
                    <a:pt x="11" y="101"/>
                  </a:lnTo>
                  <a:lnTo>
                    <a:pt x="6" y="99"/>
                  </a:lnTo>
                  <a:lnTo>
                    <a:pt x="2" y="94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10" y="75"/>
                  </a:lnTo>
                  <a:lnTo>
                    <a:pt x="21" y="68"/>
                  </a:lnTo>
                  <a:lnTo>
                    <a:pt x="30" y="61"/>
                  </a:lnTo>
                  <a:lnTo>
                    <a:pt x="41" y="51"/>
                  </a:lnTo>
                  <a:lnTo>
                    <a:pt x="50" y="44"/>
                  </a:lnTo>
                  <a:lnTo>
                    <a:pt x="59" y="37"/>
                  </a:lnTo>
                  <a:lnTo>
                    <a:pt x="65" y="31"/>
                  </a:lnTo>
                  <a:lnTo>
                    <a:pt x="67" y="28"/>
                  </a:lnTo>
                  <a:lnTo>
                    <a:pt x="67" y="22"/>
                  </a:lnTo>
                  <a:lnTo>
                    <a:pt x="67" y="15"/>
                  </a:lnTo>
                  <a:lnTo>
                    <a:pt x="63" y="7"/>
                  </a:lnTo>
                  <a:lnTo>
                    <a:pt x="59" y="0"/>
                  </a:lnTo>
                  <a:lnTo>
                    <a:pt x="70" y="6"/>
                  </a:lnTo>
                  <a:lnTo>
                    <a:pt x="83" y="13"/>
                  </a:lnTo>
                  <a:lnTo>
                    <a:pt x="100" y="22"/>
                  </a:lnTo>
                  <a:lnTo>
                    <a:pt x="116" y="33"/>
                  </a:lnTo>
                  <a:lnTo>
                    <a:pt x="131" y="42"/>
                  </a:lnTo>
                  <a:lnTo>
                    <a:pt x="144" y="53"/>
                  </a:lnTo>
                  <a:lnTo>
                    <a:pt x="155" y="61"/>
                  </a:lnTo>
                  <a:lnTo>
                    <a:pt x="160" y="68"/>
                  </a:lnTo>
                  <a:lnTo>
                    <a:pt x="166" y="79"/>
                  </a:lnTo>
                  <a:lnTo>
                    <a:pt x="173" y="90"/>
                  </a:lnTo>
                  <a:lnTo>
                    <a:pt x="181" y="101"/>
                  </a:lnTo>
                  <a:lnTo>
                    <a:pt x="186" y="108"/>
                  </a:lnTo>
                  <a:lnTo>
                    <a:pt x="193" y="103"/>
                  </a:lnTo>
                  <a:lnTo>
                    <a:pt x="201" y="96"/>
                  </a:lnTo>
                  <a:lnTo>
                    <a:pt x="208" y="88"/>
                  </a:lnTo>
                  <a:lnTo>
                    <a:pt x="214" y="85"/>
                  </a:lnTo>
                  <a:lnTo>
                    <a:pt x="217" y="86"/>
                  </a:lnTo>
                  <a:lnTo>
                    <a:pt x="221" y="90"/>
                  </a:lnTo>
                  <a:lnTo>
                    <a:pt x="223" y="92"/>
                  </a:lnTo>
                  <a:lnTo>
                    <a:pt x="22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2" name="Freeform 78"/>
            <p:cNvSpPr>
              <a:spLocks/>
            </p:cNvSpPr>
            <p:nvPr/>
          </p:nvSpPr>
          <p:spPr bwMode="auto">
            <a:xfrm>
              <a:off x="3625" y="2976"/>
              <a:ext cx="58" cy="181"/>
            </a:xfrm>
            <a:custGeom>
              <a:avLst/>
              <a:gdLst>
                <a:gd name="T0" fmla="*/ 88 w 118"/>
                <a:gd name="T1" fmla="*/ 42 h 362"/>
                <a:gd name="T2" fmla="*/ 94 w 118"/>
                <a:gd name="T3" fmla="*/ 35 h 362"/>
                <a:gd name="T4" fmla="*/ 99 w 118"/>
                <a:gd name="T5" fmla="*/ 26 h 362"/>
                <a:gd name="T6" fmla="*/ 105 w 118"/>
                <a:gd name="T7" fmla="*/ 15 h 362"/>
                <a:gd name="T8" fmla="*/ 112 w 118"/>
                <a:gd name="T9" fmla="*/ 0 h 362"/>
                <a:gd name="T10" fmla="*/ 114 w 118"/>
                <a:gd name="T11" fmla="*/ 19 h 362"/>
                <a:gd name="T12" fmla="*/ 116 w 118"/>
                <a:gd name="T13" fmla="*/ 42 h 362"/>
                <a:gd name="T14" fmla="*/ 118 w 118"/>
                <a:gd name="T15" fmla="*/ 65 h 362"/>
                <a:gd name="T16" fmla="*/ 116 w 118"/>
                <a:gd name="T17" fmla="*/ 77 h 362"/>
                <a:gd name="T18" fmla="*/ 109 w 118"/>
                <a:gd name="T19" fmla="*/ 85 h 362"/>
                <a:gd name="T20" fmla="*/ 101 w 118"/>
                <a:gd name="T21" fmla="*/ 94 h 362"/>
                <a:gd name="T22" fmla="*/ 96 w 118"/>
                <a:gd name="T23" fmla="*/ 105 h 362"/>
                <a:gd name="T24" fmla="*/ 94 w 118"/>
                <a:gd name="T25" fmla="*/ 120 h 362"/>
                <a:gd name="T26" fmla="*/ 94 w 118"/>
                <a:gd name="T27" fmla="*/ 134 h 362"/>
                <a:gd name="T28" fmla="*/ 96 w 118"/>
                <a:gd name="T29" fmla="*/ 149 h 362"/>
                <a:gd name="T30" fmla="*/ 98 w 118"/>
                <a:gd name="T31" fmla="*/ 162 h 362"/>
                <a:gd name="T32" fmla="*/ 99 w 118"/>
                <a:gd name="T33" fmla="*/ 175 h 362"/>
                <a:gd name="T34" fmla="*/ 101 w 118"/>
                <a:gd name="T35" fmla="*/ 186 h 362"/>
                <a:gd name="T36" fmla="*/ 103 w 118"/>
                <a:gd name="T37" fmla="*/ 199 h 362"/>
                <a:gd name="T38" fmla="*/ 101 w 118"/>
                <a:gd name="T39" fmla="*/ 213 h 362"/>
                <a:gd name="T40" fmla="*/ 98 w 118"/>
                <a:gd name="T41" fmla="*/ 224 h 362"/>
                <a:gd name="T42" fmla="*/ 90 w 118"/>
                <a:gd name="T43" fmla="*/ 243 h 362"/>
                <a:gd name="T44" fmla="*/ 83 w 118"/>
                <a:gd name="T45" fmla="*/ 272 h 362"/>
                <a:gd name="T46" fmla="*/ 76 w 118"/>
                <a:gd name="T47" fmla="*/ 302 h 362"/>
                <a:gd name="T48" fmla="*/ 70 w 118"/>
                <a:gd name="T49" fmla="*/ 322 h 362"/>
                <a:gd name="T50" fmla="*/ 64 w 118"/>
                <a:gd name="T51" fmla="*/ 333 h 362"/>
                <a:gd name="T52" fmla="*/ 57 w 118"/>
                <a:gd name="T53" fmla="*/ 346 h 362"/>
                <a:gd name="T54" fmla="*/ 46 w 118"/>
                <a:gd name="T55" fmla="*/ 355 h 362"/>
                <a:gd name="T56" fmla="*/ 37 w 118"/>
                <a:gd name="T57" fmla="*/ 362 h 362"/>
                <a:gd name="T58" fmla="*/ 33 w 118"/>
                <a:gd name="T59" fmla="*/ 349 h 362"/>
                <a:gd name="T60" fmla="*/ 33 w 118"/>
                <a:gd name="T61" fmla="*/ 338 h 362"/>
                <a:gd name="T62" fmla="*/ 37 w 118"/>
                <a:gd name="T63" fmla="*/ 325 h 362"/>
                <a:gd name="T64" fmla="*/ 41 w 118"/>
                <a:gd name="T65" fmla="*/ 314 h 362"/>
                <a:gd name="T66" fmla="*/ 44 w 118"/>
                <a:gd name="T67" fmla="*/ 300 h 362"/>
                <a:gd name="T68" fmla="*/ 46 w 118"/>
                <a:gd name="T69" fmla="*/ 279 h 362"/>
                <a:gd name="T70" fmla="*/ 46 w 118"/>
                <a:gd name="T71" fmla="*/ 265 h 362"/>
                <a:gd name="T72" fmla="*/ 39 w 118"/>
                <a:gd name="T73" fmla="*/ 257 h 362"/>
                <a:gd name="T74" fmla="*/ 28 w 118"/>
                <a:gd name="T75" fmla="*/ 268 h 362"/>
                <a:gd name="T76" fmla="*/ 17 w 118"/>
                <a:gd name="T77" fmla="*/ 294 h 362"/>
                <a:gd name="T78" fmla="*/ 6 w 118"/>
                <a:gd name="T79" fmla="*/ 325 h 362"/>
                <a:gd name="T80" fmla="*/ 0 w 118"/>
                <a:gd name="T81" fmla="*/ 353 h 362"/>
                <a:gd name="T82" fmla="*/ 0 w 118"/>
                <a:gd name="T83" fmla="*/ 329 h 362"/>
                <a:gd name="T84" fmla="*/ 4 w 118"/>
                <a:gd name="T85" fmla="*/ 302 h 362"/>
                <a:gd name="T86" fmla="*/ 9 w 118"/>
                <a:gd name="T87" fmla="*/ 276 h 362"/>
                <a:gd name="T88" fmla="*/ 13 w 118"/>
                <a:gd name="T89" fmla="*/ 257 h 362"/>
                <a:gd name="T90" fmla="*/ 19 w 118"/>
                <a:gd name="T91" fmla="*/ 243 h 362"/>
                <a:gd name="T92" fmla="*/ 28 w 118"/>
                <a:gd name="T93" fmla="*/ 223 h 362"/>
                <a:gd name="T94" fmla="*/ 39 w 118"/>
                <a:gd name="T95" fmla="*/ 204 h 362"/>
                <a:gd name="T96" fmla="*/ 46 w 118"/>
                <a:gd name="T97" fmla="*/ 193 h 362"/>
                <a:gd name="T98" fmla="*/ 55 w 118"/>
                <a:gd name="T99" fmla="*/ 182 h 362"/>
                <a:gd name="T100" fmla="*/ 64 w 118"/>
                <a:gd name="T101" fmla="*/ 164 h 362"/>
                <a:gd name="T102" fmla="*/ 74 w 118"/>
                <a:gd name="T103" fmla="*/ 142 h 362"/>
                <a:gd name="T104" fmla="*/ 77 w 118"/>
                <a:gd name="T105" fmla="*/ 121 h 362"/>
                <a:gd name="T106" fmla="*/ 77 w 118"/>
                <a:gd name="T107" fmla="*/ 101 h 362"/>
                <a:gd name="T108" fmla="*/ 77 w 118"/>
                <a:gd name="T109" fmla="*/ 81 h 362"/>
                <a:gd name="T110" fmla="*/ 81 w 118"/>
                <a:gd name="T111" fmla="*/ 61 h 362"/>
                <a:gd name="T112" fmla="*/ 88 w 118"/>
                <a:gd name="T113" fmla="*/ 4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362">
                  <a:moveTo>
                    <a:pt x="88" y="42"/>
                  </a:moveTo>
                  <a:lnTo>
                    <a:pt x="94" y="35"/>
                  </a:lnTo>
                  <a:lnTo>
                    <a:pt x="99" y="26"/>
                  </a:lnTo>
                  <a:lnTo>
                    <a:pt x="105" y="15"/>
                  </a:lnTo>
                  <a:lnTo>
                    <a:pt x="112" y="0"/>
                  </a:lnTo>
                  <a:lnTo>
                    <a:pt x="114" y="19"/>
                  </a:lnTo>
                  <a:lnTo>
                    <a:pt x="116" y="42"/>
                  </a:lnTo>
                  <a:lnTo>
                    <a:pt x="118" y="65"/>
                  </a:lnTo>
                  <a:lnTo>
                    <a:pt x="116" y="77"/>
                  </a:lnTo>
                  <a:lnTo>
                    <a:pt x="109" y="85"/>
                  </a:lnTo>
                  <a:lnTo>
                    <a:pt x="101" y="94"/>
                  </a:lnTo>
                  <a:lnTo>
                    <a:pt x="96" y="105"/>
                  </a:lnTo>
                  <a:lnTo>
                    <a:pt x="94" y="120"/>
                  </a:lnTo>
                  <a:lnTo>
                    <a:pt x="94" y="134"/>
                  </a:lnTo>
                  <a:lnTo>
                    <a:pt x="96" y="149"/>
                  </a:lnTo>
                  <a:lnTo>
                    <a:pt x="98" y="162"/>
                  </a:lnTo>
                  <a:lnTo>
                    <a:pt x="99" y="175"/>
                  </a:lnTo>
                  <a:lnTo>
                    <a:pt x="101" y="186"/>
                  </a:lnTo>
                  <a:lnTo>
                    <a:pt x="103" y="199"/>
                  </a:lnTo>
                  <a:lnTo>
                    <a:pt x="101" y="213"/>
                  </a:lnTo>
                  <a:lnTo>
                    <a:pt x="98" y="224"/>
                  </a:lnTo>
                  <a:lnTo>
                    <a:pt x="90" y="243"/>
                  </a:lnTo>
                  <a:lnTo>
                    <a:pt x="83" y="272"/>
                  </a:lnTo>
                  <a:lnTo>
                    <a:pt x="76" y="302"/>
                  </a:lnTo>
                  <a:lnTo>
                    <a:pt x="70" y="322"/>
                  </a:lnTo>
                  <a:lnTo>
                    <a:pt x="64" y="333"/>
                  </a:lnTo>
                  <a:lnTo>
                    <a:pt x="57" y="346"/>
                  </a:lnTo>
                  <a:lnTo>
                    <a:pt x="46" y="355"/>
                  </a:lnTo>
                  <a:lnTo>
                    <a:pt x="37" y="362"/>
                  </a:lnTo>
                  <a:lnTo>
                    <a:pt x="33" y="349"/>
                  </a:lnTo>
                  <a:lnTo>
                    <a:pt x="33" y="338"/>
                  </a:lnTo>
                  <a:lnTo>
                    <a:pt x="37" y="325"/>
                  </a:lnTo>
                  <a:lnTo>
                    <a:pt x="41" y="314"/>
                  </a:lnTo>
                  <a:lnTo>
                    <a:pt x="44" y="300"/>
                  </a:lnTo>
                  <a:lnTo>
                    <a:pt x="46" y="279"/>
                  </a:lnTo>
                  <a:lnTo>
                    <a:pt x="46" y="265"/>
                  </a:lnTo>
                  <a:lnTo>
                    <a:pt x="39" y="257"/>
                  </a:lnTo>
                  <a:lnTo>
                    <a:pt x="28" y="268"/>
                  </a:lnTo>
                  <a:lnTo>
                    <a:pt x="17" y="294"/>
                  </a:lnTo>
                  <a:lnTo>
                    <a:pt x="6" y="325"/>
                  </a:lnTo>
                  <a:lnTo>
                    <a:pt x="0" y="353"/>
                  </a:lnTo>
                  <a:lnTo>
                    <a:pt x="0" y="329"/>
                  </a:lnTo>
                  <a:lnTo>
                    <a:pt x="4" y="302"/>
                  </a:lnTo>
                  <a:lnTo>
                    <a:pt x="9" y="276"/>
                  </a:lnTo>
                  <a:lnTo>
                    <a:pt x="13" y="257"/>
                  </a:lnTo>
                  <a:lnTo>
                    <a:pt x="19" y="243"/>
                  </a:lnTo>
                  <a:lnTo>
                    <a:pt x="28" y="223"/>
                  </a:lnTo>
                  <a:lnTo>
                    <a:pt x="39" y="204"/>
                  </a:lnTo>
                  <a:lnTo>
                    <a:pt x="46" y="193"/>
                  </a:lnTo>
                  <a:lnTo>
                    <a:pt x="55" y="182"/>
                  </a:lnTo>
                  <a:lnTo>
                    <a:pt x="64" y="164"/>
                  </a:lnTo>
                  <a:lnTo>
                    <a:pt x="74" y="142"/>
                  </a:lnTo>
                  <a:lnTo>
                    <a:pt x="77" y="121"/>
                  </a:lnTo>
                  <a:lnTo>
                    <a:pt x="77" y="101"/>
                  </a:lnTo>
                  <a:lnTo>
                    <a:pt x="77" y="81"/>
                  </a:lnTo>
                  <a:lnTo>
                    <a:pt x="81" y="61"/>
                  </a:lnTo>
                  <a:lnTo>
                    <a:pt x="8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3" name="Freeform 79"/>
            <p:cNvSpPr>
              <a:spLocks/>
            </p:cNvSpPr>
            <p:nvPr/>
          </p:nvSpPr>
          <p:spPr bwMode="auto">
            <a:xfrm>
              <a:off x="3936" y="2623"/>
              <a:ext cx="65" cy="26"/>
            </a:xfrm>
            <a:custGeom>
              <a:avLst/>
              <a:gdLst>
                <a:gd name="T0" fmla="*/ 2 w 130"/>
                <a:gd name="T1" fmla="*/ 4 h 51"/>
                <a:gd name="T2" fmla="*/ 9 w 130"/>
                <a:gd name="T3" fmla="*/ 2 h 51"/>
                <a:gd name="T4" fmla="*/ 17 w 130"/>
                <a:gd name="T5" fmla="*/ 0 h 51"/>
                <a:gd name="T6" fmla="*/ 26 w 130"/>
                <a:gd name="T7" fmla="*/ 0 h 51"/>
                <a:gd name="T8" fmla="*/ 35 w 130"/>
                <a:gd name="T9" fmla="*/ 0 h 51"/>
                <a:gd name="T10" fmla="*/ 44 w 130"/>
                <a:gd name="T11" fmla="*/ 0 h 51"/>
                <a:gd name="T12" fmla="*/ 53 w 130"/>
                <a:gd name="T13" fmla="*/ 0 h 51"/>
                <a:gd name="T14" fmla="*/ 59 w 130"/>
                <a:gd name="T15" fmla="*/ 0 h 51"/>
                <a:gd name="T16" fmla="*/ 64 w 130"/>
                <a:gd name="T17" fmla="*/ 0 h 51"/>
                <a:gd name="T18" fmla="*/ 70 w 130"/>
                <a:gd name="T19" fmla="*/ 0 h 51"/>
                <a:gd name="T20" fmla="*/ 77 w 130"/>
                <a:gd name="T21" fmla="*/ 2 h 51"/>
                <a:gd name="T22" fmla="*/ 85 w 130"/>
                <a:gd name="T23" fmla="*/ 4 h 51"/>
                <a:gd name="T24" fmla="*/ 90 w 130"/>
                <a:gd name="T25" fmla="*/ 7 h 51"/>
                <a:gd name="T26" fmla="*/ 96 w 130"/>
                <a:gd name="T27" fmla="*/ 11 h 51"/>
                <a:gd name="T28" fmla="*/ 103 w 130"/>
                <a:gd name="T29" fmla="*/ 15 h 51"/>
                <a:gd name="T30" fmla="*/ 110 w 130"/>
                <a:gd name="T31" fmla="*/ 20 h 51"/>
                <a:gd name="T32" fmla="*/ 118 w 130"/>
                <a:gd name="T33" fmla="*/ 24 h 51"/>
                <a:gd name="T34" fmla="*/ 123 w 130"/>
                <a:gd name="T35" fmla="*/ 27 h 51"/>
                <a:gd name="T36" fmla="*/ 130 w 130"/>
                <a:gd name="T37" fmla="*/ 35 h 51"/>
                <a:gd name="T38" fmla="*/ 130 w 130"/>
                <a:gd name="T39" fmla="*/ 42 h 51"/>
                <a:gd name="T40" fmla="*/ 125 w 130"/>
                <a:gd name="T41" fmla="*/ 51 h 51"/>
                <a:gd name="T42" fmla="*/ 114 w 130"/>
                <a:gd name="T43" fmla="*/ 48 h 51"/>
                <a:gd name="T44" fmla="*/ 99 w 130"/>
                <a:gd name="T45" fmla="*/ 44 h 51"/>
                <a:gd name="T46" fmla="*/ 85 w 130"/>
                <a:gd name="T47" fmla="*/ 46 h 51"/>
                <a:gd name="T48" fmla="*/ 75 w 130"/>
                <a:gd name="T49" fmla="*/ 49 h 51"/>
                <a:gd name="T50" fmla="*/ 72 w 130"/>
                <a:gd name="T51" fmla="*/ 37 h 51"/>
                <a:gd name="T52" fmla="*/ 66 w 130"/>
                <a:gd name="T53" fmla="*/ 29 h 51"/>
                <a:gd name="T54" fmla="*/ 59 w 130"/>
                <a:gd name="T55" fmla="*/ 26 h 51"/>
                <a:gd name="T56" fmla="*/ 53 w 130"/>
                <a:gd name="T57" fmla="*/ 24 h 51"/>
                <a:gd name="T58" fmla="*/ 42 w 130"/>
                <a:gd name="T59" fmla="*/ 26 h 51"/>
                <a:gd name="T60" fmla="*/ 28 w 130"/>
                <a:gd name="T61" fmla="*/ 26 h 51"/>
                <a:gd name="T62" fmla="*/ 15 w 130"/>
                <a:gd name="T63" fmla="*/ 26 h 51"/>
                <a:gd name="T64" fmla="*/ 6 w 130"/>
                <a:gd name="T65" fmla="*/ 24 h 51"/>
                <a:gd name="T66" fmla="*/ 4 w 130"/>
                <a:gd name="T67" fmla="*/ 20 h 51"/>
                <a:gd name="T68" fmla="*/ 2 w 130"/>
                <a:gd name="T69" fmla="*/ 15 h 51"/>
                <a:gd name="T70" fmla="*/ 0 w 130"/>
                <a:gd name="T71" fmla="*/ 9 h 51"/>
                <a:gd name="T72" fmla="*/ 2 w 130"/>
                <a:gd name="T7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51">
                  <a:moveTo>
                    <a:pt x="2" y="4"/>
                  </a:moveTo>
                  <a:lnTo>
                    <a:pt x="9" y="2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7" y="2"/>
                  </a:lnTo>
                  <a:lnTo>
                    <a:pt x="85" y="4"/>
                  </a:lnTo>
                  <a:lnTo>
                    <a:pt x="90" y="7"/>
                  </a:lnTo>
                  <a:lnTo>
                    <a:pt x="96" y="11"/>
                  </a:lnTo>
                  <a:lnTo>
                    <a:pt x="103" y="15"/>
                  </a:lnTo>
                  <a:lnTo>
                    <a:pt x="110" y="20"/>
                  </a:lnTo>
                  <a:lnTo>
                    <a:pt x="118" y="24"/>
                  </a:lnTo>
                  <a:lnTo>
                    <a:pt x="123" y="27"/>
                  </a:lnTo>
                  <a:lnTo>
                    <a:pt x="130" y="35"/>
                  </a:lnTo>
                  <a:lnTo>
                    <a:pt x="130" y="42"/>
                  </a:lnTo>
                  <a:lnTo>
                    <a:pt x="125" y="51"/>
                  </a:lnTo>
                  <a:lnTo>
                    <a:pt x="114" y="48"/>
                  </a:lnTo>
                  <a:lnTo>
                    <a:pt x="99" y="44"/>
                  </a:lnTo>
                  <a:lnTo>
                    <a:pt x="85" y="46"/>
                  </a:lnTo>
                  <a:lnTo>
                    <a:pt x="75" y="49"/>
                  </a:lnTo>
                  <a:lnTo>
                    <a:pt x="72" y="37"/>
                  </a:lnTo>
                  <a:lnTo>
                    <a:pt x="66" y="29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2" y="26"/>
                  </a:lnTo>
                  <a:lnTo>
                    <a:pt x="28" y="26"/>
                  </a:lnTo>
                  <a:lnTo>
                    <a:pt x="15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2" y="15"/>
                  </a:lnTo>
                  <a:lnTo>
                    <a:pt x="0" y="9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4" name="Freeform 80"/>
            <p:cNvSpPr>
              <a:spLocks/>
            </p:cNvSpPr>
            <p:nvPr/>
          </p:nvSpPr>
          <p:spPr bwMode="auto">
            <a:xfrm>
              <a:off x="3835" y="2921"/>
              <a:ext cx="32" cy="38"/>
            </a:xfrm>
            <a:custGeom>
              <a:avLst/>
              <a:gdLst>
                <a:gd name="T0" fmla="*/ 9 w 64"/>
                <a:gd name="T1" fmla="*/ 15 h 77"/>
                <a:gd name="T2" fmla="*/ 11 w 64"/>
                <a:gd name="T3" fmla="*/ 18 h 77"/>
                <a:gd name="T4" fmla="*/ 13 w 64"/>
                <a:gd name="T5" fmla="*/ 22 h 77"/>
                <a:gd name="T6" fmla="*/ 15 w 64"/>
                <a:gd name="T7" fmla="*/ 26 h 77"/>
                <a:gd name="T8" fmla="*/ 16 w 64"/>
                <a:gd name="T9" fmla="*/ 29 h 77"/>
                <a:gd name="T10" fmla="*/ 11 w 64"/>
                <a:gd name="T11" fmla="*/ 37 h 77"/>
                <a:gd name="T12" fmla="*/ 4 w 64"/>
                <a:gd name="T13" fmla="*/ 48 h 77"/>
                <a:gd name="T14" fmla="*/ 0 w 64"/>
                <a:gd name="T15" fmla="*/ 57 h 77"/>
                <a:gd name="T16" fmla="*/ 0 w 64"/>
                <a:gd name="T17" fmla="*/ 66 h 77"/>
                <a:gd name="T18" fmla="*/ 9 w 64"/>
                <a:gd name="T19" fmla="*/ 73 h 77"/>
                <a:gd name="T20" fmla="*/ 22 w 64"/>
                <a:gd name="T21" fmla="*/ 77 h 77"/>
                <a:gd name="T22" fmla="*/ 39 w 64"/>
                <a:gd name="T23" fmla="*/ 77 h 77"/>
                <a:gd name="T24" fmla="*/ 51 w 64"/>
                <a:gd name="T25" fmla="*/ 72 h 77"/>
                <a:gd name="T26" fmla="*/ 59 w 64"/>
                <a:gd name="T27" fmla="*/ 61 h 77"/>
                <a:gd name="T28" fmla="*/ 64 w 64"/>
                <a:gd name="T29" fmla="*/ 46 h 77"/>
                <a:gd name="T30" fmla="*/ 64 w 64"/>
                <a:gd name="T31" fmla="*/ 33 h 77"/>
                <a:gd name="T32" fmla="*/ 62 w 64"/>
                <a:gd name="T33" fmla="*/ 24 h 77"/>
                <a:gd name="T34" fmla="*/ 59 w 64"/>
                <a:gd name="T35" fmla="*/ 24 h 77"/>
                <a:gd name="T36" fmla="*/ 57 w 64"/>
                <a:gd name="T37" fmla="*/ 24 h 77"/>
                <a:gd name="T38" fmla="*/ 53 w 64"/>
                <a:gd name="T39" fmla="*/ 24 h 77"/>
                <a:gd name="T40" fmla="*/ 50 w 64"/>
                <a:gd name="T41" fmla="*/ 26 h 77"/>
                <a:gd name="T42" fmla="*/ 44 w 64"/>
                <a:gd name="T43" fmla="*/ 17 h 77"/>
                <a:gd name="T44" fmla="*/ 39 w 64"/>
                <a:gd name="T45" fmla="*/ 9 h 77"/>
                <a:gd name="T46" fmla="*/ 31 w 64"/>
                <a:gd name="T47" fmla="*/ 4 h 77"/>
                <a:gd name="T48" fmla="*/ 26 w 64"/>
                <a:gd name="T49" fmla="*/ 0 h 77"/>
                <a:gd name="T50" fmla="*/ 20 w 64"/>
                <a:gd name="T51" fmla="*/ 2 h 77"/>
                <a:gd name="T52" fmla="*/ 16 w 64"/>
                <a:gd name="T53" fmla="*/ 4 h 77"/>
                <a:gd name="T54" fmla="*/ 11 w 64"/>
                <a:gd name="T55" fmla="*/ 9 h 77"/>
                <a:gd name="T56" fmla="*/ 9 w 64"/>
                <a:gd name="T57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7">
                  <a:moveTo>
                    <a:pt x="9" y="15"/>
                  </a:moveTo>
                  <a:lnTo>
                    <a:pt x="11" y="18"/>
                  </a:lnTo>
                  <a:lnTo>
                    <a:pt x="13" y="22"/>
                  </a:lnTo>
                  <a:lnTo>
                    <a:pt x="15" y="26"/>
                  </a:lnTo>
                  <a:lnTo>
                    <a:pt x="16" y="29"/>
                  </a:lnTo>
                  <a:lnTo>
                    <a:pt x="11" y="37"/>
                  </a:lnTo>
                  <a:lnTo>
                    <a:pt x="4" y="48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9" y="73"/>
                  </a:lnTo>
                  <a:lnTo>
                    <a:pt x="22" y="77"/>
                  </a:lnTo>
                  <a:lnTo>
                    <a:pt x="39" y="77"/>
                  </a:lnTo>
                  <a:lnTo>
                    <a:pt x="51" y="72"/>
                  </a:lnTo>
                  <a:lnTo>
                    <a:pt x="59" y="61"/>
                  </a:lnTo>
                  <a:lnTo>
                    <a:pt x="64" y="46"/>
                  </a:lnTo>
                  <a:lnTo>
                    <a:pt x="64" y="33"/>
                  </a:lnTo>
                  <a:lnTo>
                    <a:pt x="62" y="24"/>
                  </a:lnTo>
                  <a:lnTo>
                    <a:pt x="59" y="24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50" y="26"/>
                  </a:lnTo>
                  <a:lnTo>
                    <a:pt x="44" y="17"/>
                  </a:lnTo>
                  <a:lnTo>
                    <a:pt x="39" y="9"/>
                  </a:lnTo>
                  <a:lnTo>
                    <a:pt x="31" y="4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5" name="Freeform 81"/>
            <p:cNvSpPr>
              <a:spLocks/>
            </p:cNvSpPr>
            <p:nvPr/>
          </p:nvSpPr>
          <p:spPr bwMode="auto">
            <a:xfrm>
              <a:off x="3925" y="2662"/>
              <a:ext cx="130" cy="225"/>
            </a:xfrm>
            <a:custGeom>
              <a:avLst/>
              <a:gdLst>
                <a:gd name="T0" fmla="*/ 244 w 259"/>
                <a:gd name="T1" fmla="*/ 70 h 450"/>
                <a:gd name="T2" fmla="*/ 215 w 259"/>
                <a:gd name="T3" fmla="*/ 75 h 450"/>
                <a:gd name="T4" fmla="*/ 191 w 259"/>
                <a:gd name="T5" fmla="*/ 75 h 450"/>
                <a:gd name="T6" fmla="*/ 175 w 259"/>
                <a:gd name="T7" fmla="*/ 70 h 450"/>
                <a:gd name="T8" fmla="*/ 169 w 259"/>
                <a:gd name="T9" fmla="*/ 62 h 450"/>
                <a:gd name="T10" fmla="*/ 160 w 259"/>
                <a:gd name="T11" fmla="*/ 66 h 450"/>
                <a:gd name="T12" fmla="*/ 151 w 259"/>
                <a:gd name="T13" fmla="*/ 81 h 450"/>
                <a:gd name="T14" fmla="*/ 138 w 259"/>
                <a:gd name="T15" fmla="*/ 108 h 450"/>
                <a:gd name="T16" fmla="*/ 134 w 259"/>
                <a:gd name="T17" fmla="*/ 125 h 450"/>
                <a:gd name="T18" fmla="*/ 134 w 259"/>
                <a:gd name="T19" fmla="*/ 128 h 450"/>
                <a:gd name="T20" fmla="*/ 138 w 259"/>
                <a:gd name="T21" fmla="*/ 136 h 450"/>
                <a:gd name="T22" fmla="*/ 136 w 259"/>
                <a:gd name="T23" fmla="*/ 143 h 450"/>
                <a:gd name="T24" fmla="*/ 134 w 259"/>
                <a:gd name="T25" fmla="*/ 154 h 450"/>
                <a:gd name="T26" fmla="*/ 136 w 259"/>
                <a:gd name="T27" fmla="*/ 165 h 450"/>
                <a:gd name="T28" fmla="*/ 130 w 259"/>
                <a:gd name="T29" fmla="*/ 180 h 450"/>
                <a:gd name="T30" fmla="*/ 112 w 259"/>
                <a:gd name="T31" fmla="*/ 206 h 450"/>
                <a:gd name="T32" fmla="*/ 90 w 259"/>
                <a:gd name="T33" fmla="*/ 237 h 450"/>
                <a:gd name="T34" fmla="*/ 79 w 259"/>
                <a:gd name="T35" fmla="*/ 259 h 450"/>
                <a:gd name="T36" fmla="*/ 85 w 259"/>
                <a:gd name="T37" fmla="*/ 283 h 450"/>
                <a:gd name="T38" fmla="*/ 101 w 259"/>
                <a:gd name="T39" fmla="*/ 351 h 450"/>
                <a:gd name="T40" fmla="*/ 96 w 259"/>
                <a:gd name="T41" fmla="*/ 397 h 450"/>
                <a:gd name="T42" fmla="*/ 72 w 259"/>
                <a:gd name="T43" fmla="*/ 413 h 450"/>
                <a:gd name="T44" fmla="*/ 53 w 259"/>
                <a:gd name="T45" fmla="*/ 430 h 450"/>
                <a:gd name="T46" fmla="*/ 68 w 259"/>
                <a:gd name="T47" fmla="*/ 430 h 450"/>
                <a:gd name="T48" fmla="*/ 81 w 259"/>
                <a:gd name="T49" fmla="*/ 435 h 450"/>
                <a:gd name="T50" fmla="*/ 68 w 259"/>
                <a:gd name="T51" fmla="*/ 433 h 450"/>
                <a:gd name="T52" fmla="*/ 53 w 259"/>
                <a:gd name="T53" fmla="*/ 437 h 450"/>
                <a:gd name="T54" fmla="*/ 44 w 259"/>
                <a:gd name="T55" fmla="*/ 443 h 450"/>
                <a:gd name="T56" fmla="*/ 39 w 259"/>
                <a:gd name="T57" fmla="*/ 450 h 450"/>
                <a:gd name="T58" fmla="*/ 39 w 259"/>
                <a:gd name="T59" fmla="*/ 380 h 450"/>
                <a:gd name="T60" fmla="*/ 62 w 259"/>
                <a:gd name="T61" fmla="*/ 351 h 450"/>
                <a:gd name="T62" fmla="*/ 55 w 259"/>
                <a:gd name="T63" fmla="*/ 327 h 450"/>
                <a:gd name="T64" fmla="*/ 39 w 259"/>
                <a:gd name="T65" fmla="*/ 310 h 450"/>
                <a:gd name="T66" fmla="*/ 20 w 259"/>
                <a:gd name="T67" fmla="*/ 299 h 450"/>
                <a:gd name="T68" fmla="*/ 7 w 259"/>
                <a:gd name="T69" fmla="*/ 296 h 450"/>
                <a:gd name="T70" fmla="*/ 2 w 259"/>
                <a:gd name="T71" fmla="*/ 290 h 450"/>
                <a:gd name="T72" fmla="*/ 2 w 259"/>
                <a:gd name="T73" fmla="*/ 279 h 450"/>
                <a:gd name="T74" fmla="*/ 18 w 259"/>
                <a:gd name="T75" fmla="*/ 264 h 450"/>
                <a:gd name="T76" fmla="*/ 53 w 259"/>
                <a:gd name="T77" fmla="*/ 244 h 450"/>
                <a:gd name="T78" fmla="*/ 68 w 259"/>
                <a:gd name="T79" fmla="*/ 207 h 450"/>
                <a:gd name="T80" fmla="*/ 61 w 259"/>
                <a:gd name="T81" fmla="*/ 173 h 450"/>
                <a:gd name="T82" fmla="*/ 55 w 259"/>
                <a:gd name="T83" fmla="*/ 149 h 450"/>
                <a:gd name="T84" fmla="*/ 57 w 259"/>
                <a:gd name="T85" fmla="*/ 123 h 450"/>
                <a:gd name="T86" fmla="*/ 92 w 259"/>
                <a:gd name="T87" fmla="*/ 108 h 450"/>
                <a:gd name="T88" fmla="*/ 114 w 259"/>
                <a:gd name="T89" fmla="*/ 79 h 450"/>
                <a:gd name="T90" fmla="*/ 125 w 259"/>
                <a:gd name="T91" fmla="*/ 48 h 450"/>
                <a:gd name="T92" fmla="*/ 130 w 259"/>
                <a:gd name="T93" fmla="*/ 27 h 450"/>
                <a:gd name="T94" fmla="*/ 134 w 259"/>
                <a:gd name="T95" fmla="*/ 11 h 450"/>
                <a:gd name="T96" fmla="*/ 147 w 259"/>
                <a:gd name="T97" fmla="*/ 0 h 450"/>
                <a:gd name="T98" fmla="*/ 164 w 259"/>
                <a:gd name="T99" fmla="*/ 2 h 450"/>
                <a:gd name="T100" fmla="*/ 173 w 259"/>
                <a:gd name="T101" fmla="*/ 16 h 450"/>
                <a:gd name="T102" fmla="*/ 186 w 259"/>
                <a:gd name="T103" fmla="*/ 35 h 450"/>
                <a:gd name="T104" fmla="*/ 200 w 259"/>
                <a:gd name="T105" fmla="*/ 51 h 450"/>
                <a:gd name="T106" fmla="*/ 222 w 259"/>
                <a:gd name="T107" fmla="*/ 44 h 450"/>
                <a:gd name="T108" fmla="*/ 250 w 259"/>
                <a:gd name="T109" fmla="*/ 15 h 450"/>
                <a:gd name="T110" fmla="*/ 255 w 259"/>
                <a:gd name="T111" fmla="*/ 42 h 450"/>
                <a:gd name="T112" fmla="*/ 259 w 259"/>
                <a:gd name="T113" fmla="*/ 6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9" h="450">
                  <a:moveTo>
                    <a:pt x="259" y="62"/>
                  </a:moveTo>
                  <a:lnTo>
                    <a:pt x="244" y="70"/>
                  </a:lnTo>
                  <a:lnTo>
                    <a:pt x="230" y="73"/>
                  </a:lnTo>
                  <a:lnTo>
                    <a:pt x="215" y="75"/>
                  </a:lnTo>
                  <a:lnTo>
                    <a:pt x="202" y="75"/>
                  </a:lnTo>
                  <a:lnTo>
                    <a:pt x="191" y="75"/>
                  </a:lnTo>
                  <a:lnTo>
                    <a:pt x="180" y="71"/>
                  </a:lnTo>
                  <a:lnTo>
                    <a:pt x="175" y="70"/>
                  </a:lnTo>
                  <a:lnTo>
                    <a:pt x="171" y="66"/>
                  </a:lnTo>
                  <a:lnTo>
                    <a:pt x="169" y="62"/>
                  </a:lnTo>
                  <a:lnTo>
                    <a:pt x="165" y="62"/>
                  </a:lnTo>
                  <a:lnTo>
                    <a:pt x="160" y="66"/>
                  </a:lnTo>
                  <a:lnTo>
                    <a:pt x="156" y="71"/>
                  </a:lnTo>
                  <a:lnTo>
                    <a:pt x="151" y="81"/>
                  </a:lnTo>
                  <a:lnTo>
                    <a:pt x="143" y="95"/>
                  </a:lnTo>
                  <a:lnTo>
                    <a:pt x="138" y="108"/>
                  </a:lnTo>
                  <a:lnTo>
                    <a:pt x="136" y="119"/>
                  </a:lnTo>
                  <a:lnTo>
                    <a:pt x="134" y="125"/>
                  </a:lnTo>
                  <a:lnTo>
                    <a:pt x="134" y="127"/>
                  </a:lnTo>
                  <a:lnTo>
                    <a:pt x="134" y="128"/>
                  </a:lnTo>
                  <a:lnTo>
                    <a:pt x="138" y="132"/>
                  </a:lnTo>
                  <a:lnTo>
                    <a:pt x="138" y="136"/>
                  </a:lnTo>
                  <a:lnTo>
                    <a:pt x="136" y="138"/>
                  </a:lnTo>
                  <a:lnTo>
                    <a:pt x="136" y="143"/>
                  </a:lnTo>
                  <a:lnTo>
                    <a:pt x="134" y="149"/>
                  </a:lnTo>
                  <a:lnTo>
                    <a:pt x="134" y="154"/>
                  </a:lnTo>
                  <a:lnTo>
                    <a:pt x="134" y="160"/>
                  </a:lnTo>
                  <a:lnTo>
                    <a:pt x="136" y="165"/>
                  </a:lnTo>
                  <a:lnTo>
                    <a:pt x="138" y="171"/>
                  </a:lnTo>
                  <a:lnTo>
                    <a:pt x="130" y="180"/>
                  </a:lnTo>
                  <a:lnTo>
                    <a:pt x="121" y="191"/>
                  </a:lnTo>
                  <a:lnTo>
                    <a:pt x="112" y="206"/>
                  </a:lnTo>
                  <a:lnTo>
                    <a:pt x="101" y="220"/>
                  </a:lnTo>
                  <a:lnTo>
                    <a:pt x="90" y="237"/>
                  </a:lnTo>
                  <a:lnTo>
                    <a:pt x="83" y="250"/>
                  </a:lnTo>
                  <a:lnTo>
                    <a:pt x="79" y="259"/>
                  </a:lnTo>
                  <a:lnTo>
                    <a:pt x="77" y="266"/>
                  </a:lnTo>
                  <a:lnTo>
                    <a:pt x="85" y="283"/>
                  </a:lnTo>
                  <a:lnTo>
                    <a:pt x="96" y="312"/>
                  </a:lnTo>
                  <a:lnTo>
                    <a:pt x="101" y="351"/>
                  </a:lnTo>
                  <a:lnTo>
                    <a:pt x="94" y="391"/>
                  </a:lnTo>
                  <a:lnTo>
                    <a:pt x="96" y="397"/>
                  </a:lnTo>
                  <a:lnTo>
                    <a:pt x="85" y="404"/>
                  </a:lnTo>
                  <a:lnTo>
                    <a:pt x="72" y="413"/>
                  </a:lnTo>
                  <a:lnTo>
                    <a:pt x="61" y="420"/>
                  </a:lnTo>
                  <a:lnTo>
                    <a:pt x="53" y="430"/>
                  </a:lnTo>
                  <a:lnTo>
                    <a:pt x="59" y="430"/>
                  </a:lnTo>
                  <a:lnTo>
                    <a:pt x="68" y="430"/>
                  </a:lnTo>
                  <a:lnTo>
                    <a:pt x="75" y="433"/>
                  </a:lnTo>
                  <a:lnTo>
                    <a:pt x="81" y="435"/>
                  </a:lnTo>
                  <a:lnTo>
                    <a:pt x="73" y="433"/>
                  </a:lnTo>
                  <a:lnTo>
                    <a:pt x="68" y="433"/>
                  </a:lnTo>
                  <a:lnTo>
                    <a:pt x="61" y="435"/>
                  </a:lnTo>
                  <a:lnTo>
                    <a:pt x="53" y="437"/>
                  </a:lnTo>
                  <a:lnTo>
                    <a:pt x="48" y="439"/>
                  </a:lnTo>
                  <a:lnTo>
                    <a:pt x="44" y="443"/>
                  </a:lnTo>
                  <a:lnTo>
                    <a:pt x="40" y="446"/>
                  </a:lnTo>
                  <a:lnTo>
                    <a:pt x="39" y="450"/>
                  </a:lnTo>
                  <a:lnTo>
                    <a:pt x="33" y="408"/>
                  </a:lnTo>
                  <a:lnTo>
                    <a:pt x="39" y="380"/>
                  </a:lnTo>
                  <a:lnTo>
                    <a:pt x="50" y="362"/>
                  </a:lnTo>
                  <a:lnTo>
                    <a:pt x="62" y="351"/>
                  </a:lnTo>
                  <a:lnTo>
                    <a:pt x="61" y="338"/>
                  </a:lnTo>
                  <a:lnTo>
                    <a:pt x="55" y="327"/>
                  </a:lnTo>
                  <a:lnTo>
                    <a:pt x="48" y="318"/>
                  </a:lnTo>
                  <a:lnTo>
                    <a:pt x="39" y="310"/>
                  </a:lnTo>
                  <a:lnTo>
                    <a:pt x="29" y="303"/>
                  </a:lnTo>
                  <a:lnTo>
                    <a:pt x="20" y="299"/>
                  </a:lnTo>
                  <a:lnTo>
                    <a:pt x="11" y="297"/>
                  </a:lnTo>
                  <a:lnTo>
                    <a:pt x="7" y="296"/>
                  </a:lnTo>
                  <a:lnTo>
                    <a:pt x="4" y="296"/>
                  </a:lnTo>
                  <a:lnTo>
                    <a:pt x="2" y="290"/>
                  </a:lnTo>
                  <a:lnTo>
                    <a:pt x="0" y="285"/>
                  </a:lnTo>
                  <a:lnTo>
                    <a:pt x="2" y="279"/>
                  </a:lnTo>
                  <a:lnTo>
                    <a:pt x="7" y="274"/>
                  </a:lnTo>
                  <a:lnTo>
                    <a:pt x="18" y="264"/>
                  </a:lnTo>
                  <a:lnTo>
                    <a:pt x="35" y="255"/>
                  </a:lnTo>
                  <a:lnTo>
                    <a:pt x="53" y="244"/>
                  </a:lnTo>
                  <a:lnTo>
                    <a:pt x="64" y="228"/>
                  </a:lnTo>
                  <a:lnTo>
                    <a:pt x="68" y="207"/>
                  </a:lnTo>
                  <a:lnTo>
                    <a:pt x="66" y="187"/>
                  </a:lnTo>
                  <a:lnTo>
                    <a:pt x="61" y="173"/>
                  </a:lnTo>
                  <a:lnTo>
                    <a:pt x="57" y="161"/>
                  </a:lnTo>
                  <a:lnTo>
                    <a:pt x="55" y="149"/>
                  </a:lnTo>
                  <a:lnTo>
                    <a:pt x="55" y="134"/>
                  </a:lnTo>
                  <a:lnTo>
                    <a:pt x="57" y="123"/>
                  </a:lnTo>
                  <a:lnTo>
                    <a:pt x="77" y="117"/>
                  </a:lnTo>
                  <a:lnTo>
                    <a:pt x="92" y="108"/>
                  </a:lnTo>
                  <a:lnTo>
                    <a:pt x="105" y="95"/>
                  </a:lnTo>
                  <a:lnTo>
                    <a:pt x="114" y="79"/>
                  </a:lnTo>
                  <a:lnTo>
                    <a:pt x="121" y="62"/>
                  </a:lnTo>
                  <a:lnTo>
                    <a:pt x="125" y="48"/>
                  </a:lnTo>
                  <a:lnTo>
                    <a:pt x="129" y="35"/>
                  </a:lnTo>
                  <a:lnTo>
                    <a:pt x="130" y="27"/>
                  </a:lnTo>
                  <a:lnTo>
                    <a:pt x="132" y="20"/>
                  </a:lnTo>
                  <a:lnTo>
                    <a:pt x="134" y="11"/>
                  </a:lnTo>
                  <a:lnTo>
                    <a:pt x="140" y="4"/>
                  </a:lnTo>
                  <a:lnTo>
                    <a:pt x="147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69" y="7"/>
                  </a:lnTo>
                  <a:lnTo>
                    <a:pt x="173" y="16"/>
                  </a:lnTo>
                  <a:lnTo>
                    <a:pt x="178" y="26"/>
                  </a:lnTo>
                  <a:lnTo>
                    <a:pt x="186" y="35"/>
                  </a:lnTo>
                  <a:lnTo>
                    <a:pt x="195" y="44"/>
                  </a:lnTo>
                  <a:lnTo>
                    <a:pt x="200" y="51"/>
                  </a:lnTo>
                  <a:lnTo>
                    <a:pt x="209" y="53"/>
                  </a:lnTo>
                  <a:lnTo>
                    <a:pt x="222" y="44"/>
                  </a:lnTo>
                  <a:lnTo>
                    <a:pt x="237" y="29"/>
                  </a:lnTo>
                  <a:lnTo>
                    <a:pt x="250" y="15"/>
                  </a:lnTo>
                  <a:lnTo>
                    <a:pt x="254" y="29"/>
                  </a:lnTo>
                  <a:lnTo>
                    <a:pt x="255" y="42"/>
                  </a:lnTo>
                  <a:lnTo>
                    <a:pt x="257" y="53"/>
                  </a:lnTo>
                  <a:lnTo>
                    <a:pt x="259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6" name="Freeform 82"/>
            <p:cNvSpPr>
              <a:spLocks/>
            </p:cNvSpPr>
            <p:nvPr/>
          </p:nvSpPr>
          <p:spPr bwMode="auto">
            <a:xfrm>
              <a:off x="3952" y="2694"/>
              <a:ext cx="103" cy="192"/>
            </a:xfrm>
            <a:custGeom>
              <a:avLst/>
              <a:gdLst>
                <a:gd name="T0" fmla="*/ 191 w 206"/>
                <a:gd name="T1" fmla="*/ 8 h 384"/>
                <a:gd name="T2" fmla="*/ 162 w 206"/>
                <a:gd name="T3" fmla="*/ 13 h 384"/>
                <a:gd name="T4" fmla="*/ 138 w 206"/>
                <a:gd name="T5" fmla="*/ 13 h 384"/>
                <a:gd name="T6" fmla="*/ 122 w 206"/>
                <a:gd name="T7" fmla="*/ 8 h 384"/>
                <a:gd name="T8" fmla="*/ 116 w 206"/>
                <a:gd name="T9" fmla="*/ 0 h 384"/>
                <a:gd name="T10" fmla="*/ 107 w 206"/>
                <a:gd name="T11" fmla="*/ 4 h 384"/>
                <a:gd name="T12" fmla="*/ 98 w 206"/>
                <a:gd name="T13" fmla="*/ 19 h 384"/>
                <a:gd name="T14" fmla="*/ 85 w 206"/>
                <a:gd name="T15" fmla="*/ 46 h 384"/>
                <a:gd name="T16" fmla="*/ 81 w 206"/>
                <a:gd name="T17" fmla="*/ 63 h 384"/>
                <a:gd name="T18" fmla="*/ 81 w 206"/>
                <a:gd name="T19" fmla="*/ 66 h 384"/>
                <a:gd name="T20" fmla="*/ 85 w 206"/>
                <a:gd name="T21" fmla="*/ 74 h 384"/>
                <a:gd name="T22" fmla="*/ 83 w 206"/>
                <a:gd name="T23" fmla="*/ 81 h 384"/>
                <a:gd name="T24" fmla="*/ 81 w 206"/>
                <a:gd name="T25" fmla="*/ 92 h 384"/>
                <a:gd name="T26" fmla="*/ 83 w 206"/>
                <a:gd name="T27" fmla="*/ 103 h 384"/>
                <a:gd name="T28" fmla="*/ 77 w 206"/>
                <a:gd name="T29" fmla="*/ 118 h 384"/>
                <a:gd name="T30" fmla="*/ 59 w 206"/>
                <a:gd name="T31" fmla="*/ 144 h 384"/>
                <a:gd name="T32" fmla="*/ 37 w 206"/>
                <a:gd name="T33" fmla="*/ 175 h 384"/>
                <a:gd name="T34" fmla="*/ 26 w 206"/>
                <a:gd name="T35" fmla="*/ 197 h 384"/>
                <a:gd name="T36" fmla="*/ 32 w 206"/>
                <a:gd name="T37" fmla="*/ 221 h 384"/>
                <a:gd name="T38" fmla="*/ 48 w 206"/>
                <a:gd name="T39" fmla="*/ 289 h 384"/>
                <a:gd name="T40" fmla="*/ 43 w 206"/>
                <a:gd name="T41" fmla="*/ 335 h 384"/>
                <a:gd name="T42" fmla="*/ 19 w 206"/>
                <a:gd name="T43" fmla="*/ 351 h 384"/>
                <a:gd name="T44" fmla="*/ 0 w 206"/>
                <a:gd name="T45" fmla="*/ 368 h 384"/>
                <a:gd name="T46" fmla="*/ 15 w 206"/>
                <a:gd name="T47" fmla="*/ 368 h 384"/>
                <a:gd name="T48" fmla="*/ 28 w 206"/>
                <a:gd name="T49" fmla="*/ 373 h 384"/>
                <a:gd name="T50" fmla="*/ 48 w 206"/>
                <a:gd name="T51" fmla="*/ 381 h 384"/>
                <a:gd name="T52" fmla="*/ 76 w 206"/>
                <a:gd name="T53" fmla="*/ 384 h 384"/>
                <a:gd name="T54" fmla="*/ 103 w 206"/>
                <a:gd name="T55" fmla="*/ 375 h 384"/>
                <a:gd name="T56" fmla="*/ 111 w 206"/>
                <a:gd name="T57" fmla="*/ 355 h 384"/>
                <a:gd name="T58" fmla="*/ 114 w 206"/>
                <a:gd name="T59" fmla="*/ 322 h 384"/>
                <a:gd name="T60" fmla="*/ 123 w 206"/>
                <a:gd name="T61" fmla="*/ 302 h 384"/>
                <a:gd name="T62" fmla="*/ 131 w 206"/>
                <a:gd name="T63" fmla="*/ 294 h 384"/>
                <a:gd name="T64" fmla="*/ 127 w 206"/>
                <a:gd name="T65" fmla="*/ 281 h 384"/>
                <a:gd name="T66" fmla="*/ 134 w 206"/>
                <a:gd name="T67" fmla="*/ 276 h 384"/>
                <a:gd name="T68" fmla="*/ 134 w 206"/>
                <a:gd name="T69" fmla="*/ 267 h 384"/>
                <a:gd name="T70" fmla="*/ 134 w 206"/>
                <a:gd name="T71" fmla="*/ 252 h 384"/>
                <a:gd name="T72" fmla="*/ 140 w 206"/>
                <a:gd name="T73" fmla="*/ 228 h 384"/>
                <a:gd name="T74" fmla="*/ 153 w 206"/>
                <a:gd name="T75" fmla="*/ 224 h 384"/>
                <a:gd name="T76" fmla="*/ 164 w 206"/>
                <a:gd name="T77" fmla="*/ 226 h 384"/>
                <a:gd name="T78" fmla="*/ 175 w 206"/>
                <a:gd name="T79" fmla="*/ 213 h 384"/>
                <a:gd name="T80" fmla="*/ 164 w 206"/>
                <a:gd name="T81" fmla="*/ 189 h 384"/>
                <a:gd name="T82" fmla="*/ 151 w 206"/>
                <a:gd name="T83" fmla="*/ 162 h 384"/>
                <a:gd name="T84" fmla="*/ 136 w 206"/>
                <a:gd name="T85" fmla="*/ 131 h 384"/>
                <a:gd name="T86" fmla="*/ 133 w 206"/>
                <a:gd name="T87" fmla="*/ 123 h 384"/>
                <a:gd name="T88" fmla="*/ 131 w 206"/>
                <a:gd name="T89" fmla="*/ 118 h 384"/>
                <a:gd name="T90" fmla="*/ 134 w 206"/>
                <a:gd name="T91" fmla="*/ 101 h 384"/>
                <a:gd name="T92" fmla="*/ 144 w 206"/>
                <a:gd name="T93" fmla="*/ 87 h 384"/>
                <a:gd name="T94" fmla="*/ 147 w 206"/>
                <a:gd name="T95" fmla="*/ 81 h 384"/>
                <a:gd name="T96" fmla="*/ 149 w 206"/>
                <a:gd name="T97" fmla="*/ 77 h 384"/>
                <a:gd name="T98" fmla="*/ 153 w 206"/>
                <a:gd name="T99" fmla="*/ 59 h 384"/>
                <a:gd name="T100" fmla="*/ 151 w 206"/>
                <a:gd name="T101" fmla="*/ 48 h 384"/>
                <a:gd name="T102" fmla="*/ 173 w 206"/>
                <a:gd name="T103" fmla="*/ 37 h 384"/>
                <a:gd name="T104" fmla="*/ 184 w 206"/>
                <a:gd name="T105" fmla="*/ 17 h 384"/>
                <a:gd name="T106" fmla="*/ 195 w 206"/>
                <a:gd name="T107" fmla="*/ 11 h 384"/>
                <a:gd name="T108" fmla="*/ 206 w 206"/>
                <a:gd name="T10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" h="384">
                  <a:moveTo>
                    <a:pt x="206" y="0"/>
                  </a:moveTo>
                  <a:lnTo>
                    <a:pt x="191" y="8"/>
                  </a:lnTo>
                  <a:lnTo>
                    <a:pt x="177" y="11"/>
                  </a:lnTo>
                  <a:lnTo>
                    <a:pt x="162" y="13"/>
                  </a:lnTo>
                  <a:lnTo>
                    <a:pt x="149" y="13"/>
                  </a:lnTo>
                  <a:lnTo>
                    <a:pt x="138" y="13"/>
                  </a:lnTo>
                  <a:lnTo>
                    <a:pt x="127" y="9"/>
                  </a:lnTo>
                  <a:lnTo>
                    <a:pt x="122" y="8"/>
                  </a:lnTo>
                  <a:lnTo>
                    <a:pt x="118" y="4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98" y="19"/>
                  </a:lnTo>
                  <a:lnTo>
                    <a:pt x="90" y="33"/>
                  </a:lnTo>
                  <a:lnTo>
                    <a:pt x="85" y="46"/>
                  </a:lnTo>
                  <a:lnTo>
                    <a:pt x="83" y="57"/>
                  </a:lnTo>
                  <a:lnTo>
                    <a:pt x="81" y="63"/>
                  </a:lnTo>
                  <a:lnTo>
                    <a:pt x="81" y="65"/>
                  </a:lnTo>
                  <a:lnTo>
                    <a:pt x="81" y="66"/>
                  </a:lnTo>
                  <a:lnTo>
                    <a:pt x="85" y="70"/>
                  </a:lnTo>
                  <a:lnTo>
                    <a:pt x="85" y="74"/>
                  </a:lnTo>
                  <a:lnTo>
                    <a:pt x="83" y="76"/>
                  </a:lnTo>
                  <a:lnTo>
                    <a:pt x="83" y="81"/>
                  </a:lnTo>
                  <a:lnTo>
                    <a:pt x="81" y="87"/>
                  </a:lnTo>
                  <a:lnTo>
                    <a:pt x="81" y="92"/>
                  </a:lnTo>
                  <a:lnTo>
                    <a:pt x="81" y="98"/>
                  </a:lnTo>
                  <a:lnTo>
                    <a:pt x="83" y="103"/>
                  </a:lnTo>
                  <a:lnTo>
                    <a:pt x="85" y="109"/>
                  </a:lnTo>
                  <a:lnTo>
                    <a:pt x="77" y="118"/>
                  </a:lnTo>
                  <a:lnTo>
                    <a:pt x="68" y="129"/>
                  </a:lnTo>
                  <a:lnTo>
                    <a:pt x="59" y="144"/>
                  </a:lnTo>
                  <a:lnTo>
                    <a:pt x="48" y="158"/>
                  </a:lnTo>
                  <a:lnTo>
                    <a:pt x="37" y="175"/>
                  </a:lnTo>
                  <a:lnTo>
                    <a:pt x="30" y="188"/>
                  </a:lnTo>
                  <a:lnTo>
                    <a:pt x="26" y="197"/>
                  </a:lnTo>
                  <a:lnTo>
                    <a:pt x="24" y="204"/>
                  </a:lnTo>
                  <a:lnTo>
                    <a:pt x="32" y="221"/>
                  </a:lnTo>
                  <a:lnTo>
                    <a:pt x="43" y="250"/>
                  </a:lnTo>
                  <a:lnTo>
                    <a:pt x="48" y="289"/>
                  </a:lnTo>
                  <a:lnTo>
                    <a:pt x="41" y="329"/>
                  </a:lnTo>
                  <a:lnTo>
                    <a:pt x="43" y="335"/>
                  </a:lnTo>
                  <a:lnTo>
                    <a:pt x="32" y="342"/>
                  </a:lnTo>
                  <a:lnTo>
                    <a:pt x="19" y="351"/>
                  </a:lnTo>
                  <a:lnTo>
                    <a:pt x="8" y="358"/>
                  </a:lnTo>
                  <a:lnTo>
                    <a:pt x="0" y="368"/>
                  </a:lnTo>
                  <a:lnTo>
                    <a:pt x="6" y="368"/>
                  </a:lnTo>
                  <a:lnTo>
                    <a:pt x="15" y="368"/>
                  </a:lnTo>
                  <a:lnTo>
                    <a:pt x="22" y="371"/>
                  </a:lnTo>
                  <a:lnTo>
                    <a:pt x="28" y="373"/>
                  </a:lnTo>
                  <a:lnTo>
                    <a:pt x="37" y="377"/>
                  </a:lnTo>
                  <a:lnTo>
                    <a:pt x="48" y="381"/>
                  </a:lnTo>
                  <a:lnTo>
                    <a:pt x="61" y="382"/>
                  </a:lnTo>
                  <a:lnTo>
                    <a:pt x="76" y="384"/>
                  </a:lnTo>
                  <a:lnTo>
                    <a:pt x="92" y="381"/>
                  </a:lnTo>
                  <a:lnTo>
                    <a:pt x="103" y="375"/>
                  </a:lnTo>
                  <a:lnTo>
                    <a:pt x="109" y="364"/>
                  </a:lnTo>
                  <a:lnTo>
                    <a:pt x="111" y="355"/>
                  </a:lnTo>
                  <a:lnTo>
                    <a:pt x="111" y="338"/>
                  </a:lnTo>
                  <a:lnTo>
                    <a:pt x="114" y="322"/>
                  </a:lnTo>
                  <a:lnTo>
                    <a:pt x="120" y="309"/>
                  </a:lnTo>
                  <a:lnTo>
                    <a:pt x="123" y="302"/>
                  </a:lnTo>
                  <a:lnTo>
                    <a:pt x="129" y="300"/>
                  </a:lnTo>
                  <a:lnTo>
                    <a:pt x="131" y="294"/>
                  </a:lnTo>
                  <a:lnTo>
                    <a:pt x="131" y="289"/>
                  </a:lnTo>
                  <a:lnTo>
                    <a:pt x="127" y="281"/>
                  </a:lnTo>
                  <a:lnTo>
                    <a:pt x="129" y="278"/>
                  </a:lnTo>
                  <a:lnTo>
                    <a:pt x="134" y="276"/>
                  </a:lnTo>
                  <a:lnTo>
                    <a:pt x="136" y="274"/>
                  </a:lnTo>
                  <a:lnTo>
                    <a:pt x="134" y="267"/>
                  </a:lnTo>
                  <a:lnTo>
                    <a:pt x="133" y="261"/>
                  </a:lnTo>
                  <a:lnTo>
                    <a:pt x="134" y="252"/>
                  </a:lnTo>
                  <a:lnTo>
                    <a:pt x="136" y="241"/>
                  </a:lnTo>
                  <a:lnTo>
                    <a:pt x="140" y="228"/>
                  </a:lnTo>
                  <a:lnTo>
                    <a:pt x="147" y="226"/>
                  </a:lnTo>
                  <a:lnTo>
                    <a:pt x="153" y="224"/>
                  </a:lnTo>
                  <a:lnTo>
                    <a:pt x="158" y="226"/>
                  </a:lnTo>
                  <a:lnTo>
                    <a:pt x="164" y="226"/>
                  </a:lnTo>
                  <a:lnTo>
                    <a:pt x="173" y="223"/>
                  </a:lnTo>
                  <a:lnTo>
                    <a:pt x="175" y="213"/>
                  </a:lnTo>
                  <a:lnTo>
                    <a:pt x="169" y="201"/>
                  </a:lnTo>
                  <a:lnTo>
                    <a:pt x="164" y="189"/>
                  </a:lnTo>
                  <a:lnTo>
                    <a:pt x="158" y="178"/>
                  </a:lnTo>
                  <a:lnTo>
                    <a:pt x="151" y="162"/>
                  </a:lnTo>
                  <a:lnTo>
                    <a:pt x="144" y="145"/>
                  </a:lnTo>
                  <a:lnTo>
                    <a:pt x="136" y="131"/>
                  </a:lnTo>
                  <a:lnTo>
                    <a:pt x="134" y="127"/>
                  </a:lnTo>
                  <a:lnTo>
                    <a:pt x="133" y="123"/>
                  </a:lnTo>
                  <a:lnTo>
                    <a:pt x="133" y="122"/>
                  </a:lnTo>
                  <a:lnTo>
                    <a:pt x="131" y="118"/>
                  </a:lnTo>
                  <a:lnTo>
                    <a:pt x="133" y="111"/>
                  </a:lnTo>
                  <a:lnTo>
                    <a:pt x="134" y="101"/>
                  </a:lnTo>
                  <a:lnTo>
                    <a:pt x="138" y="94"/>
                  </a:lnTo>
                  <a:lnTo>
                    <a:pt x="144" y="87"/>
                  </a:lnTo>
                  <a:lnTo>
                    <a:pt x="145" y="85"/>
                  </a:lnTo>
                  <a:lnTo>
                    <a:pt x="147" y="81"/>
                  </a:lnTo>
                  <a:lnTo>
                    <a:pt x="147" y="79"/>
                  </a:lnTo>
                  <a:lnTo>
                    <a:pt x="149" y="77"/>
                  </a:lnTo>
                  <a:lnTo>
                    <a:pt x="153" y="68"/>
                  </a:lnTo>
                  <a:lnTo>
                    <a:pt x="153" y="59"/>
                  </a:lnTo>
                  <a:lnTo>
                    <a:pt x="153" y="54"/>
                  </a:lnTo>
                  <a:lnTo>
                    <a:pt x="151" y="48"/>
                  </a:lnTo>
                  <a:lnTo>
                    <a:pt x="162" y="44"/>
                  </a:lnTo>
                  <a:lnTo>
                    <a:pt x="173" y="37"/>
                  </a:lnTo>
                  <a:lnTo>
                    <a:pt x="180" y="28"/>
                  </a:lnTo>
                  <a:lnTo>
                    <a:pt x="184" y="17"/>
                  </a:lnTo>
                  <a:lnTo>
                    <a:pt x="190" y="15"/>
                  </a:lnTo>
                  <a:lnTo>
                    <a:pt x="195" y="11"/>
                  </a:lnTo>
                  <a:lnTo>
                    <a:pt x="201" y="8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7" name="Freeform 83"/>
            <p:cNvSpPr>
              <a:spLocks/>
            </p:cNvSpPr>
            <p:nvPr/>
          </p:nvSpPr>
          <p:spPr bwMode="auto">
            <a:xfrm>
              <a:off x="3992" y="2694"/>
              <a:ext cx="63" cy="43"/>
            </a:xfrm>
            <a:custGeom>
              <a:avLst/>
              <a:gdLst>
                <a:gd name="T0" fmla="*/ 125 w 125"/>
                <a:gd name="T1" fmla="*/ 0 h 87"/>
                <a:gd name="T2" fmla="*/ 120 w 125"/>
                <a:gd name="T3" fmla="*/ 8 h 87"/>
                <a:gd name="T4" fmla="*/ 114 w 125"/>
                <a:gd name="T5" fmla="*/ 11 h 87"/>
                <a:gd name="T6" fmla="*/ 109 w 125"/>
                <a:gd name="T7" fmla="*/ 15 h 87"/>
                <a:gd name="T8" fmla="*/ 103 w 125"/>
                <a:gd name="T9" fmla="*/ 17 h 87"/>
                <a:gd name="T10" fmla="*/ 99 w 125"/>
                <a:gd name="T11" fmla="*/ 28 h 87"/>
                <a:gd name="T12" fmla="*/ 92 w 125"/>
                <a:gd name="T13" fmla="*/ 37 h 87"/>
                <a:gd name="T14" fmla="*/ 81 w 125"/>
                <a:gd name="T15" fmla="*/ 44 h 87"/>
                <a:gd name="T16" fmla="*/ 70 w 125"/>
                <a:gd name="T17" fmla="*/ 48 h 87"/>
                <a:gd name="T18" fmla="*/ 63 w 125"/>
                <a:gd name="T19" fmla="*/ 44 h 87"/>
                <a:gd name="T20" fmla="*/ 52 w 125"/>
                <a:gd name="T21" fmla="*/ 41 h 87"/>
                <a:gd name="T22" fmla="*/ 42 w 125"/>
                <a:gd name="T23" fmla="*/ 37 h 87"/>
                <a:gd name="T24" fmla="*/ 37 w 125"/>
                <a:gd name="T25" fmla="*/ 39 h 87"/>
                <a:gd name="T26" fmla="*/ 30 w 125"/>
                <a:gd name="T27" fmla="*/ 46 h 87"/>
                <a:gd name="T28" fmla="*/ 18 w 125"/>
                <a:gd name="T29" fmla="*/ 59 h 87"/>
                <a:gd name="T30" fmla="*/ 7 w 125"/>
                <a:gd name="T31" fmla="*/ 76 h 87"/>
                <a:gd name="T32" fmla="*/ 0 w 125"/>
                <a:gd name="T33" fmla="*/ 87 h 87"/>
                <a:gd name="T34" fmla="*/ 2 w 125"/>
                <a:gd name="T35" fmla="*/ 81 h 87"/>
                <a:gd name="T36" fmla="*/ 2 w 125"/>
                <a:gd name="T37" fmla="*/ 76 h 87"/>
                <a:gd name="T38" fmla="*/ 4 w 125"/>
                <a:gd name="T39" fmla="*/ 74 h 87"/>
                <a:gd name="T40" fmla="*/ 4 w 125"/>
                <a:gd name="T41" fmla="*/ 70 h 87"/>
                <a:gd name="T42" fmla="*/ 0 w 125"/>
                <a:gd name="T43" fmla="*/ 66 h 87"/>
                <a:gd name="T44" fmla="*/ 0 w 125"/>
                <a:gd name="T45" fmla="*/ 65 h 87"/>
                <a:gd name="T46" fmla="*/ 0 w 125"/>
                <a:gd name="T47" fmla="*/ 63 h 87"/>
                <a:gd name="T48" fmla="*/ 2 w 125"/>
                <a:gd name="T49" fmla="*/ 57 h 87"/>
                <a:gd name="T50" fmla="*/ 4 w 125"/>
                <a:gd name="T51" fmla="*/ 46 h 87"/>
                <a:gd name="T52" fmla="*/ 9 w 125"/>
                <a:gd name="T53" fmla="*/ 33 h 87"/>
                <a:gd name="T54" fmla="*/ 17 w 125"/>
                <a:gd name="T55" fmla="*/ 19 h 87"/>
                <a:gd name="T56" fmla="*/ 22 w 125"/>
                <a:gd name="T57" fmla="*/ 9 h 87"/>
                <a:gd name="T58" fmla="*/ 26 w 125"/>
                <a:gd name="T59" fmla="*/ 4 h 87"/>
                <a:gd name="T60" fmla="*/ 31 w 125"/>
                <a:gd name="T61" fmla="*/ 0 h 87"/>
                <a:gd name="T62" fmla="*/ 35 w 125"/>
                <a:gd name="T63" fmla="*/ 0 h 87"/>
                <a:gd name="T64" fmla="*/ 37 w 125"/>
                <a:gd name="T65" fmla="*/ 4 h 87"/>
                <a:gd name="T66" fmla="*/ 41 w 125"/>
                <a:gd name="T67" fmla="*/ 8 h 87"/>
                <a:gd name="T68" fmla="*/ 46 w 125"/>
                <a:gd name="T69" fmla="*/ 9 h 87"/>
                <a:gd name="T70" fmla="*/ 57 w 125"/>
                <a:gd name="T71" fmla="*/ 13 h 87"/>
                <a:gd name="T72" fmla="*/ 68 w 125"/>
                <a:gd name="T73" fmla="*/ 13 h 87"/>
                <a:gd name="T74" fmla="*/ 81 w 125"/>
                <a:gd name="T75" fmla="*/ 13 h 87"/>
                <a:gd name="T76" fmla="*/ 96 w 125"/>
                <a:gd name="T77" fmla="*/ 11 h 87"/>
                <a:gd name="T78" fmla="*/ 110 w 125"/>
                <a:gd name="T79" fmla="*/ 8 h 87"/>
                <a:gd name="T80" fmla="*/ 125 w 125"/>
                <a:gd name="T8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87">
                  <a:moveTo>
                    <a:pt x="125" y="0"/>
                  </a:moveTo>
                  <a:lnTo>
                    <a:pt x="120" y="8"/>
                  </a:lnTo>
                  <a:lnTo>
                    <a:pt x="114" y="11"/>
                  </a:lnTo>
                  <a:lnTo>
                    <a:pt x="109" y="15"/>
                  </a:lnTo>
                  <a:lnTo>
                    <a:pt x="103" y="17"/>
                  </a:lnTo>
                  <a:lnTo>
                    <a:pt x="99" y="28"/>
                  </a:lnTo>
                  <a:lnTo>
                    <a:pt x="92" y="37"/>
                  </a:lnTo>
                  <a:lnTo>
                    <a:pt x="81" y="44"/>
                  </a:lnTo>
                  <a:lnTo>
                    <a:pt x="70" y="48"/>
                  </a:lnTo>
                  <a:lnTo>
                    <a:pt x="63" y="44"/>
                  </a:lnTo>
                  <a:lnTo>
                    <a:pt x="52" y="41"/>
                  </a:lnTo>
                  <a:lnTo>
                    <a:pt x="42" y="37"/>
                  </a:lnTo>
                  <a:lnTo>
                    <a:pt x="37" y="39"/>
                  </a:lnTo>
                  <a:lnTo>
                    <a:pt x="30" y="46"/>
                  </a:lnTo>
                  <a:lnTo>
                    <a:pt x="18" y="59"/>
                  </a:lnTo>
                  <a:lnTo>
                    <a:pt x="7" y="76"/>
                  </a:lnTo>
                  <a:lnTo>
                    <a:pt x="0" y="87"/>
                  </a:lnTo>
                  <a:lnTo>
                    <a:pt x="2" y="81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0"/>
                  </a:lnTo>
                  <a:lnTo>
                    <a:pt x="0" y="66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2" y="57"/>
                  </a:lnTo>
                  <a:lnTo>
                    <a:pt x="4" y="46"/>
                  </a:lnTo>
                  <a:lnTo>
                    <a:pt x="9" y="33"/>
                  </a:lnTo>
                  <a:lnTo>
                    <a:pt x="17" y="19"/>
                  </a:lnTo>
                  <a:lnTo>
                    <a:pt x="22" y="9"/>
                  </a:lnTo>
                  <a:lnTo>
                    <a:pt x="26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7" y="4"/>
                  </a:lnTo>
                  <a:lnTo>
                    <a:pt x="41" y="8"/>
                  </a:lnTo>
                  <a:lnTo>
                    <a:pt x="46" y="9"/>
                  </a:lnTo>
                  <a:lnTo>
                    <a:pt x="57" y="13"/>
                  </a:lnTo>
                  <a:lnTo>
                    <a:pt x="68" y="13"/>
                  </a:lnTo>
                  <a:lnTo>
                    <a:pt x="81" y="13"/>
                  </a:lnTo>
                  <a:lnTo>
                    <a:pt x="96" y="11"/>
                  </a:lnTo>
                  <a:lnTo>
                    <a:pt x="110" y="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8" name="Freeform 84"/>
            <p:cNvSpPr>
              <a:spLocks/>
            </p:cNvSpPr>
            <p:nvPr/>
          </p:nvSpPr>
          <p:spPr bwMode="auto">
            <a:xfrm>
              <a:off x="4004" y="2827"/>
              <a:ext cx="16" cy="17"/>
            </a:xfrm>
            <a:custGeom>
              <a:avLst/>
              <a:gdLst>
                <a:gd name="T0" fmla="*/ 29 w 31"/>
                <a:gd name="T1" fmla="*/ 0 h 35"/>
                <a:gd name="T2" fmla="*/ 31 w 31"/>
                <a:gd name="T3" fmla="*/ 7 h 35"/>
                <a:gd name="T4" fmla="*/ 29 w 31"/>
                <a:gd name="T5" fmla="*/ 9 h 35"/>
                <a:gd name="T6" fmla="*/ 24 w 31"/>
                <a:gd name="T7" fmla="*/ 11 h 35"/>
                <a:gd name="T8" fmla="*/ 22 w 31"/>
                <a:gd name="T9" fmla="*/ 14 h 35"/>
                <a:gd name="T10" fmla="*/ 26 w 31"/>
                <a:gd name="T11" fmla="*/ 22 h 35"/>
                <a:gd name="T12" fmla="*/ 26 w 31"/>
                <a:gd name="T13" fmla="*/ 27 h 35"/>
                <a:gd name="T14" fmla="*/ 24 w 31"/>
                <a:gd name="T15" fmla="*/ 33 h 35"/>
                <a:gd name="T16" fmla="*/ 18 w 31"/>
                <a:gd name="T17" fmla="*/ 35 h 35"/>
                <a:gd name="T18" fmla="*/ 13 w 31"/>
                <a:gd name="T19" fmla="*/ 27 h 35"/>
                <a:gd name="T20" fmla="*/ 7 w 31"/>
                <a:gd name="T21" fmla="*/ 20 h 35"/>
                <a:gd name="T22" fmla="*/ 4 w 31"/>
                <a:gd name="T23" fmla="*/ 11 h 35"/>
                <a:gd name="T24" fmla="*/ 0 w 31"/>
                <a:gd name="T25" fmla="*/ 3 h 35"/>
                <a:gd name="T26" fmla="*/ 7 w 31"/>
                <a:gd name="T27" fmla="*/ 1 h 35"/>
                <a:gd name="T28" fmla="*/ 15 w 31"/>
                <a:gd name="T29" fmla="*/ 0 h 35"/>
                <a:gd name="T30" fmla="*/ 22 w 31"/>
                <a:gd name="T31" fmla="*/ 0 h 35"/>
                <a:gd name="T32" fmla="*/ 29 w 31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5">
                  <a:moveTo>
                    <a:pt x="29" y="0"/>
                  </a:moveTo>
                  <a:lnTo>
                    <a:pt x="31" y="7"/>
                  </a:lnTo>
                  <a:lnTo>
                    <a:pt x="29" y="9"/>
                  </a:lnTo>
                  <a:lnTo>
                    <a:pt x="24" y="11"/>
                  </a:lnTo>
                  <a:lnTo>
                    <a:pt x="22" y="14"/>
                  </a:lnTo>
                  <a:lnTo>
                    <a:pt x="26" y="22"/>
                  </a:lnTo>
                  <a:lnTo>
                    <a:pt x="26" y="27"/>
                  </a:lnTo>
                  <a:lnTo>
                    <a:pt x="24" y="33"/>
                  </a:lnTo>
                  <a:lnTo>
                    <a:pt x="18" y="35"/>
                  </a:lnTo>
                  <a:lnTo>
                    <a:pt x="13" y="27"/>
                  </a:lnTo>
                  <a:lnTo>
                    <a:pt x="7" y="20"/>
                  </a:lnTo>
                  <a:lnTo>
                    <a:pt x="4" y="11"/>
                  </a:lnTo>
                  <a:lnTo>
                    <a:pt x="0" y="3"/>
                  </a:lnTo>
                  <a:lnTo>
                    <a:pt x="7" y="1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9" name="Freeform 85"/>
            <p:cNvSpPr>
              <a:spLocks/>
            </p:cNvSpPr>
            <p:nvPr/>
          </p:nvSpPr>
          <p:spPr bwMode="auto">
            <a:xfrm>
              <a:off x="3952" y="2861"/>
              <a:ext cx="55" cy="25"/>
            </a:xfrm>
            <a:custGeom>
              <a:avLst/>
              <a:gdLst>
                <a:gd name="T0" fmla="*/ 28 w 111"/>
                <a:gd name="T1" fmla="*/ 38 h 49"/>
                <a:gd name="T2" fmla="*/ 37 w 111"/>
                <a:gd name="T3" fmla="*/ 42 h 49"/>
                <a:gd name="T4" fmla="*/ 48 w 111"/>
                <a:gd name="T5" fmla="*/ 46 h 49"/>
                <a:gd name="T6" fmla="*/ 61 w 111"/>
                <a:gd name="T7" fmla="*/ 47 h 49"/>
                <a:gd name="T8" fmla="*/ 76 w 111"/>
                <a:gd name="T9" fmla="*/ 49 h 49"/>
                <a:gd name="T10" fmla="*/ 92 w 111"/>
                <a:gd name="T11" fmla="*/ 46 h 49"/>
                <a:gd name="T12" fmla="*/ 103 w 111"/>
                <a:gd name="T13" fmla="*/ 40 h 49"/>
                <a:gd name="T14" fmla="*/ 109 w 111"/>
                <a:gd name="T15" fmla="*/ 29 h 49"/>
                <a:gd name="T16" fmla="*/ 111 w 111"/>
                <a:gd name="T17" fmla="*/ 20 h 49"/>
                <a:gd name="T18" fmla="*/ 101 w 111"/>
                <a:gd name="T19" fmla="*/ 20 h 49"/>
                <a:gd name="T20" fmla="*/ 92 w 111"/>
                <a:gd name="T21" fmla="*/ 20 h 49"/>
                <a:gd name="T22" fmla="*/ 83 w 111"/>
                <a:gd name="T23" fmla="*/ 18 h 49"/>
                <a:gd name="T24" fmla="*/ 74 w 111"/>
                <a:gd name="T25" fmla="*/ 14 h 49"/>
                <a:gd name="T26" fmla="*/ 63 w 111"/>
                <a:gd name="T27" fmla="*/ 12 h 49"/>
                <a:gd name="T28" fmla="*/ 55 w 111"/>
                <a:gd name="T29" fmla="*/ 9 h 49"/>
                <a:gd name="T30" fmla="*/ 48 w 111"/>
                <a:gd name="T31" fmla="*/ 3 h 49"/>
                <a:gd name="T32" fmla="*/ 43 w 111"/>
                <a:gd name="T33" fmla="*/ 0 h 49"/>
                <a:gd name="T34" fmla="*/ 32 w 111"/>
                <a:gd name="T35" fmla="*/ 7 h 49"/>
                <a:gd name="T36" fmla="*/ 19 w 111"/>
                <a:gd name="T37" fmla="*/ 16 h 49"/>
                <a:gd name="T38" fmla="*/ 8 w 111"/>
                <a:gd name="T39" fmla="*/ 23 h 49"/>
                <a:gd name="T40" fmla="*/ 0 w 111"/>
                <a:gd name="T41" fmla="*/ 33 h 49"/>
                <a:gd name="T42" fmla="*/ 6 w 111"/>
                <a:gd name="T43" fmla="*/ 33 h 49"/>
                <a:gd name="T44" fmla="*/ 15 w 111"/>
                <a:gd name="T45" fmla="*/ 33 h 49"/>
                <a:gd name="T46" fmla="*/ 22 w 111"/>
                <a:gd name="T47" fmla="*/ 36 h 49"/>
                <a:gd name="T48" fmla="*/ 28 w 111"/>
                <a:gd name="T4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49">
                  <a:moveTo>
                    <a:pt x="28" y="38"/>
                  </a:moveTo>
                  <a:lnTo>
                    <a:pt x="37" y="42"/>
                  </a:lnTo>
                  <a:lnTo>
                    <a:pt x="48" y="46"/>
                  </a:lnTo>
                  <a:lnTo>
                    <a:pt x="61" y="47"/>
                  </a:lnTo>
                  <a:lnTo>
                    <a:pt x="76" y="49"/>
                  </a:lnTo>
                  <a:lnTo>
                    <a:pt x="92" y="46"/>
                  </a:lnTo>
                  <a:lnTo>
                    <a:pt x="103" y="40"/>
                  </a:lnTo>
                  <a:lnTo>
                    <a:pt x="109" y="29"/>
                  </a:lnTo>
                  <a:lnTo>
                    <a:pt x="111" y="20"/>
                  </a:lnTo>
                  <a:lnTo>
                    <a:pt x="101" y="20"/>
                  </a:lnTo>
                  <a:lnTo>
                    <a:pt x="92" y="20"/>
                  </a:lnTo>
                  <a:lnTo>
                    <a:pt x="83" y="18"/>
                  </a:lnTo>
                  <a:lnTo>
                    <a:pt x="74" y="14"/>
                  </a:lnTo>
                  <a:lnTo>
                    <a:pt x="63" y="12"/>
                  </a:lnTo>
                  <a:lnTo>
                    <a:pt x="55" y="9"/>
                  </a:lnTo>
                  <a:lnTo>
                    <a:pt x="48" y="3"/>
                  </a:lnTo>
                  <a:lnTo>
                    <a:pt x="43" y="0"/>
                  </a:lnTo>
                  <a:lnTo>
                    <a:pt x="32" y="7"/>
                  </a:lnTo>
                  <a:lnTo>
                    <a:pt x="19" y="16"/>
                  </a:lnTo>
                  <a:lnTo>
                    <a:pt x="8" y="23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15" y="33"/>
                  </a:lnTo>
                  <a:lnTo>
                    <a:pt x="22" y="36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0" name="Freeform 86"/>
            <p:cNvSpPr>
              <a:spLocks/>
            </p:cNvSpPr>
            <p:nvPr/>
          </p:nvSpPr>
          <p:spPr bwMode="auto">
            <a:xfrm>
              <a:off x="4020" y="2803"/>
              <a:ext cx="14" cy="5"/>
            </a:xfrm>
            <a:custGeom>
              <a:avLst/>
              <a:gdLst>
                <a:gd name="T0" fmla="*/ 28 w 30"/>
                <a:gd name="T1" fmla="*/ 7 h 9"/>
                <a:gd name="T2" fmla="*/ 22 w 30"/>
                <a:gd name="T3" fmla="*/ 7 h 9"/>
                <a:gd name="T4" fmla="*/ 17 w 30"/>
                <a:gd name="T5" fmla="*/ 5 h 9"/>
                <a:gd name="T6" fmla="*/ 11 w 30"/>
                <a:gd name="T7" fmla="*/ 7 h 9"/>
                <a:gd name="T8" fmla="*/ 4 w 30"/>
                <a:gd name="T9" fmla="*/ 9 h 9"/>
                <a:gd name="T10" fmla="*/ 0 w 30"/>
                <a:gd name="T11" fmla="*/ 7 h 9"/>
                <a:gd name="T12" fmla="*/ 0 w 30"/>
                <a:gd name="T13" fmla="*/ 5 h 9"/>
                <a:gd name="T14" fmla="*/ 2 w 30"/>
                <a:gd name="T15" fmla="*/ 2 h 9"/>
                <a:gd name="T16" fmla="*/ 4 w 30"/>
                <a:gd name="T17" fmla="*/ 0 h 9"/>
                <a:gd name="T18" fmla="*/ 13 w 30"/>
                <a:gd name="T19" fmla="*/ 0 h 9"/>
                <a:gd name="T20" fmla="*/ 22 w 30"/>
                <a:gd name="T21" fmla="*/ 2 h 9"/>
                <a:gd name="T22" fmla="*/ 30 w 30"/>
                <a:gd name="T23" fmla="*/ 4 h 9"/>
                <a:gd name="T24" fmla="*/ 28 w 30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9">
                  <a:moveTo>
                    <a:pt x="28" y="7"/>
                  </a:moveTo>
                  <a:lnTo>
                    <a:pt x="22" y="7"/>
                  </a:lnTo>
                  <a:lnTo>
                    <a:pt x="17" y="5"/>
                  </a:lnTo>
                  <a:lnTo>
                    <a:pt x="11" y="7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13" y="0"/>
                  </a:lnTo>
                  <a:lnTo>
                    <a:pt x="22" y="2"/>
                  </a:lnTo>
                  <a:lnTo>
                    <a:pt x="30" y="4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1" name="Freeform 87"/>
            <p:cNvSpPr>
              <a:spLocks/>
            </p:cNvSpPr>
            <p:nvPr/>
          </p:nvSpPr>
          <p:spPr bwMode="auto">
            <a:xfrm>
              <a:off x="4002" y="2737"/>
              <a:ext cx="21" cy="15"/>
            </a:xfrm>
            <a:custGeom>
              <a:avLst/>
              <a:gdLst>
                <a:gd name="T0" fmla="*/ 30 w 43"/>
                <a:gd name="T1" fmla="*/ 31 h 31"/>
                <a:gd name="T2" fmla="*/ 32 w 43"/>
                <a:gd name="T3" fmla="*/ 24 h 31"/>
                <a:gd name="T4" fmla="*/ 33 w 43"/>
                <a:gd name="T5" fmla="*/ 14 h 31"/>
                <a:gd name="T6" fmla="*/ 37 w 43"/>
                <a:gd name="T7" fmla="*/ 7 h 31"/>
                <a:gd name="T8" fmla="*/ 43 w 43"/>
                <a:gd name="T9" fmla="*/ 0 h 31"/>
                <a:gd name="T10" fmla="*/ 32 w 43"/>
                <a:gd name="T11" fmla="*/ 7 h 31"/>
                <a:gd name="T12" fmla="*/ 21 w 43"/>
                <a:gd name="T13" fmla="*/ 16 h 31"/>
                <a:gd name="T14" fmla="*/ 10 w 43"/>
                <a:gd name="T15" fmla="*/ 24 h 31"/>
                <a:gd name="T16" fmla="*/ 0 w 43"/>
                <a:gd name="T17" fmla="*/ 27 h 31"/>
                <a:gd name="T18" fmla="*/ 8 w 43"/>
                <a:gd name="T19" fmla="*/ 27 h 31"/>
                <a:gd name="T20" fmla="*/ 17 w 43"/>
                <a:gd name="T21" fmla="*/ 29 h 31"/>
                <a:gd name="T22" fmla="*/ 24 w 43"/>
                <a:gd name="T23" fmla="*/ 29 h 31"/>
                <a:gd name="T24" fmla="*/ 30 w 43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1">
                  <a:moveTo>
                    <a:pt x="30" y="31"/>
                  </a:moveTo>
                  <a:lnTo>
                    <a:pt x="32" y="24"/>
                  </a:lnTo>
                  <a:lnTo>
                    <a:pt x="33" y="14"/>
                  </a:lnTo>
                  <a:lnTo>
                    <a:pt x="37" y="7"/>
                  </a:lnTo>
                  <a:lnTo>
                    <a:pt x="43" y="0"/>
                  </a:lnTo>
                  <a:lnTo>
                    <a:pt x="32" y="7"/>
                  </a:lnTo>
                  <a:lnTo>
                    <a:pt x="21" y="16"/>
                  </a:lnTo>
                  <a:lnTo>
                    <a:pt x="10" y="24"/>
                  </a:lnTo>
                  <a:lnTo>
                    <a:pt x="0" y="27"/>
                  </a:lnTo>
                  <a:lnTo>
                    <a:pt x="8" y="27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2" name="Freeform 88"/>
            <p:cNvSpPr>
              <a:spLocks/>
            </p:cNvSpPr>
            <p:nvPr/>
          </p:nvSpPr>
          <p:spPr bwMode="auto">
            <a:xfrm>
              <a:off x="3994" y="2718"/>
              <a:ext cx="34" cy="30"/>
            </a:xfrm>
            <a:custGeom>
              <a:avLst/>
              <a:gdLst>
                <a:gd name="T0" fmla="*/ 66 w 68"/>
                <a:gd name="T1" fmla="*/ 0 h 61"/>
                <a:gd name="T2" fmla="*/ 68 w 68"/>
                <a:gd name="T3" fmla="*/ 6 h 61"/>
                <a:gd name="T4" fmla="*/ 68 w 68"/>
                <a:gd name="T5" fmla="*/ 11 h 61"/>
                <a:gd name="T6" fmla="*/ 68 w 68"/>
                <a:gd name="T7" fmla="*/ 20 h 61"/>
                <a:gd name="T8" fmla="*/ 64 w 68"/>
                <a:gd name="T9" fmla="*/ 29 h 61"/>
                <a:gd name="T10" fmla="*/ 59 w 68"/>
                <a:gd name="T11" fmla="*/ 28 h 61"/>
                <a:gd name="T12" fmla="*/ 51 w 68"/>
                <a:gd name="T13" fmla="*/ 28 h 61"/>
                <a:gd name="T14" fmla="*/ 44 w 68"/>
                <a:gd name="T15" fmla="*/ 29 h 61"/>
                <a:gd name="T16" fmla="*/ 35 w 68"/>
                <a:gd name="T17" fmla="*/ 33 h 61"/>
                <a:gd name="T18" fmla="*/ 24 w 68"/>
                <a:gd name="T19" fmla="*/ 39 h 61"/>
                <a:gd name="T20" fmla="*/ 14 w 68"/>
                <a:gd name="T21" fmla="*/ 46 h 61"/>
                <a:gd name="T22" fmla="*/ 7 w 68"/>
                <a:gd name="T23" fmla="*/ 53 h 61"/>
                <a:gd name="T24" fmla="*/ 0 w 68"/>
                <a:gd name="T25" fmla="*/ 61 h 61"/>
                <a:gd name="T26" fmla="*/ 3 w 68"/>
                <a:gd name="T27" fmla="*/ 53 h 61"/>
                <a:gd name="T28" fmla="*/ 9 w 68"/>
                <a:gd name="T29" fmla="*/ 46 h 61"/>
                <a:gd name="T30" fmla="*/ 16 w 68"/>
                <a:gd name="T31" fmla="*/ 37 h 61"/>
                <a:gd name="T32" fmla="*/ 26 w 68"/>
                <a:gd name="T33" fmla="*/ 28 h 61"/>
                <a:gd name="T34" fmla="*/ 35 w 68"/>
                <a:gd name="T35" fmla="*/ 18 h 61"/>
                <a:gd name="T36" fmla="*/ 46 w 68"/>
                <a:gd name="T37" fmla="*/ 11 h 61"/>
                <a:gd name="T38" fmla="*/ 55 w 68"/>
                <a:gd name="T39" fmla="*/ 4 h 61"/>
                <a:gd name="T40" fmla="*/ 66 w 68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61">
                  <a:moveTo>
                    <a:pt x="66" y="0"/>
                  </a:moveTo>
                  <a:lnTo>
                    <a:pt x="68" y="6"/>
                  </a:lnTo>
                  <a:lnTo>
                    <a:pt x="68" y="11"/>
                  </a:lnTo>
                  <a:lnTo>
                    <a:pt x="68" y="20"/>
                  </a:lnTo>
                  <a:lnTo>
                    <a:pt x="64" y="29"/>
                  </a:lnTo>
                  <a:lnTo>
                    <a:pt x="59" y="28"/>
                  </a:lnTo>
                  <a:lnTo>
                    <a:pt x="51" y="28"/>
                  </a:lnTo>
                  <a:lnTo>
                    <a:pt x="44" y="29"/>
                  </a:lnTo>
                  <a:lnTo>
                    <a:pt x="35" y="33"/>
                  </a:lnTo>
                  <a:lnTo>
                    <a:pt x="24" y="39"/>
                  </a:lnTo>
                  <a:lnTo>
                    <a:pt x="14" y="46"/>
                  </a:lnTo>
                  <a:lnTo>
                    <a:pt x="7" y="53"/>
                  </a:lnTo>
                  <a:lnTo>
                    <a:pt x="0" y="61"/>
                  </a:lnTo>
                  <a:lnTo>
                    <a:pt x="3" y="53"/>
                  </a:lnTo>
                  <a:lnTo>
                    <a:pt x="9" y="46"/>
                  </a:lnTo>
                  <a:lnTo>
                    <a:pt x="16" y="37"/>
                  </a:lnTo>
                  <a:lnTo>
                    <a:pt x="26" y="28"/>
                  </a:lnTo>
                  <a:lnTo>
                    <a:pt x="35" y="18"/>
                  </a:lnTo>
                  <a:lnTo>
                    <a:pt x="46" y="11"/>
                  </a:lnTo>
                  <a:lnTo>
                    <a:pt x="55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3" name="Freeform 89"/>
            <p:cNvSpPr>
              <a:spLocks/>
            </p:cNvSpPr>
            <p:nvPr/>
          </p:nvSpPr>
          <p:spPr bwMode="auto">
            <a:xfrm>
              <a:off x="4018" y="2759"/>
              <a:ext cx="15" cy="33"/>
            </a:xfrm>
            <a:custGeom>
              <a:avLst/>
              <a:gdLst>
                <a:gd name="T0" fmla="*/ 31 w 31"/>
                <a:gd name="T1" fmla="*/ 58 h 66"/>
                <a:gd name="T2" fmla="*/ 25 w 31"/>
                <a:gd name="T3" fmla="*/ 47 h 66"/>
                <a:gd name="T4" fmla="*/ 18 w 31"/>
                <a:gd name="T5" fmla="*/ 31 h 66"/>
                <a:gd name="T6" fmla="*/ 11 w 31"/>
                <a:gd name="T7" fmla="*/ 14 h 66"/>
                <a:gd name="T8" fmla="*/ 3 w 31"/>
                <a:gd name="T9" fmla="*/ 0 h 66"/>
                <a:gd name="T10" fmla="*/ 0 w 31"/>
                <a:gd name="T11" fmla="*/ 9 h 66"/>
                <a:gd name="T12" fmla="*/ 3 w 31"/>
                <a:gd name="T13" fmla="*/ 27 h 66"/>
                <a:gd name="T14" fmla="*/ 7 w 31"/>
                <a:gd name="T15" fmla="*/ 49 h 66"/>
                <a:gd name="T16" fmla="*/ 7 w 31"/>
                <a:gd name="T17" fmla="*/ 66 h 66"/>
                <a:gd name="T18" fmla="*/ 14 w 31"/>
                <a:gd name="T19" fmla="*/ 62 h 66"/>
                <a:gd name="T20" fmla="*/ 22 w 31"/>
                <a:gd name="T21" fmla="*/ 60 h 66"/>
                <a:gd name="T22" fmla="*/ 27 w 31"/>
                <a:gd name="T23" fmla="*/ 60 h 66"/>
                <a:gd name="T24" fmla="*/ 31 w 31"/>
                <a:gd name="T25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66">
                  <a:moveTo>
                    <a:pt x="31" y="58"/>
                  </a:moveTo>
                  <a:lnTo>
                    <a:pt x="25" y="47"/>
                  </a:lnTo>
                  <a:lnTo>
                    <a:pt x="18" y="31"/>
                  </a:lnTo>
                  <a:lnTo>
                    <a:pt x="11" y="14"/>
                  </a:lnTo>
                  <a:lnTo>
                    <a:pt x="3" y="0"/>
                  </a:lnTo>
                  <a:lnTo>
                    <a:pt x="0" y="9"/>
                  </a:lnTo>
                  <a:lnTo>
                    <a:pt x="3" y="27"/>
                  </a:lnTo>
                  <a:lnTo>
                    <a:pt x="7" y="49"/>
                  </a:lnTo>
                  <a:lnTo>
                    <a:pt x="7" y="66"/>
                  </a:lnTo>
                  <a:lnTo>
                    <a:pt x="14" y="62"/>
                  </a:lnTo>
                  <a:lnTo>
                    <a:pt x="22" y="60"/>
                  </a:lnTo>
                  <a:lnTo>
                    <a:pt x="27" y="60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4" name="Freeform 90"/>
            <p:cNvSpPr>
              <a:spLocks/>
            </p:cNvSpPr>
            <p:nvPr/>
          </p:nvSpPr>
          <p:spPr bwMode="auto">
            <a:xfrm>
              <a:off x="3964" y="2748"/>
              <a:ext cx="34" cy="110"/>
            </a:xfrm>
            <a:custGeom>
              <a:avLst/>
              <a:gdLst>
                <a:gd name="T0" fmla="*/ 61 w 68"/>
                <a:gd name="T1" fmla="*/ 0 h 220"/>
                <a:gd name="T2" fmla="*/ 53 w 68"/>
                <a:gd name="T3" fmla="*/ 9 h 220"/>
                <a:gd name="T4" fmla="*/ 44 w 68"/>
                <a:gd name="T5" fmla="*/ 20 h 220"/>
                <a:gd name="T6" fmla="*/ 35 w 68"/>
                <a:gd name="T7" fmla="*/ 35 h 220"/>
                <a:gd name="T8" fmla="*/ 24 w 68"/>
                <a:gd name="T9" fmla="*/ 49 h 220"/>
                <a:gd name="T10" fmla="*/ 13 w 68"/>
                <a:gd name="T11" fmla="*/ 66 h 220"/>
                <a:gd name="T12" fmla="*/ 6 w 68"/>
                <a:gd name="T13" fmla="*/ 79 h 220"/>
                <a:gd name="T14" fmla="*/ 2 w 68"/>
                <a:gd name="T15" fmla="*/ 88 h 220"/>
                <a:gd name="T16" fmla="*/ 0 w 68"/>
                <a:gd name="T17" fmla="*/ 95 h 220"/>
                <a:gd name="T18" fmla="*/ 8 w 68"/>
                <a:gd name="T19" fmla="*/ 112 h 220"/>
                <a:gd name="T20" fmla="*/ 19 w 68"/>
                <a:gd name="T21" fmla="*/ 141 h 220"/>
                <a:gd name="T22" fmla="*/ 24 w 68"/>
                <a:gd name="T23" fmla="*/ 180 h 220"/>
                <a:gd name="T24" fmla="*/ 17 w 68"/>
                <a:gd name="T25" fmla="*/ 220 h 220"/>
                <a:gd name="T26" fmla="*/ 26 w 68"/>
                <a:gd name="T27" fmla="*/ 193 h 220"/>
                <a:gd name="T28" fmla="*/ 39 w 68"/>
                <a:gd name="T29" fmla="*/ 161 h 220"/>
                <a:gd name="T30" fmla="*/ 52 w 68"/>
                <a:gd name="T31" fmla="*/ 134 h 220"/>
                <a:gd name="T32" fmla="*/ 66 w 68"/>
                <a:gd name="T33" fmla="*/ 115 h 220"/>
                <a:gd name="T34" fmla="*/ 68 w 68"/>
                <a:gd name="T35" fmla="*/ 106 h 220"/>
                <a:gd name="T36" fmla="*/ 68 w 68"/>
                <a:gd name="T37" fmla="*/ 93 h 220"/>
                <a:gd name="T38" fmla="*/ 63 w 68"/>
                <a:gd name="T39" fmla="*/ 82 h 220"/>
                <a:gd name="T40" fmla="*/ 57 w 68"/>
                <a:gd name="T41" fmla="*/ 73 h 220"/>
                <a:gd name="T42" fmla="*/ 50 w 68"/>
                <a:gd name="T43" fmla="*/ 60 h 220"/>
                <a:gd name="T44" fmla="*/ 46 w 68"/>
                <a:gd name="T45" fmla="*/ 42 h 220"/>
                <a:gd name="T46" fmla="*/ 50 w 68"/>
                <a:gd name="T47" fmla="*/ 20 h 220"/>
                <a:gd name="T48" fmla="*/ 61 w 68"/>
                <a:gd name="T4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220">
                  <a:moveTo>
                    <a:pt x="61" y="0"/>
                  </a:moveTo>
                  <a:lnTo>
                    <a:pt x="53" y="9"/>
                  </a:lnTo>
                  <a:lnTo>
                    <a:pt x="44" y="20"/>
                  </a:lnTo>
                  <a:lnTo>
                    <a:pt x="35" y="35"/>
                  </a:lnTo>
                  <a:lnTo>
                    <a:pt x="24" y="49"/>
                  </a:lnTo>
                  <a:lnTo>
                    <a:pt x="13" y="66"/>
                  </a:lnTo>
                  <a:lnTo>
                    <a:pt x="6" y="79"/>
                  </a:lnTo>
                  <a:lnTo>
                    <a:pt x="2" y="88"/>
                  </a:lnTo>
                  <a:lnTo>
                    <a:pt x="0" y="95"/>
                  </a:lnTo>
                  <a:lnTo>
                    <a:pt x="8" y="112"/>
                  </a:lnTo>
                  <a:lnTo>
                    <a:pt x="19" y="141"/>
                  </a:lnTo>
                  <a:lnTo>
                    <a:pt x="24" y="180"/>
                  </a:lnTo>
                  <a:lnTo>
                    <a:pt x="17" y="220"/>
                  </a:lnTo>
                  <a:lnTo>
                    <a:pt x="26" y="193"/>
                  </a:lnTo>
                  <a:lnTo>
                    <a:pt x="39" y="161"/>
                  </a:lnTo>
                  <a:lnTo>
                    <a:pt x="52" y="134"/>
                  </a:lnTo>
                  <a:lnTo>
                    <a:pt x="66" y="115"/>
                  </a:lnTo>
                  <a:lnTo>
                    <a:pt x="68" y="106"/>
                  </a:lnTo>
                  <a:lnTo>
                    <a:pt x="68" y="93"/>
                  </a:lnTo>
                  <a:lnTo>
                    <a:pt x="63" y="82"/>
                  </a:lnTo>
                  <a:lnTo>
                    <a:pt x="57" y="73"/>
                  </a:lnTo>
                  <a:lnTo>
                    <a:pt x="50" y="60"/>
                  </a:lnTo>
                  <a:lnTo>
                    <a:pt x="46" y="42"/>
                  </a:lnTo>
                  <a:lnTo>
                    <a:pt x="50" y="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5" name="Freeform 91"/>
            <p:cNvSpPr>
              <a:spLocks/>
            </p:cNvSpPr>
            <p:nvPr/>
          </p:nvSpPr>
          <p:spPr bwMode="auto">
            <a:xfrm>
              <a:off x="3171" y="2967"/>
              <a:ext cx="542" cy="747"/>
            </a:xfrm>
            <a:custGeom>
              <a:avLst/>
              <a:gdLst>
                <a:gd name="T0" fmla="*/ 1049 w 1084"/>
                <a:gd name="T1" fmla="*/ 694 h 1493"/>
                <a:gd name="T2" fmla="*/ 1016 w 1084"/>
                <a:gd name="T3" fmla="*/ 716 h 1493"/>
                <a:gd name="T4" fmla="*/ 949 w 1084"/>
                <a:gd name="T5" fmla="*/ 705 h 1493"/>
                <a:gd name="T6" fmla="*/ 876 w 1084"/>
                <a:gd name="T7" fmla="*/ 641 h 1493"/>
                <a:gd name="T8" fmla="*/ 837 w 1084"/>
                <a:gd name="T9" fmla="*/ 643 h 1493"/>
                <a:gd name="T10" fmla="*/ 773 w 1084"/>
                <a:gd name="T11" fmla="*/ 644 h 1493"/>
                <a:gd name="T12" fmla="*/ 712 w 1084"/>
                <a:gd name="T13" fmla="*/ 632 h 1493"/>
                <a:gd name="T14" fmla="*/ 650 w 1084"/>
                <a:gd name="T15" fmla="*/ 589 h 1493"/>
                <a:gd name="T16" fmla="*/ 558 w 1084"/>
                <a:gd name="T17" fmla="*/ 553 h 1493"/>
                <a:gd name="T18" fmla="*/ 540 w 1084"/>
                <a:gd name="T19" fmla="*/ 621 h 1493"/>
                <a:gd name="T20" fmla="*/ 606 w 1084"/>
                <a:gd name="T21" fmla="*/ 769 h 1493"/>
                <a:gd name="T22" fmla="*/ 701 w 1084"/>
                <a:gd name="T23" fmla="*/ 937 h 1493"/>
                <a:gd name="T24" fmla="*/ 782 w 1084"/>
                <a:gd name="T25" fmla="*/ 1056 h 1493"/>
                <a:gd name="T26" fmla="*/ 841 w 1084"/>
                <a:gd name="T27" fmla="*/ 1078 h 1493"/>
                <a:gd name="T28" fmla="*/ 937 w 1084"/>
                <a:gd name="T29" fmla="*/ 1106 h 1493"/>
                <a:gd name="T30" fmla="*/ 1005 w 1084"/>
                <a:gd name="T31" fmla="*/ 1106 h 1493"/>
                <a:gd name="T32" fmla="*/ 1067 w 1084"/>
                <a:gd name="T33" fmla="*/ 1080 h 1493"/>
                <a:gd name="T34" fmla="*/ 1073 w 1084"/>
                <a:gd name="T35" fmla="*/ 1229 h 1493"/>
                <a:gd name="T36" fmla="*/ 1038 w 1084"/>
                <a:gd name="T37" fmla="*/ 1348 h 1493"/>
                <a:gd name="T38" fmla="*/ 1038 w 1084"/>
                <a:gd name="T39" fmla="*/ 1469 h 1493"/>
                <a:gd name="T40" fmla="*/ 922 w 1084"/>
                <a:gd name="T41" fmla="*/ 1493 h 1493"/>
                <a:gd name="T42" fmla="*/ 661 w 1084"/>
                <a:gd name="T43" fmla="*/ 1493 h 1493"/>
                <a:gd name="T44" fmla="*/ 365 w 1084"/>
                <a:gd name="T45" fmla="*/ 1493 h 1493"/>
                <a:gd name="T46" fmla="*/ 134 w 1084"/>
                <a:gd name="T47" fmla="*/ 1493 h 1493"/>
                <a:gd name="T48" fmla="*/ 99 w 1084"/>
                <a:gd name="T49" fmla="*/ 1416 h 1493"/>
                <a:gd name="T50" fmla="*/ 62 w 1084"/>
                <a:gd name="T51" fmla="*/ 1350 h 1493"/>
                <a:gd name="T52" fmla="*/ 9 w 1084"/>
                <a:gd name="T53" fmla="*/ 1278 h 1493"/>
                <a:gd name="T54" fmla="*/ 11 w 1084"/>
                <a:gd name="T55" fmla="*/ 1144 h 1493"/>
                <a:gd name="T56" fmla="*/ 49 w 1084"/>
                <a:gd name="T57" fmla="*/ 942 h 1493"/>
                <a:gd name="T58" fmla="*/ 77 w 1084"/>
                <a:gd name="T59" fmla="*/ 738 h 1493"/>
                <a:gd name="T60" fmla="*/ 112 w 1084"/>
                <a:gd name="T61" fmla="*/ 643 h 1493"/>
                <a:gd name="T62" fmla="*/ 163 w 1084"/>
                <a:gd name="T63" fmla="*/ 554 h 1493"/>
                <a:gd name="T64" fmla="*/ 189 w 1084"/>
                <a:gd name="T65" fmla="*/ 492 h 1493"/>
                <a:gd name="T66" fmla="*/ 224 w 1084"/>
                <a:gd name="T67" fmla="*/ 426 h 1493"/>
                <a:gd name="T68" fmla="*/ 240 w 1084"/>
                <a:gd name="T69" fmla="*/ 371 h 1493"/>
                <a:gd name="T70" fmla="*/ 281 w 1084"/>
                <a:gd name="T71" fmla="*/ 257 h 1493"/>
                <a:gd name="T72" fmla="*/ 360 w 1084"/>
                <a:gd name="T73" fmla="*/ 150 h 1493"/>
                <a:gd name="T74" fmla="*/ 400 w 1084"/>
                <a:gd name="T75" fmla="*/ 132 h 1493"/>
                <a:gd name="T76" fmla="*/ 435 w 1084"/>
                <a:gd name="T77" fmla="*/ 99 h 1493"/>
                <a:gd name="T78" fmla="*/ 474 w 1084"/>
                <a:gd name="T79" fmla="*/ 36 h 1493"/>
                <a:gd name="T80" fmla="*/ 501 w 1084"/>
                <a:gd name="T81" fmla="*/ 2 h 1493"/>
                <a:gd name="T82" fmla="*/ 531 w 1084"/>
                <a:gd name="T83" fmla="*/ 13 h 1493"/>
                <a:gd name="T84" fmla="*/ 597 w 1084"/>
                <a:gd name="T85" fmla="*/ 49 h 1493"/>
                <a:gd name="T86" fmla="*/ 666 w 1084"/>
                <a:gd name="T87" fmla="*/ 81 h 1493"/>
                <a:gd name="T88" fmla="*/ 738 w 1084"/>
                <a:gd name="T89" fmla="*/ 97 h 1493"/>
                <a:gd name="T90" fmla="*/ 845 w 1084"/>
                <a:gd name="T91" fmla="*/ 128 h 1493"/>
                <a:gd name="T92" fmla="*/ 865 w 1084"/>
                <a:gd name="T93" fmla="*/ 119 h 1493"/>
                <a:gd name="T94" fmla="*/ 905 w 1084"/>
                <a:gd name="T95" fmla="*/ 161 h 1493"/>
                <a:gd name="T96" fmla="*/ 933 w 1084"/>
                <a:gd name="T97" fmla="*/ 218 h 1493"/>
                <a:gd name="T98" fmla="*/ 929 w 1084"/>
                <a:gd name="T99" fmla="*/ 261 h 1493"/>
                <a:gd name="T100" fmla="*/ 970 w 1084"/>
                <a:gd name="T101" fmla="*/ 367 h 1493"/>
                <a:gd name="T102" fmla="*/ 946 w 1084"/>
                <a:gd name="T103" fmla="*/ 369 h 1493"/>
                <a:gd name="T104" fmla="*/ 915 w 1084"/>
                <a:gd name="T105" fmla="*/ 349 h 1493"/>
                <a:gd name="T106" fmla="*/ 918 w 1084"/>
                <a:gd name="T107" fmla="*/ 396 h 1493"/>
                <a:gd name="T108" fmla="*/ 968 w 1084"/>
                <a:gd name="T109" fmla="*/ 507 h 1493"/>
                <a:gd name="T110" fmla="*/ 999 w 1084"/>
                <a:gd name="T111" fmla="*/ 586 h 1493"/>
                <a:gd name="T112" fmla="*/ 1038 w 1084"/>
                <a:gd name="T113" fmla="*/ 641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493">
                  <a:moveTo>
                    <a:pt x="1043" y="656"/>
                  </a:moveTo>
                  <a:lnTo>
                    <a:pt x="1047" y="667"/>
                  </a:lnTo>
                  <a:lnTo>
                    <a:pt x="1049" y="679"/>
                  </a:lnTo>
                  <a:lnTo>
                    <a:pt x="1049" y="694"/>
                  </a:lnTo>
                  <a:lnTo>
                    <a:pt x="1049" y="707"/>
                  </a:lnTo>
                  <a:lnTo>
                    <a:pt x="1038" y="707"/>
                  </a:lnTo>
                  <a:lnTo>
                    <a:pt x="1027" y="711"/>
                  </a:lnTo>
                  <a:lnTo>
                    <a:pt x="1016" y="716"/>
                  </a:lnTo>
                  <a:lnTo>
                    <a:pt x="1006" y="720"/>
                  </a:lnTo>
                  <a:lnTo>
                    <a:pt x="990" y="722"/>
                  </a:lnTo>
                  <a:lnTo>
                    <a:pt x="970" y="716"/>
                  </a:lnTo>
                  <a:lnTo>
                    <a:pt x="949" y="705"/>
                  </a:lnTo>
                  <a:lnTo>
                    <a:pt x="927" y="690"/>
                  </a:lnTo>
                  <a:lnTo>
                    <a:pt x="907" y="674"/>
                  </a:lnTo>
                  <a:lnTo>
                    <a:pt x="891" y="657"/>
                  </a:lnTo>
                  <a:lnTo>
                    <a:pt x="876" y="641"/>
                  </a:lnTo>
                  <a:lnTo>
                    <a:pt x="865" y="628"/>
                  </a:lnTo>
                  <a:lnTo>
                    <a:pt x="856" y="633"/>
                  </a:lnTo>
                  <a:lnTo>
                    <a:pt x="847" y="637"/>
                  </a:lnTo>
                  <a:lnTo>
                    <a:pt x="837" y="643"/>
                  </a:lnTo>
                  <a:lnTo>
                    <a:pt x="828" y="646"/>
                  </a:lnTo>
                  <a:lnTo>
                    <a:pt x="810" y="646"/>
                  </a:lnTo>
                  <a:lnTo>
                    <a:pt x="791" y="646"/>
                  </a:lnTo>
                  <a:lnTo>
                    <a:pt x="773" y="644"/>
                  </a:lnTo>
                  <a:lnTo>
                    <a:pt x="757" y="643"/>
                  </a:lnTo>
                  <a:lnTo>
                    <a:pt x="740" y="639"/>
                  </a:lnTo>
                  <a:lnTo>
                    <a:pt x="725" y="637"/>
                  </a:lnTo>
                  <a:lnTo>
                    <a:pt x="712" y="632"/>
                  </a:lnTo>
                  <a:lnTo>
                    <a:pt x="701" y="626"/>
                  </a:lnTo>
                  <a:lnTo>
                    <a:pt x="689" y="617"/>
                  </a:lnTo>
                  <a:lnTo>
                    <a:pt x="672" y="604"/>
                  </a:lnTo>
                  <a:lnTo>
                    <a:pt x="650" y="589"/>
                  </a:lnTo>
                  <a:lnTo>
                    <a:pt x="626" y="575"/>
                  </a:lnTo>
                  <a:lnTo>
                    <a:pt x="600" y="562"/>
                  </a:lnTo>
                  <a:lnTo>
                    <a:pt x="578" y="554"/>
                  </a:lnTo>
                  <a:lnTo>
                    <a:pt x="558" y="553"/>
                  </a:lnTo>
                  <a:lnTo>
                    <a:pt x="542" y="562"/>
                  </a:lnTo>
                  <a:lnTo>
                    <a:pt x="534" y="575"/>
                  </a:lnTo>
                  <a:lnTo>
                    <a:pt x="534" y="595"/>
                  </a:lnTo>
                  <a:lnTo>
                    <a:pt x="540" y="621"/>
                  </a:lnTo>
                  <a:lnTo>
                    <a:pt x="551" y="652"/>
                  </a:lnTo>
                  <a:lnTo>
                    <a:pt x="565" y="689"/>
                  </a:lnTo>
                  <a:lnTo>
                    <a:pt x="584" y="727"/>
                  </a:lnTo>
                  <a:lnTo>
                    <a:pt x="606" y="769"/>
                  </a:lnTo>
                  <a:lnTo>
                    <a:pt x="628" y="812"/>
                  </a:lnTo>
                  <a:lnTo>
                    <a:pt x="652" y="856"/>
                  </a:lnTo>
                  <a:lnTo>
                    <a:pt x="678" y="898"/>
                  </a:lnTo>
                  <a:lnTo>
                    <a:pt x="701" y="937"/>
                  </a:lnTo>
                  <a:lnTo>
                    <a:pt x="725" y="973"/>
                  </a:lnTo>
                  <a:lnTo>
                    <a:pt x="745" y="1006"/>
                  </a:lnTo>
                  <a:lnTo>
                    <a:pt x="766" y="1034"/>
                  </a:lnTo>
                  <a:lnTo>
                    <a:pt x="782" y="1056"/>
                  </a:lnTo>
                  <a:lnTo>
                    <a:pt x="793" y="1069"/>
                  </a:lnTo>
                  <a:lnTo>
                    <a:pt x="804" y="1069"/>
                  </a:lnTo>
                  <a:lnTo>
                    <a:pt x="821" y="1072"/>
                  </a:lnTo>
                  <a:lnTo>
                    <a:pt x="841" y="1078"/>
                  </a:lnTo>
                  <a:lnTo>
                    <a:pt x="865" y="1085"/>
                  </a:lnTo>
                  <a:lnTo>
                    <a:pt x="891" y="1093"/>
                  </a:lnTo>
                  <a:lnTo>
                    <a:pt x="915" y="1100"/>
                  </a:lnTo>
                  <a:lnTo>
                    <a:pt x="937" y="1106"/>
                  </a:lnTo>
                  <a:lnTo>
                    <a:pt x="955" y="1109"/>
                  </a:lnTo>
                  <a:lnTo>
                    <a:pt x="971" y="1111"/>
                  </a:lnTo>
                  <a:lnTo>
                    <a:pt x="988" y="1109"/>
                  </a:lnTo>
                  <a:lnTo>
                    <a:pt x="1005" y="1106"/>
                  </a:lnTo>
                  <a:lnTo>
                    <a:pt x="1021" y="1100"/>
                  </a:lnTo>
                  <a:lnTo>
                    <a:pt x="1036" y="1093"/>
                  </a:lnTo>
                  <a:lnTo>
                    <a:pt x="1052" y="1087"/>
                  </a:lnTo>
                  <a:lnTo>
                    <a:pt x="1067" y="1080"/>
                  </a:lnTo>
                  <a:lnTo>
                    <a:pt x="1080" y="1074"/>
                  </a:lnTo>
                  <a:lnTo>
                    <a:pt x="1084" y="1124"/>
                  </a:lnTo>
                  <a:lnTo>
                    <a:pt x="1082" y="1177"/>
                  </a:lnTo>
                  <a:lnTo>
                    <a:pt x="1073" y="1229"/>
                  </a:lnTo>
                  <a:lnTo>
                    <a:pt x="1056" y="1267"/>
                  </a:lnTo>
                  <a:lnTo>
                    <a:pt x="1050" y="1284"/>
                  </a:lnTo>
                  <a:lnTo>
                    <a:pt x="1043" y="1315"/>
                  </a:lnTo>
                  <a:lnTo>
                    <a:pt x="1038" y="1348"/>
                  </a:lnTo>
                  <a:lnTo>
                    <a:pt x="1036" y="1368"/>
                  </a:lnTo>
                  <a:lnTo>
                    <a:pt x="1036" y="1396"/>
                  </a:lnTo>
                  <a:lnTo>
                    <a:pt x="1038" y="1433"/>
                  </a:lnTo>
                  <a:lnTo>
                    <a:pt x="1038" y="1469"/>
                  </a:lnTo>
                  <a:lnTo>
                    <a:pt x="1038" y="1493"/>
                  </a:lnTo>
                  <a:lnTo>
                    <a:pt x="1010" y="1493"/>
                  </a:lnTo>
                  <a:lnTo>
                    <a:pt x="971" y="1493"/>
                  </a:lnTo>
                  <a:lnTo>
                    <a:pt x="922" y="1493"/>
                  </a:lnTo>
                  <a:lnTo>
                    <a:pt x="865" y="1493"/>
                  </a:lnTo>
                  <a:lnTo>
                    <a:pt x="802" y="1493"/>
                  </a:lnTo>
                  <a:lnTo>
                    <a:pt x="733" y="1493"/>
                  </a:lnTo>
                  <a:lnTo>
                    <a:pt x="661" y="1493"/>
                  </a:lnTo>
                  <a:lnTo>
                    <a:pt x="586" y="1493"/>
                  </a:lnTo>
                  <a:lnTo>
                    <a:pt x="510" y="1493"/>
                  </a:lnTo>
                  <a:lnTo>
                    <a:pt x="437" y="1493"/>
                  </a:lnTo>
                  <a:lnTo>
                    <a:pt x="365" y="1493"/>
                  </a:lnTo>
                  <a:lnTo>
                    <a:pt x="297" y="1493"/>
                  </a:lnTo>
                  <a:lnTo>
                    <a:pt x="235" y="1493"/>
                  </a:lnTo>
                  <a:lnTo>
                    <a:pt x="180" y="1493"/>
                  </a:lnTo>
                  <a:lnTo>
                    <a:pt x="134" y="1493"/>
                  </a:lnTo>
                  <a:lnTo>
                    <a:pt x="97" y="1493"/>
                  </a:lnTo>
                  <a:lnTo>
                    <a:pt x="95" y="1473"/>
                  </a:lnTo>
                  <a:lnTo>
                    <a:pt x="95" y="1444"/>
                  </a:lnTo>
                  <a:lnTo>
                    <a:pt x="99" y="1416"/>
                  </a:lnTo>
                  <a:lnTo>
                    <a:pt x="106" y="1394"/>
                  </a:lnTo>
                  <a:lnTo>
                    <a:pt x="93" y="1381"/>
                  </a:lnTo>
                  <a:lnTo>
                    <a:pt x="77" y="1366"/>
                  </a:lnTo>
                  <a:lnTo>
                    <a:pt x="62" y="1350"/>
                  </a:lnTo>
                  <a:lnTo>
                    <a:pt x="45" y="1333"/>
                  </a:lnTo>
                  <a:lnTo>
                    <a:pt x="31" y="1315"/>
                  </a:lnTo>
                  <a:lnTo>
                    <a:pt x="18" y="1297"/>
                  </a:lnTo>
                  <a:lnTo>
                    <a:pt x="9" y="1278"/>
                  </a:lnTo>
                  <a:lnTo>
                    <a:pt x="3" y="1262"/>
                  </a:lnTo>
                  <a:lnTo>
                    <a:pt x="0" y="1225"/>
                  </a:lnTo>
                  <a:lnTo>
                    <a:pt x="1" y="1185"/>
                  </a:lnTo>
                  <a:lnTo>
                    <a:pt x="11" y="1144"/>
                  </a:lnTo>
                  <a:lnTo>
                    <a:pt x="25" y="1109"/>
                  </a:lnTo>
                  <a:lnTo>
                    <a:pt x="40" y="1065"/>
                  </a:lnTo>
                  <a:lnTo>
                    <a:pt x="47" y="1005"/>
                  </a:lnTo>
                  <a:lnTo>
                    <a:pt x="49" y="942"/>
                  </a:lnTo>
                  <a:lnTo>
                    <a:pt x="51" y="892"/>
                  </a:lnTo>
                  <a:lnTo>
                    <a:pt x="56" y="847"/>
                  </a:lnTo>
                  <a:lnTo>
                    <a:pt x="66" y="791"/>
                  </a:lnTo>
                  <a:lnTo>
                    <a:pt x="77" y="738"/>
                  </a:lnTo>
                  <a:lnTo>
                    <a:pt x="86" y="701"/>
                  </a:lnTo>
                  <a:lnTo>
                    <a:pt x="91" y="685"/>
                  </a:lnTo>
                  <a:lnTo>
                    <a:pt x="101" y="665"/>
                  </a:lnTo>
                  <a:lnTo>
                    <a:pt x="112" y="643"/>
                  </a:lnTo>
                  <a:lnTo>
                    <a:pt x="126" y="619"/>
                  </a:lnTo>
                  <a:lnTo>
                    <a:pt x="139" y="595"/>
                  </a:lnTo>
                  <a:lnTo>
                    <a:pt x="152" y="573"/>
                  </a:lnTo>
                  <a:lnTo>
                    <a:pt x="163" y="554"/>
                  </a:lnTo>
                  <a:lnTo>
                    <a:pt x="169" y="540"/>
                  </a:lnTo>
                  <a:lnTo>
                    <a:pt x="174" y="527"/>
                  </a:lnTo>
                  <a:lnTo>
                    <a:pt x="181" y="510"/>
                  </a:lnTo>
                  <a:lnTo>
                    <a:pt x="189" y="492"/>
                  </a:lnTo>
                  <a:lnTo>
                    <a:pt x="200" y="472"/>
                  </a:lnTo>
                  <a:lnTo>
                    <a:pt x="209" y="453"/>
                  </a:lnTo>
                  <a:lnTo>
                    <a:pt x="216" y="439"/>
                  </a:lnTo>
                  <a:lnTo>
                    <a:pt x="224" y="426"/>
                  </a:lnTo>
                  <a:lnTo>
                    <a:pt x="229" y="417"/>
                  </a:lnTo>
                  <a:lnTo>
                    <a:pt x="233" y="406"/>
                  </a:lnTo>
                  <a:lnTo>
                    <a:pt x="237" y="391"/>
                  </a:lnTo>
                  <a:lnTo>
                    <a:pt x="240" y="371"/>
                  </a:lnTo>
                  <a:lnTo>
                    <a:pt x="244" y="338"/>
                  </a:lnTo>
                  <a:lnTo>
                    <a:pt x="251" y="316"/>
                  </a:lnTo>
                  <a:lnTo>
                    <a:pt x="262" y="288"/>
                  </a:lnTo>
                  <a:lnTo>
                    <a:pt x="281" y="257"/>
                  </a:lnTo>
                  <a:lnTo>
                    <a:pt x="301" y="226"/>
                  </a:lnTo>
                  <a:lnTo>
                    <a:pt x="321" y="196"/>
                  </a:lnTo>
                  <a:lnTo>
                    <a:pt x="341" y="169"/>
                  </a:lnTo>
                  <a:lnTo>
                    <a:pt x="360" y="150"/>
                  </a:lnTo>
                  <a:lnTo>
                    <a:pt x="374" y="139"/>
                  </a:lnTo>
                  <a:lnTo>
                    <a:pt x="384" y="136"/>
                  </a:lnTo>
                  <a:lnTo>
                    <a:pt x="391" y="132"/>
                  </a:lnTo>
                  <a:lnTo>
                    <a:pt x="400" y="132"/>
                  </a:lnTo>
                  <a:lnTo>
                    <a:pt x="411" y="132"/>
                  </a:lnTo>
                  <a:lnTo>
                    <a:pt x="417" y="125"/>
                  </a:lnTo>
                  <a:lnTo>
                    <a:pt x="426" y="114"/>
                  </a:lnTo>
                  <a:lnTo>
                    <a:pt x="435" y="99"/>
                  </a:lnTo>
                  <a:lnTo>
                    <a:pt x="446" y="82"/>
                  </a:lnTo>
                  <a:lnTo>
                    <a:pt x="457" y="66"/>
                  </a:lnTo>
                  <a:lnTo>
                    <a:pt x="466" y="49"/>
                  </a:lnTo>
                  <a:lnTo>
                    <a:pt x="474" y="36"/>
                  </a:lnTo>
                  <a:lnTo>
                    <a:pt x="479" y="29"/>
                  </a:lnTo>
                  <a:lnTo>
                    <a:pt x="486" y="18"/>
                  </a:lnTo>
                  <a:lnTo>
                    <a:pt x="494" y="9"/>
                  </a:lnTo>
                  <a:lnTo>
                    <a:pt x="501" y="2"/>
                  </a:lnTo>
                  <a:lnTo>
                    <a:pt x="508" y="0"/>
                  </a:lnTo>
                  <a:lnTo>
                    <a:pt x="514" y="3"/>
                  </a:lnTo>
                  <a:lnTo>
                    <a:pt x="521" y="9"/>
                  </a:lnTo>
                  <a:lnTo>
                    <a:pt x="531" y="13"/>
                  </a:lnTo>
                  <a:lnTo>
                    <a:pt x="538" y="18"/>
                  </a:lnTo>
                  <a:lnTo>
                    <a:pt x="556" y="29"/>
                  </a:lnTo>
                  <a:lnTo>
                    <a:pt x="576" y="40"/>
                  </a:lnTo>
                  <a:lnTo>
                    <a:pt x="597" y="49"/>
                  </a:lnTo>
                  <a:lnTo>
                    <a:pt x="617" y="60"/>
                  </a:lnTo>
                  <a:lnTo>
                    <a:pt x="637" y="70"/>
                  </a:lnTo>
                  <a:lnTo>
                    <a:pt x="654" y="77"/>
                  </a:lnTo>
                  <a:lnTo>
                    <a:pt x="666" y="81"/>
                  </a:lnTo>
                  <a:lnTo>
                    <a:pt x="678" y="84"/>
                  </a:lnTo>
                  <a:lnTo>
                    <a:pt x="690" y="86"/>
                  </a:lnTo>
                  <a:lnTo>
                    <a:pt x="712" y="92"/>
                  </a:lnTo>
                  <a:lnTo>
                    <a:pt x="738" y="97"/>
                  </a:lnTo>
                  <a:lnTo>
                    <a:pt x="766" y="106"/>
                  </a:lnTo>
                  <a:lnTo>
                    <a:pt x="793" y="114"/>
                  </a:lnTo>
                  <a:lnTo>
                    <a:pt x="821" y="121"/>
                  </a:lnTo>
                  <a:lnTo>
                    <a:pt x="845" y="128"/>
                  </a:lnTo>
                  <a:lnTo>
                    <a:pt x="861" y="134"/>
                  </a:lnTo>
                  <a:lnTo>
                    <a:pt x="863" y="130"/>
                  </a:lnTo>
                  <a:lnTo>
                    <a:pt x="865" y="125"/>
                  </a:lnTo>
                  <a:lnTo>
                    <a:pt x="865" y="119"/>
                  </a:lnTo>
                  <a:lnTo>
                    <a:pt x="867" y="112"/>
                  </a:lnTo>
                  <a:lnTo>
                    <a:pt x="881" y="128"/>
                  </a:lnTo>
                  <a:lnTo>
                    <a:pt x="894" y="145"/>
                  </a:lnTo>
                  <a:lnTo>
                    <a:pt x="905" y="161"/>
                  </a:lnTo>
                  <a:lnTo>
                    <a:pt x="916" y="178"/>
                  </a:lnTo>
                  <a:lnTo>
                    <a:pt x="924" y="193"/>
                  </a:lnTo>
                  <a:lnTo>
                    <a:pt x="929" y="207"/>
                  </a:lnTo>
                  <a:lnTo>
                    <a:pt x="933" y="218"/>
                  </a:lnTo>
                  <a:lnTo>
                    <a:pt x="931" y="226"/>
                  </a:lnTo>
                  <a:lnTo>
                    <a:pt x="927" y="237"/>
                  </a:lnTo>
                  <a:lnTo>
                    <a:pt x="927" y="248"/>
                  </a:lnTo>
                  <a:lnTo>
                    <a:pt x="929" y="261"/>
                  </a:lnTo>
                  <a:lnTo>
                    <a:pt x="937" y="272"/>
                  </a:lnTo>
                  <a:lnTo>
                    <a:pt x="948" y="292"/>
                  </a:lnTo>
                  <a:lnTo>
                    <a:pt x="960" y="327"/>
                  </a:lnTo>
                  <a:lnTo>
                    <a:pt x="970" y="367"/>
                  </a:lnTo>
                  <a:lnTo>
                    <a:pt x="970" y="400"/>
                  </a:lnTo>
                  <a:lnTo>
                    <a:pt x="962" y="389"/>
                  </a:lnTo>
                  <a:lnTo>
                    <a:pt x="953" y="378"/>
                  </a:lnTo>
                  <a:lnTo>
                    <a:pt x="946" y="369"/>
                  </a:lnTo>
                  <a:lnTo>
                    <a:pt x="937" y="360"/>
                  </a:lnTo>
                  <a:lnTo>
                    <a:pt x="929" y="352"/>
                  </a:lnTo>
                  <a:lnTo>
                    <a:pt x="922" y="349"/>
                  </a:lnTo>
                  <a:lnTo>
                    <a:pt x="915" y="349"/>
                  </a:lnTo>
                  <a:lnTo>
                    <a:pt x="909" y="352"/>
                  </a:lnTo>
                  <a:lnTo>
                    <a:pt x="903" y="367"/>
                  </a:lnTo>
                  <a:lnTo>
                    <a:pt x="909" y="382"/>
                  </a:lnTo>
                  <a:lnTo>
                    <a:pt x="918" y="396"/>
                  </a:lnTo>
                  <a:lnTo>
                    <a:pt x="931" y="409"/>
                  </a:lnTo>
                  <a:lnTo>
                    <a:pt x="944" y="428"/>
                  </a:lnTo>
                  <a:lnTo>
                    <a:pt x="959" y="461"/>
                  </a:lnTo>
                  <a:lnTo>
                    <a:pt x="968" y="507"/>
                  </a:lnTo>
                  <a:lnTo>
                    <a:pt x="968" y="558"/>
                  </a:lnTo>
                  <a:lnTo>
                    <a:pt x="977" y="564"/>
                  </a:lnTo>
                  <a:lnTo>
                    <a:pt x="988" y="573"/>
                  </a:lnTo>
                  <a:lnTo>
                    <a:pt x="999" y="586"/>
                  </a:lnTo>
                  <a:lnTo>
                    <a:pt x="1010" y="599"/>
                  </a:lnTo>
                  <a:lnTo>
                    <a:pt x="1021" y="611"/>
                  </a:lnTo>
                  <a:lnTo>
                    <a:pt x="1030" y="626"/>
                  </a:lnTo>
                  <a:lnTo>
                    <a:pt x="1038" y="641"/>
                  </a:lnTo>
                  <a:lnTo>
                    <a:pt x="1043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6" name="Freeform 92"/>
            <p:cNvSpPr>
              <a:spLocks/>
            </p:cNvSpPr>
            <p:nvPr/>
          </p:nvSpPr>
          <p:spPr bwMode="auto">
            <a:xfrm>
              <a:off x="3356" y="2635"/>
              <a:ext cx="356" cy="399"/>
            </a:xfrm>
            <a:custGeom>
              <a:avLst/>
              <a:gdLst>
                <a:gd name="T0" fmla="*/ 691 w 711"/>
                <a:gd name="T1" fmla="*/ 589 h 799"/>
                <a:gd name="T2" fmla="*/ 676 w 711"/>
                <a:gd name="T3" fmla="*/ 554 h 799"/>
                <a:gd name="T4" fmla="*/ 689 w 711"/>
                <a:gd name="T5" fmla="*/ 536 h 799"/>
                <a:gd name="T6" fmla="*/ 681 w 711"/>
                <a:gd name="T7" fmla="*/ 507 h 799"/>
                <a:gd name="T8" fmla="*/ 674 w 711"/>
                <a:gd name="T9" fmla="*/ 481 h 799"/>
                <a:gd name="T10" fmla="*/ 689 w 711"/>
                <a:gd name="T11" fmla="*/ 457 h 799"/>
                <a:gd name="T12" fmla="*/ 678 w 711"/>
                <a:gd name="T13" fmla="*/ 426 h 799"/>
                <a:gd name="T14" fmla="*/ 691 w 711"/>
                <a:gd name="T15" fmla="*/ 409 h 799"/>
                <a:gd name="T16" fmla="*/ 709 w 711"/>
                <a:gd name="T17" fmla="*/ 397 h 799"/>
                <a:gd name="T18" fmla="*/ 698 w 711"/>
                <a:gd name="T19" fmla="*/ 374 h 799"/>
                <a:gd name="T20" fmla="*/ 659 w 711"/>
                <a:gd name="T21" fmla="*/ 341 h 799"/>
                <a:gd name="T22" fmla="*/ 626 w 711"/>
                <a:gd name="T23" fmla="*/ 301 h 799"/>
                <a:gd name="T24" fmla="*/ 621 w 711"/>
                <a:gd name="T25" fmla="*/ 259 h 799"/>
                <a:gd name="T26" fmla="*/ 624 w 711"/>
                <a:gd name="T27" fmla="*/ 231 h 799"/>
                <a:gd name="T28" fmla="*/ 619 w 711"/>
                <a:gd name="T29" fmla="*/ 215 h 799"/>
                <a:gd name="T30" fmla="*/ 593 w 711"/>
                <a:gd name="T31" fmla="*/ 185 h 799"/>
                <a:gd name="T32" fmla="*/ 549 w 711"/>
                <a:gd name="T33" fmla="*/ 137 h 799"/>
                <a:gd name="T34" fmla="*/ 531 w 711"/>
                <a:gd name="T35" fmla="*/ 106 h 799"/>
                <a:gd name="T36" fmla="*/ 527 w 711"/>
                <a:gd name="T37" fmla="*/ 64 h 799"/>
                <a:gd name="T38" fmla="*/ 499 w 711"/>
                <a:gd name="T39" fmla="*/ 49 h 799"/>
                <a:gd name="T40" fmla="*/ 476 w 711"/>
                <a:gd name="T41" fmla="*/ 46 h 799"/>
                <a:gd name="T42" fmla="*/ 452 w 711"/>
                <a:gd name="T43" fmla="*/ 24 h 799"/>
                <a:gd name="T44" fmla="*/ 431 w 711"/>
                <a:gd name="T45" fmla="*/ 5 h 799"/>
                <a:gd name="T46" fmla="*/ 409 w 711"/>
                <a:gd name="T47" fmla="*/ 0 h 799"/>
                <a:gd name="T48" fmla="*/ 384 w 711"/>
                <a:gd name="T49" fmla="*/ 5 h 799"/>
                <a:gd name="T50" fmla="*/ 360 w 711"/>
                <a:gd name="T51" fmla="*/ 9 h 799"/>
                <a:gd name="T52" fmla="*/ 330 w 711"/>
                <a:gd name="T53" fmla="*/ 13 h 799"/>
                <a:gd name="T54" fmla="*/ 305 w 711"/>
                <a:gd name="T55" fmla="*/ 25 h 799"/>
                <a:gd name="T56" fmla="*/ 284 w 711"/>
                <a:gd name="T57" fmla="*/ 31 h 799"/>
                <a:gd name="T58" fmla="*/ 250 w 711"/>
                <a:gd name="T59" fmla="*/ 40 h 799"/>
                <a:gd name="T60" fmla="*/ 207 w 711"/>
                <a:gd name="T61" fmla="*/ 47 h 799"/>
                <a:gd name="T62" fmla="*/ 147 w 711"/>
                <a:gd name="T63" fmla="*/ 82 h 799"/>
                <a:gd name="T64" fmla="*/ 79 w 711"/>
                <a:gd name="T65" fmla="*/ 141 h 799"/>
                <a:gd name="T66" fmla="*/ 29 w 711"/>
                <a:gd name="T67" fmla="*/ 207 h 799"/>
                <a:gd name="T68" fmla="*/ 0 w 711"/>
                <a:gd name="T69" fmla="*/ 316 h 799"/>
                <a:gd name="T70" fmla="*/ 13 w 711"/>
                <a:gd name="T71" fmla="*/ 395 h 799"/>
                <a:gd name="T72" fmla="*/ 25 w 711"/>
                <a:gd name="T73" fmla="*/ 444 h 799"/>
                <a:gd name="T74" fmla="*/ 27 w 711"/>
                <a:gd name="T75" fmla="*/ 481 h 799"/>
                <a:gd name="T76" fmla="*/ 49 w 711"/>
                <a:gd name="T77" fmla="*/ 512 h 799"/>
                <a:gd name="T78" fmla="*/ 77 w 711"/>
                <a:gd name="T79" fmla="*/ 542 h 799"/>
                <a:gd name="T80" fmla="*/ 88 w 711"/>
                <a:gd name="T81" fmla="*/ 577 h 799"/>
                <a:gd name="T82" fmla="*/ 104 w 711"/>
                <a:gd name="T83" fmla="*/ 610 h 799"/>
                <a:gd name="T84" fmla="*/ 136 w 711"/>
                <a:gd name="T85" fmla="*/ 633 h 799"/>
                <a:gd name="T86" fmla="*/ 137 w 711"/>
                <a:gd name="T87" fmla="*/ 643 h 799"/>
                <a:gd name="T88" fmla="*/ 134 w 711"/>
                <a:gd name="T89" fmla="*/ 654 h 799"/>
                <a:gd name="T90" fmla="*/ 154 w 711"/>
                <a:gd name="T91" fmla="*/ 676 h 799"/>
                <a:gd name="T92" fmla="*/ 226 w 711"/>
                <a:gd name="T93" fmla="*/ 714 h 799"/>
                <a:gd name="T94" fmla="*/ 294 w 711"/>
                <a:gd name="T95" fmla="*/ 746 h 799"/>
                <a:gd name="T96" fmla="*/ 341 w 711"/>
                <a:gd name="T97" fmla="*/ 757 h 799"/>
                <a:gd name="T98" fmla="*/ 422 w 711"/>
                <a:gd name="T99" fmla="*/ 779 h 799"/>
                <a:gd name="T100" fmla="*/ 490 w 711"/>
                <a:gd name="T101" fmla="*/ 799 h 799"/>
                <a:gd name="T102" fmla="*/ 499 w 711"/>
                <a:gd name="T103" fmla="*/ 757 h 799"/>
                <a:gd name="T104" fmla="*/ 503 w 711"/>
                <a:gd name="T105" fmla="*/ 729 h 799"/>
                <a:gd name="T106" fmla="*/ 514 w 711"/>
                <a:gd name="T107" fmla="*/ 705 h 799"/>
                <a:gd name="T108" fmla="*/ 523 w 711"/>
                <a:gd name="T109" fmla="*/ 696 h 799"/>
                <a:gd name="T110" fmla="*/ 545 w 711"/>
                <a:gd name="T111" fmla="*/ 687 h 799"/>
                <a:gd name="T112" fmla="*/ 573 w 711"/>
                <a:gd name="T113" fmla="*/ 678 h 799"/>
                <a:gd name="T114" fmla="*/ 600 w 711"/>
                <a:gd name="T115" fmla="*/ 663 h 799"/>
                <a:gd name="T116" fmla="*/ 639 w 711"/>
                <a:gd name="T117" fmla="*/ 650 h 799"/>
                <a:gd name="T118" fmla="*/ 676 w 711"/>
                <a:gd name="T119" fmla="*/ 63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1" h="799">
                  <a:moveTo>
                    <a:pt x="687" y="621"/>
                  </a:moveTo>
                  <a:lnTo>
                    <a:pt x="692" y="608"/>
                  </a:lnTo>
                  <a:lnTo>
                    <a:pt x="691" y="589"/>
                  </a:lnTo>
                  <a:lnTo>
                    <a:pt x="685" y="571"/>
                  </a:lnTo>
                  <a:lnTo>
                    <a:pt x="674" y="560"/>
                  </a:lnTo>
                  <a:lnTo>
                    <a:pt x="676" y="554"/>
                  </a:lnTo>
                  <a:lnTo>
                    <a:pt x="679" y="547"/>
                  </a:lnTo>
                  <a:lnTo>
                    <a:pt x="683" y="540"/>
                  </a:lnTo>
                  <a:lnTo>
                    <a:pt x="689" y="536"/>
                  </a:lnTo>
                  <a:lnTo>
                    <a:pt x="691" y="527"/>
                  </a:lnTo>
                  <a:lnTo>
                    <a:pt x="691" y="516"/>
                  </a:lnTo>
                  <a:lnTo>
                    <a:pt x="681" y="507"/>
                  </a:lnTo>
                  <a:lnTo>
                    <a:pt x="663" y="503"/>
                  </a:lnTo>
                  <a:lnTo>
                    <a:pt x="667" y="492"/>
                  </a:lnTo>
                  <a:lnTo>
                    <a:pt x="674" y="481"/>
                  </a:lnTo>
                  <a:lnTo>
                    <a:pt x="681" y="472"/>
                  </a:lnTo>
                  <a:lnTo>
                    <a:pt x="687" y="464"/>
                  </a:lnTo>
                  <a:lnTo>
                    <a:pt x="689" y="457"/>
                  </a:lnTo>
                  <a:lnTo>
                    <a:pt x="691" y="446"/>
                  </a:lnTo>
                  <a:lnTo>
                    <a:pt x="687" y="435"/>
                  </a:lnTo>
                  <a:lnTo>
                    <a:pt x="678" y="426"/>
                  </a:lnTo>
                  <a:lnTo>
                    <a:pt x="681" y="420"/>
                  </a:lnTo>
                  <a:lnTo>
                    <a:pt x="687" y="415"/>
                  </a:lnTo>
                  <a:lnTo>
                    <a:pt x="691" y="409"/>
                  </a:lnTo>
                  <a:lnTo>
                    <a:pt x="696" y="408"/>
                  </a:lnTo>
                  <a:lnTo>
                    <a:pt x="705" y="404"/>
                  </a:lnTo>
                  <a:lnTo>
                    <a:pt x="709" y="397"/>
                  </a:lnTo>
                  <a:lnTo>
                    <a:pt x="711" y="387"/>
                  </a:lnTo>
                  <a:lnTo>
                    <a:pt x="705" y="380"/>
                  </a:lnTo>
                  <a:lnTo>
                    <a:pt x="698" y="374"/>
                  </a:lnTo>
                  <a:lnTo>
                    <a:pt x="687" y="365"/>
                  </a:lnTo>
                  <a:lnTo>
                    <a:pt x="674" y="354"/>
                  </a:lnTo>
                  <a:lnTo>
                    <a:pt x="659" y="341"/>
                  </a:lnTo>
                  <a:lnTo>
                    <a:pt x="645" y="329"/>
                  </a:lnTo>
                  <a:lnTo>
                    <a:pt x="634" y="314"/>
                  </a:lnTo>
                  <a:lnTo>
                    <a:pt x="626" y="301"/>
                  </a:lnTo>
                  <a:lnTo>
                    <a:pt x="623" y="290"/>
                  </a:lnTo>
                  <a:lnTo>
                    <a:pt x="621" y="272"/>
                  </a:lnTo>
                  <a:lnTo>
                    <a:pt x="621" y="259"/>
                  </a:lnTo>
                  <a:lnTo>
                    <a:pt x="621" y="248"/>
                  </a:lnTo>
                  <a:lnTo>
                    <a:pt x="623" y="239"/>
                  </a:lnTo>
                  <a:lnTo>
                    <a:pt x="624" y="231"/>
                  </a:lnTo>
                  <a:lnTo>
                    <a:pt x="624" y="224"/>
                  </a:lnTo>
                  <a:lnTo>
                    <a:pt x="623" y="218"/>
                  </a:lnTo>
                  <a:lnTo>
                    <a:pt x="619" y="215"/>
                  </a:lnTo>
                  <a:lnTo>
                    <a:pt x="613" y="209"/>
                  </a:lnTo>
                  <a:lnTo>
                    <a:pt x="604" y="200"/>
                  </a:lnTo>
                  <a:lnTo>
                    <a:pt x="593" y="185"/>
                  </a:lnTo>
                  <a:lnTo>
                    <a:pt x="578" y="169"/>
                  </a:lnTo>
                  <a:lnTo>
                    <a:pt x="564" y="152"/>
                  </a:lnTo>
                  <a:lnTo>
                    <a:pt x="549" y="137"/>
                  </a:lnTo>
                  <a:lnTo>
                    <a:pt x="538" y="125"/>
                  </a:lnTo>
                  <a:lnTo>
                    <a:pt x="529" y="117"/>
                  </a:lnTo>
                  <a:lnTo>
                    <a:pt x="531" y="106"/>
                  </a:lnTo>
                  <a:lnTo>
                    <a:pt x="531" y="93"/>
                  </a:lnTo>
                  <a:lnTo>
                    <a:pt x="531" y="79"/>
                  </a:lnTo>
                  <a:lnTo>
                    <a:pt x="527" y="64"/>
                  </a:lnTo>
                  <a:lnTo>
                    <a:pt x="521" y="55"/>
                  </a:lnTo>
                  <a:lnTo>
                    <a:pt x="510" y="49"/>
                  </a:lnTo>
                  <a:lnTo>
                    <a:pt x="499" y="49"/>
                  </a:lnTo>
                  <a:lnTo>
                    <a:pt x="488" y="51"/>
                  </a:lnTo>
                  <a:lnTo>
                    <a:pt x="483" y="49"/>
                  </a:lnTo>
                  <a:lnTo>
                    <a:pt x="476" y="46"/>
                  </a:lnTo>
                  <a:lnTo>
                    <a:pt x="468" y="38"/>
                  </a:lnTo>
                  <a:lnTo>
                    <a:pt x="461" y="31"/>
                  </a:lnTo>
                  <a:lnTo>
                    <a:pt x="452" y="24"/>
                  </a:lnTo>
                  <a:lnTo>
                    <a:pt x="444" y="16"/>
                  </a:lnTo>
                  <a:lnTo>
                    <a:pt x="437" y="11"/>
                  </a:lnTo>
                  <a:lnTo>
                    <a:pt x="431" y="5"/>
                  </a:lnTo>
                  <a:lnTo>
                    <a:pt x="426" y="2"/>
                  </a:lnTo>
                  <a:lnTo>
                    <a:pt x="419" y="2"/>
                  </a:lnTo>
                  <a:lnTo>
                    <a:pt x="409" y="0"/>
                  </a:lnTo>
                  <a:lnTo>
                    <a:pt x="402" y="2"/>
                  </a:lnTo>
                  <a:lnTo>
                    <a:pt x="393" y="3"/>
                  </a:lnTo>
                  <a:lnTo>
                    <a:pt x="384" y="5"/>
                  </a:lnTo>
                  <a:lnTo>
                    <a:pt x="376" y="7"/>
                  </a:lnTo>
                  <a:lnTo>
                    <a:pt x="371" y="11"/>
                  </a:lnTo>
                  <a:lnTo>
                    <a:pt x="360" y="9"/>
                  </a:lnTo>
                  <a:lnTo>
                    <a:pt x="351" y="9"/>
                  </a:lnTo>
                  <a:lnTo>
                    <a:pt x="340" y="11"/>
                  </a:lnTo>
                  <a:lnTo>
                    <a:pt x="330" y="13"/>
                  </a:lnTo>
                  <a:lnTo>
                    <a:pt x="319" y="18"/>
                  </a:lnTo>
                  <a:lnTo>
                    <a:pt x="312" y="22"/>
                  </a:lnTo>
                  <a:lnTo>
                    <a:pt x="305" y="25"/>
                  </a:lnTo>
                  <a:lnTo>
                    <a:pt x="299" y="27"/>
                  </a:lnTo>
                  <a:lnTo>
                    <a:pt x="294" y="29"/>
                  </a:lnTo>
                  <a:lnTo>
                    <a:pt x="284" y="31"/>
                  </a:lnTo>
                  <a:lnTo>
                    <a:pt x="275" y="35"/>
                  </a:lnTo>
                  <a:lnTo>
                    <a:pt x="262" y="36"/>
                  </a:lnTo>
                  <a:lnTo>
                    <a:pt x="250" y="40"/>
                  </a:lnTo>
                  <a:lnTo>
                    <a:pt x="235" y="42"/>
                  </a:lnTo>
                  <a:lnTo>
                    <a:pt x="222" y="46"/>
                  </a:lnTo>
                  <a:lnTo>
                    <a:pt x="207" y="47"/>
                  </a:lnTo>
                  <a:lnTo>
                    <a:pt x="191" y="53"/>
                  </a:lnTo>
                  <a:lnTo>
                    <a:pt x="171" y="66"/>
                  </a:lnTo>
                  <a:lnTo>
                    <a:pt x="147" y="82"/>
                  </a:lnTo>
                  <a:lnTo>
                    <a:pt x="123" y="101"/>
                  </a:lnTo>
                  <a:lnTo>
                    <a:pt x="99" y="121"/>
                  </a:lnTo>
                  <a:lnTo>
                    <a:pt x="79" y="141"/>
                  </a:lnTo>
                  <a:lnTo>
                    <a:pt x="60" y="160"/>
                  </a:lnTo>
                  <a:lnTo>
                    <a:pt x="47" y="174"/>
                  </a:lnTo>
                  <a:lnTo>
                    <a:pt x="29" y="207"/>
                  </a:lnTo>
                  <a:lnTo>
                    <a:pt x="16" y="248"/>
                  </a:lnTo>
                  <a:lnTo>
                    <a:pt x="5" y="288"/>
                  </a:lnTo>
                  <a:lnTo>
                    <a:pt x="0" y="316"/>
                  </a:lnTo>
                  <a:lnTo>
                    <a:pt x="0" y="340"/>
                  </a:lnTo>
                  <a:lnTo>
                    <a:pt x="5" y="367"/>
                  </a:lnTo>
                  <a:lnTo>
                    <a:pt x="13" y="395"/>
                  </a:lnTo>
                  <a:lnTo>
                    <a:pt x="18" y="415"/>
                  </a:lnTo>
                  <a:lnTo>
                    <a:pt x="22" y="430"/>
                  </a:lnTo>
                  <a:lnTo>
                    <a:pt x="25" y="444"/>
                  </a:lnTo>
                  <a:lnTo>
                    <a:pt x="25" y="459"/>
                  </a:lnTo>
                  <a:lnTo>
                    <a:pt x="25" y="474"/>
                  </a:lnTo>
                  <a:lnTo>
                    <a:pt x="27" y="481"/>
                  </a:lnTo>
                  <a:lnTo>
                    <a:pt x="33" y="490"/>
                  </a:lnTo>
                  <a:lnTo>
                    <a:pt x="40" y="501"/>
                  </a:lnTo>
                  <a:lnTo>
                    <a:pt x="49" y="512"/>
                  </a:lnTo>
                  <a:lnTo>
                    <a:pt x="58" y="523"/>
                  </a:lnTo>
                  <a:lnTo>
                    <a:pt x="69" y="532"/>
                  </a:lnTo>
                  <a:lnTo>
                    <a:pt x="77" y="542"/>
                  </a:lnTo>
                  <a:lnTo>
                    <a:pt x="84" y="549"/>
                  </a:lnTo>
                  <a:lnTo>
                    <a:pt x="86" y="564"/>
                  </a:lnTo>
                  <a:lnTo>
                    <a:pt x="88" y="577"/>
                  </a:lnTo>
                  <a:lnTo>
                    <a:pt x="92" y="588"/>
                  </a:lnTo>
                  <a:lnTo>
                    <a:pt x="97" y="599"/>
                  </a:lnTo>
                  <a:lnTo>
                    <a:pt x="104" y="610"/>
                  </a:lnTo>
                  <a:lnTo>
                    <a:pt x="117" y="621"/>
                  </a:lnTo>
                  <a:lnTo>
                    <a:pt x="128" y="628"/>
                  </a:lnTo>
                  <a:lnTo>
                    <a:pt x="136" y="633"/>
                  </a:lnTo>
                  <a:lnTo>
                    <a:pt x="137" y="637"/>
                  </a:lnTo>
                  <a:lnTo>
                    <a:pt x="137" y="639"/>
                  </a:lnTo>
                  <a:lnTo>
                    <a:pt x="137" y="643"/>
                  </a:lnTo>
                  <a:lnTo>
                    <a:pt x="136" y="646"/>
                  </a:lnTo>
                  <a:lnTo>
                    <a:pt x="134" y="650"/>
                  </a:lnTo>
                  <a:lnTo>
                    <a:pt x="134" y="654"/>
                  </a:lnTo>
                  <a:lnTo>
                    <a:pt x="136" y="659"/>
                  </a:lnTo>
                  <a:lnTo>
                    <a:pt x="137" y="665"/>
                  </a:lnTo>
                  <a:lnTo>
                    <a:pt x="154" y="676"/>
                  </a:lnTo>
                  <a:lnTo>
                    <a:pt x="176" y="687"/>
                  </a:lnTo>
                  <a:lnTo>
                    <a:pt x="200" y="701"/>
                  </a:lnTo>
                  <a:lnTo>
                    <a:pt x="226" y="714"/>
                  </a:lnTo>
                  <a:lnTo>
                    <a:pt x="251" y="727"/>
                  </a:lnTo>
                  <a:lnTo>
                    <a:pt x="273" y="738"/>
                  </a:lnTo>
                  <a:lnTo>
                    <a:pt x="294" y="746"/>
                  </a:lnTo>
                  <a:lnTo>
                    <a:pt x="307" y="749"/>
                  </a:lnTo>
                  <a:lnTo>
                    <a:pt x="319" y="751"/>
                  </a:lnTo>
                  <a:lnTo>
                    <a:pt x="341" y="757"/>
                  </a:lnTo>
                  <a:lnTo>
                    <a:pt x="367" y="762"/>
                  </a:lnTo>
                  <a:lnTo>
                    <a:pt x="395" y="771"/>
                  </a:lnTo>
                  <a:lnTo>
                    <a:pt x="422" y="779"/>
                  </a:lnTo>
                  <a:lnTo>
                    <a:pt x="450" y="786"/>
                  </a:lnTo>
                  <a:lnTo>
                    <a:pt x="474" y="793"/>
                  </a:lnTo>
                  <a:lnTo>
                    <a:pt x="490" y="799"/>
                  </a:lnTo>
                  <a:lnTo>
                    <a:pt x="494" y="786"/>
                  </a:lnTo>
                  <a:lnTo>
                    <a:pt x="498" y="771"/>
                  </a:lnTo>
                  <a:lnTo>
                    <a:pt x="499" y="757"/>
                  </a:lnTo>
                  <a:lnTo>
                    <a:pt x="499" y="746"/>
                  </a:lnTo>
                  <a:lnTo>
                    <a:pt x="499" y="738"/>
                  </a:lnTo>
                  <a:lnTo>
                    <a:pt x="503" y="729"/>
                  </a:lnTo>
                  <a:lnTo>
                    <a:pt x="505" y="720"/>
                  </a:lnTo>
                  <a:lnTo>
                    <a:pt x="510" y="709"/>
                  </a:lnTo>
                  <a:lnTo>
                    <a:pt x="514" y="705"/>
                  </a:lnTo>
                  <a:lnTo>
                    <a:pt x="516" y="701"/>
                  </a:lnTo>
                  <a:lnTo>
                    <a:pt x="520" y="698"/>
                  </a:lnTo>
                  <a:lnTo>
                    <a:pt x="523" y="696"/>
                  </a:lnTo>
                  <a:lnTo>
                    <a:pt x="529" y="692"/>
                  </a:lnTo>
                  <a:lnTo>
                    <a:pt x="538" y="690"/>
                  </a:lnTo>
                  <a:lnTo>
                    <a:pt x="545" y="687"/>
                  </a:lnTo>
                  <a:lnTo>
                    <a:pt x="556" y="683"/>
                  </a:lnTo>
                  <a:lnTo>
                    <a:pt x="566" y="681"/>
                  </a:lnTo>
                  <a:lnTo>
                    <a:pt x="573" y="678"/>
                  </a:lnTo>
                  <a:lnTo>
                    <a:pt x="582" y="674"/>
                  </a:lnTo>
                  <a:lnTo>
                    <a:pt x="588" y="670"/>
                  </a:lnTo>
                  <a:lnTo>
                    <a:pt x="600" y="663"/>
                  </a:lnTo>
                  <a:lnTo>
                    <a:pt x="615" y="657"/>
                  </a:lnTo>
                  <a:lnTo>
                    <a:pt x="630" y="652"/>
                  </a:lnTo>
                  <a:lnTo>
                    <a:pt x="639" y="650"/>
                  </a:lnTo>
                  <a:lnTo>
                    <a:pt x="648" y="646"/>
                  </a:lnTo>
                  <a:lnTo>
                    <a:pt x="663" y="639"/>
                  </a:lnTo>
                  <a:lnTo>
                    <a:pt x="676" y="630"/>
                  </a:lnTo>
                  <a:lnTo>
                    <a:pt x="687" y="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7" name="Freeform 93"/>
            <p:cNvSpPr>
              <a:spLocks/>
            </p:cNvSpPr>
            <p:nvPr/>
          </p:nvSpPr>
          <p:spPr bwMode="auto">
            <a:xfrm>
              <a:off x="3606" y="2694"/>
              <a:ext cx="106" cy="187"/>
            </a:xfrm>
            <a:custGeom>
              <a:avLst/>
              <a:gdLst>
                <a:gd name="T0" fmla="*/ 182 w 212"/>
                <a:gd name="T1" fmla="*/ 303 h 375"/>
                <a:gd name="T2" fmla="*/ 192 w 212"/>
                <a:gd name="T3" fmla="*/ 292 h 375"/>
                <a:gd name="T4" fmla="*/ 206 w 212"/>
                <a:gd name="T5" fmla="*/ 287 h 375"/>
                <a:gd name="T6" fmla="*/ 212 w 212"/>
                <a:gd name="T7" fmla="*/ 270 h 375"/>
                <a:gd name="T8" fmla="*/ 199 w 212"/>
                <a:gd name="T9" fmla="*/ 257 h 375"/>
                <a:gd name="T10" fmla="*/ 175 w 212"/>
                <a:gd name="T11" fmla="*/ 237 h 375"/>
                <a:gd name="T12" fmla="*/ 146 w 212"/>
                <a:gd name="T13" fmla="*/ 212 h 375"/>
                <a:gd name="T14" fmla="*/ 127 w 212"/>
                <a:gd name="T15" fmla="*/ 184 h 375"/>
                <a:gd name="T16" fmla="*/ 122 w 212"/>
                <a:gd name="T17" fmla="*/ 155 h 375"/>
                <a:gd name="T18" fmla="*/ 122 w 212"/>
                <a:gd name="T19" fmla="*/ 131 h 375"/>
                <a:gd name="T20" fmla="*/ 125 w 212"/>
                <a:gd name="T21" fmla="*/ 114 h 375"/>
                <a:gd name="T22" fmla="*/ 124 w 212"/>
                <a:gd name="T23" fmla="*/ 103 h 375"/>
                <a:gd name="T24" fmla="*/ 114 w 212"/>
                <a:gd name="T25" fmla="*/ 92 h 375"/>
                <a:gd name="T26" fmla="*/ 94 w 212"/>
                <a:gd name="T27" fmla="*/ 68 h 375"/>
                <a:gd name="T28" fmla="*/ 65 w 212"/>
                <a:gd name="T29" fmla="*/ 35 h 375"/>
                <a:gd name="T30" fmla="*/ 39 w 212"/>
                <a:gd name="T31" fmla="*/ 8 h 375"/>
                <a:gd name="T32" fmla="*/ 19 w 212"/>
                <a:gd name="T33" fmla="*/ 13 h 375"/>
                <a:gd name="T34" fmla="*/ 0 w 212"/>
                <a:gd name="T35" fmla="*/ 44 h 375"/>
                <a:gd name="T36" fmla="*/ 11 w 212"/>
                <a:gd name="T37" fmla="*/ 61 h 375"/>
                <a:gd name="T38" fmla="*/ 30 w 212"/>
                <a:gd name="T39" fmla="*/ 77 h 375"/>
                <a:gd name="T40" fmla="*/ 35 w 212"/>
                <a:gd name="T41" fmla="*/ 90 h 375"/>
                <a:gd name="T42" fmla="*/ 35 w 212"/>
                <a:gd name="T43" fmla="*/ 99 h 375"/>
                <a:gd name="T44" fmla="*/ 54 w 212"/>
                <a:gd name="T45" fmla="*/ 111 h 375"/>
                <a:gd name="T46" fmla="*/ 85 w 212"/>
                <a:gd name="T47" fmla="*/ 142 h 375"/>
                <a:gd name="T48" fmla="*/ 79 w 212"/>
                <a:gd name="T49" fmla="*/ 175 h 375"/>
                <a:gd name="T50" fmla="*/ 68 w 212"/>
                <a:gd name="T51" fmla="*/ 193 h 375"/>
                <a:gd name="T52" fmla="*/ 59 w 212"/>
                <a:gd name="T53" fmla="*/ 221 h 375"/>
                <a:gd name="T54" fmla="*/ 54 w 212"/>
                <a:gd name="T55" fmla="*/ 272 h 375"/>
                <a:gd name="T56" fmla="*/ 72 w 212"/>
                <a:gd name="T57" fmla="*/ 298 h 375"/>
                <a:gd name="T58" fmla="*/ 90 w 212"/>
                <a:gd name="T59" fmla="*/ 318 h 375"/>
                <a:gd name="T60" fmla="*/ 111 w 212"/>
                <a:gd name="T61" fmla="*/ 340 h 375"/>
                <a:gd name="T62" fmla="*/ 122 w 212"/>
                <a:gd name="T63" fmla="*/ 364 h 375"/>
                <a:gd name="T64" fmla="*/ 129 w 212"/>
                <a:gd name="T65" fmla="*/ 362 h 375"/>
                <a:gd name="T66" fmla="*/ 144 w 212"/>
                <a:gd name="T67" fmla="*/ 336 h 375"/>
                <a:gd name="T68" fmla="*/ 151 w 212"/>
                <a:gd name="T69" fmla="*/ 322 h 375"/>
                <a:gd name="T70" fmla="*/ 168 w 212"/>
                <a:gd name="T71" fmla="*/ 3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2" h="375">
                  <a:moveTo>
                    <a:pt x="179" y="309"/>
                  </a:moveTo>
                  <a:lnTo>
                    <a:pt x="182" y="303"/>
                  </a:lnTo>
                  <a:lnTo>
                    <a:pt x="188" y="298"/>
                  </a:lnTo>
                  <a:lnTo>
                    <a:pt x="192" y="292"/>
                  </a:lnTo>
                  <a:lnTo>
                    <a:pt x="197" y="291"/>
                  </a:lnTo>
                  <a:lnTo>
                    <a:pt x="206" y="287"/>
                  </a:lnTo>
                  <a:lnTo>
                    <a:pt x="210" y="280"/>
                  </a:lnTo>
                  <a:lnTo>
                    <a:pt x="212" y="270"/>
                  </a:lnTo>
                  <a:lnTo>
                    <a:pt x="206" y="263"/>
                  </a:lnTo>
                  <a:lnTo>
                    <a:pt x="199" y="257"/>
                  </a:lnTo>
                  <a:lnTo>
                    <a:pt x="188" y="248"/>
                  </a:lnTo>
                  <a:lnTo>
                    <a:pt x="175" y="237"/>
                  </a:lnTo>
                  <a:lnTo>
                    <a:pt x="160" y="224"/>
                  </a:lnTo>
                  <a:lnTo>
                    <a:pt x="146" y="212"/>
                  </a:lnTo>
                  <a:lnTo>
                    <a:pt x="135" y="197"/>
                  </a:lnTo>
                  <a:lnTo>
                    <a:pt x="127" y="184"/>
                  </a:lnTo>
                  <a:lnTo>
                    <a:pt x="124" y="173"/>
                  </a:lnTo>
                  <a:lnTo>
                    <a:pt x="122" y="155"/>
                  </a:lnTo>
                  <a:lnTo>
                    <a:pt x="122" y="142"/>
                  </a:lnTo>
                  <a:lnTo>
                    <a:pt x="122" y="131"/>
                  </a:lnTo>
                  <a:lnTo>
                    <a:pt x="124" y="122"/>
                  </a:lnTo>
                  <a:lnTo>
                    <a:pt x="125" y="114"/>
                  </a:lnTo>
                  <a:lnTo>
                    <a:pt x="125" y="109"/>
                  </a:lnTo>
                  <a:lnTo>
                    <a:pt x="124" y="103"/>
                  </a:lnTo>
                  <a:lnTo>
                    <a:pt x="120" y="98"/>
                  </a:lnTo>
                  <a:lnTo>
                    <a:pt x="114" y="92"/>
                  </a:lnTo>
                  <a:lnTo>
                    <a:pt x="105" y="83"/>
                  </a:lnTo>
                  <a:lnTo>
                    <a:pt x="94" y="68"/>
                  </a:lnTo>
                  <a:lnTo>
                    <a:pt x="79" y="52"/>
                  </a:lnTo>
                  <a:lnTo>
                    <a:pt x="65" y="35"/>
                  </a:lnTo>
                  <a:lnTo>
                    <a:pt x="50" y="20"/>
                  </a:lnTo>
                  <a:lnTo>
                    <a:pt x="39" y="8"/>
                  </a:lnTo>
                  <a:lnTo>
                    <a:pt x="30" y="0"/>
                  </a:lnTo>
                  <a:lnTo>
                    <a:pt x="19" y="13"/>
                  </a:lnTo>
                  <a:lnTo>
                    <a:pt x="8" y="30"/>
                  </a:lnTo>
                  <a:lnTo>
                    <a:pt x="0" y="44"/>
                  </a:lnTo>
                  <a:lnTo>
                    <a:pt x="2" y="54"/>
                  </a:lnTo>
                  <a:lnTo>
                    <a:pt x="11" y="61"/>
                  </a:lnTo>
                  <a:lnTo>
                    <a:pt x="21" y="68"/>
                  </a:lnTo>
                  <a:lnTo>
                    <a:pt x="30" y="77"/>
                  </a:lnTo>
                  <a:lnTo>
                    <a:pt x="33" y="85"/>
                  </a:lnTo>
                  <a:lnTo>
                    <a:pt x="35" y="90"/>
                  </a:lnTo>
                  <a:lnTo>
                    <a:pt x="35" y="96"/>
                  </a:lnTo>
                  <a:lnTo>
                    <a:pt x="35" y="99"/>
                  </a:lnTo>
                  <a:lnTo>
                    <a:pt x="41" y="103"/>
                  </a:lnTo>
                  <a:lnTo>
                    <a:pt x="54" y="111"/>
                  </a:lnTo>
                  <a:lnTo>
                    <a:pt x="70" y="123"/>
                  </a:lnTo>
                  <a:lnTo>
                    <a:pt x="85" y="142"/>
                  </a:lnTo>
                  <a:lnTo>
                    <a:pt x="87" y="160"/>
                  </a:lnTo>
                  <a:lnTo>
                    <a:pt x="79" y="175"/>
                  </a:lnTo>
                  <a:lnTo>
                    <a:pt x="74" y="184"/>
                  </a:lnTo>
                  <a:lnTo>
                    <a:pt x="68" y="193"/>
                  </a:lnTo>
                  <a:lnTo>
                    <a:pt x="65" y="202"/>
                  </a:lnTo>
                  <a:lnTo>
                    <a:pt x="59" y="221"/>
                  </a:lnTo>
                  <a:lnTo>
                    <a:pt x="56" y="246"/>
                  </a:lnTo>
                  <a:lnTo>
                    <a:pt x="54" y="272"/>
                  </a:lnTo>
                  <a:lnTo>
                    <a:pt x="63" y="291"/>
                  </a:lnTo>
                  <a:lnTo>
                    <a:pt x="72" y="298"/>
                  </a:lnTo>
                  <a:lnTo>
                    <a:pt x="81" y="307"/>
                  </a:lnTo>
                  <a:lnTo>
                    <a:pt x="90" y="318"/>
                  </a:lnTo>
                  <a:lnTo>
                    <a:pt x="101" y="329"/>
                  </a:lnTo>
                  <a:lnTo>
                    <a:pt x="111" y="340"/>
                  </a:lnTo>
                  <a:lnTo>
                    <a:pt x="116" y="353"/>
                  </a:lnTo>
                  <a:lnTo>
                    <a:pt x="122" y="364"/>
                  </a:lnTo>
                  <a:lnTo>
                    <a:pt x="122" y="375"/>
                  </a:lnTo>
                  <a:lnTo>
                    <a:pt x="129" y="362"/>
                  </a:lnTo>
                  <a:lnTo>
                    <a:pt x="136" y="349"/>
                  </a:lnTo>
                  <a:lnTo>
                    <a:pt x="144" y="336"/>
                  </a:lnTo>
                  <a:lnTo>
                    <a:pt x="147" y="327"/>
                  </a:lnTo>
                  <a:lnTo>
                    <a:pt x="151" y="322"/>
                  </a:lnTo>
                  <a:lnTo>
                    <a:pt x="158" y="314"/>
                  </a:lnTo>
                  <a:lnTo>
                    <a:pt x="168" y="311"/>
                  </a:lnTo>
                  <a:lnTo>
                    <a:pt x="17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8" name="Freeform 94"/>
            <p:cNvSpPr>
              <a:spLocks/>
            </p:cNvSpPr>
            <p:nvPr/>
          </p:nvSpPr>
          <p:spPr bwMode="auto">
            <a:xfrm>
              <a:off x="3671" y="2864"/>
              <a:ext cx="32" cy="81"/>
            </a:xfrm>
            <a:custGeom>
              <a:avLst/>
              <a:gdLst>
                <a:gd name="T0" fmla="*/ 59 w 64"/>
                <a:gd name="T1" fmla="*/ 162 h 162"/>
                <a:gd name="T2" fmla="*/ 64 w 64"/>
                <a:gd name="T3" fmla="*/ 149 h 162"/>
                <a:gd name="T4" fmla="*/ 63 w 64"/>
                <a:gd name="T5" fmla="*/ 130 h 162"/>
                <a:gd name="T6" fmla="*/ 57 w 64"/>
                <a:gd name="T7" fmla="*/ 112 h 162"/>
                <a:gd name="T8" fmla="*/ 46 w 64"/>
                <a:gd name="T9" fmla="*/ 101 h 162"/>
                <a:gd name="T10" fmla="*/ 48 w 64"/>
                <a:gd name="T11" fmla="*/ 95 h 162"/>
                <a:gd name="T12" fmla="*/ 51 w 64"/>
                <a:gd name="T13" fmla="*/ 88 h 162"/>
                <a:gd name="T14" fmla="*/ 55 w 64"/>
                <a:gd name="T15" fmla="*/ 81 h 162"/>
                <a:gd name="T16" fmla="*/ 61 w 64"/>
                <a:gd name="T17" fmla="*/ 77 h 162"/>
                <a:gd name="T18" fmla="*/ 64 w 64"/>
                <a:gd name="T19" fmla="*/ 70 h 162"/>
                <a:gd name="T20" fmla="*/ 63 w 64"/>
                <a:gd name="T21" fmla="*/ 59 h 162"/>
                <a:gd name="T22" fmla="*/ 55 w 64"/>
                <a:gd name="T23" fmla="*/ 50 h 162"/>
                <a:gd name="T24" fmla="*/ 40 w 64"/>
                <a:gd name="T25" fmla="*/ 44 h 162"/>
                <a:gd name="T26" fmla="*/ 39 w 64"/>
                <a:gd name="T27" fmla="*/ 44 h 162"/>
                <a:gd name="T28" fmla="*/ 39 w 64"/>
                <a:gd name="T29" fmla="*/ 44 h 162"/>
                <a:gd name="T30" fmla="*/ 37 w 64"/>
                <a:gd name="T31" fmla="*/ 44 h 162"/>
                <a:gd name="T32" fmla="*/ 35 w 64"/>
                <a:gd name="T33" fmla="*/ 44 h 162"/>
                <a:gd name="T34" fmla="*/ 35 w 64"/>
                <a:gd name="T35" fmla="*/ 42 h 162"/>
                <a:gd name="T36" fmla="*/ 37 w 64"/>
                <a:gd name="T37" fmla="*/ 40 h 162"/>
                <a:gd name="T38" fmla="*/ 37 w 64"/>
                <a:gd name="T39" fmla="*/ 39 h 162"/>
                <a:gd name="T40" fmla="*/ 37 w 64"/>
                <a:gd name="T41" fmla="*/ 37 h 162"/>
                <a:gd name="T42" fmla="*/ 42 w 64"/>
                <a:gd name="T43" fmla="*/ 28 h 162"/>
                <a:gd name="T44" fmla="*/ 50 w 64"/>
                <a:gd name="T45" fmla="*/ 18 h 162"/>
                <a:gd name="T46" fmla="*/ 55 w 64"/>
                <a:gd name="T47" fmla="*/ 11 h 162"/>
                <a:gd name="T48" fmla="*/ 59 w 64"/>
                <a:gd name="T49" fmla="*/ 5 h 162"/>
                <a:gd name="T50" fmla="*/ 51 w 64"/>
                <a:gd name="T51" fmla="*/ 0 h 162"/>
                <a:gd name="T52" fmla="*/ 40 w 64"/>
                <a:gd name="T53" fmla="*/ 2 h 162"/>
                <a:gd name="T54" fmla="*/ 33 w 64"/>
                <a:gd name="T55" fmla="*/ 7 h 162"/>
                <a:gd name="T56" fmla="*/ 28 w 64"/>
                <a:gd name="T57" fmla="*/ 13 h 162"/>
                <a:gd name="T58" fmla="*/ 22 w 64"/>
                <a:gd name="T59" fmla="*/ 18 h 162"/>
                <a:gd name="T60" fmla="*/ 17 w 64"/>
                <a:gd name="T61" fmla="*/ 26 h 162"/>
                <a:gd name="T62" fmla="*/ 9 w 64"/>
                <a:gd name="T63" fmla="*/ 33 h 162"/>
                <a:gd name="T64" fmla="*/ 2 w 64"/>
                <a:gd name="T65" fmla="*/ 40 h 162"/>
                <a:gd name="T66" fmla="*/ 0 w 64"/>
                <a:gd name="T67" fmla="*/ 57 h 162"/>
                <a:gd name="T68" fmla="*/ 4 w 64"/>
                <a:gd name="T69" fmla="*/ 86 h 162"/>
                <a:gd name="T70" fmla="*/ 9 w 64"/>
                <a:gd name="T71" fmla="*/ 118 h 162"/>
                <a:gd name="T72" fmla="*/ 17 w 64"/>
                <a:gd name="T73" fmla="*/ 138 h 162"/>
                <a:gd name="T74" fmla="*/ 24 w 64"/>
                <a:gd name="T75" fmla="*/ 147 h 162"/>
                <a:gd name="T76" fmla="*/ 33 w 64"/>
                <a:gd name="T77" fmla="*/ 152 h 162"/>
                <a:gd name="T78" fmla="*/ 44 w 64"/>
                <a:gd name="T79" fmla="*/ 156 h 162"/>
                <a:gd name="T80" fmla="*/ 59 w 64"/>
                <a:gd name="T8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162">
                  <a:moveTo>
                    <a:pt x="59" y="162"/>
                  </a:moveTo>
                  <a:lnTo>
                    <a:pt x="64" y="149"/>
                  </a:lnTo>
                  <a:lnTo>
                    <a:pt x="63" y="130"/>
                  </a:lnTo>
                  <a:lnTo>
                    <a:pt x="57" y="112"/>
                  </a:lnTo>
                  <a:lnTo>
                    <a:pt x="46" y="101"/>
                  </a:lnTo>
                  <a:lnTo>
                    <a:pt x="48" y="95"/>
                  </a:lnTo>
                  <a:lnTo>
                    <a:pt x="51" y="88"/>
                  </a:lnTo>
                  <a:lnTo>
                    <a:pt x="55" y="81"/>
                  </a:lnTo>
                  <a:lnTo>
                    <a:pt x="61" y="77"/>
                  </a:lnTo>
                  <a:lnTo>
                    <a:pt x="64" y="70"/>
                  </a:lnTo>
                  <a:lnTo>
                    <a:pt x="63" y="59"/>
                  </a:lnTo>
                  <a:lnTo>
                    <a:pt x="55" y="50"/>
                  </a:lnTo>
                  <a:lnTo>
                    <a:pt x="40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7" y="44"/>
                  </a:lnTo>
                  <a:lnTo>
                    <a:pt x="35" y="44"/>
                  </a:lnTo>
                  <a:lnTo>
                    <a:pt x="35" y="42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37"/>
                  </a:lnTo>
                  <a:lnTo>
                    <a:pt x="42" y="28"/>
                  </a:lnTo>
                  <a:lnTo>
                    <a:pt x="50" y="18"/>
                  </a:lnTo>
                  <a:lnTo>
                    <a:pt x="55" y="11"/>
                  </a:lnTo>
                  <a:lnTo>
                    <a:pt x="59" y="5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33" y="7"/>
                  </a:lnTo>
                  <a:lnTo>
                    <a:pt x="28" y="13"/>
                  </a:lnTo>
                  <a:lnTo>
                    <a:pt x="22" y="18"/>
                  </a:lnTo>
                  <a:lnTo>
                    <a:pt x="17" y="26"/>
                  </a:lnTo>
                  <a:lnTo>
                    <a:pt x="9" y="33"/>
                  </a:lnTo>
                  <a:lnTo>
                    <a:pt x="2" y="40"/>
                  </a:lnTo>
                  <a:lnTo>
                    <a:pt x="0" y="57"/>
                  </a:lnTo>
                  <a:lnTo>
                    <a:pt x="4" y="86"/>
                  </a:lnTo>
                  <a:lnTo>
                    <a:pt x="9" y="118"/>
                  </a:lnTo>
                  <a:lnTo>
                    <a:pt x="17" y="138"/>
                  </a:lnTo>
                  <a:lnTo>
                    <a:pt x="24" y="147"/>
                  </a:lnTo>
                  <a:lnTo>
                    <a:pt x="33" y="152"/>
                  </a:lnTo>
                  <a:lnTo>
                    <a:pt x="44" y="156"/>
                  </a:lnTo>
                  <a:lnTo>
                    <a:pt x="59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9" name="Freeform 95"/>
            <p:cNvSpPr>
              <a:spLocks/>
            </p:cNvSpPr>
            <p:nvPr/>
          </p:nvSpPr>
          <p:spPr bwMode="auto">
            <a:xfrm>
              <a:off x="3486" y="2864"/>
              <a:ext cx="15" cy="31"/>
            </a:xfrm>
            <a:custGeom>
              <a:avLst/>
              <a:gdLst>
                <a:gd name="T0" fmla="*/ 14 w 31"/>
                <a:gd name="T1" fmla="*/ 0 h 63"/>
                <a:gd name="T2" fmla="*/ 9 w 31"/>
                <a:gd name="T3" fmla="*/ 9 h 63"/>
                <a:gd name="T4" fmla="*/ 3 w 31"/>
                <a:gd name="T5" fmla="*/ 20 h 63"/>
                <a:gd name="T6" fmla="*/ 0 w 31"/>
                <a:gd name="T7" fmla="*/ 31 h 63"/>
                <a:gd name="T8" fmla="*/ 0 w 31"/>
                <a:gd name="T9" fmla="*/ 42 h 63"/>
                <a:gd name="T10" fmla="*/ 7 w 31"/>
                <a:gd name="T11" fmla="*/ 48 h 63"/>
                <a:gd name="T12" fmla="*/ 16 w 31"/>
                <a:gd name="T13" fmla="*/ 53 h 63"/>
                <a:gd name="T14" fmla="*/ 25 w 31"/>
                <a:gd name="T15" fmla="*/ 59 h 63"/>
                <a:gd name="T16" fmla="*/ 31 w 31"/>
                <a:gd name="T17" fmla="*/ 63 h 63"/>
                <a:gd name="T18" fmla="*/ 24 w 31"/>
                <a:gd name="T19" fmla="*/ 52 h 63"/>
                <a:gd name="T20" fmla="*/ 16 w 31"/>
                <a:gd name="T21" fmla="*/ 35 h 63"/>
                <a:gd name="T22" fmla="*/ 13 w 31"/>
                <a:gd name="T23" fmla="*/ 18 h 63"/>
                <a:gd name="T24" fmla="*/ 14 w 31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63">
                  <a:moveTo>
                    <a:pt x="14" y="0"/>
                  </a:moveTo>
                  <a:lnTo>
                    <a:pt x="9" y="9"/>
                  </a:lnTo>
                  <a:lnTo>
                    <a:pt x="3" y="20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7" y="48"/>
                  </a:lnTo>
                  <a:lnTo>
                    <a:pt x="16" y="53"/>
                  </a:lnTo>
                  <a:lnTo>
                    <a:pt x="25" y="59"/>
                  </a:lnTo>
                  <a:lnTo>
                    <a:pt x="31" y="63"/>
                  </a:lnTo>
                  <a:lnTo>
                    <a:pt x="24" y="52"/>
                  </a:lnTo>
                  <a:lnTo>
                    <a:pt x="16" y="35"/>
                  </a:lnTo>
                  <a:lnTo>
                    <a:pt x="13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0" name="Freeform 96"/>
            <p:cNvSpPr>
              <a:spLocks/>
            </p:cNvSpPr>
            <p:nvPr/>
          </p:nvSpPr>
          <p:spPr bwMode="auto">
            <a:xfrm>
              <a:off x="3490" y="2849"/>
              <a:ext cx="26" cy="17"/>
            </a:xfrm>
            <a:custGeom>
              <a:avLst/>
              <a:gdLst>
                <a:gd name="T0" fmla="*/ 0 w 53"/>
                <a:gd name="T1" fmla="*/ 13 h 35"/>
                <a:gd name="T2" fmla="*/ 11 w 53"/>
                <a:gd name="T3" fmla="*/ 5 h 35"/>
                <a:gd name="T4" fmla="*/ 22 w 53"/>
                <a:gd name="T5" fmla="*/ 2 h 35"/>
                <a:gd name="T6" fmla="*/ 31 w 53"/>
                <a:gd name="T7" fmla="*/ 0 h 35"/>
                <a:gd name="T8" fmla="*/ 37 w 53"/>
                <a:gd name="T9" fmla="*/ 2 h 35"/>
                <a:gd name="T10" fmla="*/ 42 w 53"/>
                <a:gd name="T11" fmla="*/ 7 h 35"/>
                <a:gd name="T12" fmla="*/ 50 w 53"/>
                <a:gd name="T13" fmla="*/ 14 h 35"/>
                <a:gd name="T14" fmla="*/ 53 w 53"/>
                <a:gd name="T15" fmla="*/ 22 h 35"/>
                <a:gd name="T16" fmla="*/ 53 w 53"/>
                <a:gd name="T17" fmla="*/ 27 h 35"/>
                <a:gd name="T18" fmla="*/ 50 w 53"/>
                <a:gd name="T19" fmla="*/ 31 h 35"/>
                <a:gd name="T20" fmla="*/ 46 w 53"/>
                <a:gd name="T21" fmla="*/ 33 h 35"/>
                <a:gd name="T22" fmla="*/ 42 w 53"/>
                <a:gd name="T23" fmla="*/ 35 h 35"/>
                <a:gd name="T24" fmla="*/ 41 w 53"/>
                <a:gd name="T25" fmla="*/ 33 h 35"/>
                <a:gd name="T26" fmla="*/ 37 w 53"/>
                <a:gd name="T27" fmla="*/ 24 h 35"/>
                <a:gd name="T28" fmla="*/ 28 w 53"/>
                <a:gd name="T29" fmla="*/ 14 h 35"/>
                <a:gd name="T30" fmla="*/ 17 w 53"/>
                <a:gd name="T31" fmla="*/ 11 h 35"/>
                <a:gd name="T32" fmla="*/ 0 w 53"/>
                <a:gd name="T3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35">
                  <a:moveTo>
                    <a:pt x="0" y="13"/>
                  </a:moveTo>
                  <a:lnTo>
                    <a:pt x="11" y="5"/>
                  </a:lnTo>
                  <a:lnTo>
                    <a:pt x="22" y="2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2" y="7"/>
                  </a:lnTo>
                  <a:lnTo>
                    <a:pt x="50" y="14"/>
                  </a:lnTo>
                  <a:lnTo>
                    <a:pt x="53" y="22"/>
                  </a:lnTo>
                  <a:lnTo>
                    <a:pt x="53" y="27"/>
                  </a:lnTo>
                  <a:lnTo>
                    <a:pt x="50" y="31"/>
                  </a:lnTo>
                  <a:lnTo>
                    <a:pt x="46" y="33"/>
                  </a:lnTo>
                  <a:lnTo>
                    <a:pt x="42" y="35"/>
                  </a:lnTo>
                  <a:lnTo>
                    <a:pt x="41" y="33"/>
                  </a:lnTo>
                  <a:lnTo>
                    <a:pt x="37" y="24"/>
                  </a:lnTo>
                  <a:lnTo>
                    <a:pt x="28" y="14"/>
                  </a:lnTo>
                  <a:lnTo>
                    <a:pt x="17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1" name="Freeform 97"/>
            <p:cNvSpPr>
              <a:spLocks/>
            </p:cNvSpPr>
            <p:nvPr/>
          </p:nvSpPr>
          <p:spPr bwMode="auto">
            <a:xfrm>
              <a:off x="3678" y="2898"/>
              <a:ext cx="23" cy="17"/>
            </a:xfrm>
            <a:custGeom>
              <a:avLst/>
              <a:gdLst>
                <a:gd name="T0" fmla="*/ 46 w 46"/>
                <a:gd name="T1" fmla="*/ 11 h 35"/>
                <a:gd name="T2" fmla="*/ 40 w 46"/>
                <a:gd name="T3" fmla="*/ 15 h 35"/>
                <a:gd name="T4" fmla="*/ 36 w 46"/>
                <a:gd name="T5" fmla="*/ 22 h 35"/>
                <a:gd name="T6" fmla="*/ 33 w 46"/>
                <a:gd name="T7" fmla="*/ 29 h 35"/>
                <a:gd name="T8" fmla="*/ 31 w 46"/>
                <a:gd name="T9" fmla="*/ 35 h 35"/>
                <a:gd name="T10" fmla="*/ 24 w 46"/>
                <a:gd name="T11" fmla="*/ 26 h 35"/>
                <a:gd name="T12" fmla="*/ 16 w 46"/>
                <a:gd name="T13" fmla="*/ 17 h 35"/>
                <a:gd name="T14" fmla="*/ 7 w 46"/>
                <a:gd name="T15" fmla="*/ 7 h 35"/>
                <a:gd name="T16" fmla="*/ 0 w 46"/>
                <a:gd name="T17" fmla="*/ 0 h 35"/>
                <a:gd name="T18" fmla="*/ 13 w 46"/>
                <a:gd name="T19" fmla="*/ 4 h 35"/>
                <a:gd name="T20" fmla="*/ 25 w 46"/>
                <a:gd name="T21" fmla="*/ 7 h 35"/>
                <a:gd name="T22" fmla="*/ 36 w 46"/>
                <a:gd name="T23" fmla="*/ 9 h 35"/>
                <a:gd name="T24" fmla="*/ 46 w 46"/>
                <a:gd name="T2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5">
                  <a:moveTo>
                    <a:pt x="46" y="11"/>
                  </a:moveTo>
                  <a:lnTo>
                    <a:pt x="40" y="15"/>
                  </a:lnTo>
                  <a:lnTo>
                    <a:pt x="36" y="22"/>
                  </a:lnTo>
                  <a:lnTo>
                    <a:pt x="33" y="29"/>
                  </a:lnTo>
                  <a:lnTo>
                    <a:pt x="31" y="35"/>
                  </a:lnTo>
                  <a:lnTo>
                    <a:pt x="24" y="26"/>
                  </a:lnTo>
                  <a:lnTo>
                    <a:pt x="16" y="17"/>
                  </a:lnTo>
                  <a:lnTo>
                    <a:pt x="7" y="7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5" y="7"/>
                  </a:lnTo>
                  <a:lnTo>
                    <a:pt x="36" y="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2" name="Freeform 98"/>
            <p:cNvSpPr>
              <a:spLocks/>
            </p:cNvSpPr>
            <p:nvPr/>
          </p:nvSpPr>
          <p:spPr bwMode="auto">
            <a:xfrm>
              <a:off x="3638" y="2741"/>
              <a:ext cx="31" cy="54"/>
            </a:xfrm>
            <a:custGeom>
              <a:avLst/>
              <a:gdLst>
                <a:gd name="T0" fmla="*/ 0 w 60"/>
                <a:gd name="T1" fmla="*/ 106 h 106"/>
                <a:gd name="T2" fmla="*/ 3 w 60"/>
                <a:gd name="T3" fmla="*/ 97 h 106"/>
                <a:gd name="T4" fmla="*/ 9 w 60"/>
                <a:gd name="T5" fmla="*/ 88 h 106"/>
                <a:gd name="T6" fmla="*/ 14 w 60"/>
                <a:gd name="T7" fmla="*/ 79 h 106"/>
                <a:gd name="T8" fmla="*/ 22 w 60"/>
                <a:gd name="T9" fmla="*/ 64 h 106"/>
                <a:gd name="T10" fmla="*/ 27 w 60"/>
                <a:gd name="T11" fmla="*/ 53 h 106"/>
                <a:gd name="T12" fmla="*/ 33 w 60"/>
                <a:gd name="T13" fmla="*/ 40 h 106"/>
                <a:gd name="T14" fmla="*/ 36 w 60"/>
                <a:gd name="T15" fmla="*/ 26 h 106"/>
                <a:gd name="T16" fmla="*/ 40 w 60"/>
                <a:gd name="T17" fmla="*/ 16 h 106"/>
                <a:gd name="T18" fmla="*/ 42 w 60"/>
                <a:gd name="T19" fmla="*/ 11 h 106"/>
                <a:gd name="T20" fmla="*/ 46 w 60"/>
                <a:gd name="T21" fmla="*/ 3 h 106"/>
                <a:gd name="T22" fmla="*/ 49 w 60"/>
                <a:gd name="T23" fmla="*/ 0 h 106"/>
                <a:gd name="T24" fmla="*/ 55 w 60"/>
                <a:gd name="T25" fmla="*/ 2 h 106"/>
                <a:gd name="T26" fmla="*/ 59 w 60"/>
                <a:gd name="T27" fmla="*/ 7 h 106"/>
                <a:gd name="T28" fmla="*/ 60 w 60"/>
                <a:gd name="T29" fmla="*/ 13 h 106"/>
                <a:gd name="T30" fmla="*/ 60 w 60"/>
                <a:gd name="T31" fmla="*/ 18 h 106"/>
                <a:gd name="T32" fmla="*/ 59 w 60"/>
                <a:gd name="T33" fmla="*/ 26 h 106"/>
                <a:gd name="T34" fmla="*/ 53 w 60"/>
                <a:gd name="T35" fmla="*/ 38 h 106"/>
                <a:gd name="T36" fmla="*/ 46 w 60"/>
                <a:gd name="T37" fmla="*/ 51 h 106"/>
                <a:gd name="T38" fmla="*/ 35 w 60"/>
                <a:gd name="T39" fmla="*/ 66 h 106"/>
                <a:gd name="T40" fmla="*/ 25 w 60"/>
                <a:gd name="T41" fmla="*/ 77 h 106"/>
                <a:gd name="T42" fmla="*/ 18 w 60"/>
                <a:gd name="T43" fmla="*/ 86 h 106"/>
                <a:gd name="T44" fmla="*/ 11 w 60"/>
                <a:gd name="T45" fmla="*/ 92 h 106"/>
                <a:gd name="T46" fmla="*/ 5 w 60"/>
                <a:gd name="T47" fmla="*/ 99 h 106"/>
                <a:gd name="T48" fmla="*/ 0 w 60"/>
                <a:gd name="T4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106">
                  <a:moveTo>
                    <a:pt x="0" y="106"/>
                  </a:moveTo>
                  <a:lnTo>
                    <a:pt x="3" y="97"/>
                  </a:lnTo>
                  <a:lnTo>
                    <a:pt x="9" y="88"/>
                  </a:lnTo>
                  <a:lnTo>
                    <a:pt x="14" y="79"/>
                  </a:lnTo>
                  <a:lnTo>
                    <a:pt x="22" y="64"/>
                  </a:lnTo>
                  <a:lnTo>
                    <a:pt x="27" y="53"/>
                  </a:lnTo>
                  <a:lnTo>
                    <a:pt x="33" y="40"/>
                  </a:lnTo>
                  <a:lnTo>
                    <a:pt x="36" y="26"/>
                  </a:lnTo>
                  <a:lnTo>
                    <a:pt x="40" y="16"/>
                  </a:lnTo>
                  <a:lnTo>
                    <a:pt x="42" y="11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5" y="2"/>
                  </a:lnTo>
                  <a:lnTo>
                    <a:pt x="59" y="7"/>
                  </a:lnTo>
                  <a:lnTo>
                    <a:pt x="60" y="13"/>
                  </a:lnTo>
                  <a:lnTo>
                    <a:pt x="60" y="18"/>
                  </a:lnTo>
                  <a:lnTo>
                    <a:pt x="59" y="26"/>
                  </a:lnTo>
                  <a:lnTo>
                    <a:pt x="53" y="38"/>
                  </a:lnTo>
                  <a:lnTo>
                    <a:pt x="46" y="51"/>
                  </a:lnTo>
                  <a:lnTo>
                    <a:pt x="35" y="66"/>
                  </a:lnTo>
                  <a:lnTo>
                    <a:pt x="25" y="77"/>
                  </a:lnTo>
                  <a:lnTo>
                    <a:pt x="18" y="86"/>
                  </a:lnTo>
                  <a:lnTo>
                    <a:pt x="11" y="92"/>
                  </a:lnTo>
                  <a:lnTo>
                    <a:pt x="5" y="99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3" name="Freeform 99"/>
            <p:cNvSpPr>
              <a:spLocks/>
            </p:cNvSpPr>
            <p:nvPr/>
          </p:nvSpPr>
          <p:spPr bwMode="auto">
            <a:xfrm>
              <a:off x="3648" y="2780"/>
              <a:ext cx="57" cy="68"/>
            </a:xfrm>
            <a:custGeom>
              <a:avLst/>
              <a:gdLst>
                <a:gd name="T0" fmla="*/ 94 w 112"/>
                <a:gd name="T1" fmla="*/ 136 h 136"/>
                <a:gd name="T2" fmla="*/ 97 w 112"/>
                <a:gd name="T3" fmla="*/ 130 h 136"/>
                <a:gd name="T4" fmla="*/ 103 w 112"/>
                <a:gd name="T5" fmla="*/ 125 h 136"/>
                <a:gd name="T6" fmla="*/ 107 w 112"/>
                <a:gd name="T7" fmla="*/ 119 h 136"/>
                <a:gd name="T8" fmla="*/ 112 w 112"/>
                <a:gd name="T9" fmla="*/ 118 h 136"/>
                <a:gd name="T10" fmla="*/ 107 w 112"/>
                <a:gd name="T11" fmla="*/ 118 h 136"/>
                <a:gd name="T12" fmla="*/ 97 w 112"/>
                <a:gd name="T13" fmla="*/ 119 h 136"/>
                <a:gd name="T14" fmla="*/ 86 w 112"/>
                <a:gd name="T15" fmla="*/ 121 h 136"/>
                <a:gd name="T16" fmla="*/ 75 w 112"/>
                <a:gd name="T17" fmla="*/ 125 h 136"/>
                <a:gd name="T18" fmla="*/ 79 w 112"/>
                <a:gd name="T19" fmla="*/ 112 h 136"/>
                <a:gd name="T20" fmla="*/ 84 w 112"/>
                <a:gd name="T21" fmla="*/ 103 h 136"/>
                <a:gd name="T22" fmla="*/ 92 w 112"/>
                <a:gd name="T23" fmla="*/ 97 h 136"/>
                <a:gd name="T24" fmla="*/ 94 w 112"/>
                <a:gd name="T25" fmla="*/ 92 h 136"/>
                <a:gd name="T26" fmla="*/ 90 w 112"/>
                <a:gd name="T27" fmla="*/ 90 h 136"/>
                <a:gd name="T28" fmla="*/ 84 w 112"/>
                <a:gd name="T29" fmla="*/ 86 h 136"/>
                <a:gd name="T30" fmla="*/ 79 w 112"/>
                <a:gd name="T31" fmla="*/ 84 h 136"/>
                <a:gd name="T32" fmla="*/ 73 w 112"/>
                <a:gd name="T33" fmla="*/ 84 h 136"/>
                <a:gd name="T34" fmla="*/ 68 w 112"/>
                <a:gd name="T35" fmla="*/ 77 h 136"/>
                <a:gd name="T36" fmla="*/ 57 w 112"/>
                <a:gd name="T37" fmla="*/ 61 h 136"/>
                <a:gd name="T38" fmla="*/ 48 w 112"/>
                <a:gd name="T39" fmla="*/ 42 h 136"/>
                <a:gd name="T40" fmla="*/ 40 w 112"/>
                <a:gd name="T41" fmla="*/ 31 h 136"/>
                <a:gd name="T42" fmla="*/ 37 w 112"/>
                <a:gd name="T43" fmla="*/ 24 h 136"/>
                <a:gd name="T44" fmla="*/ 37 w 112"/>
                <a:gd name="T45" fmla="*/ 16 h 136"/>
                <a:gd name="T46" fmla="*/ 37 w 112"/>
                <a:gd name="T47" fmla="*/ 9 h 136"/>
                <a:gd name="T48" fmla="*/ 39 w 112"/>
                <a:gd name="T49" fmla="*/ 0 h 136"/>
                <a:gd name="T50" fmla="*/ 29 w 112"/>
                <a:gd name="T51" fmla="*/ 9 h 136"/>
                <a:gd name="T52" fmla="*/ 16 w 112"/>
                <a:gd name="T53" fmla="*/ 24 h 136"/>
                <a:gd name="T54" fmla="*/ 5 w 112"/>
                <a:gd name="T55" fmla="*/ 42 h 136"/>
                <a:gd name="T56" fmla="*/ 0 w 112"/>
                <a:gd name="T57" fmla="*/ 61 h 136"/>
                <a:gd name="T58" fmla="*/ 7 w 112"/>
                <a:gd name="T59" fmla="*/ 55 h 136"/>
                <a:gd name="T60" fmla="*/ 15 w 112"/>
                <a:gd name="T61" fmla="*/ 51 h 136"/>
                <a:gd name="T62" fmla="*/ 20 w 112"/>
                <a:gd name="T63" fmla="*/ 48 h 136"/>
                <a:gd name="T64" fmla="*/ 24 w 112"/>
                <a:gd name="T65" fmla="*/ 48 h 136"/>
                <a:gd name="T66" fmla="*/ 29 w 112"/>
                <a:gd name="T67" fmla="*/ 51 h 136"/>
                <a:gd name="T68" fmla="*/ 35 w 112"/>
                <a:gd name="T69" fmla="*/ 59 h 136"/>
                <a:gd name="T70" fmla="*/ 39 w 112"/>
                <a:gd name="T71" fmla="*/ 66 h 136"/>
                <a:gd name="T72" fmla="*/ 40 w 112"/>
                <a:gd name="T73" fmla="*/ 75 h 136"/>
                <a:gd name="T74" fmla="*/ 42 w 112"/>
                <a:gd name="T75" fmla="*/ 83 h 136"/>
                <a:gd name="T76" fmla="*/ 42 w 112"/>
                <a:gd name="T77" fmla="*/ 90 h 136"/>
                <a:gd name="T78" fmla="*/ 44 w 112"/>
                <a:gd name="T79" fmla="*/ 97 h 136"/>
                <a:gd name="T80" fmla="*/ 48 w 112"/>
                <a:gd name="T81" fmla="*/ 103 h 136"/>
                <a:gd name="T82" fmla="*/ 46 w 112"/>
                <a:gd name="T83" fmla="*/ 116 h 136"/>
                <a:gd name="T84" fmla="*/ 46 w 112"/>
                <a:gd name="T85" fmla="*/ 127 h 136"/>
                <a:gd name="T86" fmla="*/ 48 w 112"/>
                <a:gd name="T87" fmla="*/ 134 h 136"/>
                <a:gd name="T88" fmla="*/ 53 w 112"/>
                <a:gd name="T89" fmla="*/ 136 h 136"/>
                <a:gd name="T90" fmla="*/ 61 w 112"/>
                <a:gd name="T91" fmla="*/ 134 h 136"/>
                <a:gd name="T92" fmla="*/ 70 w 112"/>
                <a:gd name="T93" fmla="*/ 134 h 136"/>
                <a:gd name="T94" fmla="*/ 81 w 112"/>
                <a:gd name="T95" fmla="*/ 134 h 136"/>
                <a:gd name="T96" fmla="*/ 94 w 112"/>
                <a:gd name="T9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36">
                  <a:moveTo>
                    <a:pt x="94" y="136"/>
                  </a:moveTo>
                  <a:lnTo>
                    <a:pt x="97" y="130"/>
                  </a:lnTo>
                  <a:lnTo>
                    <a:pt x="103" y="125"/>
                  </a:lnTo>
                  <a:lnTo>
                    <a:pt x="107" y="119"/>
                  </a:lnTo>
                  <a:lnTo>
                    <a:pt x="112" y="118"/>
                  </a:lnTo>
                  <a:lnTo>
                    <a:pt x="107" y="118"/>
                  </a:lnTo>
                  <a:lnTo>
                    <a:pt x="97" y="119"/>
                  </a:lnTo>
                  <a:lnTo>
                    <a:pt x="86" y="121"/>
                  </a:lnTo>
                  <a:lnTo>
                    <a:pt x="75" y="125"/>
                  </a:lnTo>
                  <a:lnTo>
                    <a:pt x="79" y="112"/>
                  </a:lnTo>
                  <a:lnTo>
                    <a:pt x="84" y="103"/>
                  </a:lnTo>
                  <a:lnTo>
                    <a:pt x="92" y="97"/>
                  </a:lnTo>
                  <a:lnTo>
                    <a:pt x="94" y="92"/>
                  </a:lnTo>
                  <a:lnTo>
                    <a:pt x="90" y="90"/>
                  </a:lnTo>
                  <a:lnTo>
                    <a:pt x="84" y="86"/>
                  </a:lnTo>
                  <a:lnTo>
                    <a:pt x="79" y="84"/>
                  </a:lnTo>
                  <a:lnTo>
                    <a:pt x="73" y="84"/>
                  </a:lnTo>
                  <a:lnTo>
                    <a:pt x="68" y="77"/>
                  </a:lnTo>
                  <a:lnTo>
                    <a:pt x="57" y="61"/>
                  </a:lnTo>
                  <a:lnTo>
                    <a:pt x="48" y="42"/>
                  </a:lnTo>
                  <a:lnTo>
                    <a:pt x="40" y="31"/>
                  </a:lnTo>
                  <a:lnTo>
                    <a:pt x="37" y="24"/>
                  </a:lnTo>
                  <a:lnTo>
                    <a:pt x="37" y="16"/>
                  </a:lnTo>
                  <a:lnTo>
                    <a:pt x="37" y="9"/>
                  </a:lnTo>
                  <a:lnTo>
                    <a:pt x="39" y="0"/>
                  </a:lnTo>
                  <a:lnTo>
                    <a:pt x="29" y="9"/>
                  </a:lnTo>
                  <a:lnTo>
                    <a:pt x="16" y="24"/>
                  </a:lnTo>
                  <a:lnTo>
                    <a:pt x="5" y="42"/>
                  </a:lnTo>
                  <a:lnTo>
                    <a:pt x="0" y="61"/>
                  </a:lnTo>
                  <a:lnTo>
                    <a:pt x="7" y="55"/>
                  </a:lnTo>
                  <a:lnTo>
                    <a:pt x="15" y="51"/>
                  </a:lnTo>
                  <a:lnTo>
                    <a:pt x="20" y="48"/>
                  </a:lnTo>
                  <a:lnTo>
                    <a:pt x="24" y="48"/>
                  </a:lnTo>
                  <a:lnTo>
                    <a:pt x="29" y="51"/>
                  </a:lnTo>
                  <a:lnTo>
                    <a:pt x="35" y="59"/>
                  </a:lnTo>
                  <a:lnTo>
                    <a:pt x="39" y="66"/>
                  </a:lnTo>
                  <a:lnTo>
                    <a:pt x="40" y="75"/>
                  </a:lnTo>
                  <a:lnTo>
                    <a:pt x="42" y="83"/>
                  </a:lnTo>
                  <a:lnTo>
                    <a:pt x="42" y="90"/>
                  </a:lnTo>
                  <a:lnTo>
                    <a:pt x="44" y="97"/>
                  </a:lnTo>
                  <a:lnTo>
                    <a:pt x="48" y="103"/>
                  </a:lnTo>
                  <a:lnTo>
                    <a:pt x="46" y="116"/>
                  </a:lnTo>
                  <a:lnTo>
                    <a:pt x="46" y="127"/>
                  </a:lnTo>
                  <a:lnTo>
                    <a:pt x="48" y="134"/>
                  </a:lnTo>
                  <a:lnTo>
                    <a:pt x="53" y="136"/>
                  </a:lnTo>
                  <a:lnTo>
                    <a:pt x="61" y="134"/>
                  </a:lnTo>
                  <a:lnTo>
                    <a:pt x="70" y="134"/>
                  </a:lnTo>
                  <a:lnTo>
                    <a:pt x="81" y="134"/>
                  </a:lnTo>
                  <a:lnTo>
                    <a:pt x="94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4" name="Freeform 100"/>
            <p:cNvSpPr>
              <a:spLocks/>
            </p:cNvSpPr>
            <p:nvPr/>
          </p:nvSpPr>
          <p:spPr bwMode="auto">
            <a:xfrm>
              <a:off x="3440" y="2977"/>
              <a:ext cx="174" cy="158"/>
            </a:xfrm>
            <a:custGeom>
              <a:avLst/>
              <a:gdLst>
                <a:gd name="T0" fmla="*/ 307 w 347"/>
                <a:gd name="T1" fmla="*/ 110 h 318"/>
                <a:gd name="T2" fmla="*/ 255 w 347"/>
                <a:gd name="T3" fmla="*/ 96 h 318"/>
                <a:gd name="T4" fmla="*/ 200 w 347"/>
                <a:gd name="T5" fmla="*/ 79 h 318"/>
                <a:gd name="T6" fmla="*/ 152 w 347"/>
                <a:gd name="T7" fmla="*/ 68 h 318"/>
                <a:gd name="T8" fmla="*/ 128 w 347"/>
                <a:gd name="T9" fmla="*/ 63 h 318"/>
                <a:gd name="T10" fmla="*/ 99 w 347"/>
                <a:gd name="T11" fmla="*/ 52 h 318"/>
                <a:gd name="T12" fmla="*/ 59 w 347"/>
                <a:gd name="T13" fmla="*/ 31 h 318"/>
                <a:gd name="T14" fmla="*/ 18 w 347"/>
                <a:gd name="T15" fmla="*/ 11 h 318"/>
                <a:gd name="T16" fmla="*/ 11 w 347"/>
                <a:gd name="T17" fmla="*/ 15 h 318"/>
                <a:gd name="T18" fmla="*/ 31 w 347"/>
                <a:gd name="T19" fmla="*/ 42 h 318"/>
                <a:gd name="T20" fmla="*/ 49 w 347"/>
                <a:gd name="T21" fmla="*/ 68 h 318"/>
                <a:gd name="T22" fmla="*/ 66 w 347"/>
                <a:gd name="T23" fmla="*/ 86 h 318"/>
                <a:gd name="T24" fmla="*/ 86 w 347"/>
                <a:gd name="T25" fmla="*/ 103 h 318"/>
                <a:gd name="T26" fmla="*/ 125 w 347"/>
                <a:gd name="T27" fmla="*/ 130 h 318"/>
                <a:gd name="T28" fmla="*/ 165 w 347"/>
                <a:gd name="T29" fmla="*/ 162 h 318"/>
                <a:gd name="T30" fmla="*/ 191 w 347"/>
                <a:gd name="T31" fmla="*/ 187 h 318"/>
                <a:gd name="T32" fmla="*/ 204 w 347"/>
                <a:gd name="T33" fmla="*/ 197 h 318"/>
                <a:gd name="T34" fmla="*/ 226 w 347"/>
                <a:gd name="T35" fmla="*/ 206 h 318"/>
                <a:gd name="T36" fmla="*/ 246 w 347"/>
                <a:gd name="T37" fmla="*/ 217 h 318"/>
                <a:gd name="T38" fmla="*/ 259 w 347"/>
                <a:gd name="T39" fmla="*/ 232 h 318"/>
                <a:gd name="T40" fmla="*/ 268 w 347"/>
                <a:gd name="T41" fmla="*/ 252 h 318"/>
                <a:gd name="T42" fmla="*/ 279 w 347"/>
                <a:gd name="T43" fmla="*/ 274 h 318"/>
                <a:gd name="T44" fmla="*/ 296 w 347"/>
                <a:gd name="T45" fmla="*/ 281 h 318"/>
                <a:gd name="T46" fmla="*/ 312 w 347"/>
                <a:gd name="T47" fmla="*/ 288 h 318"/>
                <a:gd name="T48" fmla="*/ 329 w 347"/>
                <a:gd name="T49" fmla="*/ 300 h 318"/>
                <a:gd name="T50" fmla="*/ 343 w 347"/>
                <a:gd name="T51" fmla="*/ 311 h 318"/>
                <a:gd name="T52" fmla="*/ 343 w 347"/>
                <a:gd name="T53" fmla="*/ 294 h 318"/>
                <a:gd name="T54" fmla="*/ 323 w 347"/>
                <a:gd name="T55" fmla="*/ 239 h 318"/>
                <a:gd name="T56" fmla="*/ 314 w 347"/>
                <a:gd name="T57" fmla="*/ 211 h 318"/>
                <a:gd name="T58" fmla="*/ 318 w 347"/>
                <a:gd name="T59" fmla="*/ 200 h 318"/>
                <a:gd name="T60" fmla="*/ 327 w 347"/>
                <a:gd name="T61" fmla="*/ 184 h 318"/>
                <a:gd name="T62" fmla="*/ 331 w 347"/>
                <a:gd name="T63" fmla="*/ 13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318">
                  <a:moveTo>
                    <a:pt x="323" y="116"/>
                  </a:moveTo>
                  <a:lnTo>
                    <a:pt x="307" y="110"/>
                  </a:lnTo>
                  <a:lnTo>
                    <a:pt x="283" y="103"/>
                  </a:lnTo>
                  <a:lnTo>
                    <a:pt x="255" y="96"/>
                  </a:lnTo>
                  <a:lnTo>
                    <a:pt x="228" y="88"/>
                  </a:lnTo>
                  <a:lnTo>
                    <a:pt x="200" y="79"/>
                  </a:lnTo>
                  <a:lnTo>
                    <a:pt x="174" y="74"/>
                  </a:lnTo>
                  <a:lnTo>
                    <a:pt x="152" y="68"/>
                  </a:lnTo>
                  <a:lnTo>
                    <a:pt x="140" y="66"/>
                  </a:lnTo>
                  <a:lnTo>
                    <a:pt x="128" y="63"/>
                  </a:lnTo>
                  <a:lnTo>
                    <a:pt x="116" y="59"/>
                  </a:lnTo>
                  <a:lnTo>
                    <a:pt x="99" y="52"/>
                  </a:lnTo>
                  <a:lnTo>
                    <a:pt x="79" y="42"/>
                  </a:lnTo>
                  <a:lnTo>
                    <a:pt x="59" y="31"/>
                  </a:lnTo>
                  <a:lnTo>
                    <a:pt x="38" y="22"/>
                  </a:lnTo>
                  <a:lnTo>
                    <a:pt x="18" y="11"/>
                  </a:lnTo>
                  <a:lnTo>
                    <a:pt x="0" y="0"/>
                  </a:lnTo>
                  <a:lnTo>
                    <a:pt x="11" y="15"/>
                  </a:lnTo>
                  <a:lnTo>
                    <a:pt x="22" y="29"/>
                  </a:lnTo>
                  <a:lnTo>
                    <a:pt x="31" y="42"/>
                  </a:lnTo>
                  <a:lnTo>
                    <a:pt x="40" y="55"/>
                  </a:lnTo>
                  <a:lnTo>
                    <a:pt x="49" y="68"/>
                  </a:lnTo>
                  <a:lnTo>
                    <a:pt x="57" y="79"/>
                  </a:lnTo>
                  <a:lnTo>
                    <a:pt x="66" y="86"/>
                  </a:lnTo>
                  <a:lnTo>
                    <a:pt x="73" y="94"/>
                  </a:lnTo>
                  <a:lnTo>
                    <a:pt x="86" y="103"/>
                  </a:lnTo>
                  <a:lnTo>
                    <a:pt x="103" y="116"/>
                  </a:lnTo>
                  <a:lnTo>
                    <a:pt x="125" y="130"/>
                  </a:lnTo>
                  <a:lnTo>
                    <a:pt x="145" y="147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1" y="187"/>
                  </a:lnTo>
                  <a:lnTo>
                    <a:pt x="191" y="195"/>
                  </a:lnTo>
                  <a:lnTo>
                    <a:pt x="204" y="197"/>
                  </a:lnTo>
                  <a:lnTo>
                    <a:pt x="215" y="200"/>
                  </a:lnTo>
                  <a:lnTo>
                    <a:pt x="226" y="206"/>
                  </a:lnTo>
                  <a:lnTo>
                    <a:pt x="237" y="211"/>
                  </a:lnTo>
                  <a:lnTo>
                    <a:pt x="246" y="217"/>
                  </a:lnTo>
                  <a:lnTo>
                    <a:pt x="253" y="224"/>
                  </a:lnTo>
                  <a:lnTo>
                    <a:pt x="259" y="232"/>
                  </a:lnTo>
                  <a:lnTo>
                    <a:pt x="263" y="239"/>
                  </a:lnTo>
                  <a:lnTo>
                    <a:pt x="268" y="252"/>
                  </a:lnTo>
                  <a:lnTo>
                    <a:pt x="272" y="265"/>
                  </a:lnTo>
                  <a:lnTo>
                    <a:pt x="279" y="274"/>
                  </a:lnTo>
                  <a:lnTo>
                    <a:pt x="288" y="279"/>
                  </a:lnTo>
                  <a:lnTo>
                    <a:pt x="296" y="281"/>
                  </a:lnTo>
                  <a:lnTo>
                    <a:pt x="303" y="285"/>
                  </a:lnTo>
                  <a:lnTo>
                    <a:pt x="312" y="288"/>
                  </a:lnTo>
                  <a:lnTo>
                    <a:pt x="321" y="294"/>
                  </a:lnTo>
                  <a:lnTo>
                    <a:pt x="329" y="300"/>
                  </a:lnTo>
                  <a:lnTo>
                    <a:pt x="336" y="305"/>
                  </a:lnTo>
                  <a:lnTo>
                    <a:pt x="343" y="311"/>
                  </a:lnTo>
                  <a:lnTo>
                    <a:pt x="347" y="318"/>
                  </a:lnTo>
                  <a:lnTo>
                    <a:pt x="343" y="294"/>
                  </a:lnTo>
                  <a:lnTo>
                    <a:pt x="334" y="266"/>
                  </a:lnTo>
                  <a:lnTo>
                    <a:pt x="323" y="239"/>
                  </a:lnTo>
                  <a:lnTo>
                    <a:pt x="312" y="219"/>
                  </a:lnTo>
                  <a:lnTo>
                    <a:pt x="314" y="211"/>
                  </a:lnTo>
                  <a:lnTo>
                    <a:pt x="316" y="204"/>
                  </a:lnTo>
                  <a:lnTo>
                    <a:pt x="318" y="200"/>
                  </a:lnTo>
                  <a:lnTo>
                    <a:pt x="321" y="197"/>
                  </a:lnTo>
                  <a:lnTo>
                    <a:pt x="327" y="184"/>
                  </a:lnTo>
                  <a:lnTo>
                    <a:pt x="331" y="164"/>
                  </a:lnTo>
                  <a:lnTo>
                    <a:pt x="331" y="138"/>
                  </a:lnTo>
                  <a:lnTo>
                    <a:pt x="323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5" name="Freeform 101"/>
            <p:cNvSpPr>
              <a:spLocks/>
            </p:cNvSpPr>
            <p:nvPr/>
          </p:nvSpPr>
          <p:spPr bwMode="auto">
            <a:xfrm>
              <a:off x="3196" y="3318"/>
              <a:ext cx="22" cy="143"/>
            </a:xfrm>
            <a:custGeom>
              <a:avLst/>
              <a:gdLst>
                <a:gd name="T0" fmla="*/ 0 w 42"/>
                <a:gd name="T1" fmla="*/ 191 h 285"/>
                <a:gd name="T2" fmla="*/ 5 w 42"/>
                <a:gd name="T3" fmla="*/ 146 h 285"/>
                <a:gd name="T4" fmla="*/ 15 w 42"/>
                <a:gd name="T5" fmla="*/ 90 h 285"/>
                <a:gd name="T6" fmla="*/ 26 w 42"/>
                <a:gd name="T7" fmla="*/ 37 h 285"/>
                <a:gd name="T8" fmla="*/ 35 w 42"/>
                <a:gd name="T9" fmla="*/ 0 h 285"/>
                <a:gd name="T10" fmla="*/ 29 w 42"/>
                <a:gd name="T11" fmla="*/ 56 h 285"/>
                <a:gd name="T12" fmla="*/ 26 w 42"/>
                <a:gd name="T13" fmla="*/ 109 h 285"/>
                <a:gd name="T14" fmla="*/ 28 w 42"/>
                <a:gd name="T15" fmla="*/ 151 h 285"/>
                <a:gd name="T16" fmla="*/ 31 w 42"/>
                <a:gd name="T17" fmla="*/ 179 h 285"/>
                <a:gd name="T18" fmla="*/ 37 w 42"/>
                <a:gd name="T19" fmla="*/ 204 h 285"/>
                <a:gd name="T20" fmla="*/ 40 w 42"/>
                <a:gd name="T21" fmla="*/ 236 h 285"/>
                <a:gd name="T22" fmla="*/ 42 w 42"/>
                <a:gd name="T23" fmla="*/ 267 h 285"/>
                <a:gd name="T24" fmla="*/ 42 w 42"/>
                <a:gd name="T25" fmla="*/ 285 h 285"/>
                <a:gd name="T26" fmla="*/ 33 w 42"/>
                <a:gd name="T27" fmla="*/ 256 h 285"/>
                <a:gd name="T28" fmla="*/ 22 w 42"/>
                <a:gd name="T29" fmla="*/ 230 h 285"/>
                <a:gd name="T30" fmla="*/ 9 w 42"/>
                <a:gd name="T31" fmla="*/ 208 h 285"/>
                <a:gd name="T32" fmla="*/ 0 w 42"/>
                <a:gd name="T33" fmla="*/ 19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85">
                  <a:moveTo>
                    <a:pt x="0" y="191"/>
                  </a:moveTo>
                  <a:lnTo>
                    <a:pt x="5" y="146"/>
                  </a:lnTo>
                  <a:lnTo>
                    <a:pt x="15" y="90"/>
                  </a:lnTo>
                  <a:lnTo>
                    <a:pt x="26" y="37"/>
                  </a:lnTo>
                  <a:lnTo>
                    <a:pt x="35" y="0"/>
                  </a:lnTo>
                  <a:lnTo>
                    <a:pt x="29" y="56"/>
                  </a:lnTo>
                  <a:lnTo>
                    <a:pt x="26" y="109"/>
                  </a:lnTo>
                  <a:lnTo>
                    <a:pt x="28" y="151"/>
                  </a:lnTo>
                  <a:lnTo>
                    <a:pt x="31" y="179"/>
                  </a:lnTo>
                  <a:lnTo>
                    <a:pt x="37" y="204"/>
                  </a:lnTo>
                  <a:lnTo>
                    <a:pt x="40" y="236"/>
                  </a:lnTo>
                  <a:lnTo>
                    <a:pt x="42" y="267"/>
                  </a:lnTo>
                  <a:lnTo>
                    <a:pt x="42" y="285"/>
                  </a:lnTo>
                  <a:lnTo>
                    <a:pt x="33" y="256"/>
                  </a:lnTo>
                  <a:lnTo>
                    <a:pt x="22" y="230"/>
                  </a:lnTo>
                  <a:lnTo>
                    <a:pt x="9" y="208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6" name="Freeform 102"/>
            <p:cNvSpPr>
              <a:spLocks/>
            </p:cNvSpPr>
            <p:nvPr/>
          </p:nvSpPr>
          <p:spPr bwMode="auto">
            <a:xfrm>
              <a:off x="3537" y="3502"/>
              <a:ext cx="176" cy="150"/>
            </a:xfrm>
            <a:custGeom>
              <a:avLst/>
              <a:gdLst>
                <a:gd name="T0" fmla="*/ 351 w 351"/>
                <a:gd name="T1" fmla="*/ 55 h 299"/>
                <a:gd name="T2" fmla="*/ 340 w 351"/>
                <a:gd name="T3" fmla="*/ 160 h 299"/>
                <a:gd name="T4" fmla="*/ 317 w 351"/>
                <a:gd name="T5" fmla="*/ 215 h 299"/>
                <a:gd name="T6" fmla="*/ 305 w 351"/>
                <a:gd name="T7" fmla="*/ 279 h 299"/>
                <a:gd name="T8" fmla="*/ 297 w 351"/>
                <a:gd name="T9" fmla="*/ 285 h 299"/>
                <a:gd name="T10" fmla="*/ 301 w 351"/>
                <a:gd name="T11" fmla="*/ 255 h 299"/>
                <a:gd name="T12" fmla="*/ 306 w 351"/>
                <a:gd name="T13" fmla="*/ 229 h 299"/>
                <a:gd name="T14" fmla="*/ 295 w 351"/>
                <a:gd name="T15" fmla="*/ 209 h 299"/>
                <a:gd name="T16" fmla="*/ 275 w 351"/>
                <a:gd name="T17" fmla="*/ 200 h 299"/>
                <a:gd name="T18" fmla="*/ 246 w 351"/>
                <a:gd name="T19" fmla="*/ 196 h 299"/>
                <a:gd name="T20" fmla="*/ 226 w 351"/>
                <a:gd name="T21" fmla="*/ 189 h 299"/>
                <a:gd name="T22" fmla="*/ 209 w 351"/>
                <a:gd name="T23" fmla="*/ 180 h 299"/>
                <a:gd name="T24" fmla="*/ 189 w 351"/>
                <a:gd name="T25" fmla="*/ 167 h 299"/>
                <a:gd name="T26" fmla="*/ 172 w 351"/>
                <a:gd name="T27" fmla="*/ 158 h 299"/>
                <a:gd name="T28" fmla="*/ 159 w 351"/>
                <a:gd name="T29" fmla="*/ 156 h 299"/>
                <a:gd name="T30" fmla="*/ 132 w 351"/>
                <a:gd name="T31" fmla="*/ 165 h 299"/>
                <a:gd name="T32" fmla="*/ 95 w 351"/>
                <a:gd name="T33" fmla="*/ 178 h 299"/>
                <a:gd name="T34" fmla="*/ 60 w 351"/>
                <a:gd name="T35" fmla="*/ 193 h 299"/>
                <a:gd name="T36" fmla="*/ 33 w 351"/>
                <a:gd name="T37" fmla="*/ 204 h 299"/>
                <a:gd name="T38" fmla="*/ 5 w 351"/>
                <a:gd name="T39" fmla="*/ 202 h 299"/>
                <a:gd name="T40" fmla="*/ 3 w 351"/>
                <a:gd name="T41" fmla="*/ 187 h 299"/>
                <a:gd name="T42" fmla="*/ 18 w 351"/>
                <a:gd name="T43" fmla="*/ 165 h 299"/>
                <a:gd name="T44" fmla="*/ 38 w 351"/>
                <a:gd name="T45" fmla="*/ 145 h 299"/>
                <a:gd name="T46" fmla="*/ 58 w 351"/>
                <a:gd name="T47" fmla="*/ 130 h 299"/>
                <a:gd name="T48" fmla="*/ 77 w 351"/>
                <a:gd name="T49" fmla="*/ 119 h 299"/>
                <a:gd name="T50" fmla="*/ 101 w 351"/>
                <a:gd name="T51" fmla="*/ 105 h 299"/>
                <a:gd name="T52" fmla="*/ 125 w 351"/>
                <a:gd name="T53" fmla="*/ 90 h 299"/>
                <a:gd name="T54" fmla="*/ 143 w 351"/>
                <a:gd name="T55" fmla="*/ 79 h 299"/>
                <a:gd name="T56" fmla="*/ 152 w 351"/>
                <a:gd name="T57" fmla="*/ 73 h 299"/>
                <a:gd name="T58" fmla="*/ 156 w 351"/>
                <a:gd name="T59" fmla="*/ 62 h 299"/>
                <a:gd name="T60" fmla="*/ 150 w 351"/>
                <a:gd name="T61" fmla="*/ 57 h 299"/>
                <a:gd name="T62" fmla="*/ 134 w 351"/>
                <a:gd name="T63" fmla="*/ 49 h 299"/>
                <a:gd name="T64" fmla="*/ 112 w 351"/>
                <a:gd name="T65" fmla="*/ 40 h 299"/>
                <a:gd name="T66" fmla="*/ 93 w 351"/>
                <a:gd name="T67" fmla="*/ 35 h 299"/>
                <a:gd name="T68" fmla="*/ 86 w 351"/>
                <a:gd name="T69" fmla="*/ 31 h 299"/>
                <a:gd name="T70" fmla="*/ 77 w 351"/>
                <a:gd name="T71" fmla="*/ 24 h 299"/>
                <a:gd name="T72" fmla="*/ 73 w 351"/>
                <a:gd name="T73" fmla="*/ 13 h 299"/>
                <a:gd name="T74" fmla="*/ 68 w 351"/>
                <a:gd name="T75" fmla="*/ 3 h 299"/>
                <a:gd name="T76" fmla="*/ 71 w 351"/>
                <a:gd name="T77" fmla="*/ 0 h 299"/>
                <a:gd name="T78" fmla="*/ 108 w 351"/>
                <a:gd name="T79" fmla="*/ 9 h 299"/>
                <a:gd name="T80" fmla="*/ 158 w 351"/>
                <a:gd name="T81" fmla="*/ 24 h 299"/>
                <a:gd name="T82" fmla="*/ 204 w 351"/>
                <a:gd name="T83" fmla="*/ 37 h 299"/>
                <a:gd name="T84" fmla="*/ 238 w 351"/>
                <a:gd name="T85" fmla="*/ 42 h 299"/>
                <a:gd name="T86" fmla="*/ 272 w 351"/>
                <a:gd name="T87" fmla="*/ 37 h 299"/>
                <a:gd name="T88" fmla="*/ 303 w 351"/>
                <a:gd name="T89" fmla="*/ 24 h 299"/>
                <a:gd name="T90" fmla="*/ 334 w 351"/>
                <a:gd name="T91" fmla="*/ 1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1" h="299">
                  <a:moveTo>
                    <a:pt x="347" y="5"/>
                  </a:moveTo>
                  <a:lnTo>
                    <a:pt x="351" y="55"/>
                  </a:lnTo>
                  <a:lnTo>
                    <a:pt x="349" y="108"/>
                  </a:lnTo>
                  <a:lnTo>
                    <a:pt x="340" y="160"/>
                  </a:lnTo>
                  <a:lnTo>
                    <a:pt x="323" y="198"/>
                  </a:lnTo>
                  <a:lnTo>
                    <a:pt x="317" y="215"/>
                  </a:lnTo>
                  <a:lnTo>
                    <a:pt x="310" y="246"/>
                  </a:lnTo>
                  <a:lnTo>
                    <a:pt x="305" y="279"/>
                  </a:lnTo>
                  <a:lnTo>
                    <a:pt x="303" y="299"/>
                  </a:lnTo>
                  <a:lnTo>
                    <a:pt x="297" y="285"/>
                  </a:lnTo>
                  <a:lnTo>
                    <a:pt x="297" y="270"/>
                  </a:lnTo>
                  <a:lnTo>
                    <a:pt x="301" y="255"/>
                  </a:lnTo>
                  <a:lnTo>
                    <a:pt x="305" y="242"/>
                  </a:lnTo>
                  <a:lnTo>
                    <a:pt x="306" y="229"/>
                  </a:lnTo>
                  <a:lnTo>
                    <a:pt x="301" y="218"/>
                  </a:lnTo>
                  <a:lnTo>
                    <a:pt x="295" y="209"/>
                  </a:lnTo>
                  <a:lnTo>
                    <a:pt x="286" y="200"/>
                  </a:lnTo>
                  <a:lnTo>
                    <a:pt x="275" y="200"/>
                  </a:lnTo>
                  <a:lnTo>
                    <a:pt x="261" y="200"/>
                  </a:lnTo>
                  <a:lnTo>
                    <a:pt x="246" y="196"/>
                  </a:lnTo>
                  <a:lnTo>
                    <a:pt x="233" y="193"/>
                  </a:lnTo>
                  <a:lnTo>
                    <a:pt x="226" y="189"/>
                  </a:lnTo>
                  <a:lnTo>
                    <a:pt x="218" y="185"/>
                  </a:lnTo>
                  <a:lnTo>
                    <a:pt x="209" y="180"/>
                  </a:lnTo>
                  <a:lnTo>
                    <a:pt x="200" y="172"/>
                  </a:lnTo>
                  <a:lnTo>
                    <a:pt x="189" y="167"/>
                  </a:lnTo>
                  <a:lnTo>
                    <a:pt x="180" y="161"/>
                  </a:lnTo>
                  <a:lnTo>
                    <a:pt x="172" y="158"/>
                  </a:lnTo>
                  <a:lnTo>
                    <a:pt x="167" y="156"/>
                  </a:lnTo>
                  <a:lnTo>
                    <a:pt x="159" y="156"/>
                  </a:lnTo>
                  <a:lnTo>
                    <a:pt x="148" y="160"/>
                  </a:lnTo>
                  <a:lnTo>
                    <a:pt x="132" y="165"/>
                  </a:lnTo>
                  <a:lnTo>
                    <a:pt x="114" y="171"/>
                  </a:lnTo>
                  <a:lnTo>
                    <a:pt x="95" y="178"/>
                  </a:lnTo>
                  <a:lnTo>
                    <a:pt x="77" y="185"/>
                  </a:lnTo>
                  <a:lnTo>
                    <a:pt x="60" y="193"/>
                  </a:lnTo>
                  <a:lnTo>
                    <a:pt x="49" y="198"/>
                  </a:lnTo>
                  <a:lnTo>
                    <a:pt x="33" y="204"/>
                  </a:lnTo>
                  <a:lnTo>
                    <a:pt x="18" y="206"/>
                  </a:lnTo>
                  <a:lnTo>
                    <a:pt x="5" y="202"/>
                  </a:lnTo>
                  <a:lnTo>
                    <a:pt x="0" y="196"/>
                  </a:lnTo>
                  <a:lnTo>
                    <a:pt x="3" y="187"/>
                  </a:lnTo>
                  <a:lnTo>
                    <a:pt x="9" y="176"/>
                  </a:lnTo>
                  <a:lnTo>
                    <a:pt x="18" y="165"/>
                  </a:lnTo>
                  <a:lnTo>
                    <a:pt x="27" y="154"/>
                  </a:lnTo>
                  <a:lnTo>
                    <a:pt x="38" y="145"/>
                  </a:lnTo>
                  <a:lnTo>
                    <a:pt x="49" y="138"/>
                  </a:lnTo>
                  <a:lnTo>
                    <a:pt x="58" y="130"/>
                  </a:lnTo>
                  <a:lnTo>
                    <a:pt x="68" y="125"/>
                  </a:lnTo>
                  <a:lnTo>
                    <a:pt x="77" y="119"/>
                  </a:lnTo>
                  <a:lnTo>
                    <a:pt x="88" y="112"/>
                  </a:lnTo>
                  <a:lnTo>
                    <a:pt x="101" y="105"/>
                  </a:lnTo>
                  <a:lnTo>
                    <a:pt x="114" y="97"/>
                  </a:lnTo>
                  <a:lnTo>
                    <a:pt x="125" y="90"/>
                  </a:lnTo>
                  <a:lnTo>
                    <a:pt x="136" y="84"/>
                  </a:lnTo>
                  <a:lnTo>
                    <a:pt x="143" y="79"/>
                  </a:lnTo>
                  <a:lnTo>
                    <a:pt x="148" y="77"/>
                  </a:lnTo>
                  <a:lnTo>
                    <a:pt x="152" y="73"/>
                  </a:lnTo>
                  <a:lnTo>
                    <a:pt x="154" y="68"/>
                  </a:lnTo>
                  <a:lnTo>
                    <a:pt x="156" y="62"/>
                  </a:lnTo>
                  <a:lnTo>
                    <a:pt x="154" y="59"/>
                  </a:lnTo>
                  <a:lnTo>
                    <a:pt x="150" y="57"/>
                  </a:lnTo>
                  <a:lnTo>
                    <a:pt x="143" y="53"/>
                  </a:lnTo>
                  <a:lnTo>
                    <a:pt x="134" y="49"/>
                  </a:lnTo>
                  <a:lnTo>
                    <a:pt x="123" y="44"/>
                  </a:lnTo>
                  <a:lnTo>
                    <a:pt x="112" y="40"/>
                  </a:lnTo>
                  <a:lnTo>
                    <a:pt x="101" y="37"/>
                  </a:lnTo>
                  <a:lnTo>
                    <a:pt x="93" y="35"/>
                  </a:lnTo>
                  <a:lnTo>
                    <a:pt x="90" y="33"/>
                  </a:lnTo>
                  <a:lnTo>
                    <a:pt x="86" y="31"/>
                  </a:lnTo>
                  <a:lnTo>
                    <a:pt x="80" y="27"/>
                  </a:lnTo>
                  <a:lnTo>
                    <a:pt x="77" y="24"/>
                  </a:lnTo>
                  <a:lnTo>
                    <a:pt x="75" y="18"/>
                  </a:lnTo>
                  <a:lnTo>
                    <a:pt x="73" y="13"/>
                  </a:lnTo>
                  <a:lnTo>
                    <a:pt x="73" y="7"/>
                  </a:lnTo>
                  <a:lnTo>
                    <a:pt x="68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8" y="3"/>
                  </a:lnTo>
                  <a:lnTo>
                    <a:pt x="108" y="9"/>
                  </a:lnTo>
                  <a:lnTo>
                    <a:pt x="132" y="16"/>
                  </a:lnTo>
                  <a:lnTo>
                    <a:pt x="158" y="24"/>
                  </a:lnTo>
                  <a:lnTo>
                    <a:pt x="182" y="31"/>
                  </a:lnTo>
                  <a:lnTo>
                    <a:pt x="204" y="37"/>
                  </a:lnTo>
                  <a:lnTo>
                    <a:pt x="222" y="40"/>
                  </a:lnTo>
                  <a:lnTo>
                    <a:pt x="238" y="42"/>
                  </a:lnTo>
                  <a:lnTo>
                    <a:pt x="255" y="40"/>
                  </a:lnTo>
                  <a:lnTo>
                    <a:pt x="272" y="37"/>
                  </a:lnTo>
                  <a:lnTo>
                    <a:pt x="288" y="31"/>
                  </a:lnTo>
                  <a:lnTo>
                    <a:pt x="303" y="24"/>
                  </a:lnTo>
                  <a:lnTo>
                    <a:pt x="319" y="18"/>
                  </a:lnTo>
                  <a:lnTo>
                    <a:pt x="334" y="11"/>
                  </a:lnTo>
                  <a:lnTo>
                    <a:pt x="34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7" name="Freeform 103"/>
            <p:cNvSpPr>
              <a:spLocks/>
            </p:cNvSpPr>
            <p:nvPr/>
          </p:nvSpPr>
          <p:spPr bwMode="auto">
            <a:xfrm>
              <a:off x="3411" y="3030"/>
              <a:ext cx="203" cy="261"/>
            </a:xfrm>
            <a:custGeom>
              <a:avLst/>
              <a:gdLst>
                <a:gd name="T0" fmla="*/ 358 w 408"/>
                <a:gd name="T1" fmla="*/ 518 h 521"/>
                <a:gd name="T2" fmla="*/ 377 w 408"/>
                <a:gd name="T3" fmla="*/ 508 h 521"/>
                <a:gd name="T4" fmla="*/ 380 w 408"/>
                <a:gd name="T5" fmla="*/ 479 h 521"/>
                <a:gd name="T6" fmla="*/ 393 w 408"/>
                <a:gd name="T7" fmla="*/ 407 h 521"/>
                <a:gd name="T8" fmla="*/ 408 w 408"/>
                <a:gd name="T9" fmla="*/ 354 h 521"/>
                <a:gd name="T10" fmla="*/ 386 w 408"/>
                <a:gd name="T11" fmla="*/ 317 h 521"/>
                <a:gd name="T12" fmla="*/ 357 w 408"/>
                <a:gd name="T13" fmla="*/ 297 h 521"/>
                <a:gd name="T14" fmla="*/ 333 w 408"/>
                <a:gd name="T15" fmla="*/ 279 h 521"/>
                <a:gd name="T16" fmla="*/ 309 w 408"/>
                <a:gd name="T17" fmla="*/ 257 h 521"/>
                <a:gd name="T18" fmla="*/ 290 w 408"/>
                <a:gd name="T19" fmla="*/ 237 h 521"/>
                <a:gd name="T20" fmla="*/ 281 w 408"/>
                <a:gd name="T21" fmla="*/ 218 h 521"/>
                <a:gd name="T22" fmla="*/ 300 w 408"/>
                <a:gd name="T23" fmla="*/ 200 h 521"/>
                <a:gd name="T24" fmla="*/ 316 w 408"/>
                <a:gd name="T25" fmla="*/ 194 h 521"/>
                <a:gd name="T26" fmla="*/ 320 w 408"/>
                <a:gd name="T27" fmla="*/ 189 h 521"/>
                <a:gd name="T28" fmla="*/ 303 w 408"/>
                <a:gd name="T29" fmla="*/ 176 h 521"/>
                <a:gd name="T30" fmla="*/ 283 w 408"/>
                <a:gd name="T31" fmla="*/ 158 h 521"/>
                <a:gd name="T32" fmla="*/ 268 w 408"/>
                <a:gd name="T33" fmla="*/ 137 h 521"/>
                <a:gd name="T34" fmla="*/ 259 w 408"/>
                <a:gd name="T35" fmla="*/ 117 h 521"/>
                <a:gd name="T36" fmla="*/ 243 w 408"/>
                <a:gd name="T37" fmla="*/ 91 h 521"/>
                <a:gd name="T38" fmla="*/ 202 w 408"/>
                <a:gd name="T39" fmla="*/ 62 h 521"/>
                <a:gd name="T40" fmla="*/ 153 w 408"/>
                <a:gd name="T41" fmla="*/ 35 h 521"/>
                <a:gd name="T42" fmla="*/ 107 w 408"/>
                <a:gd name="T43" fmla="*/ 14 h 521"/>
                <a:gd name="T44" fmla="*/ 79 w 408"/>
                <a:gd name="T45" fmla="*/ 3 h 521"/>
                <a:gd name="T46" fmla="*/ 53 w 408"/>
                <a:gd name="T47" fmla="*/ 0 h 521"/>
                <a:gd name="T48" fmla="*/ 31 w 408"/>
                <a:gd name="T49" fmla="*/ 1 h 521"/>
                <a:gd name="T50" fmla="*/ 13 w 408"/>
                <a:gd name="T51" fmla="*/ 14 h 521"/>
                <a:gd name="T52" fmla="*/ 0 w 408"/>
                <a:gd name="T53" fmla="*/ 46 h 521"/>
                <a:gd name="T54" fmla="*/ 17 w 408"/>
                <a:gd name="T55" fmla="*/ 84 h 521"/>
                <a:gd name="T56" fmla="*/ 46 w 408"/>
                <a:gd name="T57" fmla="*/ 102 h 521"/>
                <a:gd name="T58" fmla="*/ 72 w 408"/>
                <a:gd name="T59" fmla="*/ 117 h 521"/>
                <a:gd name="T60" fmla="*/ 94 w 408"/>
                <a:gd name="T61" fmla="*/ 132 h 521"/>
                <a:gd name="T62" fmla="*/ 110 w 408"/>
                <a:gd name="T63" fmla="*/ 147 h 521"/>
                <a:gd name="T64" fmla="*/ 118 w 408"/>
                <a:gd name="T65" fmla="*/ 169 h 521"/>
                <a:gd name="T66" fmla="*/ 136 w 408"/>
                <a:gd name="T67" fmla="*/ 204 h 521"/>
                <a:gd name="T68" fmla="*/ 160 w 408"/>
                <a:gd name="T69" fmla="*/ 222 h 521"/>
                <a:gd name="T70" fmla="*/ 178 w 408"/>
                <a:gd name="T71" fmla="*/ 238 h 521"/>
                <a:gd name="T72" fmla="*/ 193 w 408"/>
                <a:gd name="T73" fmla="*/ 259 h 521"/>
                <a:gd name="T74" fmla="*/ 202 w 408"/>
                <a:gd name="T75" fmla="*/ 277 h 521"/>
                <a:gd name="T76" fmla="*/ 199 w 408"/>
                <a:gd name="T77" fmla="*/ 303 h 521"/>
                <a:gd name="T78" fmla="*/ 191 w 408"/>
                <a:gd name="T79" fmla="*/ 343 h 521"/>
                <a:gd name="T80" fmla="*/ 208 w 408"/>
                <a:gd name="T81" fmla="*/ 382 h 521"/>
                <a:gd name="T82" fmla="*/ 254 w 408"/>
                <a:gd name="T83" fmla="*/ 422 h 521"/>
                <a:gd name="T84" fmla="*/ 307 w 408"/>
                <a:gd name="T85" fmla="*/ 464 h 521"/>
                <a:gd name="T86" fmla="*/ 344 w 408"/>
                <a:gd name="T87" fmla="*/ 50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8" h="521">
                  <a:moveTo>
                    <a:pt x="349" y="521"/>
                  </a:moveTo>
                  <a:lnTo>
                    <a:pt x="358" y="518"/>
                  </a:lnTo>
                  <a:lnTo>
                    <a:pt x="368" y="512"/>
                  </a:lnTo>
                  <a:lnTo>
                    <a:pt x="377" y="508"/>
                  </a:lnTo>
                  <a:lnTo>
                    <a:pt x="386" y="503"/>
                  </a:lnTo>
                  <a:lnTo>
                    <a:pt x="380" y="479"/>
                  </a:lnTo>
                  <a:lnTo>
                    <a:pt x="384" y="444"/>
                  </a:lnTo>
                  <a:lnTo>
                    <a:pt x="393" y="407"/>
                  </a:lnTo>
                  <a:lnTo>
                    <a:pt x="404" y="376"/>
                  </a:lnTo>
                  <a:lnTo>
                    <a:pt x="408" y="354"/>
                  </a:lnTo>
                  <a:lnTo>
                    <a:pt x="401" y="334"/>
                  </a:lnTo>
                  <a:lnTo>
                    <a:pt x="386" y="317"/>
                  </a:lnTo>
                  <a:lnTo>
                    <a:pt x="368" y="305"/>
                  </a:lnTo>
                  <a:lnTo>
                    <a:pt x="357" y="297"/>
                  </a:lnTo>
                  <a:lnTo>
                    <a:pt x="345" y="288"/>
                  </a:lnTo>
                  <a:lnTo>
                    <a:pt x="333" y="279"/>
                  </a:lnTo>
                  <a:lnTo>
                    <a:pt x="322" y="268"/>
                  </a:lnTo>
                  <a:lnTo>
                    <a:pt x="309" y="257"/>
                  </a:lnTo>
                  <a:lnTo>
                    <a:pt x="300" y="246"/>
                  </a:lnTo>
                  <a:lnTo>
                    <a:pt x="290" y="237"/>
                  </a:lnTo>
                  <a:lnTo>
                    <a:pt x="285" y="229"/>
                  </a:lnTo>
                  <a:lnTo>
                    <a:pt x="281" y="218"/>
                  </a:lnTo>
                  <a:lnTo>
                    <a:pt x="287" y="207"/>
                  </a:lnTo>
                  <a:lnTo>
                    <a:pt x="300" y="200"/>
                  </a:lnTo>
                  <a:lnTo>
                    <a:pt x="314" y="198"/>
                  </a:lnTo>
                  <a:lnTo>
                    <a:pt x="316" y="194"/>
                  </a:lnTo>
                  <a:lnTo>
                    <a:pt x="318" y="193"/>
                  </a:lnTo>
                  <a:lnTo>
                    <a:pt x="320" y="189"/>
                  </a:lnTo>
                  <a:lnTo>
                    <a:pt x="320" y="187"/>
                  </a:lnTo>
                  <a:lnTo>
                    <a:pt x="303" y="176"/>
                  </a:lnTo>
                  <a:lnTo>
                    <a:pt x="292" y="167"/>
                  </a:lnTo>
                  <a:lnTo>
                    <a:pt x="283" y="158"/>
                  </a:lnTo>
                  <a:lnTo>
                    <a:pt x="276" y="148"/>
                  </a:lnTo>
                  <a:lnTo>
                    <a:pt x="268" y="137"/>
                  </a:lnTo>
                  <a:lnTo>
                    <a:pt x="265" y="128"/>
                  </a:lnTo>
                  <a:lnTo>
                    <a:pt x="259" y="117"/>
                  </a:lnTo>
                  <a:lnTo>
                    <a:pt x="254" y="104"/>
                  </a:lnTo>
                  <a:lnTo>
                    <a:pt x="243" y="91"/>
                  </a:lnTo>
                  <a:lnTo>
                    <a:pt x="224" y="77"/>
                  </a:lnTo>
                  <a:lnTo>
                    <a:pt x="202" y="62"/>
                  </a:lnTo>
                  <a:lnTo>
                    <a:pt x="178" y="47"/>
                  </a:lnTo>
                  <a:lnTo>
                    <a:pt x="153" y="35"/>
                  </a:lnTo>
                  <a:lnTo>
                    <a:pt x="129" y="23"/>
                  </a:lnTo>
                  <a:lnTo>
                    <a:pt x="107" y="14"/>
                  </a:lnTo>
                  <a:lnTo>
                    <a:pt x="92" y="7"/>
                  </a:lnTo>
                  <a:lnTo>
                    <a:pt x="79" y="3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22" y="7"/>
                  </a:lnTo>
                  <a:lnTo>
                    <a:pt x="13" y="14"/>
                  </a:lnTo>
                  <a:lnTo>
                    <a:pt x="7" y="23"/>
                  </a:lnTo>
                  <a:lnTo>
                    <a:pt x="0" y="46"/>
                  </a:lnTo>
                  <a:lnTo>
                    <a:pt x="6" y="66"/>
                  </a:lnTo>
                  <a:lnTo>
                    <a:pt x="17" y="84"/>
                  </a:lnTo>
                  <a:lnTo>
                    <a:pt x="35" y="97"/>
                  </a:lnTo>
                  <a:lnTo>
                    <a:pt x="46" y="102"/>
                  </a:lnTo>
                  <a:lnTo>
                    <a:pt x="59" y="110"/>
                  </a:lnTo>
                  <a:lnTo>
                    <a:pt x="72" y="117"/>
                  </a:lnTo>
                  <a:lnTo>
                    <a:pt x="83" y="125"/>
                  </a:lnTo>
                  <a:lnTo>
                    <a:pt x="94" y="132"/>
                  </a:lnTo>
                  <a:lnTo>
                    <a:pt x="105" y="139"/>
                  </a:lnTo>
                  <a:lnTo>
                    <a:pt x="110" y="147"/>
                  </a:lnTo>
                  <a:lnTo>
                    <a:pt x="114" y="154"/>
                  </a:lnTo>
                  <a:lnTo>
                    <a:pt x="118" y="169"/>
                  </a:lnTo>
                  <a:lnTo>
                    <a:pt x="125" y="185"/>
                  </a:lnTo>
                  <a:lnTo>
                    <a:pt x="136" y="204"/>
                  </a:lnTo>
                  <a:lnTo>
                    <a:pt x="151" y="216"/>
                  </a:lnTo>
                  <a:lnTo>
                    <a:pt x="160" y="222"/>
                  </a:lnTo>
                  <a:lnTo>
                    <a:pt x="169" y="231"/>
                  </a:lnTo>
                  <a:lnTo>
                    <a:pt x="178" y="238"/>
                  </a:lnTo>
                  <a:lnTo>
                    <a:pt x="187" y="248"/>
                  </a:lnTo>
                  <a:lnTo>
                    <a:pt x="193" y="259"/>
                  </a:lnTo>
                  <a:lnTo>
                    <a:pt x="199" y="268"/>
                  </a:lnTo>
                  <a:lnTo>
                    <a:pt x="202" y="277"/>
                  </a:lnTo>
                  <a:lnTo>
                    <a:pt x="202" y="286"/>
                  </a:lnTo>
                  <a:lnTo>
                    <a:pt x="199" y="303"/>
                  </a:lnTo>
                  <a:lnTo>
                    <a:pt x="193" y="323"/>
                  </a:lnTo>
                  <a:lnTo>
                    <a:pt x="191" y="343"/>
                  </a:lnTo>
                  <a:lnTo>
                    <a:pt x="195" y="362"/>
                  </a:lnTo>
                  <a:lnTo>
                    <a:pt x="208" y="382"/>
                  </a:lnTo>
                  <a:lnTo>
                    <a:pt x="228" y="402"/>
                  </a:lnTo>
                  <a:lnTo>
                    <a:pt x="254" y="422"/>
                  </a:lnTo>
                  <a:lnTo>
                    <a:pt x="281" y="444"/>
                  </a:lnTo>
                  <a:lnTo>
                    <a:pt x="307" y="464"/>
                  </a:lnTo>
                  <a:lnTo>
                    <a:pt x="329" y="485"/>
                  </a:lnTo>
                  <a:lnTo>
                    <a:pt x="344" y="503"/>
                  </a:lnTo>
                  <a:lnTo>
                    <a:pt x="349" y="5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8" name="Freeform 104"/>
            <p:cNvSpPr>
              <a:spLocks/>
            </p:cNvSpPr>
            <p:nvPr/>
          </p:nvSpPr>
          <p:spPr bwMode="auto">
            <a:xfrm>
              <a:off x="3461" y="3056"/>
              <a:ext cx="52" cy="36"/>
            </a:xfrm>
            <a:custGeom>
              <a:avLst/>
              <a:gdLst>
                <a:gd name="T0" fmla="*/ 105 w 105"/>
                <a:gd name="T1" fmla="*/ 72 h 72"/>
                <a:gd name="T2" fmla="*/ 96 w 105"/>
                <a:gd name="T3" fmla="*/ 59 h 72"/>
                <a:gd name="T4" fmla="*/ 83 w 105"/>
                <a:gd name="T5" fmla="*/ 46 h 72"/>
                <a:gd name="T6" fmla="*/ 68 w 105"/>
                <a:gd name="T7" fmla="*/ 33 h 72"/>
                <a:gd name="T8" fmla="*/ 52 w 105"/>
                <a:gd name="T9" fmla="*/ 22 h 72"/>
                <a:gd name="T10" fmla="*/ 37 w 105"/>
                <a:gd name="T11" fmla="*/ 11 h 72"/>
                <a:gd name="T12" fmla="*/ 26 w 105"/>
                <a:gd name="T13" fmla="*/ 4 h 72"/>
                <a:gd name="T14" fmla="*/ 15 w 105"/>
                <a:gd name="T15" fmla="*/ 0 h 72"/>
                <a:gd name="T16" fmla="*/ 9 w 105"/>
                <a:gd name="T17" fmla="*/ 2 h 72"/>
                <a:gd name="T18" fmla="*/ 4 w 105"/>
                <a:gd name="T19" fmla="*/ 13 h 72"/>
                <a:gd name="T20" fmla="*/ 0 w 105"/>
                <a:gd name="T21" fmla="*/ 26 h 72"/>
                <a:gd name="T22" fmla="*/ 0 w 105"/>
                <a:gd name="T23" fmla="*/ 40 h 72"/>
                <a:gd name="T24" fmla="*/ 11 w 105"/>
                <a:gd name="T25" fmla="*/ 46 h 72"/>
                <a:gd name="T26" fmla="*/ 20 w 105"/>
                <a:gd name="T27" fmla="*/ 46 h 72"/>
                <a:gd name="T28" fmla="*/ 30 w 105"/>
                <a:gd name="T29" fmla="*/ 46 h 72"/>
                <a:gd name="T30" fmla="*/ 41 w 105"/>
                <a:gd name="T31" fmla="*/ 46 h 72"/>
                <a:gd name="T32" fmla="*/ 53 w 105"/>
                <a:gd name="T33" fmla="*/ 46 h 72"/>
                <a:gd name="T34" fmla="*/ 66 w 105"/>
                <a:gd name="T35" fmla="*/ 48 h 72"/>
                <a:gd name="T36" fmla="*/ 79 w 105"/>
                <a:gd name="T37" fmla="*/ 53 h 72"/>
                <a:gd name="T38" fmla="*/ 92 w 105"/>
                <a:gd name="T39" fmla="*/ 61 h 72"/>
                <a:gd name="T40" fmla="*/ 105 w 105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72">
                  <a:moveTo>
                    <a:pt x="105" y="72"/>
                  </a:moveTo>
                  <a:lnTo>
                    <a:pt x="96" y="59"/>
                  </a:lnTo>
                  <a:lnTo>
                    <a:pt x="83" y="46"/>
                  </a:lnTo>
                  <a:lnTo>
                    <a:pt x="68" y="33"/>
                  </a:lnTo>
                  <a:lnTo>
                    <a:pt x="52" y="22"/>
                  </a:lnTo>
                  <a:lnTo>
                    <a:pt x="37" y="11"/>
                  </a:lnTo>
                  <a:lnTo>
                    <a:pt x="26" y="4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13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11" y="46"/>
                  </a:lnTo>
                  <a:lnTo>
                    <a:pt x="20" y="46"/>
                  </a:lnTo>
                  <a:lnTo>
                    <a:pt x="30" y="46"/>
                  </a:lnTo>
                  <a:lnTo>
                    <a:pt x="41" y="46"/>
                  </a:lnTo>
                  <a:lnTo>
                    <a:pt x="53" y="46"/>
                  </a:lnTo>
                  <a:lnTo>
                    <a:pt x="66" y="48"/>
                  </a:lnTo>
                  <a:lnTo>
                    <a:pt x="79" y="53"/>
                  </a:lnTo>
                  <a:lnTo>
                    <a:pt x="92" y="61"/>
                  </a:ln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9" name="Freeform 105"/>
            <p:cNvSpPr>
              <a:spLocks/>
            </p:cNvSpPr>
            <p:nvPr/>
          </p:nvSpPr>
          <p:spPr bwMode="auto">
            <a:xfrm>
              <a:off x="3522" y="3135"/>
              <a:ext cx="61" cy="104"/>
            </a:xfrm>
            <a:custGeom>
              <a:avLst/>
              <a:gdLst>
                <a:gd name="T0" fmla="*/ 0 w 123"/>
                <a:gd name="T1" fmla="*/ 0 h 209"/>
                <a:gd name="T2" fmla="*/ 19 w 123"/>
                <a:gd name="T3" fmla="*/ 13 h 209"/>
                <a:gd name="T4" fmla="*/ 32 w 123"/>
                <a:gd name="T5" fmla="*/ 29 h 209"/>
                <a:gd name="T6" fmla="*/ 39 w 123"/>
                <a:gd name="T7" fmla="*/ 48 h 209"/>
                <a:gd name="T8" fmla="*/ 50 w 123"/>
                <a:gd name="T9" fmla="*/ 66 h 209"/>
                <a:gd name="T10" fmla="*/ 56 w 123"/>
                <a:gd name="T11" fmla="*/ 74 h 209"/>
                <a:gd name="T12" fmla="*/ 65 w 123"/>
                <a:gd name="T13" fmla="*/ 83 h 209"/>
                <a:gd name="T14" fmla="*/ 78 w 123"/>
                <a:gd name="T15" fmla="*/ 96 h 209"/>
                <a:gd name="T16" fmla="*/ 90 w 123"/>
                <a:gd name="T17" fmla="*/ 110 h 209"/>
                <a:gd name="T18" fmla="*/ 103 w 123"/>
                <a:gd name="T19" fmla="*/ 125 h 209"/>
                <a:gd name="T20" fmla="*/ 112 w 123"/>
                <a:gd name="T21" fmla="*/ 140 h 209"/>
                <a:gd name="T22" fmla="*/ 120 w 123"/>
                <a:gd name="T23" fmla="*/ 153 h 209"/>
                <a:gd name="T24" fmla="*/ 123 w 123"/>
                <a:gd name="T25" fmla="*/ 162 h 209"/>
                <a:gd name="T26" fmla="*/ 123 w 123"/>
                <a:gd name="T27" fmla="*/ 178 h 209"/>
                <a:gd name="T28" fmla="*/ 123 w 123"/>
                <a:gd name="T29" fmla="*/ 191 h 209"/>
                <a:gd name="T30" fmla="*/ 118 w 123"/>
                <a:gd name="T31" fmla="*/ 202 h 209"/>
                <a:gd name="T32" fmla="*/ 109 w 123"/>
                <a:gd name="T33" fmla="*/ 209 h 209"/>
                <a:gd name="T34" fmla="*/ 103 w 123"/>
                <a:gd name="T35" fmla="*/ 209 h 209"/>
                <a:gd name="T36" fmla="*/ 94 w 123"/>
                <a:gd name="T37" fmla="*/ 206 h 209"/>
                <a:gd name="T38" fmla="*/ 85 w 123"/>
                <a:gd name="T39" fmla="*/ 200 h 209"/>
                <a:gd name="T40" fmla="*/ 74 w 123"/>
                <a:gd name="T41" fmla="*/ 193 h 209"/>
                <a:gd name="T42" fmla="*/ 65 w 123"/>
                <a:gd name="T43" fmla="*/ 186 h 209"/>
                <a:gd name="T44" fmla="*/ 54 w 123"/>
                <a:gd name="T45" fmla="*/ 175 h 209"/>
                <a:gd name="T46" fmla="*/ 46 w 123"/>
                <a:gd name="T47" fmla="*/ 165 h 209"/>
                <a:gd name="T48" fmla="*/ 39 w 123"/>
                <a:gd name="T49" fmla="*/ 154 h 209"/>
                <a:gd name="T50" fmla="*/ 28 w 123"/>
                <a:gd name="T51" fmla="*/ 129 h 209"/>
                <a:gd name="T52" fmla="*/ 21 w 123"/>
                <a:gd name="T53" fmla="*/ 96 h 209"/>
                <a:gd name="T54" fmla="*/ 13 w 123"/>
                <a:gd name="T55" fmla="*/ 66 h 209"/>
                <a:gd name="T56" fmla="*/ 11 w 123"/>
                <a:gd name="T57" fmla="*/ 44 h 209"/>
                <a:gd name="T58" fmla="*/ 10 w 123"/>
                <a:gd name="T59" fmla="*/ 33 h 209"/>
                <a:gd name="T60" fmla="*/ 10 w 123"/>
                <a:gd name="T61" fmla="*/ 24 h 209"/>
                <a:gd name="T62" fmla="*/ 6 w 123"/>
                <a:gd name="T63" fmla="*/ 13 h 209"/>
                <a:gd name="T64" fmla="*/ 0 w 123"/>
                <a:gd name="T6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209">
                  <a:moveTo>
                    <a:pt x="0" y="0"/>
                  </a:moveTo>
                  <a:lnTo>
                    <a:pt x="19" y="13"/>
                  </a:lnTo>
                  <a:lnTo>
                    <a:pt x="32" y="29"/>
                  </a:lnTo>
                  <a:lnTo>
                    <a:pt x="39" y="48"/>
                  </a:lnTo>
                  <a:lnTo>
                    <a:pt x="50" y="66"/>
                  </a:lnTo>
                  <a:lnTo>
                    <a:pt x="56" y="74"/>
                  </a:lnTo>
                  <a:lnTo>
                    <a:pt x="65" y="83"/>
                  </a:lnTo>
                  <a:lnTo>
                    <a:pt x="78" y="96"/>
                  </a:lnTo>
                  <a:lnTo>
                    <a:pt x="90" y="110"/>
                  </a:lnTo>
                  <a:lnTo>
                    <a:pt x="103" y="125"/>
                  </a:lnTo>
                  <a:lnTo>
                    <a:pt x="112" y="140"/>
                  </a:lnTo>
                  <a:lnTo>
                    <a:pt x="120" y="153"/>
                  </a:lnTo>
                  <a:lnTo>
                    <a:pt x="123" y="162"/>
                  </a:lnTo>
                  <a:lnTo>
                    <a:pt x="123" y="178"/>
                  </a:lnTo>
                  <a:lnTo>
                    <a:pt x="123" y="191"/>
                  </a:lnTo>
                  <a:lnTo>
                    <a:pt x="118" y="202"/>
                  </a:lnTo>
                  <a:lnTo>
                    <a:pt x="109" y="209"/>
                  </a:lnTo>
                  <a:lnTo>
                    <a:pt x="103" y="209"/>
                  </a:lnTo>
                  <a:lnTo>
                    <a:pt x="94" y="206"/>
                  </a:lnTo>
                  <a:lnTo>
                    <a:pt x="85" y="200"/>
                  </a:lnTo>
                  <a:lnTo>
                    <a:pt x="74" y="193"/>
                  </a:lnTo>
                  <a:lnTo>
                    <a:pt x="65" y="186"/>
                  </a:lnTo>
                  <a:lnTo>
                    <a:pt x="54" y="175"/>
                  </a:lnTo>
                  <a:lnTo>
                    <a:pt x="46" y="165"/>
                  </a:lnTo>
                  <a:lnTo>
                    <a:pt x="39" y="154"/>
                  </a:lnTo>
                  <a:lnTo>
                    <a:pt x="28" y="129"/>
                  </a:lnTo>
                  <a:lnTo>
                    <a:pt x="21" y="96"/>
                  </a:lnTo>
                  <a:lnTo>
                    <a:pt x="13" y="66"/>
                  </a:lnTo>
                  <a:lnTo>
                    <a:pt x="11" y="44"/>
                  </a:lnTo>
                  <a:lnTo>
                    <a:pt x="10" y="33"/>
                  </a:lnTo>
                  <a:lnTo>
                    <a:pt x="10" y="24"/>
                  </a:lnTo>
                  <a:lnTo>
                    <a:pt x="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0" name="Freeform 106"/>
            <p:cNvSpPr>
              <a:spLocks/>
            </p:cNvSpPr>
            <p:nvPr/>
          </p:nvSpPr>
          <p:spPr bwMode="auto">
            <a:xfrm>
              <a:off x="5004" y="2966"/>
              <a:ext cx="428" cy="726"/>
            </a:xfrm>
            <a:custGeom>
              <a:avLst/>
              <a:gdLst>
                <a:gd name="T0" fmla="*/ 123 w 854"/>
                <a:gd name="T1" fmla="*/ 970 h 1453"/>
                <a:gd name="T2" fmla="*/ 173 w 854"/>
                <a:gd name="T3" fmla="*/ 966 h 1453"/>
                <a:gd name="T4" fmla="*/ 226 w 854"/>
                <a:gd name="T5" fmla="*/ 950 h 1453"/>
                <a:gd name="T6" fmla="*/ 266 w 854"/>
                <a:gd name="T7" fmla="*/ 928 h 1453"/>
                <a:gd name="T8" fmla="*/ 303 w 854"/>
                <a:gd name="T9" fmla="*/ 896 h 1453"/>
                <a:gd name="T10" fmla="*/ 334 w 854"/>
                <a:gd name="T11" fmla="*/ 849 h 1453"/>
                <a:gd name="T12" fmla="*/ 371 w 854"/>
                <a:gd name="T13" fmla="*/ 768 h 1453"/>
                <a:gd name="T14" fmla="*/ 432 w 854"/>
                <a:gd name="T15" fmla="*/ 597 h 1453"/>
                <a:gd name="T16" fmla="*/ 474 w 854"/>
                <a:gd name="T17" fmla="*/ 309 h 1453"/>
                <a:gd name="T18" fmla="*/ 456 w 854"/>
                <a:gd name="T19" fmla="*/ 307 h 1453"/>
                <a:gd name="T20" fmla="*/ 384 w 854"/>
                <a:gd name="T21" fmla="*/ 358 h 1453"/>
                <a:gd name="T22" fmla="*/ 318 w 854"/>
                <a:gd name="T23" fmla="*/ 336 h 1453"/>
                <a:gd name="T24" fmla="*/ 268 w 854"/>
                <a:gd name="T25" fmla="*/ 314 h 1453"/>
                <a:gd name="T26" fmla="*/ 211 w 854"/>
                <a:gd name="T27" fmla="*/ 316 h 1453"/>
                <a:gd name="T28" fmla="*/ 224 w 854"/>
                <a:gd name="T29" fmla="*/ 261 h 1453"/>
                <a:gd name="T30" fmla="*/ 327 w 854"/>
                <a:gd name="T31" fmla="*/ 200 h 1453"/>
                <a:gd name="T32" fmla="*/ 490 w 854"/>
                <a:gd name="T33" fmla="*/ 132 h 1453"/>
                <a:gd name="T34" fmla="*/ 434 w 854"/>
                <a:gd name="T35" fmla="*/ 92 h 1453"/>
                <a:gd name="T36" fmla="*/ 384 w 854"/>
                <a:gd name="T37" fmla="*/ 66 h 1453"/>
                <a:gd name="T38" fmla="*/ 417 w 854"/>
                <a:gd name="T39" fmla="*/ 57 h 1453"/>
                <a:gd name="T40" fmla="*/ 454 w 854"/>
                <a:gd name="T41" fmla="*/ 57 h 1453"/>
                <a:gd name="T42" fmla="*/ 421 w 854"/>
                <a:gd name="T43" fmla="*/ 31 h 1453"/>
                <a:gd name="T44" fmla="*/ 367 w 854"/>
                <a:gd name="T45" fmla="*/ 40 h 1453"/>
                <a:gd name="T46" fmla="*/ 323 w 854"/>
                <a:gd name="T47" fmla="*/ 77 h 1453"/>
                <a:gd name="T48" fmla="*/ 288 w 854"/>
                <a:gd name="T49" fmla="*/ 116 h 1453"/>
                <a:gd name="T50" fmla="*/ 248 w 854"/>
                <a:gd name="T51" fmla="*/ 147 h 1453"/>
                <a:gd name="T52" fmla="*/ 242 w 854"/>
                <a:gd name="T53" fmla="*/ 136 h 1453"/>
                <a:gd name="T54" fmla="*/ 301 w 854"/>
                <a:gd name="T55" fmla="*/ 74 h 1453"/>
                <a:gd name="T56" fmla="*/ 310 w 854"/>
                <a:gd name="T57" fmla="*/ 31 h 1453"/>
                <a:gd name="T58" fmla="*/ 382 w 854"/>
                <a:gd name="T59" fmla="*/ 9 h 1453"/>
                <a:gd name="T60" fmla="*/ 452 w 854"/>
                <a:gd name="T61" fmla="*/ 0 h 1453"/>
                <a:gd name="T62" fmla="*/ 513 w 854"/>
                <a:gd name="T63" fmla="*/ 55 h 1453"/>
                <a:gd name="T64" fmla="*/ 590 w 854"/>
                <a:gd name="T65" fmla="*/ 138 h 1453"/>
                <a:gd name="T66" fmla="*/ 634 w 854"/>
                <a:gd name="T67" fmla="*/ 191 h 1453"/>
                <a:gd name="T68" fmla="*/ 656 w 854"/>
                <a:gd name="T69" fmla="*/ 248 h 1453"/>
                <a:gd name="T70" fmla="*/ 713 w 854"/>
                <a:gd name="T71" fmla="*/ 380 h 1453"/>
                <a:gd name="T72" fmla="*/ 773 w 854"/>
                <a:gd name="T73" fmla="*/ 494 h 1453"/>
                <a:gd name="T74" fmla="*/ 814 w 854"/>
                <a:gd name="T75" fmla="*/ 641 h 1453"/>
                <a:gd name="T76" fmla="*/ 840 w 854"/>
                <a:gd name="T77" fmla="*/ 885 h 1453"/>
                <a:gd name="T78" fmla="*/ 841 w 854"/>
                <a:gd name="T79" fmla="*/ 1045 h 1453"/>
                <a:gd name="T80" fmla="*/ 836 w 854"/>
                <a:gd name="T81" fmla="*/ 1110 h 1453"/>
                <a:gd name="T82" fmla="*/ 830 w 854"/>
                <a:gd name="T83" fmla="*/ 1144 h 1453"/>
                <a:gd name="T84" fmla="*/ 843 w 854"/>
                <a:gd name="T85" fmla="*/ 1233 h 1453"/>
                <a:gd name="T86" fmla="*/ 849 w 854"/>
                <a:gd name="T87" fmla="*/ 1356 h 1453"/>
                <a:gd name="T88" fmla="*/ 829 w 854"/>
                <a:gd name="T89" fmla="*/ 1453 h 1453"/>
                <a:gd name="T90" fmla="*/ 634 w 854"/>
                <a:gd name="T91" fmla="*/ 1453 h 1453"/>
                <a:gd name="T92" fmla="*/ 277 w 854"/>
                <a:gd name="T93" fmla="*/ 1453 h 1453"/>
                <a:gd name="T94" fmla="*/ 16 w 854"/>
                <a:gd name="T95" fmla="*/ 1453 h 1453"/>
                <a:gd name="T96" fmla="*/ 27 w 854"/>
                <a:gd name="T97" fmla="*/ 1354 h 1453"/>
                <a:gd name="T98" fmla="*/ 68 w 854"/>
                <a:gd name="T99" fmla="*/ 1251 h 1453"/>
                <a:gd name="T100" fmla="*/ 103 w 854"/>
                <a:gd name="T101" fmla="*/ 1190 h 1453"/>
                <a:gd name="T102" fmla="*/ 125 w 854"/>
                <a:gd name="T103" fmla="*/ 1152 h 1453"/>
                <a:gd name="T104" fmla="*/ 121 w 854"/>
                <a:gd name="T105" fmla="*/ 1086 h 1453"/>
                <a:gd name="T106" fmla="*/ 79 w 854"/>
                <a:gd name="T107" fmla="*/ 1031 h 1453"/>
                <a:gd name="T108" fmla="*/ 57 w 854"/>
                <a:gd name="T109" fmla="*/ 981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4" h="1453">
                  <a:moveTo>
                    <a:pt x="46" y="970"/>
                  </a:moveTo>
                  <a:lnTo>
                    <a:pt x="66" y="970"/>
                  </a:lnTo>
                  <a:lnTo>
                    <a:pt x="86" y="970"/>
                  </a:lnTo>
                  <a:lnTo>
                    <a:pt x="105" y="970"/>
                  </a:lnTo>
                  <a:lnTo>
                    <a:pt x="123" y="970"/>
                  </a:lnTo>
                  <a:lnTo>
                    <a:pt x="138" y="970"/>
                  </a:lnTo>
                  <a:lnTo>
                    <a:pt x="151" y="970"/>
                  </a:lnTo>
                  <a:lnTo>
                    <a:pt x="160" y="968"/>
                  </a:lnTo>
                  <a:lnTo>
                    <a:pt x="165" y="968"/>
                  </a:lnTo>
                  <a:lnTo>
                    <a:pt x="173" y="966"/>
                  </a:lnTo>
                  <a:lnTo>
                    <a:pt x="182" y="964"/>
                  </a:lnTo>
                  <a:lnTo>
                    <a:pt x="193" y="961"/>
                  </a:lnTo>
                  <a:lnTo>
                    <a:pt x="204" y="957"/>
                  </a:lnTo>
                  <a:lnTo>
                    <a:pt x="215" y="953"/>
                  </a:lnTo>
                  <a:lnTo>
                    <a:pt x="226" y="950"/>
                  </a:lnTo>
                  <a:lnTo>
                    <a:pt x="235" y="946"/>
                  </a:lnTo>
                  <a:lnTo>
                    <a:pt x="242" y="942"/>
                  </a:lnTo>
                  <a:lnTo>
                    <a:pt x="250" y="939"/>
                  </a:lnTo>
                  <a:lnTo>
                    <a:pt x="257" y="933"/>
                  </a:lnTo>
                  <a:lnTo>
                    <a:pt x="266" y="928"/>
                  </a:lnTo>
                  <a:lnTo>
                    <a:pt x="275" y="922"/>
                  </a:lnTo>
                  <a:lnTo>
                    <a:pt x="285" y="917"/>
                  </a:lnTo>
                  <a:lnTo>
                    <a:pt x="292" y="909"/>
                  </a:lnTo>
                  <a:lnTo>
                    <a:pt x="299" y="902"/>
                  </a:lnTo>
                  <a:lnTo>
                    <a:pt x="303" y="896"/>
                  </a:lnTo>
                  <a:lnTo>
                    <a:pt x="309" y="889"/>
                  </a:lnTo>
                  <a:lnTo>
                    <a:pt x="316" y="878"/>
                  </a:lnTo>
                  <a:lnTo>
                    <a:pt x="323" y="867"/>
                  </a:lnTo>
                  <a:lnTo>
                    <a:pt x="329" y="858"/>
                  </a:lnTo>
                  <a:lnTo>
                    <a:pt x="334" y="849"/>
                  </a:lnTo>
                  <a:lnTo>
                    <a:pt x="342" y="836"/>
                  </a:lnTo>
                  <a:lnTo>
                    <a:pt x="349" y="819"/>
                  </a:lnTo>
                  <a:lnTo>
                    <a:pt x="356" y="805"/>
                  </a:lnTo>
                  <a:lnTo>
                    <a:pt x="362" y="792"/>
                  </a:lnTo>
                  <a:lnTo>
                    <a:pt x="371" y="768"/>
                  </a:lnTo>
                  <a:lnTo>
                    <a:pt x="384" y="735"/>
                  </a:lnTo>
                  <a:lnTo>
                    <a:pt x="397" y="700"/>
                  </a:lnTo>
                  <a:lnTo>
                    <a:pt x="410" y="661"/>
                  </a:lnTo>
                  <a:lnTo>
                    <a:pt x="422" y="626"/>
                  </a:lnTo>
                  <a:lnTo>
                    <a:pt x="432" y="597"/>
                  </a:lnTo>
                  <a:lnTo>
                    <a:pt x="437" y="575"/>
                  </a:lnTo>
                  <a:lnTo>
                    <a:pt x="446" y="520"/>
                  </a:lnTo>
                  <a:lnTo>
                    <a:pt x="459" y="435"/>
                  </a:lnTo>
                  <a:lnTo>
                    <a:pt x="470" y="356"/>
                  </a:lnTo>
                  <a:lnTo>
                    <a:pt x="474" y="309"/>
                  </a:lnTo>
                  <a:lnTo>
                    <a:pt x="472" y="294"/>
                  </a:lnTo>
                  <a:lnTo>
                    <a:pt x="468" y="294"/>
                  </a:lnTo>
                  <a:lnTo>
                    <a:pt x="463" y="298"/>
                  </a:lnTo>
                  <a:lnTo>
                    <a:pt x="459" y="303"/>
                  </a:lnTo>
                  <a:lnTo>
                    <a:pt x="456" y="307"/>
                  </a:lnTo>
                  <a:lnTo>
                    <a:pt x="448" y="316"/>
                  </a:lnTo>
                  <a:lnTo>
                    <a:pt x="437" y="325"/>
                  </a:lnTo>
                  <a:lnTo>
                    <a:pt x="422" y="338"/>
                  </a:lnTo>
                  <a:lnTo>
                    <a:pt x="404" y="349"/>
                  </a:lnTo>
                  <a:lnTo>
                    <a:pt x="384" y="358"/>
                  </a:lnTo>
                  <a:lnTo>
                    <a:pt x="360" y="366"/>
                  </a:lnTo>
                  <a:lnTo>
                    <a:pt x="334" y="367"/>
                  </a:lnTo>
                  <a:lnTo>
                    <a:pt x="331" y="356"/>
                  </a:lnTo>
                  <a:lnTo>
                    <a:pt x="325" y="345"/>
                  </a:lnTo>
                  <a:lnTo>
                    <a:pt x="318" y="336"/>
                  </a:lnTo>
                  <a:lnTo>
                    <a:pt x="310" y="327"/>
                  </a:lnTo>
                  <a:lnTo>
                    <a:pt x="299" y="322"/>
                  </a:lnTo>
                  <a:lnTo>
                    <a:pt x="290" y="316"/>
                  </a:lnTo>
                  <a:lnTo>
                    <a:pt x="279" y="314"/>
                  </a:lnTo>
                  <a:lnTo>
                    <a:pt x="268" y="314"/>
                  </a:lnTo>
                  <a:lnTo>
                    <a:pt x="257" y="316"/>
                  </a:lnTo>
                  <a:lnTo>
                    <a:pt x="244" y="316"/>
                  </a:lnTo>
                  <a:lnTo>
                    <a:pt x="231" y="318"/>
                  </a:lnTo>
                  <a:lnTo>
                    <a:pt x="220" y="316"/>
                  </a:lnTo>
                  <a:lnTo>
                    <a:pt x="211" y="316"/>
                  </a:lnTo>
                  <a:lnTo>
                    <a:pt x="204" y="312"/>
                  </a:lnTo>
                  <a:lnTo>
                    <a:pt x="200" y="309"/>
                  </a:lnTo>
                  <a:lnTo>
                    <a:pt x="200" y="301"/>
                  </a:lnTo>
                  <a:lnTo>
                    <a:pt x="209" y="283"/>
                  </a:lnTo>
                  <a:lnTo>
                    <a:pt x="224" y="261"/>
                  </a:lnTo>
                  <a:lnTo>
                    <a:pt x="239" y="241"/>
                  </a:lnTo>
                  <a:lnTo>
                    <a:pt x="252" y="231"/>
                  </a:lnTo>
                  <a:lnTo>
                    <a:pt x="264" y="226"/>
                  </a:lnTo>
                  <a:lnTo>
                    <a:pt x="292" y="215"/>
                  </a:lnTo>
                  <a:lnTo>
                    <a:pt x="327" y="200"/>
                  </a:lnTo>
                  <a:lnTo>
                    <a:pt x="367" y="182"/>
                  </a:lnTo>
                  <a:lnTo>
                    <a:pt x="408" y="165"/>
                  </a:lnTo>
                  <a:lnTo>
                    <a:pt x="446" y="151"/>
                  </a:lnTo>
                  <a:lnTo>
                    <a:pt x="474" y="138"/>
                  </a:lnTo>
                  <a:lnTo>
                    <a:pt x="490" y="132"/>
                  </a:lnTo>
                  <a:lnTo>
                    <a:pt x="483" y="127"/>
                  </a:lnTo>
                  <a:lnTo>
                    <a:pt x="474" y="118"/>
                  </a:lnTo>
                  <a:lnTo>
                    <a:pt x="461" y="110"/>
                  </a:lnTo>
                  <a:lnTo>
                    <a:pt x="448" y="101"/>
                  </a:lnTo>
                  <a:lnTo>
                    <a:pt x="434" y="92"/>
                  </a:lnTo>
                  <a:lnTo>
                    <a:pt x="421" y="85"/>
                  </a:lnTo>
                  <a:lnTo>
                    <a:pt x="410" y="79"/>
                  </a:lnTo>
                  <a:lnTo>
                    <a:pt x="400" y="75"/>
                  </a:lnTo>
                  <a:lnTo>
                    <a:pt x="389" y="72"/>
                  </a:lnTo>
                  <a:lnTo>
                    <a:pt x="384" y="66"/>
                  </a:lnTo>
                  <a:lnTo>
                    <a:pt x="386" y="62"/>
                  </a:lnTo>
                  <a:lnTo>
                    <a:pt x="395" y="59"/>
                  </a:lnTo>
                  <a:lnTo>
                    <a:pt x="400" y="57"/>
                  </a:lnTo>
                  <a:lnTo>
                    <a:pt x="410" y="57"/>
                  </a:lnTo>
                  <a:lnTo>
                    <a:pt x="417" y="57"/>
                  </a:lnTo>
                  <a:lnTo>
                    <a:pt x="426" y="55"/>
                  </a:lnTo>
                  <a:lnTo>
                    <a:pt x="434" y="55"/>
                  </a:lnTo>
                  <a:lnTo>
                    <a:pt x="443" y="55"/>
                  </a:lnTo>
                  <a:lnTo>
                    <a:pt x="448" y="57"/>
                  </a:lnTo>
                  <a:lnTo>
                    <a:pt x="454" y="57"/>
                  </a:lnTo>
                  <a:lnTo>
                    <a:pt x="452" y="48"/>
                  </a:lnTo>
                  <a:lnTo>
                    <a:pt x="446" y="40"/>
                  </a:lnTo>
                  <a:lnTo>
                    <a:pt x="439" y="35"/>
                  </a:lnTo>
                  <a:lnTo>
                    <a:pt x="428" y="31"/>
                  </a:lnTo>
                  <a:lnTo>
                    <a:pt x="421" y="31"/>
                  </a:lnTo>
                  <a:lnTo>
                    <a:pt x="413" y="31"/>
                  </a:lnTo>
                  <a:lnTo>
                    <a:pt x="402" y="33"/>
                  </a:lnTo>
                  <a:lnTo>
                    <a:pt x="391" y="33"/>
                  </a:lnTo>
                  <a:lnTo>
                    <a:pt x="380" y="37"/>
                  </a:lnTo>
                  <a:lnTo>
                    <a:pt x="367" y="40"/>
                  </a:lnTo>
                  <a:lnTo>
                    <a:pt x="356" y="44"/>
                  </a:lnTo>
                  <a:lnTo>
                    <a:pt x="347" y="51"/>
                  </a:lnTo>
                  <a:lnTo>
                    <a:pt x="340" y="59"/>
                  </a:lnTo>
                  <a:lnTo>
                    <a:pt x="331" y="68"/>
                  </a:lnTo>
                  <a:lnTo>
                    <a:pt x="323" y="77"/>
                  </a:lnTo>
                  <a:lnTo>
                    <a:pt x="316" y="86"/>
                  </a:lnTo>
                  <a:lnTo>
                    <a:pt x="307" y="96"/>
                  </a:lnTo>
                  <a:lnTo>
                    <a:pt x="301" y="103"/>
                  </a:lnTo>
                  <a:lnTo>
                    <a:pt x="294" y="110"/>
                  </a:lnTo>
                  <a:lnTo>
                    <a:pt x="288" y="116"/>
                  </a:lnTo>
                  <a:lnTo>
                    <a:pt x="281" y="121"/>
                  </a:lnTo>
                  <a:lnTo>
                    <a:pt x="274" y="127"/>
                  </a:lnTo>
                  <a:lnTo>
                    <a:pt x="264" y="134"/>
                  </a:lnTo>
                  <a:lnTo>
                    <a:pt x="255" y="140"/>
                  </a:lnTo>
                  <a:lnTo>
                    <a:pt x="248" y="147"/>
                  </a:lnTo>
                  <a:lnTo>
                    <a:pt x="239" y="151"/>
                  </a:lnTo>
                  <a:lnTo>
                    <a:pt x="233" y="154"/>
                  </a:lnTo>
                  <a:lnTo>
                    <a:pt x="230" y="154"/>
                  </a:lnTo>
                  <a:lnTo>
                    <a:pt x="231" y="149"/>
                  </a:lnTo>
                  <a:lnTo>
                    <a:pt x="242" y="136"/>
                  </a:lnTo>
                  <a:lnTo>
                    <a:pt x="257" y="121"/>
                  </a:lnTo>
                  <a:lnTo>
                    <a:pt x="272" y="108"/>
                  </a:lnTo>
                  <a:lnTo>
                    <a:pt x="279" y="99"/>
                  </a:lnTo>
                  <a:lnTo>
                    <a:pt x="290" y="88"/>
                  </a:lnTo>
                  <a:lnTo>
                    <a:pt x="301" y="74"/>
                  </a:lnTo>
                  <a:lnTo>
                    <a:pt x="312" y="59"/>
                  </a:lnTo>
                  <a:lnTo>
                    <a:pt x="320" y="46"/>
                  </a:lnTo>
                  <a:lnTo>
                    <a:pt x="323" y="35"/>
                  </a:lnTo>
                  <a:lnTo>
                    <a:pt x="320" y="29"/>
                  </a:lnTo>
                  <a:lnTo>
                    <a:pt x="310" y="31"/>
                  </a:lnTo>
                  <a:lnTo>
                    <a:pt x="320" y="28"/>
                  </a:lnTo>
                  <a:lnTo>
                    <a:pt x="332" y="24"/>
                  </a:lnTo>
                  <a:lnTo>
                    <a:pt x="347" y="20"/>
                  </a:lnTo>
                  <a:lnTo>
                    <a:pt x="366" y="15"/>
                  </a:lnTo>
                  <a:lnTo>
                    <a:pt x="382" y="9"/>
                  </a:lnTo>
                  <a:lnTo>
                    <a:pt x="400" y="6"/>
                  </a:lnTo>
                  <a:lnTo>
                    <a:pt x="419" y="2"/>
                  </a:lnTo>
                  <a:lnTo>
                    <a:pt x="434" y="0"/>
                  </a:lnTo>
                  <a:lnTo>
                    <a:pt x="443" y="0"/>
                  </a:lnTo>
                  <a:lnTo>
                    <a:pt x="452" y="0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9" y="17"/>
                  </a:lnTo>
                  <a:lnTo>
                    <a:pt x="496" y="35"/>
                  </a:lnTo>
                  <a:lnTo>
                    <a:pt x="513" y="55"/>
                  </a:lnTo>
                  <a:lnTo>
                    <a:pt x="531" y="75"/>
                  </a:lnTo>
                  <a:lnTo>
                    <a:pt x="547" y="96"/>
                  </a:lnTo>
                  <a:lnTo>
                    <a:pt x="564" y="112"/>
                  </a:lnTo>
                  <a:lnTo>
                    <a:pt x="579" y="127"/>
                  </a:lnTo>
                  <a:lnTo>
                    <a:pt x="590" y="138"/>
                  </a:lnTo>
                  <a:lnTo>
                    <a:pt x="599" y="147"/>
                  </a:lnTo>
                  <a:lnTo>
                    <a:pt x="608" y="158"/>
                  </a:lnTo>
                  <a:lnTo>
                    <a:pt x="617" y="169"/>
                  </a:lnTo>
                  <a:lnTo>
                    <a:pt x="626" y="180"/>
                  </a:lnTo>
                  <a:lnTo>
                    <a:pt x="634" y="191"/>
                  </a:lnTo>
                  <a:lnTo>
                    <a:pt x="639" y="200"/>
                  </a:lnTo>
                  <a:lnTo>
                    <a:pt x="645" y="209"/>
                  </a:lnTo>
                  <a:lnTo>
                    <a:pt x="647" y="217"/>
                  </a:lnTo>
                  <a:lnTo>
                    <a:pt x="650" y="228"/>
                  </a:lnTo>
                  <a:lnTo>
                    <a:pt x="656" y="248"/>
                  </a:lnTo>
                  <a:lnTo>
                    <a:pt x="667" y="274"/>
                  </a:lnTo>
                  <a:lnTo>
                    <a:pt x="678" y="303"/>
                  </a:lnTo>
                  <a:lnTo>
                    <a:pt x="689" y="333"/>
                  </a:lnTo>
                  <a:lnTo>
                    <a:pt x="702" y="358"/>
                  </a:lnTo>
                  <a:lnTo>
                    <a:pt x="713" y="380"/>
                  </a:lnTo>
                  <a:lnTo>
                    <a:pt x="722" y="395"/>
                  </a:lnTo>
                  <a:lnTo>
                    <a:pt x="731" y="410"/>
                  </a:lnTo>
                  <a:lnTo>
                    <a:pt x="744" y="434"/>
                  </a:lnTo>
                  <a:lnTo>
                    <a:pt x="759" y="463"/>
                  </a:lnTo>
                  <a:lnTo>
                    <a:pt x="773" y="494"/>
                  </a:lnTo>
                  <a:lnTo>
                    <a:pt x="788" y="527"/>
                  </a:lnTo>
                  <a:lnTo>
                    <a:pt x="799" y="558"/>
                  </a:lnTo>
                  <a:lnTo>
                    <a:pt x="806" y="584"/>
                  </a:lnTo>
                  <a:lnTo>
                    <a:pt x="810" y="601"/>
                  </a:lnTo>
                  <a:lnTo>
                    <a:pt x="814" y="641"/>
                  </a:lnTo>
                  <a:lnTo>
                    <a:pt x="819" y="700"/>
                  </a:lnTo>
                  <a:lnTo>
                    <a:pt x="827" y="757"/>
                  </a:lnTo>
                  <a:lnTo>
                    <a:pt x="832" y="792"/>
                  </a:lnTo>
                  <a:lnTo>
                    <a:pt x="836" y="827"/>
                  </a:lnTo>
                  <a:lnTo>
                    <a:pt x="840" y="885"/>
                  </a:lnTo>
                  <a:lnTo>
                    <a:pt x="843" y="944"/>
                  </a:lnTo>
                  <a:lnTo>
                    <a:pt x="843" y="981"/>
                  </a:lnTo>
                  <a:lnTo>
                    <a:pt x="841" y="1003"/>
                  </a:lnTo>
                  <a:lnTo>
                    <a:pt x="841" y="1025"/>
                  </a:lnTo>
                  <a:lnTo>
                    <a:pt x="841" y="1045"/>
                  </a:lnTo>
                  <a:lnTo>
                    <a:pt x="841" y="1058"/>
                  </a:lnTo>
                  <a:lnTo>
                    <a:pt x="843" y="1069"/>
                  </a:lnTo>
                  <a:lnTo>
                    <a:pt x="841" y="1086"/>
                  </a:lnTo>
                  <a:lnTo>
                    <a:pt x="840" y="1100"/>
                  </a:lnTo>
                  <a:lnTo>
                    <a:pt x="836" y="1110"/>
                  </a:lnTo>
                  <a:lnTo>
                    <a:pt x="830" y="1113"/>
                  </a:lnTo>
                  <a:lnTo>
                    <a:pt x="827" y="1117"/>
                  </a:lnTo>
                  <a:lnTo>
                    <a:pt x="823" y="1122"/>
                  </a:lnTo>
                  <a:lnTo>
                    <a:pt x="818" y="1126"/>
                  </a:lnTo>
                  <a:lnTo>
                    <a:pt x="830" y="1144"/>
                  </a:lnTo>
                  <a:lnTo>
                    <a:pt x="841" y="1168"/>
                  </a:lnTo>
                  <a:lnTo>
                    <a:pt x="851" y="1190"/>
                  </a:lnTo>
                  <a:lnTo>
                    <a:pt x="854" y="1203"/>
                  </a:lnTo>
                  <a:lnTo>
                    <a:pt x="851" y="1214"/>
                  </a:lnTo>
                  <a:lnTo>
                    <a:pt x="843" y="1233"/>
                  </a:lnTo>
                  <a:lnTo>
                    <a:pt x="836" y="1253"/>
                  </a:lnTo>
                  <a:lnTo>
                    <a:pt x="832" y="1268"/>
                  </a:lnTo>
                  <a:lnTo>
                    <a:pt x="834" y="1288"/>
                  </a:lnTo>
                  <a:lnTo>
                    <a:pt x="841" y="1323"/>
                  </a:lnTo>
                  <a:lnTo>
                    <a:pt x="849" y="1356"/>
                  </a:lnTo>
                  <a:lnTo>
                    <a:pt x="852" y="1376"/>
                  </a:lnTo>
                  <a:lnTo>
                    <a:pt x="849" y="1391"/>
                  </a:lnTo>
                  <a:lnTo>
                    <a:pt x="843" y="1413"/>
                  </a:lnTo>
                  <a:lnTo>
                    <a:pt x="836" y="1437"/>
                  </a:lnTo>
                  <a:lnTo>
                    <a:pt x="829" y="1453"/>
                  </a:lnTo>
                  <a:lnTo>
                    <a:pt x="814" y="1453"/>
                  </a:lnTo>
                  <a:lnTo>
                    <a:pt x="786" y="1453"/>
                  </a:lnTo>
                  <a:lnTo>
                    <a:pt x="744" y="1453"/>
                  </a:lnTo>
                  <a:lnTo>
                    <a:pt x="693" y="1453"/>
                  </a:lnTo>
                  <a:lnTo>
                    <a:pt x="634" y="1453"/>
                  </a:lnTo>
                  <a:lnTo>
                    <a:pt x="566" y="1453"/>
                  </a:lnTo>
                  <a:lnTo>
                    <a:pt x="496" y="1453"/>
                  </a:lnTo>
                  <a:lnTo>
                    <a:pt x="422" y="1453"/>
                  </a:lnTo>
                  <a:lnTo>
                    <a:pt x="349" y="1453"/>
                  </a:lnTo>
                  <a:lnTo>
                    <a:pt x="277" y="1453"/>
                  </a:lnTo>
                  <a:lnTo>
                    <a:pt x="209" y="1453"/>
                  </a:lnTo>
                  <a:lnTo>
                    <a:pt x="147" y="1453"/>
                  </a:lnTo>
                  <a:lnTo>
                    <a:pt x="94" y="1453"/>
                  </a:lnTo>
                  <a:lnTo>
                    <a:pt x="50" y="1453"/>
                  </a:lnTo>
                  <a:lnTo>
                    <a:pt x="16" y="1453"/>
                  </a:lnTo>
                  <a:lnTo>
                    <a:pt x="0" y="1453"/>
                  </a:lnTo>
                  <a:lnTo>
                    <a:pt x="2" y="1437"/>
                  </a:lnTo>
                  <a:lnTo>
                    <a:pt x="9" y="1413"/>
                  </a:lnTo>
                  <a:lnTo>
                    <a:pt x="18" y="1383"/>
                  </a:lnTo>
                  <a:lnTo>
                    <a:pt x="27" y="1354"/>
                  </a:lnTo>
                  <a:lnTo>
                    <a:pt x="38" y="1323"/>
                  </a:lnTo>
                  <a:lnTo>
                    <a:pt x="50" y="1297"/>
                  </a:lnTo>
                  <a:lnTo>
                    <a:pt x="57" y="1277"/>
                  </a:lnTo>
                  <a:lnTo>
                    <a:pt x="61" y="1266"/>
                  </a:lnTo>
                  <a:lnTo>
                    <a:pt x="68" y="1251"/>
                  </a:lnTo>
                  <a:lnTo>
                    <a:pt x="77" y="1234"/>
                  </a:lnTo>
                  <a:lnTo>
                    <a:pt x="88" y="1220"/>
                  </a:lnTo>
                  <a:lnTo>
                    <a:pt x="94" y="1207"/>
                  </a:lnTo>
                  <a:lnTo>
                    <a:pt x="97" y="1198"/>
                  </a:lnTo>
                  <a:lnTo>
                    <a:pt x="103" y="1190"/>
                  </a:lnTo>
                  <a:lnTo>
                    <a:pt x="108" y="1183"/>
                  </a:lnTo>
                  <a:lnTo>
                    <a:pt x="117" y="1179"/>
                  </a:lnTo>
                  <a:lnTo>
                    <a:pt x="121" y="1172"/>
                  </a:lnTo>
                  <a:lnTo>
                    <a:pt x="123" y="1163"/>
                  </a:lnTo>
                  <a:lnTo>
                    <a:pt x="125" y="1152"/>
                  </a:lnTo>
                  <a:lnTo>
                    <a:pt x="123" y="1143"/>
                  </a:lnTo>
                  <a:lnTo>
                    <a:pt x="119" y="1130"/>
                  </a:lnTo>
                  <a:lnTo>
                    <a:pt x="117" y="1113"/>
                  </a:lnTo>
                  <a:lnTo>
                    <a:pt x="117" y="1097"/>
                  </a:lnTo>
                  <a:lnTo>
                    <a:pt x="121" y="1086"/>
                  </a:lnTo>
                  <a:lnTo>
                    <a:pt x="116" y="1078"/>
                  </a:lnTo>
                  <a:lnTo>
                    <a:pt x="106" y="1069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9" y="1031"/>
                  </a:lnTo>
                  <a:lnTo>
                    <a:pt x="72" y="1018"/>
                  </a:lnTo>
                  <a:lnTo>
                    <a:pt x="68" y="1005"/>
                  </a:lnTo>
                  <a:lnTo>
                    <a:pt x="68" y="994"/>
                  </a:lnTo>
                  <a:lnTo>
                    <a:pt x="62" y="988"/>
                  </a:lnTo>
                  <a:lnTo>
                    <a:pt x="57" y="981"/>
                  </a:lnTo>
                  <a:lnTo>
                    <a:pt x="51" y="974"/>
                  </a:lnTo>
                  <a:lnTo>
                    <a:pt x="46" y="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1" name="Freeform 107"/>
            <p:cNvSpPr>
              <a:spLocks/>
            </p:cNvSpPr>
            <p:nvPr/>
          </p:nvSpPr>
          <p:spPr bwMode="auto">
            <a:xfrm>
              <a:off x="4987" y="2981"/>
              <a:ext cx="173" cy="332"/>
            </a:xfrm>
            <a:custGeom>
              <a:avLst/>
              <a:gdLst>
                <a:gd name="T0" fmla="*/ 320 w 345"/>
                <a:gd name="T1" fmla="*/ 22 h 663"/>
                <a:gd name="T2" fmla="*/ 268 w 345"/>
                <a:gd name="T3" fmla="*/ 83 h 663"/>
                <a:gd name="T4" fmla="*/ 220 w 345"/>
                <a:gd name="T5" fmla="*/ 151 h 663"/>
                <a:gd name="T6" fmla="*/ 186 w 345"/>
                <a:gd name="T7" fmla="*/ 212 h 663"/>
                <a:gd name="T8" fmla="*/ 154 w 345"/>
                <a:gd name="T9" fmla="*/ 283 h 663"/>
                <a:gd name="T10" fmla="*/ 130 w 345"/>
                <a:gd name="T11" fmla="*/ 408 h 663"/>
                <a:gd name="T12" fmla="*/ 123 w 345"/>
                <a:gd name="T13" fmla="*/ 483 h 663"/>
                <a:gd name="T14" fmla="*/ 105 w 345"/>
                <a:gd name="T15" fmla="*/ 564 h 663"/>
                <a:gd name="T16" fmla="*/ 96 w 345"/>
                <a:gd name="T17" fmla="*/ 586 h 663"/>
                <a:gd name="T18" fmla="*/ 90 w 345"/>
                <a:gd name="T19" fmla="*/ 594 h 663"/>
                <a:gd name="T20" fmla="*/ 90 w 345"/>
                <a:gd name="T21" fmla="*/ 597 h 663"/>
                <a:gd name="T22" fmla="*/ 97 w 345"/>
                <a:gd name="T23" fmla="*/ 606 h 663"/>
                <a:gd name="T24" fmla="*/ 85 w 345"/>
                <a:gd name="T25" fmla="*/ 619 h 663"/>
                <a:gd name="T26" fmla="*/ 59 w 345"/>
                <a:gd name="T27" fmla="*/ 649 h 663"/>
                <a:gd name="T28" fmla="*/ 39 w 345"/>
                <a:gd name="T29" fmla="*/ 662 h 663"/>
                <a:gd name="T30" fmla="*/ 13 w 345"/>
                <a:gd name="T31" fmla="*/ 658 h 663"/>
                <a:gd name="T32" fmla="*/ 2 w 345"/>
                <a:gd name="T33" fmla="*/ 632 h 663"/>
                <a:gd name="T34" fmla="*/ 0 w 345"/>
                <a:gd name="T35" fmla="*/ 566 h 663"/>
                <a:gd name="T36" fmla="*/ 5 w 345"/>
                <a:gd name="T37" fmla="*/ 520 h 663"/>
                <a:gd name="T38" fmla="*/ 13 w 345"/>
                <a:gd name="T39" fmla="*/ 465 h 663"/>
                <a:gd name="T40" fmla="*/ 22 w 345"/>
                <a:gd name="T41" fmla="*/ 436 h 663"/>
                <a:gd name="T42" fmla="*/ 35 w 345"/>
                <a:gd name="T43" fmla="*/ 399 h 663"/>
                <a:gd name="T44" fmla="*/ 42 w 345"/>
                <a:gd name="T45" fmla="*/ 358 h 663"/>
                <a:gd name="T46" fmla="*/ 59 w 345"/>
                <a:gd name="T47" fmla="*/ 272 h 663"/>
                <a:gd name="T48" fmla="*/ 73 w 345"/>
                <a:gd name="T49" fmla="*/ 221 h 663"/>
                <a:gd name="T50" fmla="*/ 77 w 345"/>
                <a:gd name="T51" fmla="*/ 169 h 663"/>
                <a:gd name="T52" fmla="*/ 90 w 345"/>
                <a:gd name="T53" fmla="*/ 140 h 663"/>
                <a:gd name="T54" fmla="*/ 99 w 345"/>
                <a:gd name="T55" fmla="*/ 110 h 663"/>
                <a:gd name="T56" fmla="*/ 103 w 345"/>
                <a:gd name="T57" fmla="*/ 87 h 663"/>
                <a:gd name="T58" fmla="*/ 118 w 345"/>
                <a:gd name="T59" fmla="*/ 43 h 663"/>
                <a:gd name="T60" fmla="*/ 134 w 345"/>
                <a:gd name="T61" fmla="*/ 37 h 663"/>
                <a:gd name="T62" fmla="*/ 152 w 345"/>
                <a:gd name="T63" fmla="*/ 54 h 663"/>
                <a:gd name="T64" fmla="*/ 173 w 345"/>
                <a:gd name="T65" fmla="*/ 72 h 663"/>
                <a:gd name="T66" fmla="*/ 187 w 345"/>
                <a:gd name="T67" fmla="*/ 88 h 663"/>
                <a:gd name="T68" fmla="*/ 180 w 345"/>
                <a:gd name="T69" fmla="*/ 92 h 663"/>
                <a:gd name="T70" fmla="*/ 162 w 345"/>
                <a:gd name="T71" fmla="*/ 90 h 663"/>
                <a:gd name="T72" fmla="*/ 158 w 345"/>
                <a:gd name="T73" fmla="*/ 98 h 663"/>
                <a:gd name="T74" fmla="*/ 162 w 345"/>
                <a:gd name="T75" fmla="*/ 110 h 663"/>
                <a:gd name="T76" fmla="*/ 176 w 345"/>
                <a:gd name="T77" fmla="*/ 118 h 663"/>
                <a:gd name="T78" fmla="*/ 200 w 345"/>
                <a:gd name="T79" fmla="*/ 125 h 663"/>
                <a:gd name="T80" fmla="*/ 215 w 345"/>
                <a:gd name="T81" fmla="*/ 114 h 663"/>
                <a:gd name="T82" fmla="*/ 233 w 345"/>
                <a:gd name="T83" fmla="*/ 87 h 663"/>
                <a:gd name="T84" fmla="*/ 248 w 345"/>
                <a:gd name="T85" fmla="*/ 66 h 663"/>
                <a:gd name="T86" fmla="*/ 277 w 345"/>
                <a:gd name="T87" fmla="*/ 46 h 663"/>
                <a:gd name="T88" fmla="*/ 309 w 345"/>
                <a:gd name="T89" fmla="*/ 22 h 663"/>
                <a:gd name="T90" fmla="*/ 336 w 345"/>
                <a:gd name="T91" fmla="*/ 4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" h="663">
                  <a:moveTo>
                    <a:pt x="345" y="0"/>
                  </a:moveTo>
                  <a:lnTo>
                    <a:pt x="320" y="22"/>
                  </a:lnTo>
                  <a:lnTo>
                    <a:pt x="294" y="50"/>
                  </a:lnTo>
                  <a:lnTo>
                    <a:pt x="268" y="83"/>
                  </a:lnTo>
                  <a:lnTo>
                    <a:pt x="243" y="116"/>
                  </a:lnTo>
                  <a:lnTo>
                    <a:pt x="220" y="151"/>
                  </a:lnTo>
                  <a:lnTo>
                    <a:pt x="200" y="184"/>
                  </a:lnTo>
                  <a:lnTo>
                    <a:pt x="186" y="212"/>
                  </a:lnTo>
                  <a:lnTo>
                    <a:pt x="173" y="234"/>
                  </a:lnTo>
                  <a:lnTo>
                    <a:pt x="154" y="283"/>
                  </a:lnTo>
                  <a:lnTo>
                    <a:pt x="140" y="347"/>
                  </a:lnTo>
                  <a:lnTo>
                    <a:pt x="130" y="408"/>
                  </a:lnTo>
                  <a:lnTo>
                    <a:pt x="127" y="450"/>
                  </a:lnTo>
                  <a:lnTo>
                    <a:pt x="123" y="483"/>
                  </a:lnTo>
                  <a:lnTo>
                    <a:pt x="114" y="527"/>
                  </a:lnTo>
                  <a:lnTo>
                    <a:pt x="105" y="564"/>
                  </a:lnTo>
                  <a:lnTo>
                    <a:pt x="99" y="583"/>
                  </a:lnTo>
                  <a:lnTo>
                    <a:pt x="96" y="586"/>
                  </a:lnTo>
                  <a:lnTo>
                    <a:pt x="94" y="590"/>
                  </a:lnTo>
                  <a:lnTo>
                    <a:pt x="90" y="594"/>
                  </a:lnTo>
                  <a:lnTo>
                    <a:pt x="86" y="595"/>
                  </a:lnTo>
                  <a:lnTo>
                    <a:pt x="90" y="597"/>
                  </a:lnTo>
                  <a:lnTo>
                    <a:pt x="94" y="603"/>
                  </a:lnTo>
                  <a:lnTo>
                    <a:pt x="97" y="606"/>
                  </a:lnTo>
                  <a:lnTo>
                    <a:pt x="101" y="610"/>
                  </a:lnTo>
                  <a:lnTo>
                    <a:pt x="85" y="619"/>
                  </a:lnTo>
                  <a:lnTo>
                    <a:pt x="72" y="632"/>
                  </a:lnTo>
                  <a:lnTo>
                    <a:pt x="59" y="649"/>
                  </a:lnTo>
                  <a:lnTo>
                    <a:pt x="48" y="663"/>
                  </a:lnTo>
                  <a:lnTo>
                    <a:pt x="39" y="662"/>
                  </a:lnTo>
                  <a:lnTo>
                    <a:pt x="26" y="660"/>
                  </a:lnTo>
                  <a:lnTo>
                    <a:pt x="13" y="658"/>
                  </a:lnTo>
                  <a:lnTo>
                    <a:pt x="2" y="656"/>
                  </a:lnTo>
                  <a:lnTo>
                    <a:pt x="2" y="632"/>
                  </a:lnTo>
                  <a:lnTo>
                    <a:pt x="0" y="597"/>
                  </a:lnTo>
                  <a:lnTo>
                    <a:pt x="0" y="566"/>
                  </a:lnTo>
                  <a:lnTo>
                    <a:pt x="2" y="546"/>
                  </a:lnTo>
                  <a:lnTo>
                    <a:pt x="5" y="520"/>
                  </a:lnTo>
                  <a:lnTo>
                    <a:pt x="9" y="491"/>
                  </a:lnTo>
                  <a:lnTo>
                    <a:pt x="13" y="465"/>
                  </a:lnTo>
                  <a:lnTo>
                    <a:pt x="17" y="448"/>
                  </a:lnTo>
                  <a:lnTo>
                    <a:pt x="22" y="436"/>
                  </a:lnTo>
                  <a:lnTo>
                    <a:pt x="29" y="419"/>
                  </a:lnTo>
                  <a:lnTo>
                    <a:pt x="35" y="399"/>
                  </a:lnTo>
                  <a:lnTo>
                    <a:pt x="39" y="384"/>
                  </a:lnTo>
                  <a:lnTo>
                    <a:pt x="42" y="358"/>
                  </a:lnTo>
                  <a:lnTo>
                    <a:pt x="48" y="316"/>
                  </a:lnTo>
                  <a:lnTo>
                    <a:pt x="59" y="272"/>
                  </a:lnTo>
                  <a:lnTo>
                    <a:pt x="73" y="239"/>
                  </a:lnTo>
                  <a:lnTo>
                    <a:pt x="73" y="221"/>
                  </a:lnTo>
                  <a:lnTo>
                    <a:pt x="75" y="195"/>
                  </a:lnTo>
                  <a:lnTo>
                    <a:pt x="77" y="169"/>
                  </a:lnTo>
                  <a:lnTo>
                    <a:pt x="83" y="153"/>
                  </a:lnTo>
                  <a:lnTo>
                    <a:pt x="90" y="140"/>
                  </a:lnTo>
                  <a:lnTo>
                    <a:pt x="96" y="125"/>
                  </a:lnTo>
                  <a:lnTo>
                    <a:pt x="99" y="110"/>
                  </a:lnTo>
                  <a:lnTo>
                    <a:pt x="101" y="101"/>
                  </a:lnTo>
                  <a:lnTo>
                    <a:pt x="103" y="87"/>
                  </a:lnTo>
                  <a:lnTo>
                    <a:pt x="110" y="65"/>
                  </a:lnTo>
                  <a:lnTo>
                    <a:pt x="118" y="43"/>
                  </a:lnTo>
                  <a:lnTo>
                    <a:pt x="125" y="31"/>
                  </a:lnTo>
                  <a:lnTo>
                    <a:pt x="134" y="37"/>
                  </a:lnTo>
                  <a:lnTo>
                    <a:pt x="143" y="44"/>
                  </a:lnTo>
                  <a:lnTo>
                    <a:pt x="152" y="54"/>
                  </a:lnTo>
                  <a:lnTo>
                    <a:pt x="164" y="63"/>
                  </a:lnTo>
                  <a:lnTo>
                    <a:pt x="173" y="72"/>
                  </a:lnTo>
                  <a:lnTo>
                    <a:pt x="180" y="81"/>
                  </a:lnTo>
                  <a:lnTo>
                    <a:pt x="187" y="88"/>
                  </a:lnTo>
                  <a:lnTo>
                    <a:pt x="191" y="94"/>
                  </a:lnTo>
                  <a:lnTo>
                    <a:pt x="180" y="92"/>
                  </a:lnTo>
                  <a:lnTo>
                    <a:pt x="169" y="90"/>
                  </a:lnTo>
                  <a:lnTo>
                    <a:pt x="162" y="90"/>
                  </a:lnTo>
                  <a:lnTo>
                    <a:pt x="158" y="92"/>
                  </a:lnTo>
                  <a:lnTo>
                    <a:pt x="158" y="98"/>
                  </a:lnTo>
                  <a:lnTo>
                    <a:pt x="158" y="103"/>
                  </a:lnTo>
                  <a:lnTo>
                    <a:pt x="162" y="110"/>
                  </a:lnTo>
                  <a:lnTo>
                    <a:pt x="167" y="114"/>
                  </a:lnTo>
                  <a:lnTo>
                    <a:pt x="176" y="118"/>
                  </a:lnTo>
                  <a:lnTo>
                    <a:pt x="189" y="121"/>
                  </a:lnTo>
                  <a:lnTo>
                    <a:pt x="200" y="125"/>
                  </a:lnTo>
                  <a:lnTo>
                    <a:pt x="208" y="123"/>
                  </a:lnTo>
                  <a:lnTo>
                    <a:pt x="215" y="114"/>
                  </a:lnTo>
                  <a:lnTo>
                    <a:pt x="226" y="101"/>
                  </a:lnTo>
                  <a:lnTo>
                    <a:pt x="233" y="87"/>
                  </a:lnTo>
                  <a:lnTo>
                    <a:pt x="237" y="74"/>
                  </a:lnTo>
                  <a:lnTo>
                    <a:pt x="248" y="66"/>
                  </a:lnTo>
                  <a:lnTo>
                    <a:pt x="261" y="57"/>
                  </a:lnTo>
                  <a:lnTo>
                    <a:pt x="277" y="46"/>
                  </a:lnTo>
                  <a:lnTo>
                    <a:pt x="294" y="33"/>
                  </a:lnTo>
                  <a:lnTo>
                    <a:pt x="309" y="22"/>
                  </a:lnTo>
                  <a:lnTo>
                    <a:pt x="323" y="11"/>
                  </a:lnTo>
                  <a:lnTo>
                    <a:pt x="336" y="4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2" name="Freeform 108"/>
            <p:cNvSpPr>
              <a:spLocks/>
            </p:cNvSpPr>
            <p:nvPr/>
          </p:nvSpPr>
          <p:spPr bwMode="auto">
            <a:xfrm>
              <a:off x="5027" y="3414"/>
              <a:ext cx="201" cy="72"/>
            </a:xfrm>
            <a:custGeom>
              <a:avLst/>
              <a:gdLst>
                <a:gd name="T0" fmla="*/ 16 w 400"/>
                <a:gd name="T1" fmla="*/ 92 h 146"/>
                <a:gd name="T2" fmla="*/ 5 w 400"/>
                <a:gd name="T3" fmla="*/ 78 h 146"/>
                <a:gd name="T4" fmla="*/ 20 w 400"/>
                <a:gd name="T5" fmla="*/ 74 h 146"/>
                <a:gd name="T6" fmla="*/ 59 w 400"/>
                <a:gd name="T7" fmla="*/ 74 h 146"/>
                <a:gd name="T8" fmla="*/ 92 w 400"/>
                <a:gd name="T9" fmla="*/ 74 h 146"/>
                <a:gd name="T10" fmla="*/ 114 w 400"/>
                <a:gd name="T11" fmla="*/ 72 h 146"/>
                <a:gd name="T12" fmla="*/ 127 w 400"/>
                <a:gd name="T13" fmla="*/ 70 h 146"/>
                <a:gd name="T14" fmla="*/ 147 w 400"/>
                <a:gd name="T15" fmla="*/ 65 h 146"/>
                <a:gd name="T16" fmla="*/ 169 w 400"/>
                <a:gd name="T17" fmla="*/ 57 h 146"/>
                <a:gd name="T18" fmla="*/ 189 w 400"/>
                <a:gd name="T19" fmla="*/ 50 h 146"/>
                <a:gd name="T20" fmla="*/ 204 w 400"/>
                <a:gd name="T21" fmla="*/ 43 h 146"/>
                <a:gd name="T22" fmla="*/ 220 w 400"/>
                <a:gd name="T23" fmla="*/ 32 h 146"/>
                <a:gd name="T24" fmla="*/ 239 w 400"/>
                <a:gd name="T25" fmla="*/ 21 h 146"/>
                <a:gd name="T26" fmla="*/ 253 w 400"/>
                <a:gd name="T27" fmla="*/ 6 h 146"/>
                <a:gd name="T28" fmla="*/ 268 w 400"/>
                <a:gd name="T29" fmla="*/ 8 h 146"/>
                <a:gd name="T30" fmla="*/ 303 w 400"/>
                <a:gd name="T31" fmla="*/ 21 h 146"/>
                <a:gd name="T32" fmla="*/ 345 w 400"/>
                <a:gd name="T33" fmla="*/ 34 h 146"/>
                <a:gd name="T34" fmla="*/ 386 w 400"/>
                <a:gd name="T35" fmla="*/ 41 h 146"/>
                <a:gd name="T36" fmla="*/ 395 w 400"/>
                <a:gd name="T37" fmla="*/ 52 h 146"/>
                <a:gd name="T38" fmla="*/ 382 w 400"/>
                <a:gd name="T39" fmla="*/ 65 h 146"/>
                <a:gd name="T40" fmla="*/ 367 w 400"/>
                <a:gd name="T41" fmla="*/ 67 h 146"/>
                <a:gd name="T42" fmla="*/ 334 w 400"/>
                <a:gd name="T43" fmla="*/ 61 h 146"/>
                <a:gd name="T44" fmla="*/ 290 w 400"/>
                <a:gd name="T45" fmla="*/ 56 h 146"/>
                <a:gd name="T46" fmla="*/ 253 w 400"/>
                <a:gd name="T47" fmla="*/ 50 h 146"/>
                <a:gd name="T48" fmla="*/ 233 w 400"/>
                <a:gd name="T49" fmla="*/ 50 h 146"/>
                <a:gd name="T50" fmla="*/ 231 w 400"/>
                <a:gd name="T51" fmla="*/ 72 h 146"/>
                <a:gd name="T52" fmla="*/ 246 w 400"/>
                <a:gd name="T53" fmla="*/ 85 h 146"/>
                <a:gd name="T54" fmla="*/ 268 w 400"/>
                <a:gd name="T55" fmla="*/ 96 h 146"/>
                <a:gd name="T56" fmla="*/ 292 w 400"/>
                <a:gd name="T57" fmla="*/ 107 h 146"/>
                <a:gd name="T58" fmla="*/ 309 w 400"/>
                <a:gd name="T59" fmla="*/ 118 h 146"/>
                <a:gd name="T60" fmla="*/ 314 w 400"/>
                <a:gd name="T61" fmla="*/ 124 h 146"/>
                <a:gd name="T62" fmla="*/ 309 w 400"/>
                <a:gd name="T63" fmla="*/ 129 h 146"/>
                <a:gd name="T64" fmla="*/ 297 w 400"/>
                <a:gd name="T65" fmla="*/ 131 h 146"/>
                <a:gd name="T66" fmla="*/ 279 w 400"/>
                <a:gd name="T67" fmla="*/ 133 h 146"/>
                <a:gd name="T68" fmla="*/ 261 w 400"/>
                <a:gd name="T69" fmla="*/ 133 h 146"/>
                <a:gd name="T70" fmla="*/ 241 w 400"/>
                <a:gd name="T71" fmla="*/ 133 h 146"/>
                <a:gd name="T72" fmla="*/ 222 w 400"/>
                <a:gd name="T73" fmla="*/ 131 h 146"/>
                <a:gd name="T74" fmla="*/ 198 w 400"/>
                <a:gd name="T75" fmla="*/ 124 h 146"/>
                <a:gd name="T76" fmla="*/ 176 w 400"/>
                <a:gd name="T77" fmla="*/ 114 h 146"/>
                <a:gd name="T78" fmla="*/ 160 w 400"/>
                <a:gd name="T79" fmla="*/ 109 h 146"/>
                <a:gd name="T80" fmla="*/ 147 w 400"/>
                <a:gd name="T81" fmla="*/ 107 h 146"/>
                <a:gd name="T82" fmla="*/ 123 w 400"/>
                <a:gd name="T83" fmla="*/ 109 h 146"/>
                <a:gd name="T84" fmla="*/ 105 w 400"/>
                <a:gd name="T85" fmla="*/ 116 h 146"/>
                <a:gd name="T86" fmla="*/ 86 w 400"/>
                <a:gd name="T87" fmla="*/ 138 h 146"/>
                <a:gd name="T88" fmla="*/ 73 w 400"/>
                <a:gd name="T89" fmla="*/ 140 h 146"/>
                <a:gd name="T90" fmla="*/ 57 w 400"/>
                <a:gd name="T91" fmla="*/ 125 h 146"/>
                <a:gd name="T92" fmla="*/ 40 w 400"/>
                <a:gd name="T93" fmla="*/ 113 h 146"/>
                <a:gd name="T94" fmla="*/ 26 w 400"/>
                <a:gd name="T95" fmla="*/ 10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0" h="146">
                  <a:moveTo>
                    <a:pt x="22" y="98"/>
                  </a:moveTo>
                  <a:lnTo>
                    <a:pt x="16" y="92"/>
                  </a:lnTo>
                  <a:lnTo>
                    <a:pt x="11" y="85"/>
                  </a:lnTo>
                  <a:lnTo>
                    <a:pt x="5" y="78"/>
                  </a:lnTo>
                  <a:lnTo>
                    <a:pt x="0" y="74"/>
                  </a:lnTo>
                  <a:lnTo>
                    <a:pt x="20" y="74"/>
                  </a:lnTo>
                  <a:lnTo>
                    <a:pt x="40" y="74"/>
                  </a:lnTo>
                  <a:lnTo>
                    <a:pt x="59" y="74"/>
                  </a:lnTo>
                  <a:lnTo>
                    <a:pt x="77" y="74"/>
                  </a:lnTo>
                  <a:lnTo>
                    <a:pt x="92" y="74"/>
                  </a:lnTo>
                  <a:lnTo>
                    <a:pt x="105" y="74"/>
                  </a:lnTo>
                  <a:lnTo>
                    <a:pt x="114" y="72"/>
                  </a:lnTo>
                  <a:lnTo>
                    <a:pt x="119" y="72"/>
                  </a:lnTo>
                  <a:lnTo>
                    <a:pt x="127" y="70"/>
                  </a:lnTo>
                  <a:lnTo>
                    <a:pt x="136" y="68"/>
                  </a:lnTo>
                  <a:lnTo>
                    <a:pt x="147" y="65"/>
                  </a:lnTo>
                  <a:lnTo>
                    <a:pt x="158" y="61"/>
                  </a:lnTo>
                  <a:lnTo>
                    <a:pt x="169" y="57"/>
                  </a:lnTo>
                  <a:lnTo>
                    <a:pt x="180" y="54"/>
                  </a:lnTo>
                  <a:lnTo>
                    <a:pt x="189" y="50"/>
                  </a:lnTo>
                  <a:lnTo>
                    <a:pt x="196" y="46"/>
                  </a:lnTo>
                  <a:lnTo>
                    <a:pt x="204" y="43"/>
                  </a:lnTo>
                  <a:lnTo>
                    <a:pt x="211" y="37"/>
                  </a:lnTo>
                  <a:lnTo>
                    <a:pt x="220" y="32"/>
                  </a:lnTo>
                  <a:lnTo>
                    <a:pt x="229" y="26"/>
                  </a:lnTo>
                  <a:lnTo>
                    <a:pt x="239" y="21"/>
                  </a:lnTo>
                  <a:lnTo>
                    <a:pt x="246" y="13"/>
                  </a:lnTo>
                  <a:lnTo>
                    <a:pt x="253" y="6"/>
                  </a:lnTo>
                  <a:lnTo>
                    <a:pt x="257" y="0"/>
                  </a:lnTo>
                  <a:lnTo>
                    <a:pt x="268" y="8"/>
                  </a:lnTo>
                  <a:lnTo>
                    <a:pt x="285" y="13"/>
                  </a:lnTo>
                  <a:lnTo>
                    <a:pt x="303" y="21"/>
                  </a:lnTo>
                  <a:lnTo>
                    <a:pt x="323" y="28"/>
                  </a:lnTo>
                  <a:lnTo>
                    <a:pt x="345" y="34"/>
                  </a:lnTo>
                  <a:lnTo>
                    <a:pt x="365" y="39"/>
                  </a:lnTo>
                  <a:lnTo>
                    <a:pt x="386" y="41"/>
                  </a:lnTo>
                  <a:lnTo>
                    <a:pt x="400" y="43"/>
                  </a:lnTo>
                  <a:lnTo>
                    <a:pt x="395" y="52"/>
                  </a:lnTo>
                  <a:lnTo>
                    <a:pt x="389" y="59"/>
                  </a:lnTo>
                  <a:lnTo>
                    <a:pt x="382" y="65"/>
                  </a:lnTo>
                  <a:lnTo>
                    <a:pt x="375" y="67"/>
                  </a:lnTo>
                  <a:lnTo>
                    <a:pt x="367" y="67"/>
                  </a:lnTo>
                  <a:lnTo>
                    <a:pt x="353" y="65"/>
                  </a:lnTo>
                  <a:lnTo>
                    <a:pt x="334" y="61"/>
                  </a:lnTo>
                  <a:lnTo>
                    <a:pt x="312" y="59"/>
                  </a:lnTo>
                  <a:lnTo>
                    <a:pt x="290" y="56"/>
                  </a:lnTo>
                  <a:lnTo>
                    <a:pt x="268" y="52"/>
                  </a:lnTo>
                  <a:lnTo>
                    <a:pt x="253" y="50"/>
                  </a:lnTo>
                  <a:lnTo>
                    <a:pt x="242" y="48"/>
                  </a:lnTo>
                  <a:lnTo>
                    <a:pt x="233" y="50"/>
                  </a:lnTo>
                  <a:lnTo>
                    <a:pt x="229" y="59"/>
                  </a:lnTo>
                  <a:lnTo>
                    <a:pt x="231" y="72"/>
                  </a:lnTo>
                  <a:lnTo>
                    <a:pt x="239" y="81"/>
                  </a:lnTo>
                  <a:lnTo>
                    <a:pt x="246" y="85"/>
                  </a:lnTo>
                  <a:lnTo>
                    <a:pt x="257" y="90"/>
                  </a:lnTo>
                  <a:lnTo>
                    <a:pt x="268" y="96"/>
                  </a:lnTo>
                  <a:lnTo>
                    <a:pt x="279" y="102"/>
                  </a:lnTo>
                  <a:lnTo>
                    <a:pt x="292" y="107"/>
                  </a:lnTo>
                  <a:lnTo>
                    <a:pt x="301" y="113"/>
                  </a:lnTo>
                  <a:lnTo>
                    <a:pt x="309" y="118"/>
                  </a:lnTo>
                  <a:lnTo>
                    <a:pt x="314" y="122"/>
                  </a:lnTo>
                  <a:lnTo>
                    <a:pt x="314" y="124"/>
                  </a:lnTo>
                  <a:lnTo>
                    <a:pt x="312" y="125"/>
                  </a:lnTo>
                  <a:lnTo>
                    <a:pt x="309" y="129"/>
                  </a:lnTo>
                  <a:lnTo>
                    <a:pt x="307" y="131"/>
                  </a:lnTo>
                  <a:lnTo>
                    <a:pt x="297" y="131"/>
                  </a:lnTo>
                  <a:lnTo>
                    <a:pt x="290" y="131"/>
                  </a:lnTo>
                  <a:lnTo>
                    <a:pt x="279" y="133"/>
                  </a:lnTo>
                  <a:lnTo>
                    <a:pt x="270" y="133"/>
                  </a:lnTo>
                  <a:lnTo>
                    <a:pt x="261" y="133"/>
                  </a:lnTo>
                  <a:lnTo>
                    <a:pt x="252" y="133"/>
                  </a:lnTo>
                  <a:lnTo>
                    <a:pt x="241" y="133"/>
                  </a:lnTo>
                  <a:lnTo>
                    <a:pt x="231" y="133"/>
                  </a:lnTo>
                  <a:lnTo>
                    <a:pt x="222" y="131"/>
                  </a:lnTo>
                  <a:lnTo>
                    <a:pt x="211" y="127"/>
                  </a:lnTo>
                  <a:lnTo>
                    <a:pt x="198" y="124"/>
                  </a:lnTo>
                  <a:lnTo>
                    <a:pt x="187" y="120"/>
                  </a:lnTo>
                  <a:lnTo>
                    <a:pt x="176" y="114"/>
                  </a:lnTo>
                  <a:lnTo>
                    <a:pt x="167" y="111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47" y="107"/>
                  </a:lnTo>
                  <a:lnTo>
                    <a:pt x="136" y="107"/>
                  </a:lnTo>
                  <a:lnTo>
                    <a:pt x="123" y="109"/>
                  </a:lnTo>
                  <a:lnTo>
                    <a:pt x="114" y="109"/>
                  </a:lnTo>
                  <a:lnTo>
                    <a:pt x="105" y="116"/>
                  </a:lnTo>
                  <a:lnTo>
                    <a:pt x="95" y="127"/>
                  </a:lnTo>
                  <a:lnTo>
                    <a:pt x="86" y="138"/>
                  </a:lnTo>
                  <a:lnTo>
                    <a:pt x="81" y="146"/>
                  </a:lnTo>
                  <a:lnTo>
                    <a:pt x="73" y="140"/>
                  </a:lnTo>
                  <a:lnTo>
                    <a:pt x="66" y="133"/>
                  </a:lnTo>
                  <a:lnTo>
                    <a:pt x="57" y="125"/>
                  </a:lnTo>
                  <a:lnTo>
                    <a:pt x="49" y="118"/>
                  </a:lnTo>
                  <a:lnTo>
                    <a:pt x="40" y="113"/>
                  </a:lnTo>
                  <a:lnTo>
                    <a:pt x="33" y="107"/>
                  </a:lnTo>
                  <a:lnTo>
                    <a:pt x="26" y="102"/>
                  </a:lnTo>
                  <a:lnTo>
                    <a:pt x="22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3" name="Freeform 109"/>
            <p:cNvSpPr>
              <a:spLocks/>
            </p:cNvSpPr>
            <p:nvPr/>
          </p:nvSpPr>
          <p:spPr bwMode="auto">
            <a:xfrm>
              <a:off x="5063" y="3508"/>
              <a:ext cx="59" cy="47"/>
            </a:xfrm>
            <a:custGeom>
              <a:avLst/>
              <a:gdLst>
                <a:gd name="T0" fmla="*/ 6 w 118"/>
                <a:gd name="T1" fmla="*/ 57 h 93"/>
                <a:gd name="T2" fmla="*/ 2 w 118"/>
                <a:gd name="T3" fmla="*/ 44 h 93"/>
                <a:gd name="T4" fmla="*/ 0 w 118"/>
                <a:gd name="T5" fmla="*/ 27 h 93"/>
                <a:gd name="T6" fmla="*/ 0 w 118"/>
                <a:gd name="T7" fmla="*/ 11 h 93"/>
                <a:gd name="T8" fmla="*/ 4 w 118"/>
                <a:gd name="T9" fmla="*/ 0 h 93"/>
                <a:gd name="T10" fmla="*/ 12 w 118"/>
                <a:gd name="T11" fmla="*/ 3 h 93"/>
                <a:gd name="T12" fmla="*/ 23 w 118"/>
                <a:gd name="T13" fmla="*/ 11 h 93"/>
                <a:gd name="T14" fmla="*/ 34 w 118"/>
                <a:gd name="T15" fmla="*/ 18 h 93"/>
                <a:gd name="T16" fmla="*/ 45 w 118"/>
                <a:gd name="T17" fmla="*/ 25 h 93"/>
                <a:gd name="T18" fmla="*/ 56 w 118"/>
                <a:gd name="T19" fmla="*/ 33 h 93"/>
                <a:gd name="T20" fmla="*/ 65 w 118"/>
                <a:gd name="T21" fmla="*/ 40 h 93"/>
                <a:gd name="T22" fmla="*/ 74 w 118"/>
                <a:gd name="T23" fmla="*/ 46 h 93"/>
                <a:gd name="T24" fmla="*/ 79 w 118"/>
                <a:gd name="T25" fmla="*/ 49 h 93"/>
                <a:gd name="T26" fmla="*/ 91 w 118"/>
                <a:gd name="T27" fmla="*/ 57 h 93"/>
                <a:gd name="T28" fmla="*/ 102 w 118"/>
                <a:gd name="T29" fmla="*/ 69 h 93"/>
                <a:gd name="T30" fmla="*/ 113 w 118"/>
                <a:gd name="T31" fmla="*/ 81 h 93"/>
                <a:gd name="T32" fmla="*/ 118 w 118"/>
                <a:gd name="T33" fmla="*/ 90 h 93"/>
                <a:gd name="T34" fmla="*/ 111 w 118"/>
                <a:gd name="T35" fmla="*/ 92 h 93"/>
                <a:gd name="T36" fmla="*/ 105 w 118"/>
                <a:gd name="T37" fmla="*/ 92 h 93"/>
                <a:gd name="T38" fmla="*/ 100 w 118"/>
                <a:gd name="T39" fmla="*/ 93 h 93"/>
                <a:gd name="T40" fmla="*/ 96 w 118"/>
                <a:gd name="T41" fmla="*/ 93 h 93"/>
                <a:gd name="T42" fmla="*/ 89 w 118"/>
                <a:gd name="T43" fmla="*/ 90 h 93"/>
                <a:gd name="T44" fmla="*/ 79 w 118"/>
                <a:gd name="T45" fmla="*/ 84 h 93"/>
                <a:gd name="T46" fmla="*/ 67 w 118"/>
                <a:gd name="T47" fmla="*/ 77 h 93"/>
                <a:gd name="T48" fmla="*/ 57 w 118"/>
                <a:gd name="T49" fmla="*/ 73 h 93"/>
                <a:gd name="T50" fmla="*/ 45 w 118"/>
                <a:gd name="T51" fmla="*/ 69 h 93"/>
                <a:gd name="T52" fmla="*/ 30 w 118"/>
                <a:gd name="T53" fmla="*/ 64 h 93"/>
                <a:gd name="T54" fmla="*/ 17 w 118"/>
                <a:gd name="T55" fmla="*/ 60 h 93"/>
                <a:gd name="T56" fmla="*/ 6 w 118"/>
                <a:gd name="T57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93">
                  <a:moveTo>
                    <a:pt x="6" y="57"/>
                  </a:moveTo>
                  <a:lnTo>
                    <a:pt x="2" y="44"/>
                  </a:lnTo>
                  <a:lnTo>
                    <a:pt x="0" y="27"/>
                  </a:lnTo>
                  <a:lnTo>
                    <a:pt x="0" y="11"/>
                  </a:lnTo>
                  <a:lnTo>
                    <a:pt x="4" y="0"/>
                  </a:lnTo>
                  <a:lnTo>
                    <a:pt x="12" y="3"/>
                  </a:lnTo>
                  <a:lnTo>
                    <a:pt x="23" y="11"/>
                  </a:lnTo>
                  <a:lnTo>
                    <a:pt x="34" y="18"/>
                  </a:lnTo>
                  <a:lnTo>
                    <a:pt x="45" y="25"/>
                  </a:lnTo>
                  <a:lnTo>
                    <a:pt x="56" y="33"/>
                  </a:lnTo>
                  <a:lnTo>
                    <a:pt x="65" y="40"/>
                  </a:lnTo>
                  <a:lnTo>
                    <a:pt x="74" y="46"/>
                  </a:lnTo>
                  <a:lnTo>
                    <a:pt x="79" y="49"/>
                  </a:lnTo>
                  <a:lnTo>
                    <a:pt x="91" y="57"/>
                  </a:lnTo>
                  <a:lnTo>
                    <a:pt x="102" y="69"/>
                  </a:lnTo>
                  <a:lnTo>
                    <a:pt x="113" y="81"/>
                  </a:lnTo>
                  <a:lnTo>
                    <a:pt x="118" y="90"/>
                  </a:lnTo>
                  <a:lnTo>
                    <a:pt x="111" y="92"/>
                  </a:lnTo>
                  <a:lnTo>
                    <a:pt x="105" y="92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89" y="90"/>
                  </a:lnTo>
                  <a:lnTo>
                    <a:pt x="79" y="84"/>
                  </a:lnTo>
                  <a:lnTo>
                    <a:pt x="67" y="77"/>
                  </a:lnTo>
                  <a:lnTo>
                    <a:pt x="57" y="73"/>
                  </a:lnTo>
                  <a:lnTo>
                    <a:pt x="45" y="69"/>
                  </a:lnTo>
                  <a:lnTo>
                    <a:pt x="30" y="64"/>
                  </a:lnTo>
                  <a:lnTo>
                    <a:pt x="17" y="60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4" name="Freeform 110"/>
            <p:cNvSpPr>
              <a:spLocks/>
            </p:cNvSpPr>
            <p:nvPr/>
          </p:nvSpPr>
          <p:spPr bwMode="auto">
            <a:xfrm>
              <a:off x="5365" y="3163"/>
              <a:ext cx="61" cy="293"/>
            </a:xfrm>
            <a:custGeom>
              <a:avLst/>
              <a:gdLst>
                <a:gd name="T0" fmla="*/ 121 w 121"/>
                <a:gd name="T1" fmla="*/ 586 h 586"/>
                <a:gd name="T2" fmla="*/ 121 w 121"/>
                <a:gd name="T3" fmla="*/ 549 h 586"/>
                <a:gd name="T4" fmla="*/ 118 w 121"/>
                <a:gd name="T5" fmla="*/ 490 h 586"/>
                <a:gd name="T6" fmla="*/ 114 w 121"/>
                <a:gd name="T7" fmla="*/ 432 h 586"/>
                <a:gd name="T8" fmla="*/ 110 w 121"/>
                <a:gd name="T9" fmla="*/ 397 h 586"/>
                <a:gd name="T10" fmla="*/ 105 w 121"/>
                <a:gd name="T11" fmla="*/ 362 h 586"/>
                <a:gd name="T12" fmla="*/ 97 w 121"/>
                <a:gd name="T13" fmla="*/ 305 h 586"/>
                <a:gd name="T14" fmla="*/ 92 w 121"/>
                <a:gd name="T15" fmla="*/ 246 h 586"/>
                <a:gd name="T16" fmla="*/ 88 w 121"/>
                <a:gd name="T17" fmla="*/ 206 h 586"/>
                <a:gd name="T18" fmla="*/ 84 w 121"/>
                <a:gd name="T19" fmla="*/ 189 h 586"/>
                <a:gd name="T20" fmla="*/ 77 w 121"/>
                <a:gd name="T21" fmla="*/ 163 h 586"/>
                <a:gd name="T22" fmla="*/ 66 w 121"/>
                <a:gd name="T23" fmla="*/ 132 h 586"/>
                <a:gd name="T24" fmla="*/ 51 w 121"/>
                <a:gd name="T25" fmla="*/ 99 h 586"/>
                <a:gd name="T26" fmla="*/ 37 w 121"/>
                <a:gd name="T27" fmla="*/ 68 h 586"/>
                <a:gd name="T28" fmla="*/ 22 w 121"/>
                <a:gd name="T29" fmla="*/ 39 h 586"/>
                <a:gd name="T30" fmla="*/ 9 w 121"/>
                <a:gd name="T31" fmla="*/ 15 h 586"/>
                <a:gd name="T32" fmla="*/ 0 w 121"/>
                <a:gd name="T33" fmla="*/ 0 h 586"/>
                <a:gd name="T34" fmla="*/ 7 w 121"/>
                <a:gd name="T35" fmla="*/ 18 h 586"/>
                <a:gd name="T36" fmla="*/ 15 w 121"/>
                <a:gd name="T37" fmla="*/ 40 h 586"/>
                <a:gd name="T38" fmla="*/ 24 w 121"/>
                <a:gd name="T39" fmla="*/ 66 h 586"/>
                <a:gd name="T40" fmla="*/ 33 w 121"/>
                <a:gd name="T41" fmla="*/ 92 h 586"/>
                <a:gd name="T42" fmla="*/ 40 w 121"/>
                <a:gd name="T43" fmla="*/ 116 h 586"/>
                <a:gd name="T44" fmla="*/ 46 w 121"/>
                <a:gd name="T45" fmla="*/ 140 h 586"/>
                <a:gd name="T46" fmla="*/ 48 w 121"/>
                <a:gd name="T47" fmla="*/ 162 h 586"/>
                <a:gd name="T48" fmla="*/ 48 w 121"/>
                <a:gd name="T49" fmla="*/ 178 h 586"/>
                <a:gd name="T50" fmla="*/ 37 w 121"/>
                <a:gd name="T51" fmla="*/ 171 h 586"/>
                <a:gd name="T52" fmla="*/ 26 w 121"/>
                <a:gd name="T53" fmla="*/ 162 h 586"/>
                <a:gd name="T54" fmla="*/ 13 w 121"/>
                <a:gd name="T55" fmla="*/ 154 h 586"/>
                <a:gd name="T56" fmla="*/ 2 w 121"/>
                <a:gd name="T57" fmla="*/ 147 h 586"/>
                <a:gd name="T58" fmla="*/ 17 w 121"/>
                <a:gd name="T59" fmla="*/ 167 h 586"/>
                <a:gd name="T60" fmla="*/ 31 w 121"/>
                <a:gd name="T61" fmla="*/ 186 h 586"/>
                <a:gd name="T62" fmla="*/ 42 w 121"/>
                <a:gd name="T63" fmla="*/ 202 h 586"/>
                <a:gd name="T64" fmla="*/ 53 w 121"/>
                <a:gd name="T65" fmla="*/ 217 h 586"/>
                <a:gd name="T66" fmla="*/ 61 w 121"/>
                <a:gd name="T67" fmla="*/ 233 h 586"/>
                <a:gd name="T68" fmla="*/ 68 w 121"/>
                <a:gd name="T69" fmla="*/ 248 h 586"/>
                <a:gd name="T70" fmla="*/ 73 w 121"/>
                <a:gd name="T71" fmla="*/ 265 h 586"/>
                <a:gd name="T72" fmla="*/ 79 w 121"/>
                <a:gd name="T73" fmla="*/ 283 h 586"/>
                <a:gd name="T74" fmla="*/ 90 w 121"/>
                <a:gd name="T75" fmla="*/ 342 h 586"/>
                <a:gd name="T76" fmla="*/ 103 w 121"/>
                <a:gd name="T77" fmla="*/ 426 h 586"/>
                <a:gd name="T78" fmla="*/ 114 w 121"/>
                <a:gd name="T79" fmla="*/ 516 h 586"/>
                <a:gd name="T80" fmla="*/ 121 w 121"/>
                <a:gd name="T81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586">
                  <a:moveTo>
                    <a:pt x="121" y="586"/>
                  </a:moveTo>
                  <a:lnTo>
                    <a:pt x="121" y="549"/>
                  </a:lnTo>
                  <a:lnTo>
                    <a:pt x="118" y="490"/>
                  </a:lnTo>
                  <a:lnTo>
                    <a:pt x="114" y="432"/>
                  </a:lnTo>
                  <a:lnTo>
                    <a:pt x="110" y="397"/>
                  </a:lnTo>
                  <a:lnTo>
                    <a:pt x="105" y="362"/>
                  </a:lnTo>
                  <a:lnTo>
                    <a:pt x="97" y="305"/>
                  </a:lnTo>
                  <a:lnTo>
                    <a:pt x="92" y="246"/>
                  </a:lnTo>
                  <a:lnTo>
                    <a:pt x="88" y="206"/>
                  </a:lnTo>
                  <a:lnTo>
                    <a:pt x="84" y="189"/>
                  </a:lnTo>
                  <a:lnTo>
                    <a:pt x="77" y="163"/>
                  </a:lnTo>
                  <a:lnTo>
                    <a:pt x="66" y="132"/>
                  </a:lnTo>
                  <a:lnTo>
                    <a:pt x="51" y="99"/>
                  </a:lnTo>
                  <a:lnTo>
                    <a:pt x="37" y="68"/>
                  </a:lnTo>
                  <a:lnTo>
                    <a:pt x="22" y="39"/>
                  </a:lnTo>
                  <a:lnTo>
                    <a:pt x="9" y="15"/>
                  </a:lnTo>
                  <a:lnTo>
                    <a:pt x="0" y="0"/>
                  </a:lnTo>
                  <a:lnTo>
                    <a:pt x="7" y="18"/>
                  </a:lnTo>
                  <a:lnTo>
                    <a:pt x="15" y="40"/>
                  </a:lnTo>
                  <a:lnTo>
                    <a:pt x="24" y="66"/>
                  </a:lnTo>
                  <a:lnTo>
                    <a:pt x="33" y="92"/>
                  </a:lnTo>
                  <a:lnTo>
                    <a:pt x="40" y="116"/>
                  </a:lnTo>
                  <a:lnTo>
                    <a:pt x="46" y="140"/>
                  </a:lnTo>
                  <a:lnTo>
                    <a:pt x="48" y="162"/>
                  </a:lnTo>
                  <a:lnTo>
                    <a:pt x="48" y="178"/>
                  </a:lnTo>
                  <a:lnTo>
                    <a:pt x="37" y="171"/>
                  </a:lnTo>
                  <a:lnTo>
                    <a:pt x="26" y="162"/>
                  </a:lnTo>
                  <a:lnTo>
                    <a:pt x="13" y="154"/>
                  </a:lnTo>
                  <a:lnTo>
                    <a:pt x="2" y="147"/>
                  </a:lnTo>
                  <a:lnTo>
                    <a:pt x="17" y="167"/>
                  </a:lnTo>
                  <a:lnTo>
                    <a:pt x="31" y="186"/>
                  </a:lnTo>
                  <a:lnTo>
                    <a:pt x="42" y="202"/>
                  </a:lnTo>
                  <a:lnTo>
                    <a:pt x="53" y="217"/>
                  </a:lnTo>
                  <a:lnTo>
                    <a:pt x="61" y="233"/>
                  </a:lnTo>
                  <a:lnTo>
                    <a:pt x="68" y="248"/>
                  </a:lnTo>
                  <a:lnTo>
                    <a:pt x="73" y="265"/>
                  </a:lnTo>
                  <a:lnTo>
                    <a:pt x="79" y="283"/>
                  </a:lnTo>
                  <a:lnTo>
                    <a:pt x="90" y="342"/>
                  </a:lnTo>
                  <a:lnTo>
                    <a:pt x="103" y="426"/>
                  </a:lnTo>
                  <a:lnTo>
                    <a:pt x="114" y="516"/>
                  </a:lnTo>
                  <a:lnTo>
                    <a:pt x="121" y="5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5" name="Freeform 111"/>
            <p:cNvSpPr>
              <a:spLocks/>
            </p:cNvSpPr>
            <p:nvPr/>
          </p:nvSpPr>
          <p:spPr bwMode="auto">
            <a:xfrm>
              <a:off x="5169" y="3368"/>
              <a:ext cx="71" cy="52"/>
            </a:xfrm>
            <a:custGeom>
              <a:avLst/>
              <a:gdLst>
                <a:gd name="T0" fmla="*/ 27 w 141"/>
                <a:gd name="T1" fmla="*/ 0 h 104"/>
                <a:gd name="T2" fmla="*/ 20 w 141"/>
                <a:gd name="T3" fmla="*/ 14 h 104"/>
                <a:gd name="T4" fmla="*/ 13 w 141"/>
                <a:gd name="T5" fmla="*/ 31 h 104"/>
                <a:gd name="T6" fmla="*/ 5 w 141"/>
                <a:gd name="T7" fmla="*/ 44 h 104"/>
                <a:gd name="T8" fmla="*/ 0 w 141"/>
                <a:gd name="T9" fmla="*/ 53 h 104"/>
                <a:gd name="T10" fmla="*/ 11 w 141"/>
                <a:gd name="T11" fmla="*/ 58 h 104"/>
                <a:gd name="T12" fmla="*/ 29 w 141"/>
                <a:gd name="T13" fmla="*/ 64 h 104"/>
                <a:gd name="T14" fmla="*/ 48 w 141"/>
                <a:gd name="T15" fmla="*/ 73 h 104"/>
                <a:gd name="T16" fmla="*/ 70 w 141"/>
                <a:gd name="T17" fmla="*/ 80 h 104"/>
                <a:gd name="T18" fmla="*/ 90 w 141"/>
                <a:gd name="T19" fmla="*/ 88 h 104"/>
                <a:gd name="T20" fmla="*/ 108 w 141"/>
                <a:gd name="T21" fmla="*/ 95 h 104"/>
                <a:gd name="T22" fmla="*/ 123 w 141"/>
                <a:gd name="T23" fmla="*/ 101 h 104"/>
                <a:gd name="T24" fmla="*/ 132 w 141"/>
                <a:gd name="T25" fmla="*/ 104 h 104"/>
                <a:gd name="T26" fmla="*/ 138 w 141"/>
                <a:gd name="T27" fmla="*/ 101 h 104"/>
                <a:gd name="T28" fmla="*/ 141 w 141"/>
                <a:gd name="T29" fmla="*/ 97 h 104"/>
                <a:gd name="T30" fmla="*/ 141 w 141"/>
                <a:gd name="T31" fmla="*/ 95 h 104"/>
                <a:gd name="T32" fmla="*/ 141 w 141"/>
                <a:gd name="T33" fmla="*/ 91 h 104"/>
                <a:gd name="T34" fmla="*/ 136 w 141"/>
                <a:gd name="T35" fmla="*/ 84 h 104"/>
                <a:gd name="T36" fmla="*/ 127 w 141"/>
                <a:gd name="T37" fmla="*/ 79 h 104"/>
                <a:gd name="T38" fmla="*/ 119 w 141"/>
                <a:gd name="T39" fmla="*/ 71 h 104"/>
                <a:gd name="T40" fmla="*/ 110 w 141"/>
                <a:gd name="T41" fmla="*/ 64 h 104"/>
                <a:gd name="T42" fmla="*/ 99 w 141"/>
                <a:gd name="T43" fmla="*/ 58 h 104"/>
                <a:gd name="T44" fmla="*/ 92 w 141"/>
                <a:gd name="T45" fmla="*/ 51 h 104"/>
                <a:gd name="T46" fmla="*/ 82 w 141"/>
                <a:gd name="T47" fmla="*/ 47 h 104"/>
                <a:gd name="T48" fmla="*/ 77 w 141"/>
                <a:gd name="T49" fmla="*/ 44 h 104"/>
                <a:gd name="T50" fmla="*/ 62 w 141"/>
                <a:gd name="T51" fmla="*/ 36 h 104"/>
                <a:gd name="T52" fmla="*/ 48 w 141"/>
                <a:gd name="T53" fmla="*/ 24 h 104"/>
                <a:gd name="T54" fmla="*/ 35 w 141"/>
                <a:gd name="T55" fmla="*/ 11 h 104"/>
                <a:gd name="T56" fmla="*/ 27 w 141"/>
                <a:gd name="T5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04">
                  <a:moveTo>
                    <a:pt x="27" y="0"/>
                  </a:moveTo>
                  <a:lnTo>
                    <a:pt x="20" y="14"/>
                  </a:lnTo>
                  <a:lnTo>
                    <a:pt x="13" y="31"/>
                  </a:lnTo>
                  <a:lnTo>
                    <a:pt x="5" y="44"/>
                  </a:lnTo>
                  <a:lnTo>
                    <a:pt x="0" y="53"/>
                  </a:lnTo>
                  <a:lnTo>
                    <a:pt x="11" y="58"/>
                  </a:lnTo>
                  <a:lnTo>
                    <a:pt x="29" y="64"/>
                  </a:lnTo>
                  <a:lnTo>
                    <a:pt x="48" y="73"/>
                  </a:lnTo>
                  <a:lnTo>
                    <a:pt x="70" y="80"/>
                  </a:lnTo>
                  <a:lnTo>
                    <a:pt x="90" y="88"/>
                  </a:lnTo>
                  <a:lnTo>
                    <a:pt x="108" y="95"/>
                  </a:lnTo>
                  <a:lnTo>
                    <a:pt x="123" y="101"/>
                  </a:lnTo>
                  <a:lnTo>
                    <a:pt x="132" y="104"/>
                  </a:lnTo>
                  <a:lnTo>
                    <a:pt x="138" y="101"/>
                  </a:lnTo>
                  <a:lnTo>
                    <a:pt x="141" y="97"/>
                  </a:lnTo>
                  <a:lnTo>
                    <a:pt x="141" y="95"/>
                  </a:lnTo>
                  <a:lnTo>
                    <a:pt x="141" y="91"/>
                  </a:lnTo>
                  <a:lnTo>
                    <a:pt x="136" y="84"/>
                  </a:lnTo>
                  <a:lnTo>
                    <a:pt x="127" y="79"/>
                  </a:lnTo>
                  <a:lnTo>
                    <a:pt x="119" y="71"/>
                  </a:lnTo>
                  <a:lnTo>
                    <a:pt x="110" y="64"/>
                  </a:lnTo>
                  <a:lnTo>
                    <a:pt x="99" y="58"/>
                  </a:lnTo>
                  <a:lnTo>
                    <a:pt x="92" y="51"/>
                  </a:lnTo>
                  <a:lnTo>
                    <a:pt x="82" y="47"/>
                  </a:lnTo>
                  <a:lnTo>
                    <a:pt x="77" y="44"/>
                  </a:lnTo>
                  <a:lnTo>
                    <a:pt x="62" y="36"/>
                  </a:lnTo>
                  <a:lnTo>
                    <a:pt x="48" y="24"/>
                  </a:lnTo>
                  <a:lnTo>
                    <a:pt x="35" y="1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6" name="Freeform 112"/>
            <p:cNvSpPr>
              <a:spLocks/>
            </p:cNvSpPr>
            <p:nvPr/>
          </p:nvSpPr>
          <p:spPr bwMode="auto">
            <a:xfrm>
              <a:off x="4992" y="3011"/>
              <a:ext cx="70" cy="302"/>
            </a:xfrm>
            <a:custGeom>
              <a:avLst/>
              <a:gdLst>
                <a:gd name="T0" fmla="*/ 64 w 142"/>
                <a:gd name="T1" fmla="*/ 180 h 604"/>
                <a:gd name="T2" fmla="*/ 64 w 142"/>
                <a:gd name="T3" fmla="*/ 162 h 604"/>
                <a:gd name="T4" fmla="*/ 66 w 142"/>
                <a:gd name="T5" fmla="*/ 136 h 604"/>
                <a:gd name="T6" fmla="*/ 68 w 142"/>
                <a:gd name="T7" fmla="*/ 110 h 604"/>
                <a:gd name="T8" fmla="*/ 74 w 142"/>
                <a:gd name="T9" fmla="*/ 94 h 604"/>
                <a:gd name="T10" fmla="*/ 87 w 142"/>
                <a:gd name="T11" fmla="*/ 85 h 604"/>
                <a:gd name="T12" fmla="*/ 98 w 142"/>
                <a:gd name="T13" fmla="*/ 74 h 604"/>
                <a:gd name="T14" fmla="*/ 105 w 142"/>
                <a:gd name="T15" fmla="*/ 62 h 604"/>
                <a:gd name="T16" fmla="*/ 109 w 142"/>
                <a:gd name="T17" fmla="*/ 51 h 604"/>
                <a:gd name="T18" fmla="*/ 110 w 142"/>
                <a:gd name="T19" fmla="*/ 40 h 604"/>
                <a:gd name="T20" fmla="*/ 114 w 142"/>
                <a:gd name="T21" fmla="*/ 24 h 604"/>
                <a:gd name="T22" fmla="*/ 118 w 142"/>
                <a:gd name="T23" fmla="*/ 9 h 604"/>
                <a:gd name="T24" fmla="*/ 120 w 142"/>
                <a:gd name="T25" fmla="*/ 0 h 604"/>
                <a:gd name="T26" fmla="*/ 127 w 142"/>
                <a:gd name="T27" fmla="*/ 2 h 604"/>
                <a:gd name="T28" fmla="*/ 132 w 142"/>
                <a:gd name="T29" fmla="*/ 6 h 604"/>
                <a:gd name="T30" fmla="*/ 138 w 142"/>
                <a:gd name="T31" fmla="*/ 9 h 604"/>
                <a:gd name="T32" fmla="*/ 140 w 142"/>
                <a:gd name="T33" fmla="*/ 15 h 604"/>
                <a:gd name="T34" fmla="*/ 140 w 142"/>
                <a:gd name="T35" fmla="*/ 20 h 604"/>
                <a:gd name="T36" fmla="*/ 142 w 142"/>
                <a:gd name="T37" fmla="*/ 33 h 604"/>
                <a:gd name="T38" fmla="*/ 140 w 142"/>
                <a:gd name="T39" fmla="*/ 48 h 604"/>
                <a:gd name="T40" fmla="*/ 138 w 142"/>
                <a:gd name="T41" fmla="*/ 62 h 604"/>
                <a:gd name="T42" fmla="*/ 132 w 142"/>
                <a:gd name="T43" fmla="*/ 81 h 604"/>
                <a:gd name="T44" fmla="*/ 125 w 142"/>
                <a:gd name="T45" fmla="*/ 105 h 604"/>
                <a:gd name="T46" fmla="*/ 116 w 142"/>
                <a:gd name="T47" fmla="*/ 129 h 604"/>
                <a:gd name="T48" fmla="*/ 110 w 142"/>
                <a:gd name="T49" fmla="*/ 145 h 604"/>
                <a:gd name="T50" fmla="*/ 105 w 142"/>
                <a:gd name="T51" fmla="*/ 160 h 604"/>
                <a:gd name="T52" fmla="*/ 98 w 142"/>
                <a:gd name="T53" fmla="*/ 184 h 604"/>
                <a:gd name="T54" fmla="*/ 94 w 142"/>
                <a:gd name="T55" fmla="*/ 209 h 604"/>
                <a:gd name="T56" fmla="*/ 92 w 142"/>
                <a:gd name="T57" fmla="*/ 232 h 604"/>
                <a:gd name="T58" fmla="*/ 92 w 142"/>
                <a:gd name="T59" fmla="*/ 250 h 604"/>
                <a:gd name="T60" fmla="*/ 92 w 142"/>
                <a:gd name="T61" fmla="*/ 268 h 604"/>
                <a:gd name="T62" fmla="*/ 90 w 142"/>
                <a:gd name="T63" fmla="*/ 288 h 604"/>
                <a:gd name="T64" fmla="*/ 85 w 142"/>
                <a:gd name="T65" fmla="*/ 305 h 604"/>
                <a:gd name="T66" fmla="*/ 76 w 142"/>
                <a:gd name="T67" fmla="*/ 333 h 604"/>
                <a:gd name="T68" fmla="*/ 64 w 142"/>
                <a:gd name="T69" fmla="*/ 375 h 604"/>
                <a:gd name="T70" fmla="*/ 55 w 142"/>
                <a:gd name="T71" fmla="*/ 415 h 604"/>
                <a:gd name="T72" fmla="*/ 50 w 142"/>
                <a:gd name="T73" fmla="*/ 446 h 604"/>
                <a:gd name="T74" fmla="*/ 46 w 142"/>
                <a:gd name="T75" fmla="*/ 476 h 604"/>
                <a:gd name="T76" fmla="*/ 41 w 142"/>
                <a:gd name="T77" fmla="*/ 520 h 604"/>
                <a:gd name="T78" fmla="*/ 37 w 142"/>
                <a:gd name="T79" fmla="*/ 566 h 604"/>
                <a:gd name="T80" fmla="*/ 39 w 142"/>
                <a:gd name="T81" fmla="*/ 604 h 604"/>
                <a:gd name="T82" fmla="*/ 31 w 142"/>
                <a:gd name="T83" fmla="*/ 603 h 604"/>
                <a:gd name="T84" fmla="*/ 22 w 142"/>
                <a:gd name="T85" fmla="*/ 601 h 604"/>
                <a:gd name="T86" fmla="*/ 11 w 142"/>
                <a:gd name="T87" fmla="*/ 599 h 604"/>
                <a:gd name="T88" fmla="*/ 0 w 142"/>
                <a:gd name="T89" fmla="*/ 597 h 604"/>
                <a:gd name="T90" fmla="*/ 0 w 142"/>
                <a:gd name="T91" fmla="*/ 575 h 604"/>
                <a:gd name="T92" fmla="*/ 0 w 142"/>
                <a:gd name="T93" fmla="*/ 546 h 604"/>
                <a:gd name="T94" fmla="*/ 0 w 142"/>
                <a:gd name="T95" fmla="*/ 516 h 604"/>
                <a:gd name="T96" fmla="*/ 2 w 142"/>
                <a:gd name="T97" fmla="*/ 496 h 604"/>
                <a:gd name="T98" fmla="*/ 6 w 142"/>
                <a:gd name="T99" fmla="*/ 478 h 604"/>
                <a:gd name="T100" fmla="*/ 13 w 142"/>
                <a:gd name="T101" fmla="*/ 456 h 604"/>
                <a:gd name="T102" fmla="*/ 19 w 142"/>
                <a:gd name="T103" fmla="*/ 434 h 604"/>
                <a:gd name="T104" fmla="*/ 22 w 142"/>
                <a:gd name="T105" fmla="*/ 419 h 604"/>
                <a:gd name="T106" fmla="*/ 24 w 142"/>
                <a:gd name="T107" fmla="*/ 397 h 604"/>
                <a:gd name="T108" fmla="*/ 28 w 142"/>
                <a:gd name="T109" fmla="*/ 362 h 604"/>
                <a:gd name="T110" fmla="*/ 31 w 142"/>
                <a:gd name="T111" fmla="*/ 325 h 604"/>
                <a:gd name="T112" fmla="*/ 37 w 142"/>
                <a:gd name="T113" fmla="*/ 301 h 604"/>
                <a:gd name="T114" fmla="*/ 46 w 142"/>
                <a:gd name="T115" fmla="*/ 283 h 604"/>
                <a:gd name="T116" fmla="*/ 57 w 142"/>
                <a:gd name="T117" fmla="*/ 255 h 604"/>
                <a:gd name="T118" fmla="*/ 64 w 142"/>
                <a:gd name="T119" fmla="*/ 220 h 604"/>
                <a:gd name="T120" fmla="*/ 64 w 142"/>
                <a:gd name="T121" fmla="*/ 18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2" h="604">
                  <a:moveTo>
                    <a:pt x="64" y="180"/>
                  </a:moveTo>
                  <a:lnTo>
                    <a:pt x="64" y="162"/>
                  </a:lnTo>
                  <a:lnTo>
                    <a:pt x="66" y="136"/>
                  </a:lnTo>
                  <a:lnTo>
                    <a:pt x="68" y="110"/>
                  </a:lnTo>
                  <a:lnTo>
                    <a:pt x="74" y="94"/>
                  </a:lnTo>
                  <a:lnTo>
                    <a:pt x="87" y="85"/>
                  </a:lnTo>
                  <a:lnTo>
                    <a:pt x="98" y="74"/>
                  </a:lnTo>
                  <a:lnTo>
                    <a:pt x="105" y="62"/>
                  </a:lnTo>
                  <a:lnTo>
                    <a:pt x="109" y="51"/>
                  </a:lnTo>
                  <a:lnTo>
                    <a:pt x="110" y="40"/>
                  </a:lnTo>
                  <a:lnTo>
                    <a:pt x="114" y="24"/>
                  </a:lnTo>
                  <a:lnTo>
                    <a:pt x="118" y="9"/>
                  </a:lnTo>
                  <a:lnTo>
                    <a:pt x="120" y="0"/>
                  </a:lnTo>
                  <a:lnTo>
                    <a:pt x="127" y="2"/>
                  </a:lnTo>
                  <a:lnTo>
                    <a:pt x="132" y="6"/>
                  </a:lnTo>
                  <a:lnTo>
                    <a:pt x="138" y="9"/>
                  </a:lnTo>
                  <a:lnTo>
                    <a:pt x="140" y="15"/>
                  </a:lnTo>
                  <a:lnTo>
                    <a:pt x="140" y="20"/>
                  </a:lnTo>
                  <a:lnTo>
                    <a:pt x="142" y="33"/>
                  </a:lnTo>
                  <a:lnTo>
                    <a:pt x="140" y="48"/>
                  </a:lnTo>
                  <a:lnTo>
                    <a:pt x="138" y="62"/>
                  </a:lnTo>
                  <a:lnTo>
                    <a:pt x="132" y="81"/>
                  </a:lnTo>
                  <a:lnTo>
                    <a:pt x="125" y="105"/>
                  </a:lnTo>
                  <a:lnTo>
                    <a:pt x="116" y="129"/>
                  </a:lnTo>
                  <a:lnTo>
                    <a:pt x="110" y="145"/>
                  </a:lnTo>
                  <a:lnTo>
                    <a:pt x="105" y="160"/>
                  </a:lnTo>
                  <a:lnTo>
                    <a:pt x="98" y="184"/>
                  </a:lnTo>
                  <a:lnTo>
                    <a:pt x="94" y="209"/>
                  </a:lnTo>
                  <a:lnTo>
                    <a:pt x="92" y="232"/>
                  </a:lnTo>
                  <a:lnTo>
                    <a:pt x="92" y="250"/>
                  </a:lnTo>
                  <a:lnTo>
                    <a:pt x="92" y="268"/>
                  </a:lnTo>
                  <a:lnTo>
                    <a:pt x="90" y="288"/>
                  </a:lnTo>
                  <a:lnTo>
                    <a:pt x="85" y="305"/>
                  </a:lnTo>
                  <a:lnTo>
                    <a:pt x="76" y="333"/>
                  </a:lnTo>
                  <a:lnTo>
                    <a:pt x="64" y="375"/>
                  </a:lnTo>
                  <a:lnTo>
                    <a:pt x="55" y="415"/>
                  </a:lnTo>
                  <a:lnTo>
                    <a:pt x="50" y="446"/>
                  </a:lnTo>
                  <a:lnTo>
                    <a:pt x="46" y="476"/>
                  </a:lnTo>
                  <a:lnTo>
                    <a:pt x="41" y="520"/>
                  </a:lnTo>
                  <a:lnTo>
                    <a:pt x="37" y="566"/>
                  </a:lnTo>
                  <a:lnTo>
                    <a:pt x="39" y="604"/>
                  </a:lnTo>
                  <a:lnTo>
                    <a:pt x="31" y="603"/>
                  </a:lnTo>
                  <a:lnTo>
                    <a:pt x="22" y="601"/>
                  </a:lnTo>
                  <a:lnTo>
                    <a:pt x="11" y="599"/>
                  </a:lnTo>
                  <a:lnTo>
                    <a:pt x="0" y="597"/>
                  </a:lnTo>
                  <a:lnTo>
                    <a:pt x="0" y="575"/>
                  </a:lnTo>
                  <a:lnTo>
                    <a:pt x="0" y="546"/>
                  </a:lnTo>
                  <a:lnTo>
                    <a:pt x="0" y="516"/>
                  </a:lnTo>
                  <a:lnTo>
                    <a:pt x="2" y="496"/>
                  </a:lnTo>
                  <a:lnTo>
                    <a:pt x="6" y="478"/>
                  </a:lnTo>
                  <a:lnTo>
                    <a:pt x="13" y="456"/>
                  </a:lnTo>
                  <a:lnTo>
                    <a:pt x="19" y="434"/>
                  </a:lnTo>
                  <a:lnTo>
                    <a:pt x="22" y="419"/>
                  </a:lnTo>
                  <a:lnTo>
                    <a:pt x="24" y="397"/>
                  </a:lnTo>
                  <a:lnTo>
                    <a:pt x="28" y="362"/>
                  </a:lnTo>
                  <a:lnTo>
                    <a:pt x="31" y="325"/>
                  </a:lnTo>
                  <a:lnTo>
                    <a:pt x="37" y="301"/>
                  </a:lnTo>
                  <a:lnTo>
                    <a:pt x="46" y="283"/>
                  </a:lnTo>
                  <a:lnTo>
                    <a:pt x="57" y="255"/>
                  </a:lnTo>
                  <a:lnTo>
                    <a:pt x="64" y="22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7" name="Freeform 113"/>
            <p:cNvSpPr>
              <a:spLocks/>
            </p:cNvSpPr>
            <p:nvPr/>
          </p:nvSpPr>
          <p:spPr bwMode="auto">
            <a:xfrm>
              <a:off x="4923" y="2625"/>
              <a:ext cx="353" cy="419"/>
            </a:xfrm>
            <a:custGeom>
              <a:avLst/>
              <a:gdLst>
                <a:gd name="T0" fmla="*/ 281 w 708"/>
                <a:gd name="T1" fmla="*/ 766 h 837"/>
                <a:gd name="T2" fmla="*/ 316 w 708"/>
                <a:gd name="T3" fmla="*/ 800 h 837"/>
                <a:gd name="T4" fmla="*/ 291 w 708"/>
                <a:gd name="T5" fmla="*/ 802 h 837"/>
                <a:gd name="T6" fmla="*/ 291 w 708"/>
                <a:gd name="T7" fmla="*/ 822 h 837"/>
                <a:gd name="T8" fmla="*/ 329 w 708"/>
                <a:gd name="T9" fmla="*/ 837 h 837"/>
                <a:gd name="T10" fmla="*/ 362 w 708"/>
                <a:gd name="T11" fmla="*/ 799 h 837"/>
                <a:gd name="T12" fmla="*/ 406 w 708"/>
                <a:gd name="T13" fmla="*/ 758 h 837"/>
                <a:gd name="T14" fmla="*/ 465 w 708"/>
                <a:gd name="T15" fmla="*/ 716 h 837"/>
                <a:gd name="T16" fmla="*/ 511 w 708"/>
                <a:gd name="T17" fmla="*/ 701 h 837"/>
                <a:gd name="T18" fmla="*/ 583 w 708"/>
                <a:gd name="T19" fmla="*/ 683 h 837"/>
                <a:gd name="T20" fmla="*/ 574 w 708"/>
                <a:gd name="T21" fmla="*/ 650 h 837"/>
                <a:gd name="T22" fmla="*/ 535 w 708"/>
                <a:gd name="T23" fmla="*/ 598 h 837"/>
                <a:gd name="T24" fmla="*/ 568 w 708"/>
                <a:gd name="T25" fmla="*/ 595 h 837"/>
                <a:gd name="T26" fmla="*/ 609 w 708"/>
                <a:gd name="T27" fmla="*/ 545 h 837"/>
                <a:gd name="T28" fmla="*/ 645 w 708"/>
                <a:gd name="T29" fmla="*/ 530 h 837"/>
                <a:gd name="T30" fmla="*/ 643 w 708"/>
                <a:gd name="T31" fmla="*/ 510 h 837"/>
                <a:gd name="T32" fmla="*/ 667 w 708"/>
                <a:gd name="T33" fmla="*/ 490 h 837"/>
                <a:gd name="T34" fmla="*/ 704 w 708"/>
                <a:gd name="T35" fmla="*/ 450 h 837"/>
                <a:gd name="T36" fmla="*/ 706 w 708"/>
                <a:gd name="T37" fmla="*/ 319 h 837"/>
                <a:gd name="T38" fmla="*/ 673 w 708"/>
                <a:gd name="T39" fmla="*/ 235 h 837"/>
                <a:gd name="T40" fmla="*/ 631 w 708"/>
                <a:gd name="T41" fmla="*/ 220 h 837"/>
                <a:gd name="T42" fmla="*/ 625 w 708"/>
                <a:gd name="T43" fmla="*/ 176 h 837"/>
                <a:gd name="T44" fmla="*/ 599 w 708"/>
                <a:gd name="T45" fmla="*/ 134 h 837"/>
                <a:gd name="T46" fmla="*/ 566 w 708"/>
                <a:gd name="T47" fmla="*/ 115 h 837"/>
                <a:gd name="T48" fmla="*/ 557 w 708"/>
                <a:gd name="T49" fmla="*/ 80 h 837"/>
                <a:gd name="T50" fmla="*/ 509 w 708"/>
                <a:gd name="T51" fmla="*/ 42 h 837"/>
                <a:gd name="T52" fmla="*/ 452 w 708"/>
                <a:gd name="T53" fmla="*/ 34 h 837"/>
                <a:gd name="T54" fmla="*/ 414 w 708"/>
                <a:gd name="T55" fmla="*/ 29 h 837"/>
                <a:gd name="T56" fmla="*/ 384 w 708"/>
                <a:gd name="T57" fmla="*/ 38 h 837"/>
                <a:gd name="T58" fmla="*/ 349 w 708"/>
                <a:gd name="T59" fmla="*/ 27 h 837"/>
                <a:gd name="T60" fmla="*/ 348 w 708"/>
                <a:gd name="T61" fmla="*/ 12 h 837"/>
                <a:gd name="T62" fmla="*/ 305 w 708"/>
                <a:gd name="T63" fmla="*/ 1 h 837"/>
                <a:gd name="T64" fmla="*/ 234 w 708"/>
                <a:gd name="T65" fmla="*/ 5 h 837"/>
                <a:gd name="T66" fmla="*/ 204 w 708"/>
                <a:gd name="T67" fmla="*/ 38 h 837"/>
                <a:gd name="T68" fmla="*/ 177 w 708"/>
                <a:gd name="T69" fmla="*/ 56 h 837"/>
                <a:gd name="T70" fmla="*/ 131 w 708"/>
                <a:gd name="T71" fmla="*/ 55 h 837"/>
                <a:gd name="T72" fmla="*/ 87 w 708"/>
                <a:gd name="T73" fmla="*/ 67 h 837"/>
                <a:gd name="T74" fmla="*/ 67 w 708"/>
                <a:gd name="T75" fmla="*/ 117 h 837"/>
                <a:gd name="T76" fmla="*/ 33 w 708"/>
                <a:gd name="T77" fmla="*/ 157 h 837"/>
                <a:gd name="T78" fmla="*/ 4 w 708"/>
                <a:gd name="T79" fmla="*/ 214 h 837"/>
                <a:gd name="T80" fmla="*/ 11 w 708"/>
                <a:gd name="T81" fmla="*/ 281 h 837"/>
                <a:gd name="T82" fmla="*/ 0 w 708"/>
                <a:gd name="T83" fmla="*/ 314 h 837"/>
                <a:gd name="T84" fmla="*/ 30 w 708"/>
                <a:gd name="T85" fmla="*/ 350 h 837"/>
                <a:gd name="T86" fmla="*/ 44 w 708"/>
                <a:gd name="T87" fmla="*/ 389 h 837"/>
                <a:gd name="T88" fmla="*/ 48 w 708"/>
                <a:gd name="T89" fmla="*/ 418 h 837"/>
                <a:gd name="T90" fmla="*/ 32 w 708"/>
                <a:gd name="T91" fmla="*/ 503 h 837"/>
                <a:gd name="T92" fmla="*/ 50 w 708"/>
                <a:gd name="T93" fmla="*/ 527 h 837"/>
                <a:gd name="T94" fmla="*/ 70 w 708"/>
                <a:gd name="T95" fmla="*/ 534 h 837"/>
                <a:gd name="T96" fmla="*/ 67 w 708"/>
                <a:gd name="T97" fmla="*/ 565 h 837"/>
                <a:gd name="T98" fmla="*/ 81 w 708"/>
                <a:gd name="T99" fmla="*/ 586 h 837"/>
                <a:gd name="T100" fmla="*/ 74 w 708"/>
                <a:gd name="T101" fmla="*/ 604 h 837"/>
                <a:gd name="T102" fmla="*/ 87 w 708"/>
                <a:gd name="T103" fmla="*/ 626 h 837"/>
                <a:gd name="T104" fmla="*/ 89 w 708"/>
                <a:gd name="T105" fmla="*/ 679 h 837"/>
                <a:gd name="T106" fmla="*/ 116 w 708"/>
                <a:gd name="T107" fmla="*/ 698 h 837"/>
                <a:gd name="T108" fmla="*/ 155 w 708"/>
                <a:gd name="T109" fmla="*/ 694 h 837"/>
                <a:gd name="T110" fmla="*/ 202 w 708"/>
                <a:gd name="T111" fmla="*/ 685 h 837"/>
                <a:gd name="T112" fmla="*/ 232 w 708"/>
                <a:gd name="T113" fmla="*/ 707 h 837"/>
                <a:gd name="T114" fmla="*/ 250 w 708"/>
                <a:gd name="T115" fmla="*/ 738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8" h="837">
                  <a:moveTo>
                    <a:pt x="254" y="743"/>
                  </a:moveTo>
                  <a:lnTo>
                    <a:pt x="263" y="749"/>
                  </a:lnTo>
                  <a:lnTo>
                    <a:pt x="272" y="756"/>
                  </a:lnTo>
                  <a:lnTo>
                    <a:pt x="281" y="766"/>
                  </a:lnTo>
                  <a:lnTo>
                    <a:pt x="293" y="775"/>
                  </a:lnTo>
                  <a:lnTo>
                    <a:pt x="302" y="784"/>
                  </a:lnTo>
                  <a:lnTo>
                    <a:pt x="309" y="793"/>
                  </a:lnTo>
                  <a:lnTo>
                    <a:pt x="316" y="800"/>
                  </a:lnTo>
                  <a:lnTo>
                    <a:pt x="320" y="806"/>
                  </a:lnTo>
                  <a:lnTo>
                    <a:pt x="309" y="804"/>
                  </a:lnTo>
                  <a:lnTo>
                    <a:pt x="298" y="802"/>
                  </a:lnTo>
                  <a:lnTo>
                    <a:pt x="291" y="802"/>
                  </a:lnTo>
                  <a:lnTo>
                    <a:pt x="287" y="804"/>
                  </a:lnTo>
                  <a:lnTo>
                    <a:pt x="287" y="810"/>
                  </a:lnTo>
                  <a:lnTo>
                    <a:pt x="287" y="815"/>
                  </a:lnTo>
                  <a:lnTo>
                    <a:pt x="291" y="822"/>
                  </a:lnTo>
                  <a:lnTo>
                    <a:pt x="296" y="826"/>
                  </a:lnTo>
                  <a:lnTo>
                    <a:pt x="305" y="830"/>
                  </a:lnTo>
                  <a:lnTo>
                    <a:pt x="318" y="833"/>
                  </a:lnTo>
                  <a:lnTo>
                    <a:pt x="329" y="837"/>
                  </a:lnTo>
                  <a:lnTo>
                    <a:pt x="337" y="835"/>
                  </a:lnTo>
                  <a:lnTo>
                    <a:pt x="344" y="826"/>
                  </a:lnTo>
                  <a:lnTo>
                    <a:pt x="355" y="813"/>
                  </a:lnTo>
                  <a:lnTo>
                    <a:pt x="362" y="799"/>
                  </a:lnTo>
                  <a:lnTo>
                    <a:pt x="366" y="786"/>
                  </a:lnTo>
                  <a:lnTo>
                    <a:pt x="377" y="778"/>
                  </a:lnTo>
                  <a:lnTo>
                    <a:pt x="390" y="769"/>
                  </a:lnTo>
                  <a:lnTo>
                    <a:pt x="406" y="758"/>
                  </a:lnTo>
                  <a:lnTo>
                    <a:pt x="423" y="745"/>
                  </a:lnTo>
                  <a:lnTo>
                    <a:pt x="438" y="734"/>
                  </a:lnTo>
                  <a:lnTo>
                    <a:pt x="452" y="723"/>
                  </a:lnTo>
                  <a:lnTo>
                    <a:pt x="465" y="716"/>
                  </a:lnTo>
                  <a:lnTo>
                    <a:pt x="474" y="712"/>
                  </a:lnTo>
                  <a:lnTo>
                    <a:pt x="484" y="709"/>
                  </a:lnTo>
                  <a:lnTo>
                    <a:pt x="496" y="705"/>
                  </a:lnTo>
                  <a:lnTo>
                    <a:pt x="511" y="701"/>
                  </a:lnTo>
                  <a:lnTo>
                    <a:pt x="530" y="696"/>
                  </a:lnTo>
                  <a:lnTo>
                    <a:pt x="546" y="690"/>
                  </a:lnTo>
                  <a:lnTo>
                    <a:pt x="564" y="687"/>
                  </a:lnTo>
                  <a:lnTo>
                    <a:pt x="583" y="683"/>
                  </a:lnTo>
                  <a:lnTo>
                    <a:pt x="598" y="681"/>
                  </a:lnTo>
                  <a:lnTo>
                    <a:pt x="592" y="674"/>
                  </a:lnTo>
                  <a:lnTo>
                    <a:pt x="583" y="663"/>
                  </a:lnTo>
                  <a:lnTo>
                    <a:pt x="574" y="650"/>
                  </a:lnTo>
                  <a:lnTo>
                    <a:pt x="563" y="635"/>
                  </a:lnTo>
                  <a:lnTo>
                    <a:pt x="552" y="622"/>
                  </a:lnTo>
                  <a:lnTo>
                    <a:pt x="542" y="609"/>
                  </a:lnTo>
                  <a:lnTo>
                    <a:pt x="535" y="598"/>
                  </a:lnTo>
                  <a:lnTo>
                    <a:pt x="531" y="589"/>
                  </a:lnTo>
                  <a:lnTo>
                    <a:pt x="544" y="593"/>
                  </a:lnTo>
                  <a:lnTo>
                    <a:pt x="557" y="595"/>
                  </a:lnTo>
                  <a:lnTo>
                    <a:pt x="568" y="595"/>
                  </a:lnTo>
                  <a:lnTo>
                    <a:pt x="579" y="589"/>
                  </a:lnTo>
                  <a:lnTo>
                    <a:pt x="590" y="576"/>
                  </a:lnTo>
                  <a:lnTo>
                    <a:pt x="601" y="562"/>
                  </a:lnTo>
                  <a:lnTo>
                    <a:pt x="609" y="545"/>
                  </a:lnTo>
                  <a:lnTo>
                    <a:pt x="614" y="532"/>
                  </a:lnTo>
                  <a:lnTo>
                    <a:pt x="623" y="534"/>
                  </a:lnTo>
                  <a:lnTo>
                    <a:pt x="634" y="534"/>
                  </a:lnTo>
                  <a:lnTo>
                    <a:pt x="645" y="530"/>
                  </a:lnTo>
                  <a:lnTo>
                    <a:pt x="654" y="525"/>
                  </a:lnTo>
                  <a:lnTo>
                    <a:pt x="649" y="521"/>
                  </a:lnTo>
                  <a:lnTo>
                    <a:pt x="645" y="516"/>
                  </a:lnTo>
                  <a:lnTo>
                    <a:pt x="643" y="510"/>
                  </a:lnTo>
                  <a:lnTo>
                    <a:pt x="645" y="507"/>
                  </a:lnTo>
                  <a:lnTo>
                    <a:pt x="649" y="503"/>
                  </a:lnTo>
                  <a:lnTo>
                    <a:pt x="656" y="497"/>
                  </a:lnTo>
                  <a:lnTo>
                    <a:pt x="667" y="490"/>
                  </a:lnTo>
                  <a:lnTo>
                    <a:pt x="678" y="479"/>
                  </a:lnTo>
                  <a:lnTo>
                    <a:pt x="689" y="470"/>
                  </a:lnTo>
                  <a:lnTo>
                    <a:pt x="699" y="459"/>
                  </a:lnTo>
                  <a:lnTo>
                    <a:pt x="704" y="450"/>
                  </a:lnTo>
                  <a:lnTo>
                    <a:pt x="708" y="440"/>
                  </a:lnTo>
                  <a:lnTo>
                    <a:pt x="708" y="411"/>
                  </a:lnTo>
                  <a:lnTo>
                    <a:pt x="708" y="365"/>
                  </a:lnTo>
                  <a:lnTo>
                    <a:pt x="706" y="319"/>
                  </a:lnTo>
                  <a:lnTo>
                    <a:pt x="702" y="288"/>
                  </a:lnTo>
                  <a:lnTo>
                    <a:pt x="695" y="270"/>
                  </a:lnTo>
                  <a:lnTo>
                    <a:pt x="684" y="251"/>
                  </a:lnTo>
                  <a:lnTo>
                    <a:pt x="673" y="235"/>
                  </a:lnTo>
                  <a:lnTo>
                    <a:pt x="660" y="225"/>
                  </a:lnTo>
                  <a:lnTo>
                    <a:pt x="649" y="222"/>
                  </a:lnTo>
                  <a:lnTo>
                    <a:pt x="638" y="220"/>
                  </a:lnTo>
                  <a:lnTo>
                    <a:pt x="631" y="220"/>
                  </a:lnTo>
                  <a:lnTo>
                    <a:pt x="621" y="220"/>
                  </a:lnTo>
                  <a:lnTo>
                    <a:pt x="623" y="207"/>
                  </a:lnTo>
                  <a:lnTo>
                    <a:pt x="625" y="191"/>
                  </a:lnTo>
                  <a:lnTo>
                    <a:pt x="625" y="176"/>
                  </a:lnTo>
                  <a:lnTo>
                    <a:pt x="623" y="161"/>
                  </a:lnTo>
                  <a:lnTo>
                    <a:pt x="618" y="150"/>
                  </a:lnTo>
                  <a:lnTo>
                    <a:pt x="610" y="141"/>
                  </a:lnTo>
                  <a:lnTo>
                    <a:pt x="599" y="134"/>
                  </a:lnTo>
                  <a:lnTo>
                    <a:pt x="588" y="132"/>
                  </a:lnTo>
                  <a:lnTo>
                    <a:pt x="577" y="130"/>
                  </a:lnTo>
                  <a:lnTo>
                    <a:pt x="570" y="123"/>
                  </a:lnTo>
                  <a:lnTo>
                    <a:pt x="566" y="115"/>
                  </a:lnTo>
                  <a:lnTo>
                    <a:pt x="564" y="106"/>
                  </a:lnTo>
                  <a:lnTo>
                    <a:pt x="564" y="101"/>
                  </a:lnTo>
                  <a:lnTo>
                    <a:pt x="561" y="91"/>
                  </a:lnTo>
                  <a:lnTo>
                    <a:pt x="557" y="80"/>
                  </a:lnTo>
                  <a:lnTo>
                    <a:pt x="550" y="67"/>
                  </a:lnTo>
                  <a:lnTo>
                    <a:pt x="541" y="56"/>
                  </a:lnTo>
                  <a:lnTo>
                    <a:pt x="526" y="47"/>
                  </a:lnTo>
                  <a:lnTo>
                    <a:pt x="509" y="42"/>
                  </a:lnTo>
                  <a:lnTo>
                    <a:pt x="487" y="42"/>
                  </a:lnTo>
                  <a:lnTo>
                    <a:pt x="473" y="42"/>
                  </a:lnTo>
                  <a:lnTo>
                    <a:pt x="462" y="38"/>
                  </a:lnTo>
                  <a:lnTo>
                    <a:pt x="452" y="34"/>
                  </a:lnTo>
                  <a:lnTo>
                    <a:pt x="443" y="31"/>
                  </a:lnTo>
                  <a:lnTo>
                    <a:pt x="434" y="29"/>
                  </a:lnTo>
                  <a:lnTo>
                    <a:pt x="425" y="29"/>
                  </a:lnTo>
                  <a:lnTo>
                    <a:pt x="414" y="29"/>
                  </a:lnTo>
                  <a:lnTo>
                    <a:pt x="405" y="33"/>
                  </a:lnTo>
                  <a:lnTo>
                    <a:pt x="397" y="34"/>
                  </a:lnTo>
                  <a:lnTo>
                    <a:pt x="392" y="36"/>
                  </a:lnTo>
                  <a:lnTo>
                    <a:pt x="384" y="38"/>
                  </a:lnTo>
                  <a:lnTo>
                    <a:pt x="377" y="36"/>
                  </a:lnTo>
                  <a:lnTo>
                    <a:pt x="368" y="33"/>
                  </a:lnTo>
                  <a:lnTo>
                    <a:pt x="360" y="29"/>
                  </a:lnTo>
                  <a:lnTo>
                    <a:pt x="349" y="27"/>
                  </a:lnTo>
                  <a:lnTo>
                    <a:pt x="338" y="27"/>
                  </a:lnTo>
                  <a:lnTo>
                    <a:pt x="340" y="22"/>
                  </a:lnTo>
                  <a:lnTo>
                    <a:pt x="344" y="16"/>
                  </a:lnTo>
                  <a:lnTo>
                    <a:pt x="348" y="12"/>
                  </a:lnTo>
                  <a:lnTo>
                    <a:pt x="351" y="12"/>
                  </a:lnTo>
                  <a:lnTo>
                    <a:pt x="340" y="9"/>
                  </a:lnTo>
                  <a:lnTo>
                    <a:pt x="326" y="5"/>
                  </a:lnTo>
                  <a:lnTo>
                    <a:pt x="305" y="1"/>
                  </a:lnTo>
                  <a:lnTo>
                    <a:pt x="287" y="0"/>
                  </a:lnTo>
                  <a:lnTo>
                    <a:pt x="267" y="0"/>
                  </a:lnTo>
                  <a:lnTo>
                    <a:pt x="248" y="1"/>
                  </a:lnTo>
                  <a:lnTo>
                    <a:pt x="234" y="5"/>
                  </a:lnTo>
                  <a:lnTo>
                    <a:pt x="223" y="12"/>
                  </a:lnTo>
                  <a:lnTo>
                    <a:pt x="215" y="22"/>
                  </a:lnTo>
                  <a:lnTo>
                    <a:pt x="210" y="31"/>
                  </a:lnTo>
                  <a:lnTo>
                    <a:pt x="204" y="38"/>
                  </a:lnTo>
                  <a:lnTo>
                    <a:pt x="199" y="45"/>
                  </a:lnTo>
                  <a:lnTo>
                    <a:pt x="193" y="51"/>
                  </a:lnTo>
                  <a:lnTo>
                    <a:pt x="186" y="55"/>
                  </a:lnTo>
                  <a:lnTo>
                    <a:pt x="177" y="56"/>
                  </a:lnTo>
                  <a:lnTo>
                    <a:pt x="168" y="56"/>
                  </a:lnTo>
                  <a:lnTo>
                    <a:pt x="157" y="55"/>
                  </a:lnTo>
                  <a:lnTo>
                    <a:pt x="144" y="55"/>
                  </a:lnTo>
                  <a:lnTo>
                    <a:pt x="131" y="55"/>
                  </a:lnTo>
                  <a:lnTo>
                    <a:pt x="118" y="56"/>
                  </a:lnTo>
                  <a:lnTo>
                    <a:pt x="107" y="58"/>
                  </a:lnTo>
                  <a:lnTo>
                    <a:pt x="96" y="62"/>
                  </a:lnTo>
                  <a:lnTo>
                    <a:pt x="87" y="67"/>
                  </a:lnTo>
                  <a:lnTo>
                    <a:pt x="79" y="75"/>
                  </a:lnTo>
                  <a:lnTo>
                    <a:pt x="72" y="88"/>
                  </a:lnTo>
                  <a:lnTo>
                    <a:pt x="68" y="102"/>
                  </a:lnTo>
                  <a:lnTo>
                    <a:pt x="67" y="117"/>
                  </a:lnTo>
                  <a:lnTo>
                    <a:pt x="67" y="132"/>
                  </a:lnTo>
                  <a:lnTo>
                    <a:pt x="57" y="139"/>
                  </a:lnTo>
                  <a:lnTo>
                    <a:pt x="44" y="146"/>
                  </a:lnTo>
                  <a:lnTo>
                    <a:pt x="33" y="157"/>
                  </a:lnTo>
                  <a:lnTo>
                    <a:pt x="22" y="170"/>
                  </a:lnTo>
                  <a:lnTo>
                    <a:pt x="11" y="183"/>
                  </a:lnTo>
                  <a:lnTo>
                    <a:pt x="6" y="200"/>
                  </a:lnTo>
                  <a:lnTo>
                    <a:pt x="4" y="214"/>
                  </a:lnTo>
                  <a:lnTo>
                    <a:pt x="6" y="231"/>
                  </a:lnTo>
                  <a:lnTo>
                    <a:pt x="13" y="253"/>
                  </a:lnTo>
                  <a:lnTo>
                    <a:pt x="13" y="268"/>
                  </a:lnTo>
                  <a:lnTo>
                    <a:pt x="11" y="281"/>
                  </a:lnTo>
                  <a:lnTo>
                    <a:pt x="6" y="290"/>
                  </a:lnTo>
                  <a:lnTo>
                    <a:pt x="2" y="297"/>
                  </a:lnTo>
                  <a:lnTo>
                    <a:pt x="0" y="304"/>
                  </a:lnTo>
                  <a:lnTo>
                    <a:pt x="0" y="314"/>
                  </a:lnTo>
                  <a:lnTo>
                    <a:pt x="2" y="323"/>
                  </a:lnTo>
                  <a:lnTo>
                    <a:pt x="6" y="334"/>
                  </a:lnTo>
                  <a:lnTo>
                    <a:pt x="15" y="343"/>
                  </a:lnTo>
                  <a:lnTo>
                    <a:pt x="30" y="350"/>
                  </a:lnTo>
                  <a:lnTo>
                    <a:pt x="48" y="356"/>
                  </a:lnTo>
                  <a:lnTo>
                    <a:pt x="46" y="365"/>
                  </a:lnTo>
                  <a:lnTo>
                    <a:pt x="44" y="376"/>
                  </a:lnTo>
                  <a:lnTo>
                    <a:pt x="44" y="389"/>
                  </a:lnTo>
                  <a:lnTo>
                    <a:pt x="46" y="398"/>
                  </a:lnTo>
                  <a:lnTo>
                    <a:pt x="44" y="404"/>
                  </a:lnTo>
                  <a:lnTo>
                    <a:pt x="44" y="411"/>
                  </a:lnTo>
                  <a:lnTo>
                    <a:pt x="48" y="418"/>
                  </a:lnTo>
                  <a:lnTo>
                    <a:pt x="54" y="424"/>
                  </a:lnTo>
                  <a:lnTo>
                    <a:pt x="48" y="442"/>
                  </a:lnTo>
                  <a:lnTo>
                    <a:pt x="39" y="472"/>
                  </a:lnTo>
                  <a:lnTo>
                    <a:pt x="32" y="503"/>
                  </a:lnTo>
                  <a:lnTo>
                    <a:pt x="33" y="521"/>
                  </a:lnTo>
                  <a:lnTo>
                    <a:pt x="39" y="525"/>
                  </a:lnTo>
                  <a:lnTo>
                    <a:pt x="44" y="527"/>
                  </a:lnTo>
                  <a:lnTo>
                    <a:pt x="50" y="527"/>
                  </a:lnTo>
                  <a:lnTo>
                    <a:pt x="54" y="529"/>
                  </a:lnTo>
                  <a:lnTo>
                    <a:pt x="57" y="529"/>
                  </a:lnTo>
                  <a:lnTo>
                    <a:pt x="65" y="532"/>
                  </a:lnTo>
                  <a:lnTo>
                    <a:pt x="70" y="534"/>
                  </a:lnTo>
                  <a:lnTo>
                    <a:pt x="74" y="538"/>
                  </a:lnTo>
                  <a:lnTo>
                    <a:pt x="72" y="545"/>
                  </a:lnTo>
                  <a:lnTo>
                    <a:pt x="70" y="554"/>
                  </a:lnTo>
                  <a:lnTo>
                    <a:pt x="67" y="565"/>
                  </a:lnTo>
                  <a:lnTo>
                    <a:pt x="67" y="573"/>
                  </a:lnTo>
                  <a:lnTo>
                    <a:pt x="70" y="578"/>
                  </a:lnTo>
                  <a:lnTo>
                    <a:pt x="76" y="582"/>
                  </a:lnTo>
                  <a:lnTo>
                    <a:pt x="81" y="586"/>
                  </a:lnTo>
                  <a:lnTo>
                    <a:pt x="89" y="587"/>
                  </a:lnTo>
                  <a:lnTo>
                    <a:pt x="83" y="591"/>
                  </a:lnTo>
                  <a:lnTo>
                    <a:pt x="78" y="597"/>
                  </a:lnTo>
                  <a:lnTo>
                    <a:pt x="74" y="604"/>
                  </a:lnTo>
                  <a:lnTo>
                    <a:pt x="72" y="609"/>
                  </a:lnTo>
                  <a:lnTo>
                    <a:pt x="76" y="615"/>
                  </a:lnTo>
                  <a:lnTo>
                    <a:pt x="81" y="620"/>
                  </a:lnTo>
                  <a:lnTo>
                    <a:pt x="87" y="626"/>
                  </a:lnTo>
                  <a:lnTo>
                    <a:pt x="89" y="631"/>
                  </a:lnTo>
                  <a:lnTo>
                    <a:pt x="87" y="642"/>
                  </a:lnTo>
                  <a:lnTo>
                    <a:pt x="85" y="661"/>
                  </a:lnTo>
                  <a:lnTo>
                    <a:pt x="89" y="679"/>
                  </a:lnTo>
                  <a:lnTo>
                    <a:pt x="98" y="692"/>
                  </a:lnTo>
                  <a:lnTo>
                    <a:pt x="103" y="696"/>
                  </a:lnTo>
                  <a:lnTo>
                    <a:pt x="111" y="698"/>
                  </a:lnTo>
                  <a:lnTo>
                    <a:pt x="116" y="698"/>
                  </a:lnTo>
                  <a:lnTo>
                    <a:pt x="123" y="698"/>
                  </a:lnTo>
                  <a:lnTo>
                    <a:pt x="134" y="698"/>
                  </a:lnTo>
                  <a:lnTo>
                    <a:pt x="146" y="696"/>
                  </a:lnTo>
                  <a:lnTo>
                    <a:pt x="155" y="694"/>
                  </a:lnTo>
                  <a:lnTo>
                    <a:pt x="164" y="692"/>
                  </a:lnTo>
                  <a:lnTo>
                    <a:pt x="177" y="690"/>
                  </a:lnTo>
                  <a:lnTo>
                    <a:pt x="191" y="687"/>
                  </a:lnTo>
                  <a:lnTo>
                    <a:pt x="202" y="685"/>
                  </a:lnTo>
                  <a:lnTo>
                    <a:pt x="212" y="683"/>
                  </a:lnTo>
                  <a:lnTo>
                    <a:pt x="217" y="690"/>
                  </a:lnTo>
                  <a:lnTo>
                    <a:pt x="225" y="698"/>
                  </a:lnTo>
                  <a:lnTo>
                    <a:pt x="232" y="707"/>
                  </a:lnTo>
                  <a:lnTo>
                    <a:pt x="236" y="712"/>
                  </a:lnTo>
                  <a:lnTo>
                    <a:pt x="239" y="721"/>
                  </a:lnTo>
                  <a:lnTo>
                    <a:pt x="245" y="731"/>
                  </a:lnTo>
                  <a:lnTo>
                    <a:pt x="250" y="738"/>
                  </a:lnTo>
                  <a:lnTo>
                    <a:pt x="254" y="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8" name="Freeform 114"/>
            <p:cNvSpPr>
              <a:spLocks/>
            </p:cNvSpPr>
            <p:nvPr/>
          </p:nvSpPr>
          <p:spPr bwMode="auto">
            <a:xfrm>
              <a:off x="5040" y="2923"/>
              <a:ext cx="66" cy="121"/>
            </a:xfrm>
            <a:custGeom>
              <a:avLst/>
              <a:gdLst>
                <a:gd name="T0" fmla="*/ 130 w 132"/>
                <a:gd name="T1" fmla="*/ 189 h 240"/>
                <a:gd name="T2" fmla="*/ 126 w 132"/>
                <a:gd name="T3" fmla="*/ 202 h 240"/>
                <a:gd name="T4" fmla="*/ 119 w 132"/>
                <a:gd name="T5" fmla="*/ 216 h 240"/>
                <a:gd name="T6" fmla="*/ 108 w 132"/>
                <a:gd name="T7" fmla="*/ 229 h 240"/>
                <a:gd name="T8" fmla="*/ 101 w 132"/>
                <a:gd name="T9" fmla="*/ 238 h 240"/>
                <a:gd name="T10" fmla="*/ 93 w 132"/>
                <a:gd name="T11" fmla="*/ 240 h 240"/>
                <a:gd name="T12" fmla="*/ 82 w 132"/>
                <a:gd name="T13" fmla="*/ 236 h 240"/>
                <a:gd name="T14" fmla="*/ 69 w 132"/>
                <a:gd name="T15" fmla="*/ 233 h 240"/>
                <a:gd name="T16" fmla="*/ 60 w 132"/>
                <a:gd name="T17" fmla="*/ 229 h 240"/>
                <a:gd name="T18" fmla="*/ 55 w 132"/>
                <a:gd name="T19" fmla="*/ 225 h 240"/>
                <a:gd name="T20" fmla="*/ 51 w 132"/>
                <a:gd name="T21" fmla="*/ 218 h 240"/>
                <a:gd name="T22" fmla="*/ 51 w 132"/>
                <a:gd name="T23" fmla="*/ 213 h 240"/>
                <a:gd name="T24" fmla="*/ 51 w 132"/>
                <a:gd name="T25" fmla="*/ 207 h 240"/>
                <a:gd name="T26" fmla="*/ 55 w 132"/>
                <a:gd name="T27" fmla="*/ 205 h 240"/>
                <a:gd name="T28" fmla="*/ 62 w 132"/>
                <a:gd name="T29" fmla="*/ 205 h 240"/>
                <a:gd name="T30" fmla="*/ 73 w 132"/>
                <a:gd name="T31" fmla="*/ 207 h 240"/>
                <a:gd name="T32" fmla="*/ 84 w 132"/>
                <a:gd name="T33" fmla="*/ 209 h 240"/>
                <a:gd name="T34" fmla="*/ 80 w 132"/>
                <a:gd name="T35" fmla="*/ 203 h 240"/>
                <a:gd name="T36" fmla="*/ 73 w 132"/>
                <a:gd name="T37" fmla="*/ 196 h 240"/>
                <a:gd name="T38" fmla="*/ 66 w 132"/>
                <a:gd name="T39" fmla="*/ 187 h 240"/>
                <a:gd name="T40" fmla="*/ 57 w 132"/>
                <a:gd name="T41" fmla="*/ 178 h 240"/>
                <a:gd name="T42" fmla="*/ 45 w 132"/>
                <a:gd name="T43" fmla="*/ 169 h 240"/>
                <a:gd name="T44" fmla="*/ 36 w 132"/>
                <a:gd name="T45" fmla="*/ 159 h 240"/>
                <a:gd name="T46" fmla="*/ 27 w 132"/>
                <a:gd name="T47" fmla="*/ 152 h 240"/>
                <a:gd name="T48" fmla="*/ 18 w 132"/>
                <a:gd name="T49" fmla="*/ 146 h 240"/>
                <a:gd name="T50" fmla="*/ 14 w 132"/>
                <a:gd name="T51" fmla="*/ 141 h 240"/>
                <a:gd name="T52" fmla="*/ 9 w 132"/>
                <a:gd name="T53" fmla="*/ 134 h 240"/>
                <a:gd name="T54" fmla="*/ 3 w 132"/>
                <a:gd name="T55" fmla="*/ 124 h 240"/>
                <a:gd name="T56" fmla="*/ 0 w 132"/>
                <a:gd name="T57" fmla="*/ 115 h 240"/>
                <a:gd name="T58" fmla="*/ 20 w 132"/>
                <a:gd name="T59" fmla="*/ 104 h 240"/>
                <a:gd name="T60" fmla="*/ 36 w 132"/>
                <a:gd name="T61" fmla="*/ 93 h 240"/>
                <a:gd name="T62" fmla="*/ 51 w 132"/>
                <a:gd name="T63" fmla="*/ 80 h 240"/>
                <a:gd name="T64" fmla="*/ 62 w 132"/>
                <a:gd name="T65" fmla="*/ 67 h 240"/>
                <a:gd name="T66" fmla="*/ 71 w 132"/>
                <a:gd name="T67" fmla="*/ 55 h 240"/>
                <a:gd name="T68" fmla="*/ 79 w 132"/>
                <a:gd name="T69" fmla="*/ 44 h 240"/>
                <a:gd name="T70" fmla="*/ 84 w 132"/>
                <a:gd name="T71" fmla="*/ 33 h 240"/>
                <a:gd name="T72" fmla="*/ 88 w 132"/>
                <a:gd name="T73" fmla="*/ 22 h 240"/>
                <a:gd name="T74" fmla="*/ 91 w 132"/>
                <a:gd name="T75" fmla="*/ 14 h 240"/>
                <a:gd name="T76" fmla="*/ 93 w 132"/>
                <a:gd name="T77" fmla="*/ 7 h 240"/>
                <a:gd name="T78" fmla="*/ 97 w 132"/>
                <a:gd name="T79" fmla="*/ 3 h 240"/>
                <a:gd name="T80" fmla="*/ 99 w 132"/>
                <a:gd name="T81" fmla="*/ 0 h 240"/>
                <a:gd name="T82" fmla="*/ 104 w 132"/>
                <a:gd name="T83" fmla="*/ 7 h 240"/>
                <a:gd name="T84" fmla="*/ 108 w 132"/>
                <a:gd name="T85" fmla="*/ 18 h 240"/>
                <a:gd name="T86" fmla="*/ 112 w 132"/>
                <a:gd name="T87" fmla="*/ 31 h 240"/>
                <a:gd name="T88" fmla="*/ 112 w 132"/>
                <a:gd name="T89" fmla="*/ 45 h 240"/>
                <a:gd name="T90" fmla="*/ 112 w 132"/>
                <a:gd name="T91" fmla="*/ 64 h 240"/>
                <a:gd name="T92" fmla="*/ 115 w 132"/>
                <a:gd name="T93" fmla="*/ 86 h 240"/>
                <a:gd name="T94" fmla="*/ 119 w 132"/>
                <a:gd name="T95" fmla="*/ 106 h 240"/>
                <a:gd name="T96" fmla="*/ 123 w 132"/>
                <a:gd name="T97" fmla="*/ 121 h 240"/>
                <a:gd name="T98" fmla="*/ 126 w 132"/>
                <a:gd name="T99" fmla="*/ 135 h 240"/>
                <a:gd name="T100" fmla="*/ 130 w 132"/>
                <a:gd name="T101" fmla="*/ 154 h 240"/>
                <a:gd name="T102" fmla="*/ 132 w 132"/>
                <a:gd name="T103" fmla="*/ 174 h 240"/>
                <a:gd name="T104" fmla="*/ 130 w 132"/>
                <a:gd name="T105" fmla="*/ 18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240">
                  <a:moveTo>
                    <a:pt x="130" y="189"/>
                  </a:moveTo>
                  <a:lnTo>
                    <a:pt x="126" y="202"/>
                  </a:lnTo>
                  <a:lnTo>
                    <a:pt x="119" y="216"/>
                  </a:lnTo>
                  <a:lnTo>
                    <a:pt x="108" y="229"/>
                  </a:lnTo>
                  <a:lnTo>
                    <a:pt x="101" y="238"/>
                  </a:lnTo>
                  <a:lnTo>
                    <a:pt x="93" y="240"/>
                  </a:lnTo>
                  <a:lnTo>
                    <a:pt x="82" y="236"/>
                  </a:lnTo>
                  <a:lnTo>
                    <a:pt x="69" y="233"/>
                  </a:lnTo>
                  <a:lnTo>
                    <a:pt x="60" y="229"/>
                  </a:lnTo>
                  <a:lnTo>
                    <a:pt x="55" y="225"/>
                  </a:lnTo>
                  <a:lnTo>
                    <a:pt x="51" y="218"/>
                  </a:lnTo>
                  <a:lnTo>
                    <a:pt x="51" y="213"/>
                  </a:lnTo>
                  <a:lnTo>
                    <a:pt x="51" y="207"/>
                  </a:lnTo>
                  <a:lnTo>
                    <a:pt x="55" y="205"/>
                  </a:lnTo>
                  <a:lnTo>
                    <a:pt x="62" y="205"/>
                  </a:lnTo>
                  <a:lnTo>
                    <a:pt x="73" y="207"/>
                  </a:lnTo>
                  <a:lnTo>
                    <a:pt x="84" y="209"/>
                  </a:lnTo>
                  <a:lnTo>
                    <a:pt x="80" y="203"/>
                  </a:lnTo>
                  <a:lnTo>
                    <a:pt x="73" y="196"/>
                  </a:lnTo>
                  <a:lnTo>
                    <a:pt x="66" y="187"/>
                  </a:lnTo>
                  <a:lnTo>
                    <a:pt x="57" y="178"/>
                  </a:lnTo>
                  <a:lnTo>
                    <a:pt x="45" y="169"/>
                  </a:lnTo>
                  <a:lnTo>
                    <a:pt x="36" y="159"/>
                  </a:lnTo>
                  <a:lnTo>
                    <a:pt x="27" y="152"/>
                  </a:lnTo>
                  <a:lnTo>
                    <a:pt x="18" y="146"/>
                  </a:lnTo>
                  <a:lnTo>
                    <a:pt x="14" y="141"/>
                  </a:lnTo>
                  <a:lnTo>
                    <a:pt x="9" y="134"/>
                  </a:lnTo>
                  <a:lnTo>
                    <a:pt x="3" y="124"/>
                  </a:lnTo>
                  <a:lnTo>
                    <a:pt x="0" y="115"/>
                  </a:lnTo>
                  <a:lnTo>
                    <a:pt x="20" y="104"/>
                  </a:lnTo>
                  <a:lnTo>
                    <a:pt x="36" y="93"/>
                  </a:lnTo>
                  <a:lnTo>
                    <a:pt x="51" y="80"/>
                  </a:lnTo>
                  <a:lnTo>
                    <a:pt x="62" y="67"/>
                  </a:lnTo>
                  <a:lnTo>
                    <a:pt x="71" y="55"/>
                  </a:lnTo>
                  <a:lnTo>
                    <a:pt x="79" y="44"/>
                  </a:lnTo>
                  <a:lnTo>
                    <a:pt x="84" y="33"/>
                  </a:lnTo>
                  <a:lnTo>
                    <a:pt x="88" y="22"/>
                  </a:lnTo>
                  <a:lnTo>
                    <a:pt x="91" y="14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99" y="0"/>
                  </a:lnTo>
                  <a:lnTo>
                    <a:pt x="104" y="7"/>
                  </a:lnTo>
                  <a:lnTo>
                    <a:pt x="108" y="18"/>
                  </a:lnTo>
                  <a:lnTo>
                    <a:pt x="112" y="31"/>
                  </a:lnTo>
                  <a:lnTo>
                    <a:pt x="112" y="45"/>
                  </a:lnTo>
                  <a:lnTo>
                    <a:pt x="112" y="64"/>
                  </a:lnTo>
                  <a:lnTo>
                    <a:pt x="115" y="86"/>
                  </a:lnTo>
                  <a:lnTo>
                    <a:pt x="119" y="106"/>
                  </a:lnTo>
                  <a:lnTo>
                    <a:pt x="123" y="121"/>
                  </a:lnTo>
                  <a:lnTo>
                    <a:pt x="126" y="135"/>
                  </a:lnTo>
                  <a:lnTo>
                    <a:pt x="130" y="154"/>
                  </a:lnTo>
                  <a:lnTo>
                    <a:pt x="132" y="174"/>
                  </a:lnTo>
                  <a:lnTo>
                    <a:pt x="130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9" name="Freeform 115"/>
            <p:cNvSpPr>
              <a:spLocks/>
            </p:cNvSpPr>
            <p:nvPr/>
          </p:nvSpPr>
          <p:spPr bwMode="auto">
            <a:xfrm>
              <a:off x="4938" y="2768"/>
              <a:ext cx="69" cy="206"/>
            </a:xfrm>
            <a:custGeom>
              <a:avLst/>
              <a:gdLst>
                <a:gd name="T0" fmla="*/ 84 w 137"/>
                <a:gd name="T1" fmla="*/ 412 h 412"/>
                <a:gd name="T2" fmla="*/ 71 w 137"/>
                <a:gd name="T3" fmla="*/ 410 h 412"/>
                <a:gd name="T4" fmla="*/ 58 w 137"/>
                <a:gd name="T5" fmla="*/ 399 h 412"/>
                <a:gd name="T6" fmla="*/ 55 w 137"/>
                <a:gd name="T7" fmla="*/ 373 h 412"/>
                <a:gd name="T8" fmla="*/ 55 w 137"/>
                <a:gd name="T9" fmla="*/ 355 h 412"/>
                <a:gd name="T10" fmla="*/ 57 w 137"/>
                <a:gd name="T11" fmla="*/ 347 h 412"/>
                <a:gd name="T12" fmla="*/ 55 w 137"/>
                <a:gd name="T13" fmla="*/ 340 h 412"/>
                <a:gd name="T14" fmla="*/ 44 w 137"/>
                <a:gd name="T15" fmla="*/ 329 h 412"/>
                <a:gd name="T16" fmla="*/ 42 w 137"/>
                <a:gd name="T17" fmla="*/ 318 h 412"/>
                <a:gd name="T18" fmla="*/ 51 w 137"/>
                <a:gd name="T19" fmla="*/ 305 h 412"/>
                <a:gd name="T20" fmla="*/ 49 w 137"/>
                <a:gd name="T21" fmla="*/ 300 h 412"/>
                <a:gd name="T22" fmla="*/ 38 w 137"/>
                <a:gd name="T23" fmla="*/ 292 h 412"/>
                <a:gd name="T24" fmla="*/ 35 w 137"/>
                <a:gd name="T25" fmla="*/ 279 h 412"/>
                <a:gd name="T26" fmla="*/ 40 w 137"/>
                <a:gd name="T27" fmla="*/ 259 h 412"/>
                <a:gd name="T28" fmla="*/ 38 w 137"/>
                <a:gd name="T29" fmla="*/ 248 h 412"/>
                <a:gd name="T30" fmla="*/ 25 w 137"/>
                <a:gd name="T31" fmla="*/ 243 h 412"/>
                <a:gd name="T32" fmla="*/ 18 w 137"/>
                <a:gd name="T33" fmla="*/ 241 h 412"/>
                <a:gd name="T34" fmla="*/ 7 w 137"/>
                <a:gd name="T35" fmla="*/ 239 h 412"/>
                <a:gd name="T36" fmla="*/ 0 w 137"/>
                <a:gd name="T37" fmla="*/ 217 h 412"/>
                <a:gd name="T38" fmla="*/ 16 w 137"/>
                <a:gd name="T39" fmla="*/ 156 h 412"/>
                <a:gd name="T40" fmla="*/ 16 w 137"/>
                <a:gd name="T41" fmla="*/ 132 h 412"/>
                <a:gd name="T42" fmla="*/ 12 w 137"/>
                <a:gd name="T43" fmla="*/ 118 h 412"/>
                <a:gd name="T44" fmla="*/ 12 w 137"/>
                <a:gd name="T45" fmla="*/ 103 h 412"/>
                <a:gd name="T46" fmla="*/ 14 w 137"/>
                <a:gd name="T47" fmla="*/ 79 h 412"/>
                <a:gd name="T48" fmla="*/ 18 w 137"/>
                <a:gd name="T49" fmla="*/ 61 h 412"/>
                <a:gd name="T50" fmla="*/ 27 w 137"/>
                <a:gd name="T51" fmla="*/ 44 h 412"/>
                <a:gd name="T52" fmla="*/ 44 w 137"/>
                <a:gd name="T53" fmla="*/ 35 h 412"/>
                <a:gd name="T54" fmla="*/ 62 w 137"/>
                <a:gd name="T55" fmla="*/ 26 h 412"/>
                <a:gd name="T56" fmla="*/ 75 w 137"/>
                <a:gd name="T57" fmla="*/ 17 h 412"/>
                <a:gd name="T58" fmla="*/ 91 w 137"/>
                <a:gd name="T59" fmla="*/ 2 h 412"/>
                <a:gd name="T60" fmla="*/ 97 w 137"/>
                <a:gd name="T61" fmla="*/ 7 h 412"/>
                <a:gd name="T62" fmla="*/ 90 w 137"/>
                <a:gd name="T63" fmla="*/ 28 h 412"/>
                <a:gd name="T64" fmla="*/ 86 w 137"/>
                <a:gd name="T65" fmla="*/ 57 h 412"/>
                <a:gd name="T66" fmla="*/ 99 w 137"/>
                <a:gd name="T67" fmla="*/ 94 h 412"/>
                <a:gd name="T68" fmla="*/ 115 w 137"/>
                <a:gd name="T69" fmla="*/ 112 h 412"/>
                <a:gd name="T70" fmla="*/ 134 w 137"/>
                <a:gd name="T71" fmla="*/ 143 h 412"/>
                <a:gd name="T72" fmla="*/ 132 w 137"/>
                <a:gd name="T73" fmla="*/ 175 h 412"/>
                <a:gd name="T74" fmla="*/ 110 w 137"/>
                <a:gd name="T75" fmla="*/ 200 h 412"/>
                <a:gd name="T76" fmla="*/ 91 w 137"/>
                <a:gd name="T77" fmla="*/ 228 h 412"/>
                <a:gd name="T78" fmla="*/ 88 w 137"/>
                <a:gd name="T79" fmla="*/ 265 h 412"/>
                <a:gd name="T80" fmla="*/ 91 w 137"/>
                <a:gd name="T81" fmla="*/ 287 h 412"/>
                <a:gd name="T82" fmla="*/ 95 w 137"/>
                <a:gd name="T83" fmla="*/ 303 h 412"/>
                <a:gd name="T84" fmla="*/ 95 w 137"/>
                <a:gd name="T85" fmla="*/ 323 h 412"/>
                <a:gd name="T86" fmla="*/ 101 w 137"/>
                <a:gd name="T87" fmla="*/ 340 h 412"/>
                <a:gd name="T88" fmla="*/ 106 w 137"/>
                <a:gd name="T89" fmla="*/ 358 h 412"/>
                <a:gd name="T90" fmla="*/ 106 w 137"/>
                <a:gd name="T91" fmla="*/ 40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7" h="412">
                  <a:moveTo>
                    <a:pt x="91" y="412"/>
                  </a:moveTo>
                  <a:lnTo>
                    <a:pt x="84" y="412"/>
                  </a:lnTo>
                  <a:lnTo>
                    <a:pt x="79" y="412"/>
                  </a:lnTo>
                  <a:lnTo>
                    <a:pt x="71" y="410"/>
                  </a:lnTo>
                  <a:lnTo>
                    <a:pt x="66" y="406"/>
                  </a:lnTo>
                  <a:lnTo>
                    <a:pt x="58" y="399"/>
                  </a:lnTo>
                  <a:lnTo>
                    <a:pt x="55" y="386"/>
                  </a:lnTo>
                  <a:lnTo>
                    <a:pt x="55" y="373"/>
                  </a:lnTo>
                  <a:lnTo>
                    <a:pt x="55" y="360"/>
                  </a:lnTo>
                  <a:lnTo>
                    <a:pt x="55" y="355"/>
                  </a:lnTo>
                  <a:lnTo>
                    <a:pt x="57" y="351"/>
                  </a:lnTo>
                  <a:lnTo>
                    <a:pt x="57" y="347"/>
                  </a:lnTo>
                  <a:lnTo>
                    <a:pt x="57" y="345"/>
                  </a:lnTo>
                  <a:lnTo>
                    <a:pt x="55" y="340"/>
                  </a:lnTo>
                  <a:lnTo>
                    <a:pt x="49" y="334"/>
                  </a:lnTo>
                  <a:lnTo>
                    <a:pt x="44" y="329"/>
                  </a:lnTo>
                  <a:lnTo>
                    <a:pt x="40" y="323"/>
                  </a:lnTo>
                  <a:lnTo>
                    <a:pt x="42" y="318"/>
                  </a:lnTo>
                  <a:lnTo>
                    <a:pt x="46" y="311"/>
                  </a:lnTo>
                  <a:lnTo>
                    <a:pt x="51" y="305"/>
                  </a:lnTo>
                  <a:lnTo>
                    <a:pt x="57" y="301"/>
                  </a:lnTo>
                  <a:lnTo>
                    <a:pt x="49" y="300"/>
                  </a:lnTo>
                  <a:lnTo>
                    <a:pt x="44" y="296"/>
                  </a:lnTo>
                  <a:lnTo>
                    <a:pt x="38" y="292"/>
                  </a:lnTo>
                  <a:lnTo>
                    <a:pt x="35" y="287"/>
                  </a:lnTo>
                  <a:lnTo>
                    <a:pt x="35" y="279"/>
                  </a:lnTo>
                  <a:lnTo>
                    <a:pt x="38" y="268"/>
                  </a:lnTo>
                  <a:lnTo>
                    <a:pt x="40" y="259"/>
                  </a:lnTo>
                  <a:lnTo>
                    <a:pt x="42" y="252"/>
                  </a:lnTo>
                  <a:lnTo>
                    <a:pt x="38" y="248"/>
                  </a:lnTo>
                  <a:lnTo>
                    <a:pt x="33" y="246"/>
                  </a:lnTo>
                  <a:lnTo>
                    <a:pt x="25" y="243"/>
                  </a:lnTo>
                  <a:lnTo>
                    <a:pt x="22" y="243"/>
                  </a:lnTo>
                  <a:lnTo>
                    <a:pt x="18" y="241"/>
                  </a:lnTo>
                  <a:lnTo>
                    <a:pt x="12" y="241"/>
                  </a:lnTo>
                  <a:lnTo>
                    <a:pt x="7" y="239"/>
                  </a:lnTo>
                  <a:lnTo>
                    <a:pt x="1" y="235"/>
                  </a:lnTo>
                  <a:lnTo>
                    <a:pt x="0" y="217"/>
                  </a:lnTo>
                  <a:lnTo>
                    <a:pt x="7" y="186"/>
                  </a:lnTo>
                  <a:lnTo>
                    <a:pt x="16" y="156"/>
                  </a:lnTo>
                  <a:lnTo>
                    <a:pt x="22" y="138"/>
                  </a:lnTo>
                  <a:lnTo>
                    <a:pt x="16" y="132"/>
                  </a:lnTo>
                  <a:lnTo>
                    <a:pt x="12" y="125"/>
                  </a:lnTo>
                  <a:lnTo>
                    <a:pt x="12" y="118"/>
                  </a:lnTo>
                  <a:lnTo>
                    <a:pt x="14" y="112"/>
                  </a:lnTo>
                  <a:lnTo>
                    <a:pt x="12" y="103"/>
                  </a:lnTo>
                  <a:lnTo>
                    <a:pt x="12" y="90"/>
                  </a:lnTo>
                  <a:lnTo>
                    <a:pt x="14" y="79"/>
                  </a:lnTo>
                  <a:lnTo>
                    <a:pt x="16" y="70"/>
                  </a:lnTo>
                  <a:lnTo>
                    <a:pt x="18" y="61"/>
                  </a:lnTo>
                  <a:lnTo>
                    <a:pt x="23" y="52"/>
                  </a:lnTo>
                  <a:lnTo>
                    <a:pt x="27" y="44"/>
                  </a:lnTo>
                  <a:lnTo>
                    <a:pt x="35" y="39"/>
                  </a:lnTo>
                  <a:lnTo>
                    <a:pt x="44" y="35"/>
                  </a:lnTo>
                  <a:lnTo>
                    <a:pt x="53" y="31"/>
                  </a:lnTo>
                  <a:lnTo>
                    <a:pt x="62" y="26"/>
                  </a:lnTo>
                  <a:lnTo>
                    <a:pt x="69" y="22"/>
                  </a:lnTo>
                  <a:lnTo>
                    <a:pt x="75" y="17"/>
                  </a:lnTo>
                  <a:lnTo>
                    <a:pt x="84" y="9"/>
                  </a:lnTo>
                  <a:lnTo>
                    <a:pt x="91" y="2"/>
                  </a:lnTo>
                  <a:lnTo>
                    <a:pt x="99" y="0"/>
                  </a:lnTo>
                  <a:lnTo>
                    <a:pt x="97" y="7"/>
                  </a:lnTo>
                  <a:lnTo>
                    <a:pt x="93" y="17"/>
                  </a:lnTo>
                  <a:lnTo>
                    <a:pt x="90" y="28"/>
                  </a:lnTo>
                  <a:lnTo>
                    <a:pt x="86" y="40"/>
                  </a:lnTo>
                  <a:lnTo>
                    <a:pt x="86" y="57"/>
                  </a:lnTo>
                  <a:lnTo>
                    <a:pt x="91" y="75"/>
                  </a:lnTo>
                  <a:lnTo>
                    <a:pt x="99" y="94"/>
                  </a:lnTo>
                  <a:lnTo>
                    <a:pt x="106" y="103"/>
                  </a:lnTo>
                  <a:lnTo>
                    <a:pt x="115" y="112"/>
                  </a:lnTo>
                  <a:lnTo>
                    <a:pt x="126" y="125"/>
                  </a:lnTo>
                  <a:lnTo>
                    <a:pt x="134" y="143"/>
                  </a:lnTo>
                  <a:lnTo>
                    <a:pt x="137" y="160"/>
                  </a:lnTo>
                  <a:lnTo>
                    <a:pt x="132" y="175"/>
                  </a:lnTo>
                  <a:lnTo>
                    <a:pt x="123" y="187"/>
                  </a:lnTo>
                  <a:lnTo>
                    <a:pt x="110" y="200"/>
                  </a:lnTo>
                  <a:lnTo>
                    <a:pt x="99" y="213"/>
                  </a:lnTo>
                  <a:lnTo>
                    <a:pt x="91" y="228"/>
                  </a:lnTo>
                  <a:lnTo>
                    <a:pt x="88" y="244"/>
                  </a:lnTo>
                  <a:lnTo>
                    <a:pt x="88" y="265"/>
                  </a:lnTo>
                  <a:lnTo>
                    <a:pt x="90" y="281"/>
                  </a:lnTo>
                  <a:lnTo>
                    <a:pt x="91" y="287"/>
                  </a:lnTo>
                  <a:lnTo>
                    <a:pt x="93" y="294"/>
                  </a:lnTo>
                  <a:lnTo>
                    <a:pt x="95" y="303"/>
                  </a:lnTo>
                  <a:lnTo>
                    <a:pt x="95" y="314"/>
                  </a:lnTo>
                  <a:lnTo>
                    <a:pt x="95" y="323"/>
                  </a:lnTo>
                  <a:lnTo>
                    <a:pt x="97" y="333"/>
                  </a:lnTo>
                  <a:lnTo>
                    <a:pt x="101" y="340"/>
                  </a:lnTo>
                  <a:lnTo>
                    <a:pt x="102" y="345"/>
                  </a:lnTo>
                  <a:lnTo>
                    <a:pt x="106" y="358"/>
                  </a:lnTo>
                  <a:lnTo>
                    <a:pt x="110" y="378"/>
                  </a:lnTo>
                  <a:lnTo>
                    <a:pt x="106" y="401"/>
                  </a:lnTo>
                  <a:lnTo>
                    <a:pt x="91" y="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0" name="Freeform 116"/>
            <p:cNvSpPr>
              <a:spLocks/>
            </p:cNvSpPr>
            <p:nvPr/>
          </p:nvSpPr>
          <p:spPr bwMode="auto">
            <a:xfrm>
              <a:off x="5068" y="2863"/>
              <a:ext cx="26" cy="54"/>
            </a:xfrm>
            <a:custGeom>
              <a:avLst/>
              <a:gdLst>
                <a:gd name="T0" fmla="*/ 0 w 53"/>
                <a:gd name="T1" fmla="*/ 15 h 109"/>
                <a:gd name="T2" fmla="*/ 11 w 53"/>
                <a:gd name="T3" fmla="*/ 17 h 109"/>
                <a:gd name="T4" fmla="*/ 24 w 53"/>
                <a:gd name="T5" fmla="*/ 15 h 109"/>
                <a:gd name="T6" fmla="*/ 33 w 53"/>
                <a:gd name="T7" fmla="*/ 9 h 109"/>
                <a:gd name="T8" fmla="*/ 38 w 53"/>
                <a:gd name="T9" fmla="*/ 0 h 109"/>
                <a:gd name="T10" fmla="*/ 47 w 53"/>
                <a:gd name="T11" fmla="*/ 19 h 109"/>
                <a:gd name="T12" fmla="*/ 53 w 53"/>
                <a:gd name="T13" fmla="*/ 41 h 109"/>
                <a:gd name="T14" fmla="*/ 53 w 53"/>
                <a:gd name="T15" fmla="*/ 61 h 109"/>
                <a:gd name="T16" fmla="*/ 47 w 53"/>
                <a:gd name="T17" fmla="*/ 76 h 109"/>
                <a:gd name="T18" fmla="*/ 36 w 53"/>
                <a:gd name="T19" fmla="*/ 85 h 109"/>
                <a:gd name="T20" fmla="*/ 24 w 53"/>
                <a:gd name="T21" fmla="*/ 92 h 109"/>
                <a:gd name="T22" fmla="*/ 13 w 53"/>
                <a:gd name="T23" fmla="*/ 99 h 109"/>
                <a:gd name="T24" fmla="*/ 5 w 53"/>
                <a:gd name="T25" fmla="*/ 109 h 109"/>
                <a:gd name="T26" fmla="*/ 9 w 53"/>
                <a:gd name="T27" fmla="*/ 88 h 109"/>
                <a:gd name="T28" fmla="*/ 9 w 53"/>
                <a:gd name="T29" fmla="*/ 61 h 109"/>
                <a:gd name="T30" fmla="*/ 5 w 53"/>
                <a:gd name="T31" fmla="*/ 35 h 109"/>
                <a:gd name="T32" fmla="*/ 0 w 53"/>
                <a:gd name="T33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09">
                  <a:moveTo>
                    <a:pt x="0" y="15"/>
                  </a:moveTo>
                  <a:lnTo>
                    <a:pt x="11" y="17"/>
                  </a:lnTo>
                  <a:lnTo>
                    <a:pt x="24" y="15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47" y="19"/>
                  </a:lnTo>
                  <a:lnTo>
                    <a:pt x="53" y="41"/>
                  </a:lnTo>
                  <a:lnTo>
                    <a:pt x="53" y="61"/>
                  </a:lnTo>
                  <a:lnTo>
                    <a:pt x="47" y="76"/>
                  </a:lnTo>
                  <a:lnTo>
                    <a:pt x="36" y="85"/>
                  </a:lnTo>
                  <a:lnTo>
                    <a:pt x="24" y="92"/>
                  </a:lnTo>
                  <a:lnTo>
                    <a:pt x="13" y="99"/>
                  </a:lnTo>
                  <a:lnTo>
                    <a:pt x="5" y="109"/>
                  </a:lnTo>
                  <a:lnTo>
                    <a:pt x="9" y="88"/>
                  </a:lnTo>
                  <a:lnTo>
                    <a:pt x="9" y="61"/>
                  </a:lnTo>
                  <a:lnTo>
                    <a:pt x="5" y="3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1" name="Freeform 117"/>
            <p:cNvSpPr>
              <a:spLocks/>
            </p:cNvSpPr>
            <p:nvPr/>
          </p:nvSpPr>
          <p:spPr bwMode="auto">
            <a:xfrm>
              <a:off x="5166" y="2823"/>
              <a:ext cx="35" cy="27"/>
            </a:xfrm>
            <a:custGeom>
              <a:avLst/>
              <a:gdLst>
                <a:gd name="T0" fmla="*/ 0 w 70"/>
                <a:gd name="T1" fmla="*/ 26 h 54"/>
                <a:gd name="T2" fmla="*/ 11 w 70"/>
                <a:gd name="T3" fmla="*/ 28 h 54"/>
                <a:gd name="T4" fmla="*/ 22 w 70"/>
                <a:gd name="T5" fmla="*/ 26 h 54"/>
                <a:gd name="T6" fmla="*/ 33 w 70"/>
                <a:gd name="T7" fmla="*/ 24 h 54"/>
                <a:gd name="T8" fmla="*/ 43 w 70"/>
                <a:gd name="T9" fmla="*/ 21 h 54"/>
                <a:gd name="T10" fmla="*/ 50 w 70"/>
                <a:gd name="T11" fmla="*/ 17 h 54"/>
                <a:gd name="T12" fmla="*/ 55 w 70"/>
                <a:gd name="T13" fmla="*/ 11 h 54"/>
                <a:gd name="T14" fmla="*/ 59 w 70"/>
                <a:gd name="T15" fmla="*/ 6 h 54"/>
                <a:gd name="T16" fmla="*/ 61 w 70"/>
                <a:gd name="T17" fmla="*/ 0 h 54"/>
                <a:gd name="T18" fmla="*/ 66 w 70"/>
                <a:gd name="T19" fmla="*/ 11 h 54"/>
                <a:gd name="T20" fmla="*/ 70 w 70"/>
                <a:gd name="T21" fmla="*/ 22 h 54"/>
                <a:gd name="T22" fmla="*/ 68 w 70"/>
                <a:gd name="T23" fmla="*/ 32 h 54"/>
                <a:gd name="T24" fmla="*/ 59 w 70"/>
                <a:gd name="T25" fmla="*/ 41 h 54"/>
                <a:gd name="T26" fmla="*/ 44 w 70"/>
                <a:gd name="T27" fmla="*/ 48 h 54"/>
                <a:gd name="T28" fmla="*/ 33 w 70"/>
                <a:gd name="T29" fmla="*/ 54 h 54"/>
                <a:gd name="T30" fmla="*/ 26 w 70"/>
                <a:gd name="T31" fmla="*/ 54 h 54"/>
                <a:gd name="T32" fmla="*/ 19 w 70"/>
                <a:gd name="T33" fmla="*/ 50 h 54"/>
                <a:gd name="T34" fmla="*/ 13 w 70"/>
                <a:gd name="T35" fmla="*/ 44 h 54"/>
                <a:gd name="T36" fmla="*/ 8 w 70"/>
                <a:gd name="T37" fmla="*/ 39 h 54"/>
                <a:gd name="T38" fmla="*/ 4 w 70"/>
                <a:gd name="T39" fmla="*/ 33 h 54"/>
                <a:gd name="T40" fmla="*/ 0 w 70"/>
                <a:gd name="T4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4">
                  <a:moveTo>
                    <a:pt x="0" y="26"/>
                  </a:moveTo>
                  <a:lnTo>
                    <a:pt x="11" y="28"/>
                  </a:lnTo>
                  <a:lnTo>
                    <a:pt x="22" y="26"/>
                  </a:lnTo>
                  <a:lnTo>
                    <a:pt x="33" y="24"/>
                  </a:lnTo>
                  <a:lnTo>
                    <a:pt x="43" y="21"/>
                  </a:lnTo>
                  <a:lnTo>
                    <a:pt x="50" y="17"/>
                  </a:lnTo>
                  <a:lnTo>
                    <a:pt x="55" y="11"/>
                  </a:lnTo>
                  <a:lnTo>
                    <a:pt x="59" y="6"/>
                  </a:lnTo>
                  <a:lnTo>
                    <a:pt x="61" y="0"/>
                  </a:lnTo>
                  <a:lnTo>
                    <a:pt x="66" y="11"/>
                  </a:lnTo>
                  <a:lnTo>
                    <a:pt x="70" y="22"/>
                  </a:lnTo>
                  <a:lnTo>
                    <a:pt x="68" y="32"/>
                  </a:lnTo>
                  <a:lnTo>
                    <a:pt x="59" y="41"/>
                  </a:lnTo>
                  <a:lnTo>
                    <a:pt x="44" y="48"/>
                  </a:lnTo>
                  <a:lnTo>
                    <a:pt x="33" y="54"/>
                  </a:lnTo>
                  <a:lnTo>
                    <a:pt x="26" y="54"/>
                  </a:lnTo>
                  <a:lnTo>
                    <a:pt x="19" y="50"/>
                  </a:lnTo>
                  <a:lnTo>
                    <a:pt x="13" y="44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2" name="Freeform 118"/>
            <p:cNvSpPr>
              <a:spLocks/>
            </p:cNvSpPr>
            <p:nvPr/>
          </p:nvSpPr>
          <p:spPr bwMode="auto">
            <a:xfrm>
              <a:off x="5169" y="2812"/>
              <a:ext cx="16" cy="14"/>
            </a:xfrm>
            <a:custGeom>
              <a:avLst/>
              <a:gdLst>
                <a:gd name="T0" fmla="*/ 0 w 31"/>
                <a:gd name="T1" fmla="*/ 6 h 28"/>
                <a:gd name="T2" fmla="*/ 7 w 31"/>
                <a:gd name="T3" fmla="*/ 9 h 28"/>
                <a:gd name="T4" fmla="*/ 16 w 31"/>
                <a:gd name="T5" fmla="*/ 11 h 28"/>
                <a:gd name="T6" fmla="*/ 24 w 31"/>
                <a:gd name="T7" fmla="*/ 8 h 28"/>
                <a:gd name="T8" fmla="*/ 27 w 31"/>
                <a:gd name="T9" fmla="*/ 0 h 28"/>
                <a:gd name="T10" fmla="*/ 31 w 31"/>
                <a:gd name="T11" fmla="*/ 9 h 28"/>
                <a:gd name="T12" fmla="*/ 31 w 31"/>
                <a:gd name="T13" fmla="*/ 17 h 28"/>
                <a:gd name="T14" fmla="*/ 27 w 31"/>
                <a:gd name="T15" fmla="*/ 24 h 28"/>
                <a:gd name="T16" fmla="*/ 22 w 31"/>
                <a:gd name="T17" fmla="*/ 28 h 28"/>
                <a:gd name="T18" fmla="*/ 13 w 31"/>
                <a:gd name="T19" fmla="*/ 28 h 28"/>
                <a:gd name="T20" fmla="*/ 3 w 31"/>
                <a:gd name="T21" fmla="*/ 24 h 28"/>
                <a:gd name="T22" fmla="*/ 0 w 31"/>
                <a:gd name="T23" fmla="*/ 17 h 28"/>
                <a:gd name="T24" fmla="*/ 0 w 31"/>
                <a:gd name="T25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8">
                  <a:moveTo>
                    <a:pt x="0" y="6"/>
                  </a:moveTo>
                  <a:lnTo>
                    <a:pt x="7" y="9"/>
                  </a:lnTo>
                  <a:lnTo>
                    <a:pt x="16" y="11"/>
                  </a:lnTo>
                  <a:lnTo>
                    <a:pt x="24" y="8"/>
                  </a:lnTo>
                  <a:lnTo>
                    <a:pt x="27" y="0"/>
                  </a:lnTo>
                  <a:lnTo>
                    <a:pt x="31" y="9"/>
                  </a:lnTo>
                  <a:lnTo>
                    <a:pt x="31" y="17"/>
                  </a:lnTo>
                  <a:lnTo>
                    <a:pt x="27" y="24"/>
                  </a:lnTo>
                  <a:lnTo>
                    <a:pt x="22" y="28"/>
                  </a:lnTo>
                  <a:lnTo>
                    <a:pt x="13" y="28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3" name="Freeform 119"/>
            <p:cNvSpPr>
              <a:spLocks/>
            </p:cNvSpPr>
            <p:nvPr/>
          </p:nvSpPr>
          <p:spPr bwMode="auto">
            <a:xfrm>
              <a:off x="5074" y="2684"/>
              <a:ext cx="58" cy="27"/>
            </a:xfrm>
            <a:custGeom>
              <a:avLst/>
              <a:gdLst>
                <a:gd name="T0" fmla="*/ 0 w 115"/>
                <a:gd name="T1" fmla="*/ 37 h 53"/>
                <a:gd name="T2" fmla="*/ 18 w 115"/>
                <a:gd name="T3" fmla="*/ 38 h 53"/>
                <a:gd name="T4" fmla="*/ 33 w 115"/>
                <a:gd name="T5" fmla="*/ 33 h 53"/>
                <a:gd name="T6" fmla="*/ 44 w 115"/>
                <a:gd name="T7" fmla="*/ 24 h 53"/>
                <a:gd name="T8" fmla="*/ 53 w 115"/>
                <a:gd name="T9" fmla="*/ 15 h 53"/>
                <a:gd name="T10" fmla="*/ 58 w 115"/>
                <a:gd name="T11" fmla="*/ 9 h 53"/>
                <a:gd name="T12" fmla="*/ 68 w 115"/>
                <a:gd name="T13" fmla="*/ 5 h 53"/>
                <a:gd name="T14" fmla="*/ 77 w 115"/>
                <a:gd name="T15" fmla="*/ 2 h 53"/>
                <a:gd name="T16" fmla="*/ 88 w 115"/>
                <a:gd name="T17" fmla="*/ 0 h 53"/>
                <a:gd name="T18" fmla="*/ 97 w 115"/>
                <a:gd name="T19" fmla="*/ 2 h 53"/>
                <a:gd name="T20" fmla="*/ 106 w 115"/>
                <a:gd name="T21" fmla="*/ 7 h 53"/>
                <a:gd name="T22" fmla="*/ 112 w 115"/>
                <a:gd name="T23" fmla="*/ 18 h 53"/>
                <a:gd name="T24" fmla="*/ 115 w 115"/>
                <a:gd name="T25" fmla="*/ 35 h 53"/>
                <a:gd name="T26" fmla="*/ 104 w 115"/>
                <a:gd name="T27" fmla="*/ 26 h 53"/>
                <a:gd name="T28" fmla="*/ 90 w 115"/>
                <a:gd name="T29" fmla="*/ 22 h 53"/>
                <a:gd name="T30" fmla="*/ 77 w 115"/>
                <a:gd name="T31" fmla="*/ 24 h 53"/>
                <a:gd name="T32" fmla="*/ 62 w 115"/>
                <a:gd name="T33" fmla="*/ 35 h 53"/>
                <a:gd name="T34" fmla="*/ 55 w 115"/>
                <a:gd name="T35" fmla="*/ 42 h 53"/>
                <a:gd name="T36" fmla="*/ 47 w 115"/>
                <a:gd name="T37" fmla="*/ 48 h 53"/>
                <a:gd name="T38" fmla="*/ 40 w 115"/>
                <a:gd name="T39" fmla="*/ 51 h 53"/>
                <a:gd name="T40" fmla="*/ 33 w 115"/>
                <a:gd name="T41" fmla="*/ 53 h 53"/>
                <a:gd name="T42" fmla="*/ 23 w 115"/>
                <a:gd name="T43" fmla="*/ 53 h 53"/>
                <a:gd name="T44" fmla="*/ 16 w 115"/>
                <a:gd name="T45" fmla="*/ 50 h 53"/>
                <a:gd name="T46" fmla="*/ 7 w 115"/>
                <a:gd name="T47" fmla="*/ 44 h 53"/>
                <a:gd name="T48" fmla="*/ 0 w 115"/>
                <a:gd name="T4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53">
                  <a:moveTo>
                    <a:pt x="0" y="37"/>
                  </a:moveTo>
                  <a:lnTo>
                    <a:pt x="18" y="38"/>
                  </a:lnTo>
                  <a:lnTo>
                    <a:pt x="33" y="33"/>
                  </a:lnTo>
                  <a:lnTo>
                    <a:pt x="44" y="24"/>
                  </a:lnTo>
                  <a:lnTo>
                    <a:pt x="53" y="15"/>
                  </a:lnTo>
                  <a:lnTo>
                    <a:pt x="58" y="9"/>
                  </a:lnTo>
                  <a:lnTo>
                    <a:pt x="68" y="5"/>
                  </a:lnTo>
                  <a:lnTo>
                    <a:pt x="77" y="2"/>
                  </a:lnTo>
                  <a:lnTo>
                    <a:pt x="88" y="0"/>
                  </a:lnTo>
                  <a:lnTo>
                    <a:pt x="97" y="2"/>
                  </a:lnTo>
                  <a:lnTo>
                    <a:pt x="106" y="7"/>
                  </a:lnTo>
                  <a:lnTo>
                    <a:pt x="112" y="18"/>
                  </a:lnTo>
                  <a:lnTo>
                    <a:pt x="115" y="35"/>
                  </a:lnTo>
                  <a:lnTo>
                    <a:pt x="104" y="26"/>
                  </a:lnTo>
                  <a:lnTo>
                    <a:pt x="90" y="22"/>
                  </a:lnTo>
                  <a:lnTo>
                    <a:pt x="77" y="24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48"/>
                  </a:lnTo>
                  <a:lnTo>
                    <a:pt x="40" y="51"/>
                  </a:lnTo>
                  <a:lnTo>
                    <a:pt x="33" y="53"/>
                  </a:lnTo>
                  <a:lnTo>
                    <a:pt x="23" y="53"/>
                  </a:lnTo>
                  <a:lnTo>
                    <a:pt x="16" y="50"/>
                  </a:lnTo>
                  <a:lnTo>
                    <a:pt x="7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4" name="Freeform 120"/>
            <p:cNvSpPr>
              <a:spLocks/>
            </p:cNvSpPr>
            <p:nvPr/>
          </p:nvSpPr>
          <p:spPr bwMode="auto">
            <a:xfrm>
              <a:off x="5144" y="2640"/>
              <a:ext cx="130" cy="185"/>
            </a:xfrm>
            <a:custGeom>
              <a:avLst/>
              <a:gdLst>
                <a:gd name="T0" fmla="*/ 175 w 259"/>
                <a:gd name="T1" fmla="*/ 119 h 369"/>
                <a:gd name="T2" fmla="*/ 156 w 259"/>
                <a:gd name="T3" fmla="*/ 103 h 369"/>
                <a:gd name="T4" fmla="*/ 134 w 259"/>
                <a:gd name="T5" fmla="*/ 99 h 369"/>
                <a:gd name="T6" fmla="*/ 123 w 259"/>
                <a:gd name="T7" fmla="*/ 84 h 369"/>
                <a:gd name="T8" fmla="*/ 121 w 259"/>
                <a:gd name="T9" fmla="*/ 70 h 369"/>
                <a:gd name="T10" fmla="*/ 114 w 259"/>
                <a:gd name="T11" fmla="*/ 49 h 369"/>
                <a:gd name="T12" fmla="*/ 98 w 259"/>
                <a:gd name="T13" fmla="*/ 25 h 369"/>
                <a:gd name="T14" fmla="*/ 66 w 259"/>
                <a:gd name="T15" fmla="*/ 11 h 369"/>
                <a:gd name="T16" fmla="*/ 30 w 259"/>
                <a:gd name="T17" fmla="*/ 11 h 369"/>
                <a:gd name="T18" fmla="*/ 9 w 259"/>
                <a:gd name="T19" fmla="*/ 3 h 369"/>
                <a:gd name="T20" fmla="*/ 11 w 259"/>
                <a:gd name="T21" fmla="*/ 7 h 369"/>
                <a:gd name="T22" fmla="*/ 30 w 259"/>
                <a:gd name="T23" fmla="*/ 24 h 369"/>
                <a:gd name="T24" fmla="*/ 42 w 259"/>
                <a:gd name="T25" fmla="*/ 40 h 369"/>
                <a:gd name="T26" fmla="*/ 52 w 259"/>
                <a:gd name="T27" fmla="*/ 53 h 369"/>
                <a:gd name="T28" fmla="*/ 63 w 259"/>
                <a:gd name="T29" fmla="*/ 71 h 369"/>
                <a:gd name="T30" fmla="*/ 85 w 259"/>
                <a:gd name="T31" fmla="*/ 93 h 369"/>
                <a:gd name="T32" fmla="*/ 109 w 259"/>
                <a:gd name="T33" fmla="*/ 108 h 369"/>
                <a:gd name="T34" fmla="*/ 132 w 259"/>
                <a:gd name="T35" fmla="*/ 136 h 369"/>
                <a:gd name="T36" fmla="*/ 129 w 259"/>
                <a:gd name="T37" fmla="*/ 169 h 369"/>
                <a:gd name="T38" fmla="*/ 127 w 259"/>
                <a:gd name="T39" fmla="*/ 205 h 369"/>
                <a:gd name="T40" fmla="*/ 151 w 259"/>
                <a:gd name="T41" fmla="*/ 226 h 369"/>
                <a:gd name="T42" fmla="*/ 166 w 259"/>
                <a:gd name="T43" fmla="*/ 253 h 369"/>
                <a:gd name="T44" fmla="*/ 155 w 259"/>
                <a:gd name="T45" fmla="*/ 286 h 369"/>
                <a:gd name="T46" fmla="*/ 127 w 259"/>
                <a:gd name="T47" fmla="*/ 301 h 369"/>
                <a:gd name="T48" fmla="*/ 110 w 259"/>
                <a:gd name="T49" fmla="*/ 273 h 369"/>
                <a:gd name="T50" fmla="*/ 99 w 259"/>
                <a:gd name="T51" fmla="*/ 250 h 369"/>
                <a:gd name="T52" fmla="*/ 87 w 259"/>
                <a:gd name="T53" fmla="*/ 233 h 369"/>
                <a:gd name="T54" fmla="*/ 66 w 259"/>
                <a:gd name="T55" fmla="*/ 228 h 369"/>
                <a:gd name="T56" fmla="*/ 33 w 259"/>
                <a:gd name="T57" fmla="*/ 244 h 369"/>
                <a:gd name="T58" fmla="*/ 13 w 259"/>
                <a:gd name="T59" fmla="*/ 290 h 369"/>
                <a:gd name="T60" fmla="*/ 26 w 259"/>
                <a:gd name="T61" fmla="*/ 305 h 369"/>
                <a:gd name="T62" fmla="*/ 46 w 259"/>
                <a:gd name="T63" fmla="*/ 308 h 369"/>
                <a:gd name="T64" fmla="*/ 70 w 259"/>
                <a:gd name="T65" fmla="*/ 308 h 369"/>
                <a:gd name="T66" fmla="*/ 94 w 259"/>
                <a:gd name="T67" fmla="*/ 312 h 369"/>
                <a:gd name="T68" fmla="*/ 118 w 259"/>
                <a:gd name="T69" fmla="*/ 319 h 369"/>
                <a:gd name="T70" fmla="*/ 140 w 259"/>
                <a:gd name="T71" fmla="*/ 334 h 369"/>
                <a:gd name="T72" fmla="*/ 149 w 259"/>
                <a:gd name="T73" fmla="*/ 356 h 369"/>
                <a:gd name="T74" fmla="*/ 169 w 259"/>
                <a:gd name="T75" fmla="*/ 369 h 369"/>
                <a:gd name="T76" fmla="*/ 195 w 259"/>
                <a:gd name="T77" fmla="*/ 360 h 369"/>
                <a:gd name="T78" fmla="*/ 211 w 259"/>
                <a:gd name="T79" fmla="*/ 341 h 369"/>
                <a:gd name="T80" fmla="*/ 204 w 259"/>
                <a:gd name="T81" fmla="*/ 327 h 369"/>
                <a:gd name="T82" fmla="*/ 186 w 259"/>
                <a:gd name="T83" fmla="*/ 329 h 369"/>
                <a:gd name="T84" fmla="*/ 177 w 259"/>
                <a:gd name="T85" fmla="*/ 318 h 369"/>
                <a:gd name="T86" fmla="*/ 186 w 259"/>
                <a:gd name="T87" fmla="*/ 279 h 369"/>
                <a:gd name="T88" fmla="*/ 200 w 259"/>
                <a:gd name="T89" fmla="*/ 257 h 369"/>
                <a:gd name="T90" fmla="*/ 217 w 259"/>
                <a:gd name="T91" fmla="*/ 248 h 369"/>
                <a:gd name="T92" fmla="*/ 232 w 259"/>
                <a:gd name="T93" fmla="*/ 246 h 369"/>
                <a:gd name="T94" fmla="*/ 254 w 259"/>
                <a:gd name="T95" fmla="*/ 251 h 369"/>
                <a:gd name="T96" fmla="*/ 252 w 259"/>
                <a:gd name="T97" fmla="*/ 239 h 369"/>
                <a:gd name="T98" fmla="*/ 230 w 259"/>
                <a:gd name="T99" fmla="*/ 204 h 369"/>
                <a:gd name="T100" fmla="*/ 208 w 259"/>
                <a:gd name="T101" fmla="*/ 194 h 369"/>
                <a:gd name="T102" fmla="*/ 191 w 259"/>
                <a:gd name="T103" fmla="*/ 198 h 369"/>
                <a:gd name="T104" fmla="*/ 193 w 259"/>
                <a:gd name="T105" fmla="*/ 211 h 369"/>
                <a:gd name="T106" fmla="*/ 195 w 259"/>
                <a:gd name="T107" fmla="*/ 226 h 369"/>
                <a:gd name="T108" fmla="*/ 186 w 259"/>
                <a:gd name="T109" fmla="*/ 229 h 369"/>
                <a:gd name="T110" fmla="*/ 173 w 259"/>
                <a:gd name="T111" fmla="*/ 220 h 369"/>
                <a:gd name="T112" fmla="*/ 166 w 259"/>
                <a:gd name="T113" fmla="*/ 205 h 369"/>
                <a:gd name="T114" fmla="*/ 158 w 259"/>
                <a:gd name="T115" fmla="*/ 185 h 369"/>
                <a:gd name="T116" fmla="*/ 169 w 259"/>
                <a:gd name="T117" fmla="*/ 161 h 369"/>
                <a:gd name="T118" fmla="*/ 178 w 259"/>
                <a:gd name="T119" fmla="*/ 13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9" h="369">
                  <a:moveTo>
                    <a:pt x="180" y="130"/>
                  </a:moveTo>
                  <a:lnTo>
                    <a:pt x="175" y="119"/>
                  </a:lnTo>
                  <a:lnTo>
                    <a:pt x="167" y="110"/>
                  </a:lnTo>
                  <a:lnTo>
                    <a:pt x="156" y="103"/>
                  </a:lnTo>
                  <a:lnTo>
                    <a:pt x="145" y="101"/>
                  </a:lnTo>
                  <a:lnTo>
                    <a:pt x="134" y="99"/>
                  </a:lnTo>
                  <a:lnTo>
                    <a:pt x="127" y="92"/>
                  </a:lnTo>
                  <a:lnTo>
                    <a:pt x="123" y="84"/>
                  </a:lnTo>
                  <a:lnTo>
                    <a:pt x="121" y="75"/>
                  </a:lnTo>
                  <a:lnTo>
                    <a:pt x="121" y="70"/>
                  </a:lnTo>
                  <a:lnTo>
                    <a:pt x="118" y="60"/>
                  </a:lnTo>
                  <a:lnTo>
                    <a:pt x="114" y="49"/>
                  </a:lnTo>
                  <a:lnTo>
                    <a:pt x="107" y="36"/>
                  </a:lnTo>
                  <a:lnTo>
                    <a:pt x="98" y="25"/>
                  </a:lnTo>
                  <a:lnTo>
                    <a:pt x="83" y="16"/>
                  </a:lnTo>
                  <a:lnTo>
                    <a:pt x="66" y="11"/>
                  </a:lnTo>
                  <a:lnTo>
                    <a:pt x="44" y="11"/>
                  </a:lnTo>
                  <a:lnTo>
                    <a:pt x="30" y="11"/>
                  </a:lnTo>
                  <a:lnTo>
                    <a:pt x="19" y="7"/>
                  </a:lnTo>
                  <a:lnTo>
                    <a:pt x="9" y="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2" y="16"/>
                  </a:lnTo>
                  <a:lnTo>
                    <a:pt x="30" y="24"/>
                  </a:lnTo>
                  <a:lnTo>
                    <a:pt x="37" y="33"/>
                  </a:lnTo>
                  <a:lnTo>
                    <a:pt x="42" y="40"/>
                  </a:lnTo>
                  <a:lnTo>
                    <a:pt x="48" y="48"/>
                  </a:lnTo>
                  <a:lnTo>
                    <a:pt x="52" y="53"/>
                  </a:lnTo>
                  <a:lnTo>
                    <a:pt x="55" y="60"/>
                  </a:lnTo>
                  <a:lnTo>
                    <a:pt x="63" y="71"/>
                  </a:lnTo>
                  <a:lnTo>
                    <a:pt x="74" y="82"/>
                  </a:lnTo>
                  <a:lnTo>
                    <a:pt x="85" y="93"/>
                  </a:lnTo>
                  <a:lnTo>
                    <a:pt x="96" y="99"/>
                  </a:lnTo>
                  <a:lnTo>
                    <a:pt x="109" y="108"/>
                  </a:lnTo>
                  <a:lnTo>
                    <a:pt x="121" y="119"/>
                  </a:lnTo>
                  <a:lnTo>
                    <a:pt x="132" y="136"/>
                  </a:lnTo>
                  <a:lnTo>
                    <a:pt x="134" y="150"/>
                  </a:lnTo>
                  <a:lnTo>
                    <a:pt x="129" y="169"/>
                  </a:lnTo>
                  <a:lnTo>
                    <a:pt x="125" y="187"/>
                  </a:lnTo>
                  <a:lnTo>
                    <a:pt x="127" y="205"/>
                  </a:lnTo>
                  <a:lnTo>
                    <a:pt x="136" y="217"/>
                  </a:lnTo>
                  <a:lnTo>
                    <a:pt x="151" y="226"/>
                  </a:lnTo>
                  <a:lnTo>
                    <a:pt x="160" y="239"/>
                  </a:lnTo>
                  <a:lnTo>
                    <a:pt x="166" y="253"/>
                  </a:lnTo>
                  <a:lnTo>
                    <a:pt x="164" y="270"/>
                  </a:lnTo>
                  <a:lnTo>
                    <a:pt x="155" y="286"/>
                  </a:lnTo>
                  <a:lnTo>
                    <a:pt x="142" y="297"/>
                  </a:lnTo>
                  <a:lnTo>
                    <a:pt x="127" y="301"/>
                  </a:lnTo>
                  <a:lnTo>
                    <a:pt x="116" y="286"/>
                  </a:lnTo>
                  <a:lnTo>
                    <a:pt x="110" y="273"/>
                  </a:lnTo>
                  <a:lnTo>
                    <a:pt x="105" y="262"/>
                  </a:lnTo>
                  <a:lnTo>
                    <a:pt x="99" y="250"/>
                  </a:lnTo>
                  <a:lnTo>
                    <a:pt x="94" y="240"/>
                  </a:lnTo>
                  <a:lnTo>
                    <a:pt x="87" y="233"/>
                  </a:lnTo>
                  <a:lnTo>
                    <a:pt x="77" y="228"/>
                  </a:lnTo>
                  <a:lnTo>
                    <a:pt x="66" y="228"/>
                  </a:lnTo>
                  <a:lnTo>
                    <a:pt x="55" y="229"/>
                  </a:lnTo>
                  <a:lnTo>
                    <a:pt x="33" y="244"/>
                  </a:lnTo>
                  <a:lnTo>
                    <a:pt x="19" y="268"/>
                  </a:lnTo>
                  <a:lnTo>
                    <a:pt x="13" y="290"/>
                  </a:lnTo>
                  <a:lnTo>
                    <a:pt x="19" y="303"/>
                  </a:lnTo>
                  <a:lnTo>
                    <a:pt x="26" y="305"/>
                  </a:lnTo>
                  <a:lnTo>
                    <a:pt x="35" y="307"/>
                  </a:lnTo>
                  <a:lnTo>
                    <a:pt x="46" y="308"/>
                  </a:lnTo>
                  <a:lnTo>
                    <a:pt x="59" y="308"/>
                  </a:lnTo>
                  <a:lnTo>
                    <a:pt x="70" y="308"/>
                  </a:lnTo>
                  <a:lnTo>
                    <a:pt x="83" y="310"/>
                  </a:lnTo>
                  <a:lnTo>
                    <a:pt x="94" y="312"/>
                  </a:lnTo>
                  <a:lnTo>
                    <a:pt x="103" y="314"/>
                  </a:lnTo>
                  <a:lnTo>
                    <a:pt x="118" y="319"/>
                  </a:lnTo>
                  <a:lnTo>
                    <a:pt x="131" y="327"/>
                  </a:lnTo>
                  <a:lnTo>
                    <a:pt x="140" y="334"/>
                  </a:lnTo>
                  <a:lnTo>
                    <a:pt x="143" y="345"/>
                  </a:lnTo>
                  <a:lnTo>
                    <a:pt x="149" y="356"/>
                  </a:lnTo>
                  <a:lnTo>
                    <a:pt x="158" y="365"/>
                  </a:lnTo>
                  <a:lnTo>
                    <a:pt x="169" y="369"/>
                  </a:lnTo>
                  <a:lnTo>
                    <a:pt x="182" y="367"/>
                  </a:lnTo>
                  <a:lnTo>
                    <a:pt x="195" y="360"/>
                  </a:lnTo>
                  <a:lnTo>
                    <a:pt x="206" y="351"/>
                  </a:lnTo>
                  <a:lnTo>
                    <a:pt x="211" y="341"/>
                  </a:lnTo>
                  <a:lnTo>
                    <a:pt x="211" y="332"/>
                  </a:lnTo>
                  <a:lnTo>
                    <a:pt x="204" y="327"/>
                  </a:lnTo>
                  <a:lnTo>
                    <a:pt x="195" y="327"/>
                  </a:lnTo>
                  <a:lnTo>
                    <a:pt x="186" y="329"/>
                  </a:lnTo>
                  <a:lnTo>
                    <a:pt x="180" y="334"/>
                  </a:lnTo>
                  <a:lnTo>
                    <a:pt x="177" y="318"/>
                  </a:lnTo>
                  <a:lnTo>
                    <a:pt x="178" y="297"/>
                  </a:lnTo>
                  <a:lnTo>
                    <a:pt x="186" y="279"/>
                  </a:lnTo>
                  <a:lnTo>
                    <a:pt x="193" y="266"/>
                  </a:lnTo>
                  <a:lnTo>
                    <a:pt x="200" y="257"/>
                  </a:lnTo>
                  <a:lnTo>
                    <a:pt x="210" y="251"/>
                  </a:lnTo>
                  <a:lnTo>
                    <a:pt x="217" y="248"/>
                  </a:lnTo>
                  <a:lnTo>
                    <a:pt x="224" y="246"/>
                  </a:lnTo>
                  <a:lnTo>
                    <a:pt x="232" y="246"/>
                  </a:lnTo>
                  <a:lnTo>
                    <a:pt x="243" y="248"/>
                  </a:lnTo>
                  <a:lnTo>
                    <a:pt x="254" y="251"/>
                  </a:lnTo>
                  <a:lnTo>
                    <a:pt x="259" y="257"/>
                  </a:lnTo>
                  <a:lnTo>
                    <a:pt x="252" y="239"/>
                  </a:lnTo>
                  <a:lnTo>
                    <a:pt x="241" y="220"/>
                  </a:lnTo>
                  <a:lnTo>
                    <a:pt x="230" y="204"/>
                  </a:lnTo>
                  <a:lnTo>
                    <a:pt x="217" y="194"/>
                  </a:lnTo>
                  <a:lnTo>
                    <a:pt x="208" y="194"/>
                  </a:lnTo>
                  <a:lnTo>
                    <a:pt x="199" y="194"/>
                  </a:lnTo>
                  <a:lnTo>
                    <a:pt x="191" y="198"/>
                  </a:lnTo>
                  <a:lnTo>
                    <a:pt x="189" y="204"/>
                  </a:lnTo>
                  <a:lnTo>
                    <a:pt x="193" y="211"/>
                  </a:lnTo>
                  <a:lnTo>
                    <a:pt x="195" y="218"/>
                  </a:lnTo>
                  <a:lnTo>
                    <a:pt x="195" y="226"/>
                  </a:lnTo>
                  <a:lnTo>
                    <a:pt x="191" y="229"/>
                  </a:lnTo>
                  <a:lnTo>
                    <a:pt x="186" y="229"/>
                  </a:lnTo>
                  <a:lnTo>
                    <a:pt x="178" y="226"/>
                  </a:lnTo>
                  <a:lnTo>
                    <a:pt x="173" y="220"/>
                  </a:lnTo>
                  <a:lnTo>
                    <a:pt x="169" y="213"/>
                  </a:lnTo>
                  <a:lnTo>
                    <a:pt x="166" y="205"/>
                  </a:lnTo>
                  <a:lnTo>
                    <a:pt x="162" y="196"/>
                  </a:lnTo>
                  <a:lnTo>
                    <a:pt x="158" y="185"/>
                  </a:lnTo>
                  <a:lnTo>
                    <a:pt x="162" y="174"/>
                  </a:lnTo>
                  <a:lnTo>
                    <a:pt x="169" y="161"/>
                  </a:lnTo>
                  <a:lnTo>
                    <a:pt x="175" y="150"/>
                  </a:lnTo>
                  <a:lnTo>
                    <a:pt x="178" y="139"/>
                  </a:lnTo>
                  <a:lnTo>
                    <a:pt x="18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5" name="Freeform 121"/>
            <p:cNvSpPr>
              <a:spLocks/>
            </p:cNvSpPr>
            <p:nvPr/>
          </p:nvSpPr>
          <p:spPr bwMode="auto">
            <a:xfrm>
              <a:off x="4945" y="2817"/>
              <a:ext cx="33" cy="20"/>
            </a:xfrm>
            <a:custGeom>
              <a:avLst/>
              <a:gdLst>
                <a:gd name="T0" fmla="*/ 10 w 67"/>
                <a:gd name="T1" fmla="*/ 41 h 41"/>
                <a:gd name="T2" fmla="*/ 4 w 67"/>
                <a:gd name="T3" fmla="*/ 35 h 41"/>
                <a:gd name="T4" fmla="*/ 0 w 67"/>
                <a:gd name="T5" fmla="*/ 28 h 41"/>
                <a:gd name="T6" fmla="*/ 0 w 67"/>
                <a:gd name="T7" fmla="*/ 21 h 41"/>
                <a:gd name="T8" fmla="*/ 2 w 67"/>
                <a:gd name="T9" fmla="*/ 15 h 41"/>
                <a:gd name="T10" fmla="*/ 8 w 67"/>
                <a:gd name="T11" fmla="*/ 10 h 41"/>
                <a:gd name="T12" fmla="*/ 13 w 67"/>
                <a:gd name="T13" fmla="*/ 6 h 41"/>
                <a:gd name="T14" fmla="*/ 21 w 67"/>
                <a:gd name="T15" fmla="*/ 4 h 41"/>
                <a:gd name="T16" fmla="*/ 28 w 67"/>
                <a:gd name="T17" fmla="*/ 2 h 41"/>
                <a:gd name="T18" fmla="*/ 37 w 67"/>
                <a:gd name="T19" fmla="*/ 0 h 41"/>
                <a:gd name="T20" fmla="*/ 46 w 67"/>
                <a:gd name="T21" fmla="*/ 2 h 41"/>
                <a:gd name="T22" fmla="*/ 56 w 67"/>
                <a:gd name="T23" fmla="*/ 2 h 41"/>
                <a:gd name="T24" fmla="*/ 67 w 67"/>
                <a:gd name="T25" fmla="*/ 4 h 41"/>
                <a:gd name="T26" fmla="*/ 50 w 67"/>
                <a:gd name="T27" fmla="*/ 6 h 41"/>
                <a:gd name="T28" fmla="*/ 37 w 67"/>
                <a:gd name="T29" fmla="*/ 10 h 41"/>
                <a:gd name="T30" fmla="*/ 26 w 67"/>
                <a:gd name="T31" fmla="*/ 11 h 41"/>
                <a:gd name="T32" fmla="*/ 19 w 67"/>
                <a:gd name="T33" fmla="*/ 15 h 41"/>
                <a:gd name="T34" fmla="*/ 15 w 67"/>
                <a:gd name="T35" fmla="*/ 21 h 41"/>
                <a:gd name="T36" fmla="*/ 17 w 67"/>
                <a:gd name="T37" fmla="*/ 28 h 41"/>
                <a:gd name="T38" fmla="*/ 17 w 67"/>
                <a:gd name="T39" fmla="*/ 35 h 41"/>
                <a:gd name="T40" fmla="*/ 10 w 67"/>
                <a:gd name="T4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41">
                  <a:moveTo>
                    <a:pt x="10" y="41"/>
                  </a:moveTo>
                  <a:lnTo>
                    <a:pt x="4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21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6" y="2"/>
                  </a:lnTo>
                  <a:lnTo>
                    <a:pt x="56" y="2"/>
                  </a:lnTo>
                  <a:lnTo>
                    <a:pt x="67" y="4"/>
                  </a:lnTo>
                  <a:lnTo>
                    <a:pt x="50" y="6"/>
                  </a:lnTo>
                  <a:lnTo>
                    <a:pt x="37" y="10"/>
                  </a:lnTo>
                  <a:lnTo>
                    <a:pt x="26" y="11"/>
                  </a:lnTo>
                  <a:lnTo>
                    <a:pt x="19" y="15"/>
                  </a:lnTo>
                  <a:lnTo>
                    <a:pt x="15" y="21"/>
                  </a:lnTo>
                  <a:lnTo>
                    <a:pt x="17" y="28"/>
                  </a:lnTo>
                  <a:lnTo>
                    <a:pt x="17" y="35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6" name="Freeform 122"/>
            <p:cNvSpPr>
              <a:spLocks/>
            </p:cNvSpPr>
            <p:nvPr/>
          </p:nvSpPr>
          <p:spPr bwMode="auto">
            <a:xfrm>
              <a:off x="4939" y="2885"/>
              <a:ext cx="25" cy="9"/>
            </a:xfrm>
            <a:custGeom>
              <a:avLst/>
              <a:gdLst>
                <a:gd name="T0" fmla="*/ 41 w 50"/>
                <a:gd name="T1" fmla="*/ 19 h 19"/>
                <a:gd name="T2" fmla="*/ 37 w 50"/>
                <a:gd name="T3" fmla="*/ 15 h 19"/>
                <a:gd name="T4" fmla="*/ 32 w 50"/>
                <a:gd name="T5" fmla="*/ 13 h 19"/>
                <a:gd name="T6" fmla="*/ 24 w 50"/>
                <a:gd name="T7" fmla="*/ 10 h 19"/>
                <a:gd name="T8" fmla="*/ 21 w 50"/>
                <a:gd name="T9" fmla="*/ 10 h 19"/>
                <a:gd name="T10" fmla="*/ 17 w 50"/>
                <a:gd name="T11" fmla="*/ 8 h 19"/>
                <a:gd name="T12" fmla="*/ 11 w 50"/>
                <a:gd name="T13" fmla="*/ 8 h 19"/>
                <a:gd name="T14" fmla="*/ 6 w 50"/>
                <a:gd name="T15" fmla="*/ 6 h 19"/>
                <a:gd name="T16" fmla="*/ 0 w 50"/>
                <a:gd name="T17" fmla="*/ 2 h 19"/>
                <a:gd name="T18" fmla="*/ 8 w 50"/>
                <a:gd name="T19" fmla="*/ 0 h 19"/>
                <a:gd name="T20" fmla="*/ 13 w 50"/>
                <a:gd name="T21" fmla="*/ 0 h 19"/>
                <a:gd name="T22" fmla="*/ 19 w 50"/>
                <a:gd name="T23" fmla="*/ 0 h 19"/>
                <a:gd name="T24" fmla="*/ 22 w 50"/>
                <a:gd name="T25" fmla="*/ 2 h 19"/>
                <a:gd name="T26" fmla="*/ 28 w 50"/>
                <a:gd name="T27" fmla="*/ 4 h 19"/>
                <a:gd name="T28" fmla="*/ 37 w 50"/>
                <a:gd name="T29" fmla="*/ 4 h 19"/>
                <a:gd name="T30" fmla="*/ 45 w 50"/>
                <a:gd name="T31" fmla="*/ 2 h 19"/>
                <a:gd name="T32" fmla="*/ 50 w 50"/>
                <a:gd name="T33" fmla="*/ 0 h 19"/>
                <a:gd name="T34" fmla="*/ 50 w 50"/>
                <a:gd name="T35" fmla="*/ 6 h 19"/>
                <a:gd name="T36" fmla="*/ 50 w 50"/>
                <a:gd name="T37" fmla="*/ 11 h 19"/>
                <a:gd name="T38" fmla="*/ 46 w 50"/>
                <a:gd name="T39" fmla="*/ 17 h 19"/>
                <a:gd name="T40" fmla="*/ 41 w 50"/>
                <a:gd name="T4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19">
                  <a:moveTo>
                    <a:pt x="41" y="19"/>
                  </a:moveTo>
                  <a:lnTo>
                    <a:pt x="37" y="15"/>
                  </a:lnTo>
                  <a:lnTo>
                    <a:pt x="32" y="13"/>
                  </a:lnTo>
                  <a:lnTo>
                    <a:pt x="24" y="10"/>
                  </a:lnTo>
                  <a:lnTo>
                    <a:pt x="21" y="10"/>
                  </a:lnTo>
                  <a:lnTo>
                    <a:pt x="17" y="8"/>
                  </a:lnTo>
                  <a:lnTo>
                    <a:pt x="11" y="8"/>
                  </a:lnTo>
                  <a:lnTo>
                    <a:pt x="6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7" y="4"/>
                  </a:lnTo>
                  <a:lnTo>
                    <a:pt x="45" y="2"/>
                  </a:lnTo>
                  <a:lnTo>
                    <a:pt x="50" y="0"/>
                  </a:lnTo>
                  <a:lnTo>
                    <a:pt x="50" y="6"/>
                  </a:lnTo>
                  <a:lnTo>
                    <a:pt x="50" y="11"/>
                  </a:lnTo>
                  <a:lnTo>
                    <a:pt x="46" y="17"/>
                  </a:lnTo>
                  <a:lnTo>
                    <a:pt x="4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7" name="Freeform 123"/>
            <p:cNvSpPr>
              <a:spLocks/>
            </p:cNvSpPr>
            <p:nvPr/>
          </p:nvSpPr>
          <p:spPr bwMode="auto">
            <a:xfrm>
              <a:off x="4956" y="2909"/>
              <a:ext cx="25" cy="12"/>
            </a:xfrm>
            <a:custGeom>
              <a:avLst/>
              <a:gdLst>
                <a:gd name="T0" fmla="*/ 22 w 51"/>
                <a:gd name="T1" fmla="*/ 20 h 26"/>
                <a:gd name="T2" fmla="*/ 14 w 51"/>
                <a:gd name="T3" fmla="*/ 19 h 26"/>
                <a:gd name="T4" fmla="*/ 9 w 51"/>
                <a:gd name="T5" fmla="*/ 15 h 26"/>
                <a:gd name="T6" fmla="*/ 3 w 51"/>
                <a:gd name="T7" fmla="*/ 11 h 26"/>
                <a:gd name="T8" fmla="*/ 0 w 51"/>
                <a:gd name="T9" fmla="*/ 6 h 26"/>
                <a:gd name="T10" fmla="*/ 1 w 51"/>
                <a:gd name="T11" fmla="*/ 2 h 26"/>
                <a:gd name="T12" fmla="*/ 3 w 51"/>
                <a:gd name="T13" fmla="*/ 0 h 26"/>
                <a:gd name="T14" fmla="*/ 7 w 51"/>
                <a:gd name="T15" fmla="*/ 0 h 26"/>
                <a:gd name="T16" fmla="*/ 12 w 51"/>
                <a:gd name="T17" fmla="*/ 2 h 26"/>
                <a:gd name="T18" fmla="*/ 20 w 51"/>
                <a:gd name="T19" fmla="*/ 6 h 26"/>
                <a:gd name="T20" fmla="*/ 33 w 51"/>
                <a:gd name="T21" fmla="*/ 13 h 26"/>
                <a:gd name="T22" fmla="*/ 44 w 51"/>
                <a:gd name="T23" fmla="*/ 20 h 26"/>
                <a:gd name="T24" fmla="*/ 51 w 51"/>
                <a:gd name="T25" fmla="*/ 26 h 26"/>
                <a:gd name="T26" fmla="*/ 44 w 51"/>
                <a:gd name="T27" fmla="*/ 24 h 26"/>
                <a:gd name="T28" fmla="*/ 36 w 51"/>
                <a:gd name="T29" fmla="*/ 22 h 26"/>
                <a:gd name="T30" fmla="*/ 27 w 51"/>
                <a:gd name="T31" fmla="*/ 22 h 26"/>
                <a:gd name="T32" fmla="*/ 22 w 51"/>
                <a:gd name="T3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6">
                  <a:moveTo>
                    <a:pt x="22" y="20"/>
                  </a:moveTo>
                  <a:lnTo>
                    <a:pt x="14" y="19"/>
                  </a:lnTo>
                  <a:lnTo>
                    <a:pt x="9" y="15"/>
                  </a:lnTo>
                  <a:lnTo>
                    <a:pt x="3" y="11"/>
                  </a:lnTo>
                  <a:lnTo>
                    <a:pt x="0" y="6"/>
                  </a:lnTo>
                  <a:lnTo>
                    <a:pt x="1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12" y="2"/>
                  </a:lnTo>
                  <a:lnTo>
                    <a:pt x="20" y="6"/>
                  </a:lnTo>
                  <a:lnTo>
                    <a:pt x="33" y="13"/>
                  </a:lnTo>
                  <a:lnTo>
                    <a:pt x="44" y="2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36" y="22"/>
                  </a:lnTo>
                  <a:lnTo>
                    <a:pt x="27" y="22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8" name="Freeform 124"/>
            <p:cNvSpPr>
              <a:spLocks/>
            </p:cNvSpPr>
            <p:nvPr/>
          </p:nvSpPr>
          <p:spPr bwMode="auto">
            <a:xfrm>
              <a:off x="4959" y="2929"/>
              <a:ext cx="17" cy="19"/>
            </a:xfrm>
            <a:custGeom>
              <a:avLst/>
              <a:gdLst>
                <a:gd name="T0" fmla="*/ 15 w 35"/>
                <a:gd name="T1" fmla="*/ 38 h 38"/>
                <a:gd name="T2" fmla="*/ 15 w 35"/>
                <a:gd name="T3" fmla="*/ 33 h 38"/>
                <a:gd name="T4" fmla="*/ 17 w 35"/>
                <a:gd name="T5" fmla="*/ 29 h 38"/>
                <a:gd name="T6" fmla="*/ 17 w 35"/>
                <a:gd name="T7" fmla="*/ 25 h 38"/>
                <a:gd name="T8" fmla="*/ 17 w 35"/>
                <a:gd name="T9" fmla="*/ 23 h 38"/>
                <a:gd name="T10" fmla="*/ 15 w 35"/>
                <a:gd name="T11" fmla="*/ 18 h 38"/>
                <a:gd name="T12" fmla="*/ 9 w 35"/>
                <a:gd name="T13" fmla="*/ 12 h 38"/>
                <a:gd name="T14" fmla="*/ 4 w 35"/>
                <a:gd name="T15" fmla="*/ 7 h 38"/>
                <a:gd name="T16" fmla="*/ 0 w 35"/>
                <a:gd name="T17" fmla="*/ 1 h 38"/>
                <a:gd name="T18" fmla="*/ 7 w 35"/>
                <a:gd name="T19" fmla="*/ 0 h 38"/>
                <a:gd name="T20" fmla="*/ 18 w 35"/>
                <a:gd name="T21" fmla="*/ 0 h 38"/>
                <a:gd name="T22" fmla="*/ 26 w 35"/>
                <a:gd name="T23" fmla="*/ 1 h 38"/>
                <a:gd name="T24" fmla="*/ 31 w 35"/>
                <a:gd name="T25" fmla="*/ 5 h 38"/>
                <a:gd name="T26" fmla="*/ 33 w 35"/>
                <a:gd name="T27" fmla="*/ 11 h 38"/>
                <a:gd name="T28" fmla="*/ 35 w 35"/>
                <a:gd name="T29" fmla="*/ 20 h 38"/>
                <a:gd name="T30" fmla="*/ 35 w 35"/>
                <a:gd name="T31" fmla="*/ 29 h 38"/>
                <a:gd name="T32" fmla="*/ 33 w 35"/>
                <a:gd name="T33" fmla="*/ 36 h 38"/>
                <a:gd name="T34" fmla="*/ 28 w 35"/>
                <a:gd name="T35" fmla="*/ 34 h 38"/>
                <a:gd name="T36" fmla="*/ 22 w 35"/>
                <a:gd name="T37" fmla="*/ 34 h 38"/>
                <a:gd name="T38" fmla="*/ 18 w 35"/>
                <a:gd name="T39" fmla="*/ 36 h 38"/>
                <a:gd name="T40" fmla="*/ 15 w 35"/>
                <a:gd name="T4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8">
                  <a:moveTo>
                    <a:pt x="15" y="38"/>
                  </a:moveTo>
                  <a:lnTo>
                    <a:pt x="15" y="33"/>
                  </a:lnTo>
                  <a:lnTo>
                    <a:pt x="17" y="29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5" y="18"/>
                  </a:lnTo>
                  <a:lnTo>
                    <a:pt x="9" y="12"/>
                  </a:lnTo>
                  <a:lnTo>
                    <a:pt x="4" y="7"/>
                  </a:lnTo>
                  <a:lnTo>
                    <a:pt x="0" y="1"/>
                  </a:lnTo>
                  <a:lnTo>
                    <a:pt x="7" y="0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1" y="5"/>
                  </a:lnTo>
                  <a:lnTo>
                    <a:pt x="33" y="11"/>
                  </a:lnTo>
                  <a:lnTo>
                    <a:pt x="35" y="20"/>
                  </a:lnTo>
                  <a:lnTo>
                    <a:pt x="35" y="29"/>
                  </a:lnTo>
                  <a:lnTo>
                    <a:pt x="33" y="36"/>
                  </a:lnTo>
                  <a:lnTo>
                    <a:pt x="28" y="34"/>
                  </a:lnTo>
                  <a:lnTo>
                    <a:pt x="22" y="34"/>
                  </a:lnTo>
                  <a:lnTo>
                    <a:pt x="18" y="36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9" name="Freeform 125"/>
            <p:cNvSpPr>
              <a:spLocks/>
            </p:cNvSpPr>
            <p:nvPr/>
          </p:nvSpPr>
          <p:spPr bwMode="auto">
            <a:xfrm>
              <a:off x="4957" y="2832"/>
              <a:ext cx="23" cy="31"/>
            </a:xfrm>
            <a:custGeom>
              <a:avLst/>
              <a:gdLst>
                <a:gd name="T0" fmla="*/ 46 w 46"/>
                <a:gd name="T1" fmla="*/ 0 h 60"/>
                <a:gd name="T2" fmla="*/ 39 w 46"/>
                <a:gd name="T3" fmla="*/ 14 h 60"/>
                <a:gd name="T4" fmla="*/ 30 w 46"/>
                <a:gd name="T5" fmla="*/ 31 h 60"/>
                <a:gd name="T6" fmla="*/ 22 w 46"/>
                <a:gd name="T7" fmla="*/ 47 h 60"/>
                <a:gd name="T8" fmla="*/ 19 w 46"/>
                <a:gd name="T9" fmla="*/ 60 h 60"/>
                <a:gd name="T10" fmla="*/ 17 w 46"/>
                <a:gd name="T11" fmla="*/ 49 h 60"/>
                <a:gd name="T12" fmla="*/ 13 w 46"/>
                <a:gd name="T13" fmla="*/ 40 h 60"/>
                <a:gd name="T14" fmla="*/ 6 w 46"/>
                <a:gd name="T15" fmla="*/ 33 h 60"/>
                <a:gd name="T16" fmla="*/ 0 w 46"/>
                <a:gd name="T17" fmla="*/ 27 h 60"/>
                <a:gd name="T18" fmla="*/ 11 w 46"/>
                <a:gd name="T19" fmla="*/ 25 h 60"/>
                <a:gd name="T20" fmla="*/ 24 w 46"/>
                <a:gd name="T21" fmla="*/ 18 h 60"/>
                <a:gd name="T22" fmla="*/ 37 w 46"/>
                <a:gd name="T23" fmla="*/ 9 h 60"/>
                <a:gd name="T24" fmla="*/ 46 w 46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0">
                  <a:moveTo>
                    <a:pt x="46" y="0"/>
                  </a:moveTo>
                  <a:lnTo>
                    <a:pt x="39" y="14"/>
                  </a:lnTo>
                  <a:lnTo>
                    <a:pt x="30" y="31"/>
                  </a:lnTo>
                  <a:lnTo>
                    <a:pt x="22" y="47"/>
                  </a:lnTo>
                  <a:lnTo>
                    <a:pt x="19" y="60"/>
                  </a:lnTo>
                  <a:lnTo>
                    <a:pt x="17" y="49"/>
                  </a:lnTo>
                  <a:lnTo>
                    <a:pt x="13" y="40"/>
                  </a:lnTo>
                  <a:lnTo>
                    <a:pt x="6" y="33"/>
                  </a:lnTo>
                  <a:lnTo>
                    <a:pt x="0" y="27"/>
                  </a:lnTo>
                  <a:lnTo>
                    <a:pt x="11" y="25"/>
                  </a:lnTo>
                  <a:lnTo>
                    <a:pt x="24" y="18"/>
                  </a:lnTo>
                  <a:lnTo>
                    <a:pt x="37" y="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0" name="Freeform 126"/>
            <p:cNvSpPr>
              <a:spLocks/>
            </p:cNvSpPr>
            <p:nvPr/>
          </p:nvSpPr>
          <p:spPr bwMode="auto">
            <a:xfrm>
              <a:off x="4936" y="2842"/>
              <a:ext cx="75" cy="43"/>
            </a:xfrm>
            <a:custGeom>
              <a:avLst/>
              <a:gdLst>
                <a:gd name="T0" fmla="*/ 59 w 149"/>
                <a:gd name="T1" fmla="*/ 72 h 84"/>
                <a:gd name="T2" fmla="*/ 61 w 149"/>
                <a:gd name="T3" fmla="*/ 66 h 84"/>
                <a:gd name="T4" fmla="*/ 64 w 149"/>
                <a:gd name="T5" fmla="*/ 57 h 84"/>
                <a:gd name="T6" fmla="*/ 64 w 149"/>
                <a:gd name="T7" fmla="*/ 48 h 84"/>
                <a:gd name="T8" fmla="*/ 64 w 149"/>
                <a:gd name="T9" fmla="*/ 42 h 84"/>
                <a:gd name="T10" fmla="*/ 70 w 149"/>
                <a:gd name="T11" fmla="*/ 40 h 84"/>
                <a:gd name="T12" fmla="*/ 81 w 149"/>
                <a:gd name="T13" fmla="*/ 37 h 84"/>
                <a:gd name="T14" fmla="*/ 94 w 149"/>
                <a:gd name="T15" fmla="*/ 31 h 84"/>
                <a:gd name="T16" fmla="*/ 106 w 149"/>
                <a:gd name="T17" fmla="*/ 27 h 84"/>
                <a:gd name="T18" fmla="*/ 121 w 149"/>
                <a:gd name="T19" fmla="*/ 22 h 84"/>
                <a:gd name="T20" fmla="*/ 134 w 149"/>
                <a:gd name="T21" fmla="*/ 18 h 84"/>
                <a:gd name="T22" fmla="*/ 143 w 149"/>
                <a:gd name="T23" fmla="*/ 15 h 84"/>
                <a:gd name="T24" fmla="*/ 149 w 149"/>
                <a:gd name="T25" fmla="*/ 13 h 84"/>
                <a:gd name="T26" fmla="*/ 145 w 149"/>
                <a:gd name="T27" fmla="*/ 0 h 84"/>
                <a:gd name="T28" fmla="*/ 136 w 149"/>
                <a:gd name="T29" fmla="*/ 4 h 84"/>
                <a:gd name="T30" fmla="*/ 121 w 149"/>
                <a:gd name="T31" fmla="*/ 7 h 84"/>
                <a:gd name="T32" fmla="*/ 103 w 149"/>
                <a:gd name="T33" fmla="*/ 15 h 84"/>
                <a:gd name="T34" fmla="*/ 83 w 149"/>
                <a:gd name="T35" fmla="*/ 20 h 84"/>
                <a:gd name="T36" fmla="*/ 62 w 149"/>
                <a:gd name="T37" fmla="*/ 27 h 84"/>
                <a:gd name="T38" fmla="*/ 46 w 149"/>
                <a:gd name="T39" fmla="*/ 33 h 84"/>
                <a:gd name="T40" fmla="*/ 31 w 149"/>
                <a:gd name="T41" fmla="*/ 37 h 84"/>
                <a:gd name="T42" fmla="*/ 24 w 149"/>
                <a:gd name="T43" fmla="*/ 38 h 84"/>
                <a:gd name="T44" fmla="*/ 20 w 149"/>
                <a:gd name="T45" fmla="*/ 31 h 84"/>
                <a:gd name="T46" fmla="*/ 16 w 149"/>
                <a:gd name="T47" fmla="*/ 22 h 84"/>
                <a:gd name="T48" fmla="*/ 15 w 149"/>
                <a:gd name="T49" fmla="*/ 13 h 84"/>
                <a:gd name="T50" fmla="*/ 13 w 149"/>
                <a:gd name="T51" fmla="*/ 5 h 84"/>
                <a:gd name="T52" fmla="*/ 9 w 149"/>
                <a:gd name="T53" fmla="*/ 4 h 84"/>
                <a:gd name="T54" fmla="*/ 5 w 149"/>
                <a:gd name="T55" fmla="*/ 5 h 84"/>
                <a:gd name="T56" fmla="*/ 2 w 149"/>
                <a:gd name="T57" fmla="*/ 7 h 84"/>
                <a:gd name="T58" fmla="*/ 0 w 149"/>
                <a:gd name="T59" fmla="*/ 11 h 84"/>
                <a:gd name="T60" fmla="*/ 2 w 149"/>
                <a:gd name="T61" fmla="*/ 18 h 84"/>
                <a:gd name="T62" fmla="*/ 4 w 149"/>
                <a:gd name="T63" fmla="*/ 27 h 84"/>
                <a:gd name="T64" fmla="*/ 7 w 149"/>
                <a:gd name="T65" fmla="*/ 40 h 84"/>
                <a:gd name="T66" fmla="*/ 13 w 149"/>
                <a:gd name="T67" fmla="*/ 51 h 84"/>
                <a:gd name="T68" fmla="*/ 20 w 149"/>
                <a:gd name="T69" fmla="*/ 62 h 84"/>
                <a:gd name="T70" fmla="*/ 29 w 149"/>
                <a:gd name="T71" fmla="*/ 72 h 84"/>
                <a:gd name="T72" fmla="*/ 40 w 149"/>
                <a:gd name="T73" fmla="*/ 81 h 84"/>
                <a:gd name="T74" fmla="*/ 55 w 149"/>
                <a:gd name="T75" fmla="*/ 84 h 84"/>
                <a:gd name="T76" fmla="*/ 59 w 149"/>
                <a:gd name="T77" fmla="*/ 81 h 84"/>
                <a:gd name="T78" fmla="*/ 59 w 149"/>
                <a:gd name="T79" fmla="*/ 79 h 84"/>
                <a:gd name="T80" fmla="*/ 59 w 149"/>
                <a:gd name="T81" fmla="*/ 75 h 84"/>
                <a:gd name="T82" fmla="*/ 59 w 149"/>
                <a:gd name="T83" fmla="*/ 72 h 84"/>
                <a:gd name="T84" fmla="*/ 51 w 149"/>
                <a:gd name="T85" fmla="*/ 70 h 84"/>
                <a:gd name="T86" fmla="*/ 42 w 149"/>
                <a:gd name="T87" fmla="*/ 64 h 84"/>
                <a:gd name="T88" fmla="*/ 35 w 149"/>
                <a:gd name="T89" fmla="*/ 57 h 84"/>
                <a:gd name="T90" fmla="*/ 31 w 149"/>
                <a:gd name="T91" fmla="*/ 51 h 84"/>
                <a:gd name="T92" fmla="*/ 39 w 149"/>
                <a:gd name="T93" fmla="*/ 49 h 84"/>
                <a:gd name="T94" fmla="*/ 44 w 149"/>
                <a:gd name="T95" fmla="*/ 48 h 84"/>
                <a:gd name="T96" fmla="*/ 50 w 149"/>
                <a:gd name="T97" fmla="*/ 46 h 84"/>
                <a:gd name="T98" fmla="*/ 53 w 149"/>
                <a:gd name="T99" fmla="*/ 44 h 84"/>
                <a:gd name="T100" fmla="*/ 55 w 149"/>
                <a:gd name="T101" fmla="*/ 49 h 84"/>
                <a:gd name="T102" fmla="*/ 55 w 149"/>
                <a:gd name="T103" fmla="*/ 57 h 84"/>
                <a:gd name="T104" fmla="*/ 53 w 149"/>
                <a:gd name="T105" fmla="*/ 64 h 84"/>
                <a:gd name="T106" fmla="*/ 51 w 149"/>
                <a:gd name="T107" fmla="*/ 70 h 84"/>
                <a:gd name="T108" fmla="*/ 59 w 149"/>
                <a:gd name="T10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84">
                  <a:moveTo>
                    <a:pt x="59" y="72"/>
                  </a:moveTo>
                  <a:lnTo>
                    <a:pt x="61" y="66"/>
                  </a:lnTo>
                  <a:lnTo>
                    <a:pt x="64" y="57"/>
                  </a:lnTo>
                  <a:lnTo>
                    <a:pt x="64" y="48"/>
                  </a:lnTo>
                  <a:lnTo>
                    <a:pt x="64" y="42"/>
                  </a:lnTo>
                  <a:lnTo>
                    <a:pt x="70" y="40"/>
                  </a:lnTo>
                  <a:lnTo>
                    <a:pt x="81" y="37"/>
                  </a:lnTo>
                  <a:lnTo>
                    <a:pt x="94" y="31"/>
                  </a:lnTo>
                  <a:lnTo>
                    <a:pt x="106" y="27"/>
                  </a:lnTo>
                  <a:lnTo>
                    <a:pt x="121" y="22"/>
                  </a:lnTo>
                  <a:lnTo>
                    <a:pt x="134" y="18"/>
                  </a:lnTo>
                  <a:lnTo>
                    <a:pt x="143" y="15"/>
                  </a:lnTo>
                  <a:lnTo>
                    <a:pt x="149" y="13"/>
                  </a:lnTo>
                  <a:lnTo>
                    <a:pt x="145" y="0"/>
                  </a:lnTo>
                  <a:lnTo>
                    <a:pt x="136" y="4"/>
                  </a:lnTo>
                  <a:lnTo>
                    <a:pt x="121" y="7"/>
                  </a:lnTo>
                  <a:lnTo>
                    <a:pt x="103" y="15"/>
                  </a:lnTo>
                  <a:lnTo>
                    <a:pt x="83" y="20"/>
                  </a:lnTo>
                  <a:lnTo>
                    <a:pt x="62" y="27"/>
                  </a:lnTo>
                  <a:lnTo>
                    <a:pt x="46" y="33"/>
                  </a:lnTo>
                  <a:lnTo>
                    <a:pt x="31" y="37"/>
                  </a:lnTo>
                  <a:lnTo>
                    <a:pt x="24" y="38"/>
                  </a:lnTo>
                  <a:lnTo>
                    <a:pt x="20" y="31"/>
                  </a:lnTo>
                  <a:lnTo>
                    <a:pt x="16" y="22"/>
                  </a:lnTo>
                  <a:lnTo>
                    <a:pt x="15" y="13"/>
                  </a:lnTo>
                  <a:lnTo>
                    <a:pt x="13" y="5"/>
                  </a:lnTo>
                  <a:lnTo>
                    <a:pt x="9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8"/>
                  </a:lnTo>
                  <a:lnTo>
                    <a:pt x="4" y="27"/>
                  </a:lnTo>
                  <a:lnTo>
                    <a:pt x="7" y="40"/>
                  </a:lnTo>
                  <a:lnTo>
                    <a:pt x="13" y="51"/>
                  </a:lnTo>
                  <a:lnTo>
                    <a:pt x="20" y="62"/>
                  </a:lnTo>
                  <a:lnTo>
                    <a:pt x="29" y="72"/>
                  </a:lnTo>
                  <a:lnTo>
                    <a:pt x="40" y="81"/>
                  </a:lnTo>
                  <a:lnTo>
                    <a:pt x="55" y="84"/>
                  </a:lnTo>
                  <a:lnTo>
                    <a:pt x="59" y="81"/>
                  </a:lnTo>
                  <a:lnTo>
                    <a:pt x="59" y="79"/>
                  </a:lnTo>
                  <a:lnTo>
                    <a:pt x="59" y="75"/>
                  </a:lnTo>
                  <a:lnTo>
                    <a:pt x="59" y="72"/>
                  </a:lnTo>
                  <a:lnTo>
                    <a:pt x="51" y="70"/>
                  </a:lnTo>
                  <a:lnTo>
                    <a:pt x="42" y="64"/>
                  </a:lnTo>
                  <a:lnTo>
                    <a:pt x="35" y="57"/>
                  </a:lnTo>
                  <a:lnTo>
                    <a:pt x="31" y="51"/>
                  </a:lnTo>
                  <a:lnTo>
                    <a:pt x="39" y="49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3" y="44"/>
                  </a:lnTo>
                  <a:lnTo>
                    <a:pt x="55" y="49"/>
                  </a:lnTo>
                  <a:lnTo>
                    <a:pt x="55" y="57"/>
                  </a:lnTo>
                  <a:lnTo>
                    <a:pt x="53" y="64"/>
                  </a:lnTo>
                  <a:lnTo>
                    <a:pt x="51" y="70"/>
                  </a:lnTo>
                  <a:lnTo>
                    <a:pt x="59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1" name="Freeform 127"/>
            <p:cNvSpPr>
              <a:spLocks/>
            </p:cNvSpPr>
            <p:nvPr/>
          </p:nvSpPr>
          <p:spPr bwMode="auto">
            <a:xfrm>
              <a:off x="3331" y="3186"/>
              <a:ext cx="2153" cy="529"/>
            </a:xfrm>
            <a:custGeom>
              <a:avLst/>
              <a:gdLst>
                <a:gd name="T0" fmla="*/ 3129 w 4307"/>
                <a:gd name="T1" fmla="*/ 0 h 1058"/>
                <a:gd name="T2" fmla="*/ 4307 w 4307"/>
                <a:gd name="T3" fmla="*/ 1058 h 1058"/>
                <a:gd name="T4" fmla="*/ 814 w 4307"/>
                <a:gd name="T5" fmla="*/ 1058 h 1058"/>
                <a:gd name="T6" fmla="*/ 235 w 4307"/>
                <a:gd name="T7" fmla="*/ 1058 h 1058"/>
                <a:gd name="T8" fmla="*/ 0 w 4307"/>
                <a:gd name="T9" fmla="*/ 1058 h 1058"/>
                <a:gd name="T10" fmla="*/ 1395 w 4307"/>
                <a:gd name="T11" fmla="*/ 0 h 1058"/>
                <a:gd name="T12" fmla="*/ 3129 w 4307"/>
                <a:gd name="T1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7" h="1058">
                  <a:moveTo>
                    <a:pt x="3129" y="0"/>
                  </a:moveTo>
                  <a:lnTo>
                    <a:pt x="4307" y="1058"/>
                  </a:lnTo>
                  <a:lnTo>
                    <a:pt x="814" y="1058"/>
                  </a:lnTo>
                  <a:lnTo>
                    <a:pt x="235" y="1058"/>
                  </a:lnTo>
                  <a:lnTo>
                    <a:pt x="0" y="1058"/>
                  </a:lnTo>
                  <a:lnTo>
                    <a:pt x="1395" y="0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2" name="Freeform 128"/>
            <p:cNvSpPr>
              <a:spLocks/>
            </p:cNvSpPr>
            <p:nvPr/>
          </p:nvSpPr>
          <p:spPr bwMode="auto">
            <a:xfrm>
              <a:off x="3448" y="3596"/>
              <a:ext cx="290" cy="119"/>
            </a:xfrm>
            <a:custGeom>
              <a:avLst/>
              <a:gdLst>
                <a:gd name="T0" fmla="*/ 579 w 579"/>
                <a:gd name="T1" fmla="*/ 239 h 239"/>
                <a:gd name="T2" fmla="*/ 0 w 579"/>
                <a:gd name="T3" fmla="*/ 239 h 239"/>
                <a:gd name="T4" fmla="*/ 309 w 579"/>
                <a:gd name="T5" fmla="*/ 0 h 239"/>
                <a:gd name="T6" fmla="*/ 579 w 579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239">
                  <a:moveTo>
                    <a:pt x="579" y="239"/>
                  </a:moveTo>
                  <a:lnTo>
                    <a:pt x="0" y="239"/>
                  </a:lnTo>
                  <a:lnTo>
                    <a:pt x="309" y="0"/>
                  </a:lnTo>
                  <a:lnTo>
                    <a:pt x="579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3" name="Freeform 129"/>
            <p:cNvSpPr>
              <a:spLocks/>
            </p:cNvSpPr>
            <p:nvPr/>
          </p:nvSpPr>
          <p:spPr bwMode="auto">
            <a:xfrm>
              <a:off x="3846" y="3217"/>
              <a:ext cx="475" cy="229"/>
            </a:xfrm>
            <a:custGeom>
              <a:avLst/>
              <a:gdLst>
                <a:gd name="T0" fmla="*/ 0 w 950"/>
                <a:gd name="T1" fmla="*/ 296 h 458"/>
                <a:gd name="T2" fmla="*/ 369 w 950"/>
                <a:gd name="T3" fmla="*/ 0 h 458"/>
                <a:gd name="T4" fmla="*/ 915 w 950"/>
                <a:gd name="T5" fmla="*/ 118 h 458"/>
                <a:gd name="T6" fmla="*/ 930 w 950"/>
                <a:gd name="T7" fmla="*/ 120 h 458"/>
                <a:gd name="T8" fmla="*/ 908 w 950"/>
                <a:gd name="T9" fmla="*/ 155 h 458"/>
                <a:gd name="T10" fmla="*/ 924 w 950"/>
                <a:gd name="T11" fmla="*/ 157 h 458"/>
                <a:gd name="T12" fmla="*/ 950 w 950"/>
                <a:gd name="T13" fmla="*/ 162 h 458"/>
                <a:gd name="T14" fmla="*/ 757 w 950"/>
                <a:gd name="T15" fmla="*/ 458 h 458"/>
                <a:gd name="T16" fmla="*/ 0 w 950"/>
                <a:gd name="T17" fmla="*/ 2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458">
                  <a:moveTo>
                    <a:pt x="0" y="296"/>
                  </a:moveTo>
                  <a:lnTo>
                    <a:pt x="369" y="0"/>
                  </a:lnTo>
                  <a:lnTo>
                    <a:pt x="915" y="118"/>
                  </a:lnTo>
                  <a:lnTo>
                    <a:pt x="930" y="120"/>
                  </a:lnTo>
                  <a:lnTo>
                    <a:pt x="908" y="155"/>
                  </a:lnTo>
                  <a:lnTo>
                    <a:pt x="924" y="157"/>
                  </a:lnTo>
                  <a:lnTo>
                    <a:pt x="950" y="162"/>
                  </a:lnTo>
                  <a:lnTo>
                    <a:pt x="757" y="45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4" name="Freeform 130"/>
            <p:cNvSpPr>
              <a:spLocks/>
            </p:cNvSpPr>
            <p:nvPr/>
          </p:nvSpPr>
          <p:spPr bwMode="auto">
            <a:xfrm>
              <a:off x="4701" y="3175"/>
              <a:ext cx="278" cy="150"/>
            </a:xfrm>
            <a:custGeom>
              <a:avLst/>
              <a:gdLst>
                <a:gd name="T0" fmla="*/ 554 w 554"/>
                <a:gd name="T1" fmla="*/ 145 h 299"/>
                <a:gd name="T2" fmla="*/ 336 w 554"/>
                <a:gd name="T3" fmla="*/ 299 h 299"/>
                <a:gd name="T4" fmla="*/ 0 w 554"/>
                <a:gd name="T5" fmla="*/ 92 h 299"/>
                <a:gd name="T6" fmla="*/ 231 w 554"/>
                <a:gd name="T7" fmla="*/ 0 h 299"/>
                <a:gd name="T8" fmla="*/ 554 w 554"/>
                <a:gd name="T9" fmla="*/ 1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299">
                  <a:moveTo>
                    <a:pt x="554" y="145"/>
                  </a:moveTo>
                  <a:lnTo>
                    <a:pt x="336" y="299"/>
                  </a:lnTo>
                  <a:lnTo>
                    <a:pt x="0" y="92"/>
                  </a:lnTo>
                  <a:lnTo>
                    <a:pt x="231" y="0"/>
                  </a:lnTo>
                  <a:lnTo>
                    <a:pt x="554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5" name="Freeform 131"/>
            <p:cNvSpPr>
              <a:spLocks/>
            </p:cNvSpPr>
            <p:nvPr/>
          </p:nvSpPr>
          <p:spPr bwMode="auto">
            <a:xfrm>
              <a:off x="4749" y="3284"/>
              <a:ext cx="355" cy="236"/>
            </a:xfrm>
            <a:custGeom>
              <a:avLst/>
              <a:gdLst>
                <a:gd name="T0" fmla="*/ 568 w 709"/>
                <a:gd name="T1" fmla="*/ 473 h 473"/>
                <a:gd name="T2" fmla="*/ 709 w 709"/>
                <a:gd name="T3" fmla="*/ 140 h 473"/>
                <a:gd name="T4" fmla="*/ 142 w 709"/>
                <a:gd name="T5" fmla="*/ 0 h 473"/>
                <a:gd name="T6" fmla="*/ 0 w 709"/>
                <a:gd name="T7" fmla="*/ 333 h 473"/>
                <a:gd name="T8" fmla="*/ 568 w 709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473">
                  <a:moveTo>
                    <a:pt x="568" y="473"/>
                  </a:moveTo>
                  <a:lnTo>
                    <a:pt x="709" y="140"/>
                  </a:lnTo>
                  <a:lnTo>
                    <a:pt x="142" y="0"/>
                  </a:lnTo>
                  <a:lnTo>
                    <a:pt x="0" y="333"/>
                  </a:lnTo>
                  <a:lnTo>
                    <a:pt x="568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6" name="Freeform 132"/>
            <p:cNvSpPr>
              <a:spLocks/>
            </p:cNvSpPr>
            <p:nvPr/>
          </p:nvSpPr>
          <p:spPr bwMode="auto">
            <a:xfrm>
              <a:off x="4804" y="3483"/>
              <a:ext cx="541" cy="206"/>
            </a:xfrm>
            <a:custGeom>
              <a:avLst/>
              <a:gdLst>
                <a:gd name="T0" fmla="*/ 1083 w 1083"/>
                <a:gd name="T1" fmla="*/ 243 h 414"/>
                <a:gd name="T2" fmla="*/ 667 w 1083"/>
                <a:gd name="T3" fmla="*/ 0 h 414"/>
                <a:gd name="T4" fmla="*/ 0 w 1083"/>
                <a:gd name="T5" fmla="*/ 96 h 414"/>
                <a:gd name="T6" fmla="*/ 322 w 1083"/>
                <a:gd name="T7" fmla="*/ 414 h 414"/>
                <a:gd name="T8" fmla="*/ 1083 w 1083"/>
                <a:gd name="T9" fmla="*/ 24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3" h="414">
                  <a:moveTo>
                    <a:pt x="1083" y="243"/>
                  </a:moveTo>
                  <a:lnTo>
                    <a:pt x="667" y="0"/>
                  </a:lnTo>
                  <a:lnTo>
                    <a:pt x="0" y="96"/>
                  </a:lnTo>
                  <a:lnTo>
                    <a:pt x="322" y="414"/>
                  </a:lnTo>
                  <a:lnTo>
                    <a:pt x="1083" y="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7" name="Freeform 133"/>
            <p:cNvSpPr>
              <a:spLocks/>
            </p:cNvSpPr>
            <p:nvPr/>
          </p:nvSpPr>
          <p:spPr bwMode="auto">
            <a:xfrm>
              <a:off x="4436" y="3246"/>
              <a:ext cx="432" cy="245"/>
            </a:xfrm>
            <a:custGeom>
              <a:avLst/>
              <a:gdLst>
                <a:gd name="T0" fmla="*/ 841 w 865"/>
                <a:gd name="T1" fmla="*/ 204 h 491"/>
                <a:gd name="T2" fmla="*/ 865 w 865"/>
                <a:gd name="T3" fmla="*/ 169 h 491"/>
                <a:gd name="T4" fmla="*/ 837 w 865"/>
                <a:gd name="T5" fmla="*/ 162 h 491"/>
                <a:gd name="T6" fmla="*/ 215 w 865"/>
                <a:gd name="T7" fmla="*/ 0 h 491"/>
                <a:gd name="T8" fmla="*/ 12 w 865"/>
                <a:gd name="T9" fmla="*/ 302 h 491"/>
                <a:gd name="T10" fmla="*/ 0 w 865"/>
                <a:gd name="T11" fmla="*/ 322 h 491"/>
                <a:gd name="T12" fmla="*/ 45 w 865"/>
                <a:gd name="T13" fmla="*/ 335 h 491"/>
                <a:gd name="T14" fmla="*/ 648 w 865"/>
                <a:gd name="T15" fmla="*/ 491 h 491"/>
                <a:gd name="T16" fmla="*/ 841 w 865"/>
                <a:gd name="T17" fmla="*/ 20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5" h="491">
                  <a:moveTo>
                    <a:pt x="841" y="204"/>
                  </a:moveTo>
                  <a:lnTo>
                    <a:pt x="865" y="169"/>
                  </a:lnTo>
                  <a:lnTo>
                    <a:pt x="837" y="162"/>
                  </a:lnTo>
                  <a:lnTo>
                    <a:pt x="215" y="0"/>
                  </a:lnTo>
                  <a:lnTo>
                    <a:pt x="12" y="302"/>
                  </a:lnTo>
                  <a:lnTo>
                    <a:pt x="0" y="322"/>
                  </a:lnTo>
                  <a:lnTo>
                    <a:pt x="45" y="335"/>
                  </a:lnTo>
                  <a:lnTo>
                    <a:pt x="648" y="491"/>
                  </a:lnTo>
                  <a:lnTo>
                    <a:pt x="841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8" name="Freeform 134"/>
            <p:cNvSpPr>
              <a:spLocks/>
            </p:cNvSpPr>
            <p:nvPr/>
          </p:nvSpPr>
          <p:spPr bwMode="auto">
            <a:xfrm>
              <a:off x="4449" y="3348"/>
              <a:ext cx="432" cy="168"/>
            </a:xfrm>
            <a:custGeom>
              <a:avLst/>
              <a:gdLst>
                <a:gd name="T0" fmla="*/ 866 w 866"/>
                <a:gd name="T1" fmla="*/ 15 h 336"/>
                <a:gd name="T2" fmla="*/ 649 w 866"/>
                <a:gd name="T3" fmla="*/ 336 h 336"/>
                <a:gd name="T4" fmla="*/ 0 w 866"/>
                <a:gd name="T5" fmla="*/ 167 h 336"/>
                <a:gd name="T6" fmla="*/ 20 w 866"/>
                <a:gd name="T7" fmla="*/ 131 h 336"/>
                <a:gd name="T8" fmla="*/ 623 w 866"/>
                <a:gd name="T9" fmla="*/ 287 h 336"/>
                <a:gd name="T10" fmla="*/ 816 w 866"/>
                <a:gd name="T11" fmla="*/ 0 h 336"/>
                <a:gd name="T12" fmla="*/ 866 w 866"/>
                <a:gd name="T1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336">
                  <a:moveTo>
                    <a:pt x="866" y="15"/>
                  </a:moveTo>
                  <a:lnTo>
                    <a:pt x="649" y="336"/>
                  </a:lnTo>
                  <a:lnTo>
                    <a:pt x="0" y="167"/>
                  </a:lnTo>
                  <a:lnTo>
                    <a:pt x="20" y="131"/>
                  </a:lnTo>
                  <a:lnTo>
                    <a:pt x="623" y="287"/>
                  </a:lnTo>
                  <a:lnTo>
                    <a:pt x="816" y="0"/>
                  </a:lnTo>
                  <a:lnTo>
                    <a:pt x="86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9" name="Freeform 135"/>
            <p:cNvSpPr>
              <a:spLocks/>
            </p:cNvSpPr>
            <p:nvPr/>
          </p:nvSpPr>
          <p:spPr bwMode="auto">
            <a:xfrm>
              <a:off x="3687" y="3338"/>
              <a:ext cx="345" cy="323"/>
            </a:xfrm>
            <a:custGeom>
              <a:avLst/>
              <a:gdLst>
                <a:gd name="T0" fmla="*/ 362 w 689"/>
                <a:gd name="T1" fmla="*/ 0 h 647"/>
                <a:gd name="T2" fmla="*/ 0 w 689"/>
                <a:gd name="T3" fmla="*/ 198 h 647"/>
                <a:gd name="T4" fmla="*/ 287 w 689"/>
                <a:gd name="T5" fmla="*/ 647 h 647"/>
                <a:gd name="T6" fmla="*/ 689 w 689"/>
                <a:gd name="T7" fmla="*/ 389 h 647"/>
                <a:gd name="T8" fmla="*/ 362 w 689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647">
                  <a:moveTo>
                    <a:pt x="362" y="0"/>
                  </a:moveTo>
                  <a:lnTo>
                    <a:pt x="0" y="198"/>
                  </a:lnTo>
                  <a:lnTo>
                    <a:pt x="287" y="647"/>
                  </a:lnTo>
                  <a:lnTo>
                    <a:pt x="689" y="389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0" name="Freeform 136"/>
            <p:cNvSpPr>
              <a:spLocks/>
            </p:cNvSpPr>
            <p:nvPr/>
          </p:nvSpPr>
          <p:spPr bwMode="auto">
            <a:xfrm>
              <a:off x="3857" y="3276"/>
              <a:ext cx="454" cy="155"/>
            </a:xfrm>
            <a:custGeom>
              <a:avLst/>
              <a:gdLst>
                <a:gd name="T0" fmla="*/ 893 w 908"/>
                <a:gd name="T1" fmla="*/ 0 h 310"/>
                <a:gd name="T2" fmla="*/ 908 w 908"/>
                <a:gd name="T3" fmla="*/ 2 h 310"/>
                <a:gd name="T4" fmla="*/ 886 w 908"/>
                <a:gd name="T5" fmla="*/ 37 h 310"/>
                <a:gd name="T6" fmla="*/ 902 w 908"/>
                <a:gd name="T7" fmla="*/ 39 h 310"/>
                <a:gd name="T8" fmla="*/ 724 w 908"/>
                <a:gd name="T9" fmla="*/ 310 h 310"/>
                <a:gd name="T10" fmla="*/ 0 w 908"/>
                <a:gd name="T11" fmla="*/ 160 h 310"/>
                <a:gd name="T12" fmla="*/ 29 w 908"/>
                <a:gd name="T13" fmla="*/ 138 h 310"/>
                <a:gd name="T14" fmla="*/ 711 w 908"/>
                <a:gd name="T15" fmla="*/ 277 h 310"/>
                <a:gd name="T16" fmla="*/ 893 w 908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310">
                  <a:moveTo>
                    <a:pt x="893" y="0"/>
                  </a:moveTo>
                  <a:lnTo>
                    <a:pt x="908" y="2"/>
                  </a:lnTo>
                  <a:lnTo>
                    <a:pt x="886" y="37"/>
                  </a:lnTo>
                  <a:lnTo>
                    <a:pt x="902" y="39"/>
                  </a:lnTo>
                  <a:lnTo>
                    <a:pt x="724" y="310"/>
                  </a:lnTo>
                  <a:lnTo>
                    <a:pt x="0" y="160"/>
                  </a:lnTo>
                  <a:lnTo>
                    <a:pt x="29" y="138"/>
                  </a:lnTo>
                  <a:lnTo>
                    <a:pt x="711" y="277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1" name="Freeform 137"/>
            <p:cNvSpPr>
              <a:spLocks/>
            </p:cNvSpPr>
            <p:nvPr/>
          </p:nvSpPr>
          <p:spPr bwMode="auto">
            <a:xfrm>
              <a:off x="4436" y="3326"/>
              <a:ext cx="432" cy="165"/>
            </a:xfrm>
            <a:custGeom>
              <a:avLst/>
              <a:gdLst>
                <a:gd name="T0" fmla="*/ 0 w 865"/>
                <a:gd name="T1" fmla="*/ 160 h 329"/>
                <a:gd name="T2" fmla="*/ 648 w 865"/>
                <a:gd name="T3" fmla="*/ 329 h 329"/>
                <a:gd name="T4" fmla="*/ 865 w 865"/>
                <a:gd name="T5" fmla="*/ 7 h 329"/>
                <a:gd name="T6" fmla="*/ 837 w 865"/>
                <a:gd name="T7" fmla="*/ 0 h 329"/>
                <a:gd name="T8" fmla="*/ 635 w 865"/>
                <a:gd name="T9" fmla="*/ 301 h 329"/>
                <a:gd name="T10" fmla="*/ 12 w 865"/>
                <a:gd name="T11" fmla="*/ 140 h 329"/>
                <a:gd name="T12" fmla="*/ 0 w 865"/>
                <a:gd name="T13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5" h="329">
                  <a:moveTo>
                    <a:pt x="0" y="160"/>
                  </a:moveTo>
                  <a:lnTo>
                    <a:pt x="648" y="329"/>
                  </a:lnTo>
                  <a:lnTo>
                    <a:pt x="865" y="7"/>
                  </a:lnTo>
                  <a:lnTo>
                    <a:pt x="837" y="0"/>
                  </a:lnTo>
                  <a:lnTo>
                    <a:pt x="635" y="301"/>
                  </a:lnTo>
                  <a:lnTo>
                    <a:pt x="12" y="14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2" name="Freeform 138"/>
            <p:cNvSpPr>
              <a:spLocks/>
            </p:cNvSpPr>
            <p:nvPr/>
          </p:nvSpPr>
          <p:spPr bwMode="auto">
            <a:xfrm>
              <a:off x="4107" y="3479"/>
              <a:ext cx="117" cy="39"/>
            </a:xfrm>
            <a:custGeom>
              <a:avLst/>
              <a:gdLst>
                <a:gd name="T0" fmla="*/ 117 w 233"/>
                <a:gd name="T1" fmla="*/ 79 h 79"/>
                <a:gd name="T2" fmla="*/ 141 w 233"/>
                <a:gd name="T3" fmla="*/ 79 h 79"/>
                <a:gd name="T4" fmla="*/ 163 w 233"/>
                <a:gd name="T5" fmla="*/ 75 h 79"/>
                <a:gd name="T6" fmla="*/ 182 w 233"/>
                <a:gd name="T7" fmla="*/ 72 h 79"/>
                <a:gd name="T8" fmla="*/ 200 w 233"/>
                <a:gd name="T9" fmla="*/ 66 h 79"/>
                <a:gd name="T10" fmla="*/ 213 w 233"/>
                <a:gd name="T11" fmla="*/ 61 h 79"/>
                <a:gd name="T12" fmla="*/ 224 w 233"/>
                <a:gd name="T13" fmla="*/ 53 h 79"/>
                <a:gd name="T14" fmla="*/ 231 w 233"/>
                <a:gd name="T15" fmla="*/ 46 h 79"/>
                <a:gd name="T16" fmla="*/ 233 w 233"/>
                <a:gd name="T17" fmla="*/ 38 h 79"/>
                <a:gd name="T18" fmla="*/ 231 w 233"/>
                <a:gd name="T19" fmla="*/ 31 h 79"/>
                <a:gd name="T20" fmla="*/ 224 w 233"/>
                <a:gd name="T21" fmla="*/ 24 h 79"/>
                <a:gd name="T22" fmla="*/ 213 w 233"/>
                <a:gd name="T23" fmla="*/ 16 h 79"/>
                <a:gd name="T24" fmla="*/ 200 w 233"/>
                <a:gd name="T25" fmla="*/ 11 h 79"/>
                <a:gd name="T26" fmla="*/ 182 w 233"/>
                <a:gd name="T27" fmla="*/ 5 h 79"/>
                <a:gd name="T28" fmla="*/ 163 w 233"/>
                <a:gd name="T29" fmla="*/ 4 h 79"/>
                <a:gd name="T30" fmla="*/ 141 w 233"/>
                <a:gd name="T31" fmla="*/ 0 h 79"/>
                <a:gd name="T32" fmla="*/ 117 w 233"/>
                <a:gd name="T33" fmla="*/ 0 h 79"/>
                <a:gd name="T34" fmla="*/ 93 w 233"/>
                <a:gd name="T35" fmla="*/ 0 h 79"/>
                <a:gd name="T36" fmla="*/ 71 w 233"/>
                <a:gd name="T37" fmla="*/ 4 h 79"/>
                <a:gd name="T38" fmla="*/ 51 w 233"/>
                <a:gd name="T39" fmla="*/ 5 h 79"/>
                <a:gd name="T40" fmla="*/ 35 w 233"/>
                <a:gd name="T41" fmla="*/ 11 h 79"/>
                <a:gd name="T42" fmla="*/ 20 w 233"/>
                <a:gd name="T43" fmla="*/ 16 h 79"/>
                <a:gd name="T44" fmla="*/ 9 w 233"/>
                <a:gd name="T45" fmla="*/ 24 h 79"/>
                <a:gd name="T46" fmla="*/ 2 w 233"/>
                <a:gd name="T47" fmla="*/ 31 h 79"/>
                <a:gd name="T48" fmla="*/ 0 w 233"/>
                <a:gd name="T49" fmla="*/ 38 h 79"/>
                <a:gd name="T50" fmla="*/ 2 w 233"/>
                <a:gd name="T51" fmla="*/ 46 h 79"/>
                <a:gd name="T52" fmla="*/ 9 w 233"/>
                <a:gd name="T53" fmla="*/ 53 h 79"/>
                <a:gd name="T54" fmla="*/ 20 w 233"/>
                <a:gd name="T55" fmla="*/ 61 h 79"/>
                <a:gd name="T56" fmla="*/ 35 w 233"/>
                <a:gd name="T57" fmla="*/ 66 h 79"/>
                <a:gd name="T58" fmla="*/ 51 w 233"/>
                <a:gd name="T59" fmla="*/ 72 h 79"/>
                <a:gd name="T60" fmla="*/ 71 w 233"/>
                <a:gd name="T61" fmla="*/ 75 h 79"/>
                <a:gd name="T62" fmla="*/ 93 w 233"/>
                <a:gd name="T63" fmla="*/ 79 h 79"/>
                <a:gd name="T64" fmla="*/ 117 w 233"/>
                <a:gd name="T6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79">
                  <a:moveTo>
                    <a:pt x="117" y="79"/>
                  </a:moveTo>
                  <a:lnTo>
                    <a:pt x="141" y="79"/>
                  </a:lnTo>
                  <a:lnTo>
                    <a:pt x="163" y="75"/>
                  </a:lnTo>
                  <a:lnTo>
                    <a:pt x="182" y="72"/>
                  </a:lnTo>
                  <a:lnTo>
                    <a:pt x="200" y="66"/>
                  </a:lnTo>
                  <a:lnTo>
                    <a:pt x="213" y="61"/>
                  </a:lnTo>
                  <a:lnTo>
                    <a:pt x="224" y="53"/>
                  </a:lnTo>
                  <a:lnTo>
                    <a:pt x="231" y="46"/>
                  </a:lnTo>
                  <a:lnTo>
                    <a:pt x="233" y="38"/>
                  </a:lnTo>
                  <a:lnTo>
                    <a:pt x="231" y="31"/>
                  </a:lnTo>
                  <a:lnTo>
                    <a:pt x="224" y="24"/>
                  </a:lnTo>
                  <a:lnTo>
                    <a:pt x="213" y="16"/>
                  </a:lnTo>
                  <a:lnTo>
                    <a:pt x="200" y="11"/>
                  </a:lnTo>
                  <a:lnTo>
                    <a:pt x="182" y="5"/>
                  </a:lnTo>
                  <a:lnTo>
                    <a:pt x="163" y="4"/>
                  </a:lnTo>
                  <a:lnTo>
                    <a:pt x="141" y="0"/>
                  </a:lnTo>
                  <a:lnTo>
                    <a:pt x="117" y="0"/>
                  </a:lnTo>
                  <a:lnTo>
                    <a:pt x="93" y="0"/>
                  </a:lnTo>
                  <a:lnTo>
                    <a:pt x="71" y="4"/>
                  </a:lnTo>
                  <a:lnTo>
                    <a:pt x="51" y="5"/>
                  </a:lnTo>
                  <a:lnTo>
                    <a:pt x="35" y="11"/>
                  </a:lnTo>
                  <a:lnTo>
                    <a:pt x="20" y="16"/>
                  </a:lnTo>
                  <a:lnTo>
                    <a:pt x="9" y="24"/>
                  </a:lnTo>
                  <a:lnTo>
                    <a:pt x="2" y="31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9" y="53"/>
                  </a:lnTo>
                  <a:lnTo>
                    <a:pt x="20" y="61"/>
                  </a:lnTo>
                  <a:lnTo>
                    <a:pt x="35" y="66"/>
                  </a:lnTo>
                  <a:lnTo>
                    <a:pt x="51" y="72"/>
                  </a:lnTo>
                  <a:lnTo>
                    <a:pt x="71" y="75"/>
                  </a:lnTo>
                  <a:lnTo>
                    <a:pt x="93" y="79"/>
                  </a:lnTo>
                  <a:lnTo>
                    <a:pt x="117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3" name="Freeform 139"/>
            <p:cNvSpPr>
              <a:spLocks/>
            </p:cNvSpPr>
            <p:nvPr/>
          </p:nvSpPr>
          <p:spPr bwMode="auto">
            <a:xfrm>
              <a:off x="4107" y="3498"/>
              <a:ext cx="117" cy="169"/>
            </a:xfrm>
            <a:custGeom>
              <a:avLst/>
              <a:gdLst>
                <a:gd name="T0" fmla="*/ 233 w 233"/>
                <a:gd name="T1" fmla="*/ 241 h 338"/>
                <a:gd name="T2" fmla="*/ 233 w 233"/>
                <a:gd name="T3" fmla="*/ 206 h 338"/>
                <a:gd name="T4" fmla="*/ 233 w 233"/>
                <a:gd name="T5" fmla="*/ 79 h 338"/>
                <a:gd name="T6" fmla="*/ 233 w 233"/>
                <a:gd name="T7" fmla="*/ 37 h 338"/>
                <a:gd name="T8" fmla="*/ 233 w 233"/>
                <a:gd name="T9" fmla="*/ 0 h 338"/>
                <a:gd name="T10" fmla="*/ 231 w 233"/>
                <a:gd name="T11" fmla="*/ 8 h 338"/>
                <a:gd name="T12" fmla="*/ 224 w 233"/>
                <a:gd name="T13" fmla="*/ 15 h 338"/>
                <a:gd name="T14" fmla="*/ 213 w 233"/>
                <a:gd name="T15" fmla="*/ 23 h 338"/>
                <a:gd name="T16" fmla="*/ 200 w 233"/>
                <a:gd name="T17" fmla="*/ 28 h 338"/>
                <a:gd name="T18" fmla="*/ 182 w 233"/>
                <a:gd name="T19" fmla="*/ 34 h 338"/>
                <a:gd name="T20" fmla="*/ 163 w 233"/>
                <a:gd name="T21" fmla="*/ 37 h 338"/>
                <a:gd name="T22" fmla="*/ 141 w 233"/>
                <a:gd name="T23" fmla="*/ 41 h 338"/>
                <a:gd name="T24" fmla="*/ 117 w 233"/>
                <a:gd name="T25" fmla="*/ 41 h 338"/>
                <a:gd name="T26" fmla="*/ 93 w 233"/>
                <a:gd name="T27" fmla="*/ 41 h 338"/>
                <a:gd name="T28" fmla="*/ 71 w 233"/>
                <a:gd name="T29" fmla="*/ 37 h 338"/>
                <a:gd name="T30" fmla="*/ 51 w 233"/>
                <a:gd name="T31" fmla="*/ 34 h 338"/>
                <a:gd name="T32" fmla="*/ 35 w 233"/>
                <a:gd name="T33" fmla="*/ 28 h 338"/>
                <a:gd name="T34" fmla="*/ 20 w 233"/>
                <a:gd name="T35" fmla="*/ 23 h 338"/>
                <a:gd name="T36" fmla="*/ 9 w 233"/>
                <a:gd name="T37" fmla="*/ 15 h 338"/>
                <a:gd name="T38" fmla="*/ 2 w 233"/>
                <a:gd name="T39" fmla="*/ 8 h 338"/>
                <a:gd name="T40" fmla="*/ 0 w 233"/>
                <a:gd name="T41" fmla="*/ 0 h 338"/>
                <a:gd name="T42" fmla="*/ 0 w 233"/>
                <a:gd name="T43" fmla="*/ 298 h 338"/>
                <a:gd name="T44" fmla="*/ 2 w 233"/>
                <a:gd name="T45" fmla="*/ 305 h 338"/>
                <a:gd name="T46" fmla="*/ 9 w 233"/>
                <a:gd name="T47" fmla="*/ 313 h 338"/>
                <a:gd name="T48" fmla="*/ 20 w 233"/>
                <a:gd name="T49" fmla="*/ 320 h 338"/>
                <a:gd name="T50" fmla="*/ 35 w 233"/>
                <a:gd name="T51" fmla="*/ 326 h 338"/>
                <a:gd name="T52" fmla="*/ 51 w 233"/>
                <a:gd name="T53" fmla="*/ 331 h 338"/>
                <a:gd name="T54" fmla="*/ 71 w 233"/>
                <a:gd name="T55" fmla="*/ 335 h 338"/>
                <a:gd name="T56" fmla="*/ 93 w 233"/>
                <a:gd name="T57" fmla="*/ 338 h 338"/>
                <a:gd name="T58" fmla="*/ 117 w 233"/>
                <a:gd name="T59" fmla="*/ 338 h 338"/>
                <a:gd name="T60" fmla="*/ 141 w 233"/>
                <a:gd name="T61" fmla="*/ 338 h 338"/>
                <a:gd name="T62" fmla="*/ 163 w 233"/>
                <a:gd name="T63" fmla="*/ 335 h 338"/>
                <a:gd name="T64" fmla="*/ 182 w 233"/>
                <a:gd name="T65" fmla="*/ 331 h 338"/>
                <a:gd name="T66" fmla="*/ 200 w 233"/>
                <a:gd name="T67" fmla="*/ 326 h 338"/>
                <a:gd name="T68" fmla="*/ 213 w 233"/>
                <a:gd name="T69" fmla="*/ 320 h 338"/>
                <a:gd name="T70" fmla="*/ 224 w 233"/>
                <a:gd name="T71" fmla="*/ 313 h 338"/>
                <a:gd name="T72" fmla="*/ 231 w 233"/>
                <a:gd name="T73" fmla="*/ 305 h 338"/>
                <a:gd name="T74" fmla="*/ 233 w 233"/>
                <a:gd name="T75" fmla="*/ 298 h 338"/>
                <a:gd name="T76" fmla="*/ 233 w 233"/>
                <a:gd name="T77" fmla="*/ 24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338">
                  <a:moveTo>
                    <a:pt x="233" y="241"/>
                  </a:moveTo>
                  <a:lnTo>
                    <a:pt x="233" y="206"/>
                  </a:lnTo>
                  <a:lnTo>
                    <a:pt x="233" y="79"/>
                  </a:lnTo>
                  <a:lnTo>
                    <a:pt x="233" y="37"/>
                  </a:lnTo>
                  <a:lnTo>
                    <a:pt x="233" y="0"/>
                  </a:lnTo>
                  <a:lnTo>
                    <a:pt x="231" y="8"/>
                  </a:lnTo>
                  <a:lnTo>
                    <a:pt x="224" y="15"/>
                  </a:lnTo>
                  <a:lnTo>
                    <a:pt x="213" y="23"/>
                  </a:lnTo>
                  <a:lnTo>
                    <a:pt x="200" y="28"/>
                  </a:lnTo>
                  <a:lnTo>
                    <a:pt x="182" y="34"/>
                  </a:lnTo>
                  <a:lnTo>
                    <a:pt x="163" y="37"/>
                  </a:lnTo>
                  <a:lnTo>
                    <a:pt x="141" y="41"/>
                  </a:lnTo>
                  <a:lnTo>
                    <a:pt x="117" y="41"/>
                  </a:lnTo>
                  <a:lnTo>
                    <a:pt x="93" y="41"/>
                  </a:lnTo>
                  <a:lnTo>
                    <a:pt x="71" y="37"/>
                  </a:lnTo>
                  <a:lnTo>
                    <a:pt x="51" y="34"/>
                  </a:lnTo>
                  <a:lnTo>
                    <a:pt x="35" y="28"/>
                  </a:lnTo>
                  <a:lnTo>
                    <a:pt x="20" y="23"/>
                  </a:lnTo>
                  <a:lnTo>
                    <a:pt x="9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298"/>
                  </a:lnTo>
                  <a:lnTo>
                    <a:pt x="2" y="305"/>
                  </a:lnTo>
                  <a:lnTo>
                    <a:pt x="9" y="313"/>
                  </a:lnTo>
                  <a:lnTo>
                    <a:pt x="20" y="320"/>
                  </a:lnTo>
                  <a:lnTo>
                    <a:pt x="35" y="326"/>
                  </a:lnTo>
                  <a:lnTo>
                    <a:pt x="51" y="331"/>
                  </a:lnTo>
                  <a:lnTo>
                    <a:pt x="71" y="335"/>
                  </a:lnTo>
                  <a:lnTo>
                    <a:pt x="93" y="338"/>
                  </a:lnTo>
                  <a:lnTo>
                    <a:pt x="117" y="338"/>
                  </a:lnTo>
                  <a:lnTo>
                    <a:pt x="141" y="338"/>
                  </a:lnTo>
                  <a:lnTo>
                    <a:pt x="163" y="335"/>
                  </a:lnTo>
                  <a:lnTo>
                    <a:pt x="182" y="331"/>
                  </a:lnTo>
                  <a:lnTo>
                    <a:pt x="200" y="326"/>
                  </a:lnTo>
                  <a:lnTo>
                    <a:pt x="213" y="320"/>
                  </a:lnTo>
                  <a:lnTo>
                    <a:pt x="224" y="313"/>
                  </a:lnTo>
                  <a:lnTo>
                    <a:pt x="231" y="305"/>
                  </a:lnTo>
                  <a:lnTo>
                    <a:pt x="233" y="298"/>
                  </a:lnTo>
                  <a:lnTo>
                    <a:pt x="233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4" name="Freeform 140"/>
            <p:cNvSpPr>
              <a:spLocks/>
            </p:cNvSpPr>
            <p:nvPr/>
          </p:nvSpPr>
          <p:spPr bwMode="auto">
            <a:xfrm>
              <a:off x="4224" y="3507"/>
              <a:ext cx="41" cy="112"/>
            </a:xfrm>
            <a:custGeom>
              <a:avLst/>
              <a:gdLst>
                <a:gd name="T0" fmla="*/ 0 w 83"/>
                <a:gd name="T1" fmla="*/ 60 h 224"/>
                <a:gd name="T2" fmla="*/ 0 w 83"/>
                <a:gd name="T3" fmla="*/ 15 h 224"/>
                <a:gd name="T4" fmla="*/ 11 w 83"/>
                <a:gd name="T5" fmla="*/ 5 h 224"/>
                <a:gd name="T6" fmla="*/ 22 w 83"/>
                <a:gd name="T7" fmla="*/ 2 h 224"/>
                <a:gd name="T8" fmla="*/ 31 w 83"/>
                <a:gd name="T9" fmla="*/ 0 h 224"/>
                <a:gd name="T10" fmla="*/ 41 w 83"/>
                <a:gd name="T11" fmla="*/ 0 h 224"/>
                <a:gd name="T12" fmla="*/ 53 w 83"/>
                <a:gd name="T13" fmla="*/ 2 h 224"/>
                <a:gd name="T14" fmla="*/ 66 w 83"/>
                <a:gd name="T15" fmla="*/ 9 h 224"/>
                <a:gd name="T16" fmla="*/ 77 w 83"/>
                <a:gd name="T17" fmla="*/ 24 h 224"/>
                <a:gd name="T18" fmla="*/ 83 w 83"/>
                <a:gd name="T19" fmla="*/ 49 h 224"/>
                <a:gd name="T20" fmla="*/ 83 w 83"/>
                <a:gd name="T21" fmla="*/ 73 h 224"/>
                <a:gd name="T22" fmla="*/ 83 w 83"/>
                <a:gd name="T23" fmla="*/ 101 h 224"/>
                <a:gd name="T24" fmla="*/ 83 w 83"/>
                <a:gd name="T25" fmla="*/ 130 h 224"/>
                <a:gd name="T26" fmla="*/ 83 w 83"/>
                <a:gd name="T27" fmla="*/ 156 h 224"/>
                <a:gd name="T28" fmla="*/ 81 w 83"/>
                <a:gd name="T29" fmla="*/ 178 h 224"/>
                <a:gd name="T30" fmla="*/ 74 w 83"/>
                <a:gd name="T31" fmla="*/ 196 h 224"/>
                <a:gd name="T32" fmla="*/ 63 w 83"/>
                <a:gd name="T33" fmla="*/ 209 h 224"/>
                <a:gd name="T34" fmla="*/ 52 w 83"/>
                <a:gd name="T35" fmla="*/ 218 h 224"/>
                <a:gd name="T36" fmla="*/ 41 w 83"/>
                <a:gd name="T37" fmla="*/ 222 h 224"/>
                <a:gd name="T38" fmla="*/ 26 w 83"/>
                <a:gd name="T39" fmla="*/ 224 h 224"/>
                <a:gd name="T40" fmla="*/ 13 w 83"/>
                <a:gd name="T41" fmla="*/ 224 h 224"/>
                <a:gd name="T42" fmla="*/ 0 w 83"/>
                <a:gd name="T43" fmla="*/ 222 h 224"/>
                <a:gd name="T44" fmla="*/ 0 w 83"/>
                <a:gd name="T45" fmla="*/ 178 h 224"/>
                <a:gd name="T46" fmla="*/ 20 w 83"/>
                <a:gd name="T47" fmla="*/ 184 h 224"/>
                <a:gd name="T48" fmla="*/ 33 w 83"/>
                <a:gd name="T49" fmla="*/ 178 h 224"/>
                <a:gd name="T50" fmla="*/ 42 w 83"/>
                <a:gd name="T51" fmla="*/ 167 h 224"/>
                <a:gd name="T52" fmla="*/ 44 w 83"/>
                <a:gd name="T53" fmla="*/ 147 h 224"/>
                <a:gd name="T54" fmla="*/ 44 w 83"/>
                <a:gd name="T55" fmla="*/ 130 h 224"/>
                <a:gd name="T56" fmla="*/ 44 w 83"/>
                <a:gd name="T57" fmla="*/ 105 h 224"/>
                <a:gd name="T58" fmla="*/ 44 w 83"/>
                <a:gd name="T59" fmla="*/ 79 h 224"/>
                <a:gd name="T60" fmla="*/ 44 w 83"/>
                <a:gd name="T61" fmla="*/ 59 h 224"/>
                <a:gd name="T62" fmla="*/ 39 w 83"/>
                <a:gd name="T63" fmla="*/ 46 h 224"/>
                <a:gd name="T64" fmla="*/ 28 w 83"/>
                <a:gd name="T65" fmla="*/ 42 h 224"/>
                <a:gd name="T66" fmla="*/ 13 w 83"/>
                <a:gd name="T67" fmla="*/ 46 h 224"/>
                <a:gd name="T68" fmla="*/ 0 w 83"/>
                <a:gd name="T69" fmla="*/ 6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24">
                  <a:moveTo>
                    <a:pt x="0" y="60"/>
                  </a:moveTo>
                  <a:lnTo>
                    <a:pt x="0" y="15"/>
                  </a:lnTo>
                  <a:lnTo>
                    <a:pt x="11" y="5"/>
                  </a:lnTo>
                  <a:lnTo>
                    <a:pt x="22" y="2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53" y="2"/>
                  </a:lnTo>
                  <a:lnTo>
                    <a:pt x="66" y="9"/>
                  </a:lnTo>
                  <a:lnTo>
                    <a:pt x="77" y="24"/>
                  </a:lnTo>
                  <a:lnTo>
                    <a:pt x="83" y="49"/>
                  </a:lnTo>
                  <a:lnTo>
                    <a:pt x="83" y="73"/>
                  </a:lnTo>
                  <a:lnTo>
                    <a:pt x="83" y="101"/>
                  </a:lnTo>
                  <a:lnTo>
                    <a:pt x="83" y="130"/>
                  </a:lnTo>
                  <a:lnTo>
                    <a:pt x="83" y="156"/>
                  </a:lnTo>
                  <a:lnTo>
                    <a:pt x="81" y="178"/>
                  </a:lnTo>
                  <a:lnTo>
                    <a:pt x="74" y="196"/>
                  </a:lnTo>
                  <a:lnTo>
                    <a:pt x="63" y="209"/>
                  </a:lnTo>
                  <a:lnTo>
                    <a:pt x="52" y="218"/>
                  </a:lnTo>
                  <a:lnTo>
                    <a:pt x="41" y="222"/>
                  </a:lnTo>
                  <a:lnTo>
                    <a:pt x="26" y="224"/>
                  </a:lnTo>
                  <a:lnTo>
                    <a:pt x="13" y="224"/>
                  </a:lnTo>
                  <a:lnTo>
                    <a:pt x="0" y="222"/>
                  </a:lnTo>
                  <a:lnTo>
                    <a:pt x="0" y="178"/>
                  </a:lnTo>
                  <a:lnTo>
                    <a:pt x="20" y="184"/>
                  </a:lnTo>
                  <a:lnTo>
                    <a:pt x="33" y="178"/>
                  </a:lnTo>
                  <a:lnTo>
                    <a:pt x="42" y="167"/>
                  </a:lnTo>
                  <a:lnTo>
                    <a:pt x="44" y="147"/>
                  </a:lnTo>
                  <a:lnTo>
                    <a:pt x="44" y="130"/>
                  </a:lnTo>
                  <a:lnTo>
                    <a:pt x="44" y="105"/>
                  </a:lnTo>
                  <a:lnTo>
                    <a:pt x="44" y="79"/>
                  </a:lnTo>
                  <a:lnTo>
                    <a:pt x="44" y="59"/>
                  </a:lnTo>
                  <a:lnTo>
                    <a:pt x="39" y="46"/>
                  </a:lnTo>
                  <a:lnTo>
                    <a:pt x="28" y="42"/>
                  </a:lnTo>
                  <a:lnTo>
                    <a:pt x="13" y="46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5" name="Freeform 141"/>
            <p:cNvSpPr>
              <a:spLocks/>
            </p:cNvSpPr>
            <p:nvPr/>
          </p:nvSpPr>
          <p:spPr bwMode="auto">
            <a:xfrm>
              <a:off x="4114" y="3486"/>
              <a:ext cx="101" cy="32"/>
            </a:xfrm>
            <a:custGeom>
              <a:avLst/>
              <a:gdLst>
                <a:gd name="T0" fmla="*/ 203 w 203"/>
                <a:gd name="T1" fmla="*/ 23 h 64"/>
                <a:gd name="T2" fmla="*/ 203 w 203"/>
                <a:gd name="T3" fmla="*/ 31 h 64"/>
                <a:gd name="T4" fmla="*/ 199 w 203"/>
                <a:gd name="T5" fmla="*/ 38 h 64"/>
                <a:gd name="T6" fmla="*/ 192 w 203"/>
                <a:gd name="T7" fmla="*/ 44 h 64"/>
                <a:gd name="T8" fmla="*/ 181 w 203"/>
                <a:gd name="T9" fmla="*/ 51 h 64"/>
                <a:gd name="T10" fmla="*/ 166 w 203"/>
                <a:gd name="T11" fmla="*/ 57 h 64"/>
                <a:gd name="T12" fmla="*/ 147 w 203"/>
                <a:gd name="T13" fmla="*/ 60 h 64"/>
                <a:gd name="T14" fmla="*/ 127 w 203"/>
                <a:gd name="T15" fmla="*/ 62 h 64"/>
                <a:gd name="T16" fmla="*/ 103 w 203"/>
                <a:gd name="T17" fmla="*/ 64 h 64"/>
                <a:gd name="T18" fmla="*/ 81 w 203"/>
                <a:gd name="T19" fmla="*/ 64 h 64"/>
                <a:gd name="T20" fmla="*/ 61 w 203"/>
                <a:gd name="T21" fmla="*/ 62 h 64"/>
                <a:gd name="T22" fmla="*/ 45 w 203"/>
                <a:gd name="T23" fmla="*/ 58 h 64"/>
                <a:gd name="T24" fmla="*/ 32 w 203"/>
                <a:gd name="T25" fmla="*/ 55 h 64"/>
                <a:gd name="T26" fmla="*/ 21 w 203"/>
                <a:gd name="T27" fmla="*/ 49 h 64"/>
                <a:gd name="T28" fmla="*/ 12 w 203"/>
                <a:gd name="T29" fmla="*/ 44 h 64"/>
                <a:gd name="T30" fmla="*/ 4 w 203"/>
                <a:gd name="T31" fmla="*/ 36 h 64"/>
                <a:gd name="T32" fmla="*/ 0 w 203"/>
                <a:gd name="T33" fmla="*/ 29 h 64"/>
                <a:gd name="T34" fmla="*/ 2 w 203"/>
                <a:gd name="T35" fmla="*/ 25 h 64"/>
                <a:gd name="T36" fmla="*/ 6 w 203"/>
                <a:gd name="T37" fmla="*/ 23 h 64"/>
                <a:gd name="T38" fmla="*/ 13 w 203"/>
                <a:gd name="T39" fmla="*/ 22 h 64"/>
                <a:gd name="T40" fmla="*/ 23 w 203"/>
                <a:gd name="T41" fmla="*/ 22 h 64"/>
                <a:gd name="T42" fmla="*/ 32 w 203"/>
                <a:gd name="T43" fmla="*/ 22 h 64"/>
                <a:gd name="T44" fmla="*/ 41 w 203"/>
                <a:gd name="T45" fmla="*/ 23 h 64"/>
                <a:gd name="T46" fmla="*/ 50 w 203"/>
                <a:gd name="T47" fmla="*/ 23 h 64"/>
                <a:gd name="T48" fmla="*/ 56 w 203"/>
                <a:gd name="T49" fmla="*/ 23 h 64"/>
                <a:gd name="T50" fmla="*/ 59 w 203"/>
                <a:gd name="T51" fmla="*/ 18 h 64"/>
                <a:gd name="T52" fmla="*/ 68 w 203"/>
                <a:gd name="T53" fmla="*/ 12 h 64"/>
                <a:gd name="T54" fmla="*/ 78 w 203"/>
                <a:gd name="T55" fmla="*/ 7 h 64"/>
                <a:gd name="T56" fmla="*/ 87 w 203"/>
                <a:gd name="T57" fmla="*/ 3 h 64"/>
                <a:gd name="T58" fmla="*/ 94 w 203"/>
                <a:gd name="T59" fmla="*/ 1 h 64"/>
                <a:gd name="T60" fmla="*/ 105 w 203"/>
                <a:gd name="T61" fmla="*/ 0 h 64"/>
                <a:gd name="T62" fmla="*/ 120 w 203"/>
                <a:gd name="T63" fmla="*/ 0 h 64"/>
                <a:gd name="T64" fmla="*/ 136 w 203"/>
                <a:gd name="T65" fmla="*/ 0 h 64"/>
                <a:gd name="T66" fmla="*/ 153 w 203"/>
                <a:gd name="T67" fmla="*/ 1 h 64"/>
                <a:gd name="T68" fmla="*/ 170 w 203"/>
                <a:gd name="T69" fmla="*/ 7 h 64"/>
                <a:gd name="T70" fmla="*/ 188 w 203"/>
                <a:gd name="T71" fmla="*/ 14 h 64"/>
                <a:gd name="T72" fmla="*/ 203 w 203"/>
                <a:gd name="T73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64">
                  <a:moveTo>
                    <a:pt x="203" y="23"/>
                  </a:moveTo>
                  <a:lnTo>
                    <a:pt x="203" y="31"/>
                  </a:lnTo>
                  <a:lnTo>
                    <a:pt x="199" y="38"/>
                  </a:lnTo>
                  <a:lnTo>
                    <a:pt x="192" y="44"/>
                  </a:lnTo>
                  <a:lnTo>
                    <a:pt x="181" y="51"/>
                  </a:lnTo>
                  <a:lnTo>
                    <a:pt x="166" y="57"/>
                  </a:lnTo>
                  <a:lnTo>
                    <a:pt x="147" y="60"/>
                  </a:lnTo>
                  <a:lnTo>
                    <a:pt x="127" y="62"/>
                  </a:lnTo>
                  <a:lnTo>
                    <a:pt x="103" y="64"/>
                  </a:lnTo>
                  <a:lnTo>
                    <a:pt x="81" y="64"/>
                  </a:lnTo>
                  <a:lnTo>
                    <a:pt x="61" y="62"/>
                  </a:lnTo>
                  <a:lnTo>
                    <a:pt x="45" y="58"/>
                  </a:lnTo>
                  <a:lnTo>
                    <a:pt x="32" y="55"/>
                  </a:lnTo>
                  <a:lnTo>
                    <a:pt x="21" y="49"/>
                  </a:lnTo>
                  <a:lnTo>
                    <a:pt x="12" y="44"/>
                  </a:lnTo>
                  <a:lnTo>
                    <a:pt x="4" y="36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6" y="23"/>
                  </a:lnTo>
                  <a:lnTo>
                    <a:pt x="13" y="22"/>
                  </a:lnTo>
                  <a:lnTo>
                    <a:pt x="23" y="22"/>
                  </a:lnTo>
                  <a:lnTo>
                    <a:pt x="32" y="22"/>
                  </a:lnTo>
                  <a:lnTo>
                    <a:pt x="41" y="23"/>
                  </a:lnTo>
                  <a:lnTo>
                    <a:pt x="50" y="23"/>
                  </a:lnTo>
                  <a:lnTo>
                    <a:pt x="56" y="23"/>
                  </a:lnTo>
                  <a:lnTo>
                    <a:pt x="59" y="18"/>
                  </a:lnTo>
                  <a:lnTo>
                    <a:pt x="68" y="12"/>
                  </a:lnTo>
                  <a:lnTo>
                    <a:pt x="78" y="7"/>
                  </a:lnTo>
                  <a:lnTo>
                    <a:pt x="87" y="3"/>
                  </a:lnTo>
                  <a:lnTo>
                    <a:pt x="94" y="1"/>
                  </a:lnTo>
                  <a:lnTo>
                    <a:pt x="105" y="0"/>
                  </a:lnTo>
                  <a:lnTo>
                    <a:pt x="120" y="0"/>
                  </a:lnTo>
                  <a:lnTo>
                    <a:pt x="136" y="0"/>
                  </a:lnTo>
                  <a:lnTo>
                    <a:pt x="153" y="1"/>
                  </a:lnTo>
                  <a:lnTo>
                    <a:pt x="170" y="7"/>
                  </a:lnTo>
                  <a:lnTo>
                    <a:pt x="188" y="14"/>
                  </a:lnTo>
                  <a:lnTo>
                    <a:pt x="20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6" name="Freeform 142"/>
            <p:cNvSpPr>
              <a:spLocks/>
            </p:cNvSpPr>
            <p:nvPr/>
          </p:nvSpPr>
          <p:spPr bwMode="auto">
            <a:xfrm>
              <a:off x="4615" y="3436"/>
              <a:ext cx="117" cy="39"/>
            </a:xfrm>
            <a:custGeom>
              <a:avLst/>
              <a:gdLst>
                <a:gd name="T0" fmla="*/ 117 w 233"/>
                <a:gd name="T1" fmla="*/ 79 h 79"/>
                <a:gd name="T2" fmla="*/ 94 w 233"/>
                <a:gd name="T3" fmla="*/ 79 h 79"/>
                <a:gd name="T4" fmla="*/ 72 w 233"/>
                <a:gd name="T5" fmla="*/ 75 h 79"/>
                <a:gd name="T6" fmla="*/ 51 w 233"/>
                <a:gd name="T7" fmla="*/ 71 h 79"/>
                <a:gd name="T8" fmla="*/ 35 w 233"/>
                <a:gd name="T9" fmla="*/ 68 h 79"/>
                <a:gd name="T10" fmla="*/ 20 w 233"/>
                <a:gd name="T11" fmla="*/ 60 h 79"/>
                <a:gd name="T12" fmla="*/ 9 w 233"/>
                <a:gd name="T13" fmla="*/ 55 h 79"/>
                <a:gd name="T14" fmla="*/ 2 w 233"/>
                <a:gd name="T15" fmla="*/ 47 h 79"/>
                <a:gd name="T16" fmla="*/ 0 w 233"/>
                <a:gd name="T17" fmla="*/ 40 h 79"/>
                <a:gd name="T18" fmla="*/ 2 w 233"/>
                <a:gd name="T19" fmla="*/ 33 h 79"/>
                <a:gd name="T20" fmla="*/ 9 w 233"/>
                <a:gd name="T21" fmla="*/ 23 h 79"/>
                <a:gd name="T22" fmla="*/ 20 w 233"/>
                <a:gd name="T23" fmla="*/ 18 h 79"/>
                <a:gd name="T24" fmla="*/ 35 w 233"/>
                <a:gd name="T25" fmla="*/ 11 h 79"/>
                <a:gd name="T26" fmla="*/ 51 w 233"/>
                <a:gd name="T27" fmla="*/ 7 h 79"/>
                <a:gd name="T28" fmla="*/ 72 w 233"/>
                <a:gd name="T29" fmla="*/ 3 h 79"/>
                <a:gd name="T30" fmla="*/ 94 w 233"/>
                <a:gd name="T31" fmla="*/ 0 h 79"/>
                <a:gd name="T32" fmla="*/ 117 w 233"/>
                <a:gd name="T33" fmla="*/ 0 h 79"/>
                <a:gd name="T34" fmla="*/ 141 w 233"/>
                <a:gd name="T35" fmla="*/ 0 h 79"/>
                <a:gd name="T36" fmla="*/ 163 w 233"/>
                <a:gd name="T37" fmla="*/ 3 h 79"/>
                <a:gd name="T38" fmla="*/ 182 w 233"/>
                <a:gd name="T39" fmla="*/ 7 h 79"/>
                <a:gd name="T40" fmla="*/ 200 w 233"/>
                <a:gd name="T41" fmla="*/ 11 h 79"/>
                <a:gd name="T42" fmla="*/ 213 w 233"/>
                <a:gd name="T43" fmla="*/ 18 h 79"/>
                <a:gd name="T44" fmla="*/ 224 w 233"/>
                <a:gd name="T45" fmla="*/ 23 h 79"/>
                <a:gd name="T46" fmla="*/ 231 w 233"/>
                <a:gd name="T47" fmla="*/ 33 h 79"/>
                <a:gd name="T48" fmla="*/ 233 w 233"/>
                <a:gd name="T49" fmla="*/ 40 h 79"/>
                <a:gd name="T50" fmla="*/ 231 w 233"/>
                <a:gd name="T51" fmla="*/ 47 h 79"/>
                <a:gd name="T52" fmla="*/ 224 w 233"/>
                <a:gd name="T53" fmla="*/ 55 h 79"/>
                <a:gd name="T54" fmla="*/ 213 w 233"/>
                <a:gd name="T55" fmla="*/ 60 h 79"/>
                <a:gd name="T56" fmla="*/ 200 w 233"/>
                <a:gd name="T57" fmla="*/ 68 h 79"/>
                <a:gd name="T58" fmla="*/ 182 w 233"/>
                <a:gd name="T59" fmla="*/ 71 h 79"/>
                <a:gd name="T60" fmla="*/ 163 w 233"/>
                <a:gd name="T61" fmla="*/ 75 h 79"/>
                <a:gd name="T62" fmla="*/ 141 w 233"/>
                <a:gd name="T63" fmla="*/ 79 h 79"/>
                <a:gd name="T64" fmla="*/ 117 w 233"/>
                <a:gd name="T6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79">
                  <a:moveTo>
                    <a:pt x="117" y="79"/>
                  </a:moveTo>
                  <a:lnTo>
                    <a:pt x="94" y="79"/>
                  </a:lnTo>
                  <a:lnTo>
                    <a:pt x="72" y="75"/>
                  </a:lnTo>
                  <a:lnTo>
                    <a:pt x="51" y="71"/>
                  </a:lnTo>
                  <a:lnTo>
                    <a:pt x="35" y="68"/>
                  </a:lnTo>
                  <a:lnTo>
                    <a:pt x="20" y="60"/>
                  </a:lnTo>
                  <a:lnTo>
                    <a:pt x="9" y="55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2" y="33"/>
                  </a:lnTo>
                  <a:lnTo>
                    <a:pt x="9" y="23"/>
                  </a:lnTo>
                  <a:lnTo>
                    <a:pt x="20" y="18"/>
                  </a:lnTo>
                  <a:lnTo>
                    <a:pt x="35" y="11"/>
                  </a:lnTo>
                  <a:lnTo>
                    <a:pt x="51" y="7"/>
                  </a:lnTo>
                  <a:lnTo>
                    <a:pt x="72" y="3"/>
                  </a:lnTo>
                  <a:lnTo>
                    <a:pt x="94" y="0"/>
                  </a:lnTo>
                  <a:lnTo>
                    <a:pt x="117" y="0"/>
                  </a:lnTo>
                  <a:lnTo>
                    <a:pt x="141" y="0"/>
                  </a:lnTo>
                  <a:lnTo>
                    <a:pt x="163" y="3"/>
                  </a:lnTo>
                  <a:lnTo>
                    <a:pt x="182" y="7"/>
                  </a:lnTo>
                  <a:lnTo>
                    <a:pt x="200" y="11"/>
                  </a:lnTo>
                  <a:lnTo>
                    <a:pt x="213" y="18"/>
                  </a:lnTo>
                  <a:lnTo>
                    <a:pt x="224" y="23"/>
                  </a:lnTo>
                  <a:lnTo>
                    <a:pt x="231" y="33"/>
                  </a:lnTo>
                  <a:lnTo>
                    <a:pt x="233" y="40"/>
                  </a:lnTo>
                  <a:lnTo>
                    <a:pt x="231" y="47"/>
                  </a:lnTo>
                  <a:lnTo>
                    <a:pt x="224" y="55"/>
                  </a:lnTo>
                  <a:lnTo>
                    <a:pt x="213" y="60"/>
                  </a:lnTo>
                  <a:lnTo>
                    <a:pt x="200" y="68"/>
                  </a:lnTo>
                  <a:lnTo>
                    <a:pt x="182" y="71"/>
                  </a:lnTo>
                  <a:lnTo>
                    <a:pt x="163" y="75"/>
                  </a:lnTo>
                  <a:lnTo>
                    <a:pt x="141" y="79"/>
                  </a:lnTo>
                  <a:lnTo>
                    <a:pt x="117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7" name="Freeform 143"/>
            <p:cNvSpPr>
              <a:spLocks/>
            </p:cNvSpPr>
            <p:nvPr/>
          </p:nvSpPr>
          <p:spPr bwMode="auto">
            <a:xfrm>
              <a:off x="4615" y="3456"/>
              <a:ext cx="117" cy="168"/>
            </a:xfrm>
            <a:custGeom>
              <a:avLst/>
              <a:gdLst>
                <a:gd name="T0" fmla="*/ 0 w 233"/>
                <a:gd name="T1" fmla="*/ 239 h 336"/>
                <a:gd name="T2" fmla="*/ 0 w 233"/>
                <a:gd name="T3" fmla="*/ 204 h 336"/>
                <a:gd name="T4" fmla="*/ 0 w 233"/>
                <a:gd name="T5" fmla="*/ 77 h 336"/>
                <a:gd name="T6" fmla="*/ 0 w 233"/>
                <a:gd name="T7" fmla="*/ 35 h 336"/>
                <a:gd name="T8" fmla="*/ 0 w 233"/>
                <a:gd name="T9" fmla="*/ 0 h 336"/>
                <a:gd name="T10" fmla="*/ 2 w 233"/>
                <a:gd name="T11" fmla="*/ 7 h 336"/>
                <a:gd name="T12" fmla="*/ 9 w 233"/>
                <a:gd name="T13" fmla="*/ 15 h 336"/>
                <a:gd name="T14" fmla="*/ 20 w 233"/>
                <a:gd name="T15" fmla="*/ 20 h 336"/>
                <a:gd name="T16" fmla="*/ 35 w 233"/>
                <a:gd name="T17" fmla="*/ 28 h 336"/>
                <a:gd name="T18" fmla="*/ 51 w 233"/>
                <a:gd name="T19" fmla="*/ 31 h 336"/>
                <a:gd name="T20" fmla="*/ 72 w 233"/>
                <a:gd name="T21" fmla="*/ 35 h 336"/>
                <a:gd name="T22" fmla="*/ 94 w 233"/>
                <a:gd name="T23" fmla="*/ 39 h 336"/>
                <a:gd name="T24" fmla="*/ 117 w 233"/>
                <a:gd name="T25" fmla="*/ 39 h 336"/>
                <a:gd name="T26" fmla="*/ 141 w 233"/>
                <a:gd name="T27" fmla="*/ 39 h 336"/>
                <a:gd name="T28" fmla="*/ 163 w 233"/>
                <a:gd name="T29" fmla="*/ 35 h 336"/>
                <a:gd name="T30" fmla="*/ 182 w 233"/>
                <a:gd name="T31" fmla="*/ 31 h 336"/>
                <a:gd name="T32" fmla="*/ 200 w 233"/>
                <a:gd name="T33" fmla="*/ 28 h 336"/>
                <a:gd name="T34" fmla="*/ 213 w 233"/>
                <a:gd name="T35" fmla="*/ 20 h 336"/>
                <a:gd name="T36" fmla="*/ 224 w 233"/>
                <a:gd name="T37" fmla="*/ 15 h 336"/>
                <a:gd name="T38" fmla="*/ 231 w 233"/>
                <a:gd name="T39" fmla="*/ 7 h 336"/>
                <a:gd name="T40" fmla="*/ 233 w 233"/>
                <a:gd name="T41" fmla="*/ 0 h 336"/>
                <a:gd name="T42" fmla="*/ 233 w 233"/>
                <a:gd name="T43" fmla="*/ 298 h 336"/>
                <a:gd name="T44" fmla="*/ 231 w 233"/>
                <a:gd name="T45" fmla="*/ 305 h 336"/>
                <a:gd name="T46" fmla="*/ 224 w 233"/>
                <a:gd name="T47" fmla="*/ 312 h 336"/>
                <a:gd name="T48" fmla="*/ 213 w 233"/>
                <a:gd name="T49" fmla="*/ 320 h 336"/>
                <a:gd name="T50" fmla="*/ 200 w 233"/>
                <a:gd name="T51" fmla="*/ 325 h 336"/>
                <a:gd name="T52" fmla="*/ 182 w 233"/>
                <a:gd name="T53" fmla="*/ 331 h 336"/>
                <a:gd name="T54" fmla="*/ 163 w 233"/>
                <a:gd name="T55" fmla="*/ 332 h 336"/>
                <a:gd name="T56" fmla="*/ 141 w 233"/>
                <a:gd name="T57" fmla="*/ 336 h 336"/>
                <a:gd name="T58" fmla="*/ 117 w 233"/>
                <a:gd name="T59" fmla="*/ 336 h 336"/>
                <a:gd name="T60" fmla="*/ 94 w 233"/>
                <a:gd name="T61" fmla="*/ 336 h 336"/>
                <a:gd name="T62" fmla="*/ 72 w 233"/>
                <a:gd name="T63" fmla="*/ 332 h 336"/>
                <a:gd name="T64" fmla="*/ 51 w 233"/>
                <a:gd name="T65" fmla="*/ 331 h 336"/>
                <a:gd name="T66" fmla="*/ 35 w 233"/>
                <a:gd name="T67" fmla="*/ 325 h 336"/>
                <a:gd name="T68" fmla="*/ 20 w 233"/>
                <a:gd name="T69" fmla="*/ 320 h 336"/>
                <a:gd name="T70" fmla="*/ 9 w 233"/>
                <a:gd name="T71" fmla="*/ 312 h 336"/>
                <a:gd name="T72" fmla="*/ 2 w 233"/>
                <a:gd name="T73" fmla="*/ 305 h 336"/>
                <a:gd name="T74" fmla="*/ 0 w 233"/>
                <a:gd name="T75" fmla="*/ 298 h 336"/>
                <a:gd name="T76" fmla="*/ 0 w 233"/>
                <a:gd name="T77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336">
                  <a:moveTo>
                    <a:pt x="0" y="239"/>
                  </a:moveTo>
                  <a:lnTo>
                    <a:pt x="0" y="204"/>
                  </a:lnTo>
                  <a:lnTo>
                    <a:pt x="0" y="77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" y="7"/>
                  </a:lnTo>
                  <a:lnTo>
                    <a:pt x="9" y="15"/>
                  </a:lnTo>
                  <a:lnTo>
                    <a:pt x="20" y="20"/>
                  </a:lnTo>
                  <a:lnTo>
                    <a:pt x="35" y="28"/>
                  </a:lnTo>
                  <a:lnTo>
                    <a:pt x="51" y="31"/>
                  </a:lnTo>
                  <a:lnTo>
                    <a:pt x="72" y="35"/>
                  </a:lnTo>
                  <a:lnTo>
                    <a:pt x="94" y="39"/>
                  </a:lnTo>
                  <a:lnTo>
                    <a:pt x="117" y="39"/>
                  </a:lnTo>
                  <a:lnTo>
                    <a:pt x="141" y="39"/>
                  </a:lnTo>
                  <a:lnTo>
                    <a:pt x="163" y="35"/>
                  </a:lnTo>
                  <a:lnTo>
                    <a:pt x="182" y="31"/>
                  </a:lnTo>
                  <a:lnTo>
                    <a:pt x="200" y="28"/>
                  </a:lnTo>
                  <a:lnTo>
                    <a:pt x="213" y="20"/>
                  </a:lnTo>
                  <a:lnTo>
                    <a:pt x="224" y="15"/>
                  </a:lnTo>
                  <a:lnTo>
                    <a:pt x="231" y="7"/>
                  </a:lnTo>
                  <a:lnTo>
                    <a:pt x="233" y="0"/>
                  </a:lnTo>
                  <a:lnTo>
                    <a:pt x="233" y="298"/>
                  </a:lnTo>
                  <a:lnTo>
                    <a:pt x="231" y="305"/>
                  </a:lnTo>
                  <a:lnTo>
                    <a:pt x="224" y="312"/>
                  </a:lnTo>
                  <a:lnTo>
                    <a:pt x="213" y="320"/>
                  </a:lnTo>
                  <a:lnTo>
                    <a:pt x="200" y="325"/>
                  </a:lnTo>
                  <a:lnTo>
                    <a:pt x="182" y="331"/>
                  </a:lnTo>
                  <a:lnTo>
                    <a:pt x="163" y="332"/>
                  </a:lnTo>
                  <a:lnTo>
                    <a:pt x="141" y="336"/>
                  </a:lnTo>
                  <a:lnTo>
                    <a:pt x="117" y="336"/>
                  </a:lnTo>
                  <a:lnTo>
                    <a:pt x="94" y="336"/>
                  </a:lnTo>
                  <a:lnTo>
                    <a:pt x="72" y="332"/>
                  </a:lnTo>
                  <a:lnTo>
                    <a:pt x="51" y="331"/>
                  </a:lnTo>
                  <a:lnTo>
                    <a:pt x="35" y="325"/>
                  </a:lnTo>
                  <a:lnTo>
                    <a:pt x="20" y="320"/>
                  </a:lnTo>
                  <a:lnTo>
                    <a:pt x="9" y="312"/>
                  </a:lnTo>
                  <a:lnTo>
                    <a:pt x="2" y="305"/>
                  </a:lnTo>
                  <a:lnTo>
                    <a:pt x="0" y="298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8" name="Freeform 144"/>
            <p:cNvSpPr>
              <a:spLocks/>
            </p:cNvSpPr>
            <p:nvPr/>
          </p:nvSpPr>
          <p:spPr bwMode="auto">
            <a:xfrm>
              <a:off x="4574" y="3465"/>
              <a:ext cx="41" cy="112"/>
            </a:xfrm>
            <a:custGeom>
              <a:avLst/>
              <a:gdLst>
                <a:gd name="T0" fmla="*/ 83 w 83"/>
                <a:gd name="T1" fmla="*/ 59 h 224"/>
                <a:gd name="T2" fmla="*/ 83 w 83"/>
                <a:gd name="T3" fmla="*/ 13 h 224"/>
                <a:gd name="T4" fmla="*/ 72 w 83"/>
                <a:gd name="T5" fmla="*/ 4 h 224"/>
                <a:gd name="T6" fmla="*/ 61 w 83"/>
                <a:gd name="T7" fmla="*/ 0 h 224"/>
                <a:gd name="T8" fmla="*/ 52 w 83"/>
                <a:gd name="T9" fmla="*/ 0 h 224"/>
                <a:gd name="T10" fmla="*/ 42 w 83"/>
                <a:gd name="T11" fmla="*/ 0 h 224"/>
                <a:gd name="T12" fmla="*/ 30 w 83"/>
                <a:gd name="T13" fmla="*/ 2 h 224"/>
                <a:gd name="T14" fmla="*/ 17 w 83"/>
                <a:gd name="T15" fmla="*/ 10 h 224"/>
                <a:gd name="T16" fmla="*/ 6 w 83"/>
                <a:gd name="T17" fmla="*/ 24 h 224"/>
                <a:gd name="T18" fmla="*/ 0 w 83"/>
                <a:gd name="T19" fmla="*/ 48 h 224"/>
                <a:gd name="T20" fmla="*/ 0 w 83"/>
                <a:gd name="T21" fmla="*/ 74 h 224"/>
                <a:gd name="T22" fmla="*/ 0 w 83"/>
                <a:gd name="T23" fmla="*/ 101 h 224"/>
                <a:gd name="T24" fmla="*/ 0 w 83"/>
                <a:gd name="T25" fmla="*/ 131 h 224"/>
                <a:gd name="T26" fmla="*/ 0 w 83"/>
                <a:gd name="T27" fmla="*/ 156 h 224"/>
                <a:gd name="T28" fmla="*/ 2 w 83"/>
                <a:gd name="T29" fmla="*/ 179 h 224"/>
                <a:gd name="T30" fmla="*/ 9 w 83"/>
                <a:gd name="T31" fmla="*/ 197 h 224"/>
                <a:gd name="T32" fmla="*/ 20 w 83"/>
                <a:gd name="T33" fmla="*/ 210 h 224"/>
                <a:gd name="T34" fmla="*/ 31 w 83"/>
                <a:gd name="T35" fmla="*/ 217 h 224"/>
                <a:gd name="T36" fmla="*/ 42 w 83"/>
                <a:gd name="T37" fmla="*/ 221 h 224"/>
                <a:gd name="T38" fmla="*/ 57 w 83"/>
                <a:gd name="T39" fmla="*/ 224 h 224"/>
                <a:gd name="T40" fmla="*/ 70 w 83"/>
                <a:gd name="T41" fmla="*/ 224 h 224"/>
                <a:gd name="T42" fmla="*/ 83 w 83"/>
                <a:gd name="T43" fmla="*/ 221 h 224"/>
                <a:gd name="T44" fmla="*/ 83 w 83"/>
                <a:gd name="T45" fmla="*/ 177 h 224"/>
                <a:gd name="T46" fmla="*/ 64 w 83"/>
                <a:gd name="T47" fmla="*/ 182 h 224"/>
                <a:gd name="T48" fmla="*/ 50 w 83"/>
                <a:gd name="T49" fmla="*/ 177 h 224"/>
                <a:gd name="T50" fmla="*/ 42 w 83"/>
                <a:gd name="T51" fmla="*/ 166 h 224"/>
                <a:gd name="T52" fmla="*/ 39 w 83"/>
                <a:gd name="T53" fmla="*/ 145 h 224"/>
                <a:gd name="T54" fmla="*/ 39 w 83"/>
                <a:gd name="T55" fmla="*/ 129 h 224"/>
                <a:gd name="T56" fmla="*/ 39 w 83"/>
                <a:gd name="T57" fmla="*/ 103 h 224"/>
                <a:gd name="T58" fmla="*/ 39 w 83"/>
                <a:gd name="T59" fmla="*/ 77 h 224"/>
                <a:gd name="T60" fmla="*/ 39 w 83"/>
                <a:gd name="T61" fmla="*/ 57 h 224"/>
                <a:gd name="T62" fmla="*/ 44 w 83"/>
                <a:gd name="T63" fmla="*/ 46 h 224"/>
                <a:gd name="T64" fmla="*/ 55 w 83"/>
                <a:gd name="T65" fmla="*/ 41 h 224"/>
                <a:gd name="T66" fmla="*/ 70 w 83"/>
                <a:gd name="T67" fmla="*/ 46 h 224"/>
                <a:gd name="T68" fmla="*/ 83 w 83"/>
                <a:gd name="T69" fmla="*/ 5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224">
                  <a:moveTo>
                    <a:pt x="83" y="59"/>
                  </a:moveTo>
                  <a:lnTo>
                    <a:pt x="83" y="13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0" y="2"/>
                  </a:lnTo>
                  <a:lnTo>
                    <a:pt x="17" y="10"/>
                  </a:lnTo>
                  <a:lnTo>
                    <a:pt x="6" y="24"/>
                  </a:lnTo>
                  <a:lnTo>
                    <a:pt x="0" y="48"/>
                  </a:lnTo>
                  <a:lnTo>
                    <a:pt x="0" y="74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0" y="156"/>
                  </a:lnTo>
                  <a:lnTo>
                    <a:pt x="2" y="179"/>
                  </a:lnTo>
                  <a:lnTo>
                    <a:pt x="9" y="197"/>
                  </a:lnTo>
                  <a:lnTo>
                    <a:pt x="20" y="210"/>
                  </a:lnTo>
                  <a:lnTo>
                    <a:pt x="31" y="217"/>
                  </a:lnTo>
                  <a:lnTo>
                    <a:pt x="42" y="221"/>
                  </a:lnTo>
                  <a:lnTo>
                    <a:pt x="57" y="224"/>
                  </a:lnTo>
                  <a:lnTo>
                    <a:pt x="70" y="224"/>
                  </a:lnTo>
                  <a:lnTo>
                    <a:pt x="83" y="221"/>
                  </a:lnTo>
                  <a:lnTo>
                    <a:pt x="83" y="177"/>
                  </a:lnTo>
                  <a:lnTo>
                    <a:pt x="64" y="182"/>
                  </a:lnTo>
                  <a:lnTo>
                    <a:pt x="50" y="177"/>
                  </a:lnTo>
                  <a:lnTo>
                    <a:pt x="42" y="166"/>
                  </a:lnTo>
                  <a:lnTo>
                    <a:pt x="39" y="145"/>
                  </a:lnTo>
                  <a:lnTo>
                    <a:pt x="39" y="129"/>
                  </a:lnTo>
                  <a:lnTo>
                    <a:pt x="39" y="103"/>
                  </a:lnTo>
                  <a:lnTo>
                    <a:pt x="39" y="77"/>
                  </a:lnTo>
                  <a:lnTo>
                    <a:pt x="39" y="57"/>
                  </a:lnTo>
                  <a:lnTo>
                    <a:pt x="44" y="46"/>
                  </a:lnTo>
                  <a:lnTo>
                    <a:pt x="55" y="41"/>
                  </a:lnTo>
                  <a:lnTo>
                    <a:pt x="70" y="46"/>
                  </a:lnTo>
                  <a:lnTo>
                    <a:pt x="83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9" name="Freeform 145"/>
            <p:cNvSpPr>
              <a:spLocks/>
            </p:cNvSpPr>
            <p:nvPr/>
          </p:nvSpPr>
          <p:spPr bwMode="auto">
            <a:xfrm>
              <a:off x="4624" y="3441"/>
              <a:ext cx="98" cy="30"/>
            </a:xfrm>
            <a:custGeom>
              <a:avLst/>
              <a:gdLst>
                <a:gd name="T0" fmla="*/ 99 w 197"/>
                <a:gd name="T1" fmla="*/ 58 h 58"/>
                <a:gd name="T2" fmla="*/ 79 w 197"/>
                <a:gd name="T3" fmla="*/ 58 h 58"/>
                <a:gd name="T4" fmla="*/ 61 w 197"/>
                <a:gd name="T5" fmla="*/ 57 h 58"/>
                <a:gd name="T6" fmla="*/ 44 w 197"/>
                <a:gd name="T7" fmla="*/ 53 h 58"/>
                <a:gd name="T8" fmla="*/ 30 w 197"/>
                <a:gd name="T9" fmla="*/ 49 h 58"/>
                <a:gd name="T10" fmla="*/ 17 w 197"/>
                <a:gd name="T11" fmla="*/ 46 h 58"/>
                <a:gd name="T12" fmla="*/ 8 w 197"/>
                <a:gd name="T13" fmla="*/ 40 h 58"/>
                <a:gd name="T14" fmla="*/ 2 w 197"/>
                <a:gd name="T15" fmla="*/ 34 h 58"/>
                <a:gd name="T16" fmla="*/ 0 w 197"/>
                <a:gd name="T17" fmla="*/ 29 h 58"/>
                <a:gd name="T18" fmla="*/ 2 w 197"/>
                <a:gd name="T19" fmla="*/ 23 h 58"/>
                <a:gd name="T20" fmla="*/ 8 w 197"/>
                <a:gd name="T21" fmla="*/ 18 h 58"/>
                <a:gd name="T22" fmla="*/ 17 w 197"/>
                <a:gd name="T23" fmla="*/ 12 h 58"/>
                <a:gd name="T24" fmla="*/ 30 w 197"/>
                <a:gd name="T25" fmla="*/ 9 h 58"/>
                <a:gd name="T26" fmla="*/ 44 w 197"/>
                <a:gd name="T27" fmla="*/ 5 h 58"/>
                <a:gd name="T28" fmla="*/ 61 w 197"/>
                <a:gd name="T29" fmla="*/ 1 h 58"/>
                <a:gd name="T30" fmla="*/ 79 w 197"/>
                <a:gd name="T31" fmla="*/ 0 h 58"/>
                <a:gd name="T32" fmla="*/ 99 w 197"/>
                <a:gd name="T33" fmla="*/ 0 h 58"/>
                <a:gd name="T34" fmla="*/ 120 w 197"/>
                <a:gd name="T35" fmla="*/ 0 h 58"/>
                <a:gd name="T36" fmla="*/ 138 w 197"/>
                <a:gd name="T37" fmla="*/ 1 h 58"/>
                <a:gd name="T38" fmla="*/ 155 w 197"/>
                <a:gd name="T39" fmla="*/ 5 h 58"/>
                <a:gd name="T40" fmla="*/ 167 w 197"/>
                <a:gd name="T41" fmla="*/ 9 h 58"/>
                <a:gd name="T42" fmla="*/ 180 w 197"/>
                <a:gd name="T43" fmla="*/ 12 h 58"/>
                <a:gd name="T44" fmla="*/ 189 w 197"/>
                <a:gd name="T45" fmla="*/ 18 h 58"/>
                <a:gd name="T46" fmla="*/ 195 w 197"/>
                <a:gd name="T47" fmla="*/ 23 h 58"/>
                <a:gd name="T48" fmla="*/ 197 w 197"/>
                <a:gd name="T49" fmla="*/ 29 h 58"/>
                <a:gd name="T50" fmla="*/ 195 w 197"/>
                <a:gd name="T51" fmla="*/ 34 h 58"/>
                <a:gd name="T52" fmla="*/ 189 w 197"/>
                <a:gd name="T53" fmla="*/ 40 h 58"/>
                <a:gd name="T54" fmla="*/ 180 w 197"/>
                <a:gd name="T55" fmla="*/ 46 h 58"/>
                <a:gd name="T56" fmla="*/ 167 w 197"/>
                <a:gd name="T57" fmla="*/ 49 h 58"/>
                <a:gd name="T58" fmla="*/ 155 w 197"/>
                <a:gd name="T59" fmla="*/ 53 h 58"/>
                <a:gd name="T60" fmla="*/ 138 w 197"/>
                <a:gd name="T61" fmla="*/ 57 h 58"/>
                <a:gd name="T62" fmla="*/ 120 w 197"/>
                <a:gd name="T63" fmla="*/ 58 h 58"/>
                <a:gd name="T64" fmla="*/ 99 w 197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58">
                  <a:moveTo>
                    <a:pt x="99" y="58"/>
                  </a:moveTo>
                  <a:lnTo>
                    <a:pt x="79" y="58"/>
                  </a:lnTo>
                  <a:lnTo>
                    <a:pt x="61" y="57"/>
                  </a:lnTo>
                  <a:lnTo>
                    <a:pt x="44" y="53"/>
                  </a:lnTo>
                  <a:lnTo>
                    <a:pt x="30" y="49"/>
                  </a:lnTo>
                  <a:lnTo>
                    <a:pt x="17" y="46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8" y="18"/>
                  </a:lnTo>
                  <a:lnTo>
                    <a:pt x="17" y="12"/>
                  </a:lnTo>
                  <a:lnTo>
                    <a:pt x="30" y="9"/>
                  </a:lnTo>
                  <a:lnTo>
                    <a:pt x="44" y="5"/>
                  </a:lnTo>
                  <a:lnTo>
                    <a:pt x="61" y="1"/>
                  </a:lnTo>
                  <a:lnTo>
                    <a:pt x="79" y="0"/>
                  </a:lnTo>
                  <a:lnTo>
                    <a:pt x="99" y="0"/>
                  </a:lnTo>
                  <a:lnTo>
                    <a:pt x="120" y="0"/>
                  </a:lnTo>
                  <a:lnTo>
                    <a:pt x="138" y="1"/>
                  </a:lnTo>
                  <a:lnTo>
                    <a:pt x="155" y="5"/>
                  </a:lnTo>
                  <a:lnTo>
                    <a:pt x="167" y="9"/>
                  </a:lnTo>
                  <a:lnTo>
                    <a:pt x="180" y="12"/>
                  </a:lnTo>
                  <a:lnTo>
                    <a:pt x="189" y="18"/>
                  </a:lnTo>
                  <a:lnTo>
                    <a:pt x="195" y="23"/>
                  </a:lnTo>
                  <a:lnTo>
                    <a:pt x="197" y="29"/>
                  </a:lnTo>
                  <a:lnTo>
                    <a:pt x="195" y="34"/>
                  </a:lnTo>
                  <a:lnTo>
                    <a:pt x="189" y="40"/>
                  </a:lnTo>
                  <a:lnTo>
                    <a:pt x="180" y="46"/>
                  </a:lnTo>
                  <a:lnTo>
                    <a:pt x="167" y="49"/>
                  </a:lnTo>
                  <a:lnTo>
                    <a:pt x="155" y="53"/>
                  </a:lnTo>
                  <a:lnTo>
                    <a:pt x="138" y="57"/>
                  </a:lnTo>
                  <a:lnTo>
                    <a:pt x="120" y="58"/>
                  </a:lnTo>
                  <a:lnTo>
                    <a:pt x="9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0" name="Freeform 146"/>
            <p:cNvSpPr>
              <a:spLocks/>
            </p:cNvSpPr>
            <p:nvPr/>
          </p:nvSpPr>
          <p:spPr bwMode="auto">
            <a:xfrm>
              <a:off x="4797" y="3199"/>
              <a:ext cx="191" cy="110"/>
            </a:xfrm>
            <a:custGeom>
              <a:avLst/>
              <a:gdLst>
                <a:gd name="T0" fmla="*/ 382 w 382"/>
                <a:gd name="T1" fmla="*/ 205 h 220"/>
                <a:gd name="T2" fmla="*/ 380 w 382"/>
                <a:gd name="T3" fmla="*/ 167 h 220"/>
                <a:gd name="T4" fmla="*/ 380 w 382"/>
                <a:gd name="T5" fmla="*/ 134 h 220"/>
                <a:gd name="T6" fmla="*/ 380 w 382"/>
                <a:gd name="T7" fmla="*/ 115 h 220"/>
                <a:gd name="T8" fmla="*/ 376 w 382"/>
                <a:gd name="T9" fmla="*/ 108 h 220"/>
                <a:gd name="T10" fmla="*/ 367 w 382"/>
                <a:gd name="T11" fmla="*/ 104 h 220"/>
                <a:gd name="T12" fmla="*/ 360 w 382"/>
                <a:gd name="T13" fmla="*/ 101 h 220"/>
                <a:gd name="T14" fmla="*/ 351 w 382"/>
                <a:gd name="T15" fmla="*/ 97 h 220"/>
                <a:gd name="T16" fmla="*/ 334 w 382"/>
                <a:gd name="T17" fmla="*/ 86 h 220"/>
                <a:gd name="T18" fmla="*/ 301 w 382"/>
                <a:gd name="T19" fmla="*/ 60 h 220"/>
                <a:gd name="T20" fmla="*/ 266 w 382"/>
                <a:gd name="T21" fmla="*/ 36 h 220"/>
                <a:gd name="T22" fmla="*/ 239 w 382"/>
                <a:gd name="T23" fmla="*/ 20 h 220"/>
                <a:gd name="T24" fmla="*/ 226 w 382"/>
                <a:gd name="T25" fmla="*/ 9 h 220"/>
                <a:gd name="T26" fmla="*/ 202 w 382"/>
                <a:gd name="T27" fmla="*/ 0 h 220"/>
                <a:gd name="T28" fmla="*/ 176 w 382"/>
                <a:gd name="T29" fmla="*/ 1 h 220"/>
                <a:gd name="T30" fmla="*/ 152 w 382"/>
                <a:gd name="T31" fmla="*/ 5 h 220"/>
                <a:gd name="T32" fmla="*/ 126 w 382"/>
                <a:gd name="T33" fmla="*/ 11 h 220"/>
                <a:gd name="T34" fmla="*/ 106 w 382"/>
                <a:gd name="T35" fmla="*/ 12 h 220"/>
                <a:gd name="T36" fmla="*/ 86 w 382"/>
                <a:gd name="T37" fmla="*/ 16 h 220"/>
                <a:gd name="T38" fmla="*/ 57 w 382"/>
                <a:gd name="T39" fmla="*/ 22 h 220"/>
                <a:gd name="T40" fmla="*/ 44 w 382"/>
                <a:gd name="T41" fmla="*/ 36 h 220"/>
                <a:gd name="T42" fmla="*/ 27 w 382"/>
                <a:gd name="T43" fmla="*/ 73 h 220"/>
                <a:gd name="T44" fmla="*/ 13 w 382"/>
                <a:gd name="T45" fmla="*/ 99 h 220"/>
                <a:gd name="T46" fmla="*/ 0 w 382"/>
                <a:gd name="T47" fmla="*/ 136 h 220"/>
                <a:gd name="T48" fmla="*/ 11 w 382"/>
                <a:gd name="T49" fmla="*/ 145 h 220"/>
                <a:gd name="T50" fmla="*/ 24 w 382"/>
                <a:gd name="T51" fmla="*/ 145 h 220"/>
                <a:gd name="T52" fmla="*/ 36 w 382"/>
                <a:gd name="T53" fmla="*/ 152 h 220"/>
                <a:gd name="T54" fmla="*/ 55 w 382"/>
                <a:gd name="T55" fmla="*/ 174 h 220"/>
                <a:gd name="T56" fmla="*/ 64 w 382"/>
                <a:gd name="T57" fmla="*/ 178 h 220"/>
                <a:gd name="T58" fmla="*/ 71 w 382"/>
                <a:gd name="T59" fmla="*/ 167 h 220"/>
                <a:gd name="T60" fmla="*/ 69 w 382"/>
                <a:gd name="T61" fmla="*/ 152 h 220"/>
                <a:gd name="T62" fmla="*/ 69 w 382"/>
                <a:gd name="T63" fmla="*/ 147 h 220"/>
                <a:gd name="T64" fmla="*/ 75 w 382"/>
                <a:gd name="T65" fmla="*/ 147 h 220"/>
                <a:gd name="T66" fmla="*/ 93 w 382"/>
                <a:gd name="T67" fmla="*/ 156 h 220"/>
                <a:gd name="T68" fmla="*/ 106 w 382"/>
                <a:gd name="T69" fmla="*/ 154 h 220"/>
                <a:gd name="T70" fmla="*/ 112 w 382"/>
                <a:gd name="T71" fmla="*/ 159 h 220"/>
                <a:gd name="T72" fmla="*/ 119 w 382"/>
                <a:gd name="T73" fmla="*/ 158 h 220"/>
                <a:gd name="T74" fmla="*/ 125 w 382"/>
                <a:gd name="T75" fmla="*/ 150 h 220"/>
                <a:gd name="T76" fmla="*/ 132 w 382"/>
                <a:gd name="T77" fmla="*/ 147 h 220"/>
                <a:gd name="T78" fmla="*/ 148 w 382"/>
                <a:gd name="T79" fmla="*/ 148 h 220"/>
                <a:gd name="T80" fmla="*/ 167 w 382"/>
                <a:gd name="T81" fmla="*/ 150 h 220"/>
                <a:gd name="T82" fmla="*/ 183 w 382"/>
                <a:gd name="T83" fmla="*/ 150 h 220"/>
                <a:gd name="T84" fmla="*/ 198 w 382"/>
                <a:gd name="T85" fmla="*/ 148 h 220"/>
                <a:gd name="T86" fmla="*/ 211 w 382"/>
                <a:gd name="T87" fmla="*/ 150 h 220"/>
                <a:gd name="T88" fmla="*/ 218 w 382"/>
                <a:gd name="T89" fmla="*/ 154 h 220"/>
                <a:gd name="T90" fmla="*/ 235 w 382"/>
                <a:gd name="T91" fmla="*/ 167 h 220"/>
                <a:gd name="T92" fmla="*/ 257 w 382"/>
                <a:gd name="T93" fmla="*/ 183 h 220"/>
                <a:gd name="T94" fmla="*/ 277 w 382"/>
                <a:gd name="T95" fmla="*/ 196 h 220"/>
                <a:gd name="T96" fmla="*/ 288 w 382"/>
                <a:gd name="T97" fmla="*/ 202 h 220"/>
                <a:gd name="T98" fmla="*/ 312 w 382"/>
                <a:gd name="T99" fmla="*/ 205 h 220"/>
                <a:gd name="T100" fmla="*/ 345 w 382"/>
                <a:gd name="T101" fmla="*/ 211 h 220"/>
                <a:gd name="T102" fmla="*/ 373 w 382"/>
                <a:gd name="T103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2" h="220">
                  <a:moveTo>
                    <a:pt x="382" y="220"/>
                  </a:moveTo>
                  <a:lnTo>
                    <a:pt x="382" y="205"/>
                  </a:lnTo>
                  <a:lnTo>
                    <a:pt x="382" y="187"/>
                  </a:lnTo>
                  <a:lnTo>
                    <a:pt x="380" y="167"/>
                  </a:lnTo>
                  <a:lnTo>
                    <a:pt x="380" y="145"/>
                  </a:lnTo>
                  <a:lnTo>
                    <a:pt x="380" y="134"/>
                  </a:lnTo>
                  <a:lnTo>
                    <a:pt x="380" y="123"/>
                  </a:lnTo>
                  <a:lnTo>
                    <a:pt x="380" y="115"/>
                  </a:lnTo>
                  <a:lnTo>
                    <a:pt x="382" y="110"/>
                  </a:lnTo>
                  <a:lnTo>
                    <a:pt x="376" y="108"/>
                  </a:lnTo>
                  <a:lnTo>
                    <a:pt x="373" y="106"/>
                  </a:lnTo>
                  <a:lnTo>
                    <a:pt x="367" y="104"/>
                  </a:lnTo>
                  <a:lnTo>
                    <a:pt x="363" y="102"/>
                  </a:lnTo>
                  <a:lnTo>
                    <a:pt x="360" y="101"/>
                  </a:lnTo>
                  <a:lnTo>
                    <a:pt x="354" y="99"/>
                  </a:lnTo>
                  <a:lnTo>
                    <a:pt x="351" y="97"/>
                  </a:lnTo>
                  <a:lnTo>
                    <a:pt x="345" y="95"/>
                  </a:lnTo>
                  <a:lnTo>
                    <a:pt x="334" y="86"/>
                  </a:lnTo>
                  <a:lnTo>
                    <a:pt x="319" y="73"/>
                  </a:lnTo>
                  <a:lnTo>
                    <a:pt x="301" y="60"/>
                  </a:lnTo>
                  <a:lnTo>
                    <a:pt x="283" y="49"/>
                  </a:lnTo>
                  <a:lnTo>
                    <a:pt x="266" y="36"/>
                  </a:lnTo>
                  <a:lnTo>
                    <a:pt x="250" y="27"/>
                  </a:lnTo>
                  <a:lnTo>
                    <a:pt x="239" y="20"/>
                  </a:lnTo>
                  <a:lnTo>
                    <a:pt x="233" y="14"/>
                  </a:lnTo>
                  <a:lnTo>
                    <a:pt x="226" y="9"/>
                  </a:lnTo>
                  <a:lnTo>
                    <a:pt x="215" y="3"/>
                  </a:lnTo>
                  <a:lnTo>
                    <a:pt x="202" y="0"/>
                  </a:lnTo>
                  <a:lnTo>
                    <a:pt x="187" y="0"/>
                  </a:lnTo>
                  <a:lnTo>
                    <a:pt x="176" y="1"/>
                  </a:lnTo>
                  <a:lnTo>
                    <a:pt x="165" y="3"/>
                  </a:lnTo>
                  <a:lnTo>
                    <a:pt x="152" y="5"/>
                  </a:lnTo>
                  <a:lnTo>
                    <a:pt x="139" y="7"/>
                  </a:lnTo>
                  <a:lnTo>
                    <a:pt x="126" y="11"/>
                  </a:lnTo>
                  <a:lnTo>
                    <a:pt x="115" y="12"/>
                  </a:lnTo>
                  <a:lnTo>
                    <a:pt x="106" y="12"/>
                  </a:lnTo>
                  <a:lnTo>
                    <a:pt x="99" y="14"/>
                  </a:lnTo>
                  <a:lnTo>
                    <a:pt x="86" y="16"/>
                  </a:lnTo>
                  <a:lnTo>
                    <a:pt x="71" y="18"/>
                  </a:lnTo>
                  <a:lnTo>
                    <a:pt x="57" y="22"/>
                  </a:lnTo>
                  <a:lnTo>
                    <a:pt x="49" y="25"/>
                  </a:lnTo>
                  <a:lnTo>
                    <a:pt x="44" y="36"/>
                  </a:lnTo>
                  <a:lnTo>
                    <a:pt x="36" y="55"/>
                  </a:lnTo>
                  <a:lnTo>
                    <a:pt x="27" y="73"/>
                  </a:lnTo>
                  <a:lnTo>
                    <a:pt x="20" y="86"/>
                  </a:lnTo>
                  <a:lnTo>
                    <a:pt x="13" y="99"/>
                  </a:lnTo>
                  <a:lnTo>
                    <a:pt x="3" y="117"/>
                  </a:lnTo>
                  <a:lnTo>
                    <a:pt x="0" y="136"/>
                  </a:lnTo>
                  <a:lnTo>
                    <a:pt x="3" y="145"/>
                  </a:lnTo>
                  <a:lnTo>
                    <a:pt x="11" y="145"/>
                  </a:lnTo>
                  <a:lnTo>
                    <a:pt x="18" y="145"/>
                  </a:lnTo>
                  <a:lnTo>
                    <a:pt x="24" y="145"/>
                  </a:lnTo>
                  <a:lnTo>
                    <a:pt x="29" y="143"/>
                  </a:lnTo>
                  <a:lnTo>
                    <a:pt x="36" y="152"/>
                  </a:lnTo>
                  <a:lnTo>
                    <a:pt x="46" y="163"/>
                  </a:lnTo>
                  <a:lnTo>
                    <a:pt x="55" y="174"/>
                  </a:lnTo>
                  <a:lnTo>
                    <a:pt x="60" y="178"/>
                  </a:lnTo>
                  <a:lnTo>
                    <a:pt x="64" y="178"/>
                  </a:lnTo>
                  <a:lnTo>
                    <a:pt x="69" y="174"/>
                  </a:lnTo>
                  <a:lnTo>
                    <a:pt x="71" y="167"/>
                  </a:lnTo>
                  <a:lnTo>
                    <a:pt x="71" y="158"/>
                  </a:lnTo>
                  <a:lnTo>
                    <a:pt x="69" y="152"/>
                  </a:lnTo>
                  <a:lnTo>
                    <a:pt x="69" y="148"/>
                  </a:lnTo>
                  <a:lnTo>
                    <a:pt x="69" y="147"/>
                  </a:lnTo>
                  <a:lnTo>
                    <a:pt x="68" y="143"/>
                  </a:lnTo>
                  <a:lnTo>
                    <a:pt x="75" y="147"/>
                  </a:lnTo>
                  <a:lnTo>
                    <a:pt x="84" y="152"/>
                  </a:lnTo>
                  <a:lnTo>
                    <a:pt x="93" y="156"/>
                  </a:lnTo>
                  <a:lnTo>
                    <a:pt x="103" y="152"/>
                  </a:lnTo>
                  <a:lnTo>
                    <a:pt x="106" y="154"/>
                  </a:lnTo>
                  <a:lnTo>
                    <a:pt x="110" y="158"/>
                  </a:lnTo>
                  <a:lnTo>
                    <a:pt x="112" y="159"/>
                  </a:lnTo>
                  <a:lnTo>
                    <a:pt x="115" y="159"/>
                  </a:lnTo>
                  <a:lnTo>
                    <a:pt x="119" y="158"/>
                  </a:lnTo>
                  <a:lnTo>
                    <a:pt x="123" y="154"/>
                  </a:lnTo>
                  <a:lnTo>
                    <a:pt x="125" y="150"/>
                  </a:lnTo>
                  <a:lnTo>
                    <a:pt x="125" y="145"/>
                  </a:lnTo>
                  <a:lnTo>
                    <a:pt x="132" y="147"/>
                  </a:lnTo>
                  <a:lnTo>
                    <a:pt x="139" y="147"/>
                  </a:lnTo>
                  <a:lnTo>
                    <a:pt x="148" y="148"/>
                  </a:lnTo>
                  <a:lnTo>
                    <a:pt x="158" y="148"/>
                  </a:lnTo>
                  <a:lnTo>
                    <a:pt x="167" y="150"/>
                  </a:lnTo>
                  <a:lnTo>
                    <a:pt x="176" y="150"/>
                  </a:lnTo>
                  <a:lnTo>
                    <a:pt x="183" y="150"/>
                  </a:lnTo>
                  <a:lnTo>
                    <a:pt x="189" y="150"/>
                  </a:lnTo>
                  <a:lnTo>
                    <a:pt x="198" y="148"/>
                  </a:lnTo>
                  <a:lnTo>
                    <a:pt x="205" y="148"/>
                  </a:lnTo>
                  <a:lnTo>
                    <a:pt x="211" y="150"/>
                  </a:lnTo>
                  <a:lnTo>
                    <a:pt x="215" y="152"/>
                  </a:lnTo>
                  <a:lnTo>
                    <a:pt x="218" y="154"/>
                  </a:lnTo>
                  <a:lnTo>
                    <a:pt x="226" y="159"/>
                  </a:lnTo>
                  <a:lnTo>
                    <a:pt x="235" y="167"/>
                  </a:lnTo>
                  <a:lnTo>
                    <a:pt x="246" y="176"/>
                  </a:lnTo>
                  <a:lnTo>
                    <a:pt x="257" y="183"/>
                  </a:lnTo>
                  <a:lnTo>
                    <a:pt x="268" y="191"/>
                  </a:lnTo>
                  <a:lnTo>
                    <a:pt x="277" y="196"/>
                  </a:lnTo>
                  <a:lnTo>
                    <a:pt x="283" y="200"/>
                  </a:lnTo>
                  <a:lnTo>
                    <a:pt x="288" y="202"/>
                  </a:lnTo>
                  <a:lnTo>
                    <a:pt x="299" y="202"/>
                  </a:lnTo>
                  <a:lnTo>
                    <a:pt x="312" y="205"/>
                  </a:lnTo>
                  <a:lnTo>
                    <a:pt x="329" y="207"/>
                  </a:lnTo>
                  <a:lnTo>
                    <a:pt x="345" y="211"/>
                  </a:lnTo>
                  <a:lnTo>
                    <a:pt x="360" y="213"/>
                  </a:lnTo>
                  <a:lnTo>
                    <a:pt x="373" y="216"/>
                  </a:lnTo>
                  <a:lnTo>
                    <a:pt x="382" y="2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1" name="Freeform 147"/>
            <p:cNvSpPr>
              <a:spLocks/>
            </p:cNvSpPr>
            <p:nvPr/>
          </p:nvSpPr>
          <p:spPr bwMode="auto">
            <a:xfrm>
              <a:off x="4594" y="3292"/>
              <a:ext cx="368" cy="130"/>
            </a:xfrm>
            <a:custGeom>
              <a:avLst/>
              <a:gdLst>
                <a:gd name="T0" fmla="*/ 727 w 736"/>
                <a:gd name="T1" fmla="*/ 50 h 259"/>
                <a:gd name="T2" fmla="*/ 736 w 736"/>
                <a:gd name="T3" fmla="*/ 86 h 259"/>
                <a:gd name="T4" fmla="*/ 735 w 736"/>
                <a:gd name="T5" fmla="*/ 169 h 259"/>
                <a:gd name="T6" fmla="*/ 727 w 736"/>
                <a:gd name="T7" fmla="*/ 239 h 259"/>
                <a:gd name="T8" fmla="*/ 690 w 736"/>
                <a:gd name="T9" fmla="*/ 255 h 259"/>
                <a:gd name="T10" fmla="*/ 643 w 736"/>
                <a:gd name="T11" fmla="*/ 248 h 259"/>
                <a:gd name="T12" fmla="*/ 613 w 736"/>
                <a:gd name="T13" fmla="*/ 242 h 259"/>
                <a:gd name="T14" fmla="*/ 586 w 736"/>
                <a:gd name="T15" fmla="*/ 237 h 259"/>
                <a:gd name="T16" fmla="*/ 551 w 736"/>
                <a:gd name="T17" fmla="*/ 231 h 259"/>
                <a:gd name="T18" fmla="*/ 518 w 736"/>
                <a:gd name="T19" fmla="*/ 230 h 259"/>
                <a:gd name="T20" fmla="*/ 475 w 736"/>
                <a:gd name="T21" fmla="*/ 222 h 259"/>
                <a:gd name="T22" fmla="*/ 441 w 736"/>
                <a:gd name="T23" fmla="*/ 217 h 259"/>
                <a:gd name="T24" fmla="*/ 426 w 736"/>
                <a:gd name="T25" fmla="*/ 213 h 259"/>
                <a:gd name="T26" fmla="*/ 406 w 736"/>
                <a:gd name="T27" fmla="*/ 209 h 259"/>
                <a:gd name="T28" fmla="*/ 378 w 736"/>
                <a:gd name="T29" fmla="*/ 208 h 259"/>
                <a:gd name="T30" fmla="*/ 352 w 736"/>
                <a:gd name="T31" fmla="*/ 204 h 259"/>
                <a:gd name="T32" fmla="*/ 330 w 736"/>
                <a:gd name="T33" fmla="*/ 202 h 259"/>
                <a:gd name="T34" fmla="*/ 301 w 736"/>
                <a:gd name="T35" fmla="*/ 200 h 259"/>
                <a:gd name="T36" fmla="*/ 251 w 736"/>
                <a:gd name="T37" fmla="*/ 200 h 259"/>
                <a:gd name="T38" fmla="*/ 207 w 736"/>
                <a:gd name="T39" fmla="*/ 204 h 259"/>
                <a:gd name="T40" fmla="*/ 174 w 736"/>
                <a:gd name="T41" fmla="*/ 209 h 259"/>
                <a:gd name="T42" fmla="*/ 123 w 736"/>
                <a:gd name="T43" fmla="*/ 217 h 259"/>
                <a:gd name="T44" fmla="*/ 84 w 736"/>
                <a:gd name="T45" fmla="*/ 219 h 259"/>
                <a:gd name="T46" fmla="*/ 73 w 736"/>
                <a:gd name="T47" fmla="*/ 193 h 259"/>
                <a:gd name="T48" fmla="*/ 68 w 736"/>
                <a:gd name="T49" fmla="*/ 176 h 259"/>
                <a:gd name="T50" fmla="*/ 47 w 736"/>
                <a:gd name="T51" fmla="*/ 165 h 259"/>
                <a:gd name="T52" fmla="*/ 25 w 736"/>
                <a:gd name="T53" fmla="*/ 145 h 259"/>
                <a:gd name="T54" fmla="*/ 27 w 736"/>
                <a:gd name="T55" fmla="*/ 127 h 259"/>
                <a:gd name="T56" fmla="*/ 35 w 736"/>
                <a:gd name="T57" fmla="*/ 114 h 259"/>
                <a:gd name="T58" fmla="*/ 22 w 736"/>
                <a:gd name="T59" fmla="*/ 101 h 259"/>
                <a:gd name="T60" fmla="*/ 5 w 736"/>
                <a:gd name="T61" fmla="*/ 84 h 259"/>
                <a:gd name="T62" fmla="*/ 0 w 736"/>
                <a:gd name="T63" fmla="*/ 59 h 259"/>
                <a:gd name="T64" fmla="*/ 23 w 736"/>
                <a:gd name="T65" fmla="*/ 42 h 259"/>
                <a:gd name="T66" fmla="*/ 71 w 736"/>
                <a:gd name="T67" fmla="*/ 29 h 259"/>
                <a:gd name="T68" fmla="*/ 112 w 736"/>
                <a:gd name="T69" fmla="*/ 24 h 259"/>
                <a:gd name="T70" fmla="*/ 134 w 736"/>
                <a:gd name="T71" fmla="*/ 24 h 259"/>
                <a:gd name="T72" fmla="*/ 147 w 736"/>
                <a:gd name="T73" fmla="*/ 13 h 259"/>
                <a:gd name="T74" fmla="*/ 159 w 736"/>
                <a:gd name="T75" fmla="*/ 2 h 259"/>
                <a:gd name="T76" fmla="*/ 183 w 736"/>
                <a:gd name="T77" fmla="*/ 13 h 259"/>
                <a:gd name="T78" fmla="*/ 205 w 736"/>
                <a:gd name="T79" fmla="*/ 26 h 259"/>
                <a:gd name="T80" fmla="*/ 222 w 736"/>
                <a:gd name="T81" fmla="*/ 35 h 259"/>
                <a:gd name="T82" fmla="*/ 240 w 736"/>
                <a:gd name="T83" fmla="*/ 51 h 259"/>
                <a:gd name="T84" fmla="*/ 268 w 736"/>
                <a:gd name="T85" fmla="*/ 62 h 259"/>
                <a:gd name="T86" fmla="*/ 292 w 736"/>
                <a:gd name="T87" fmla="*/ 66 h 259"/>
                <a:gd name="T88" fmla="*/ 323 w 736"/>
                <a:gd name="T89" fmla="*/ 68 h 259"/>
                <a:gd name="T90" fmla="*/ 358 w 736"/>
                <a:gd name="T91" fmla="*/ 70 h 259"/>
                <a:gd name="T92" fmla="*/ 387 w 736"/>
                <a:gd name="T93" fmla="*/ 70 h 259"/>
                <a:gd name="T94" fmla="*/ 400 w 736"/>
                <a:gd name="T95" fmla="*/ 70 h 259"/>
                <a:gd name="T96" fmla="*/ 433 w 736"/>
                <a:gd name="T97" fmla="*/ 68 h 259"/>
                <a:gd name="T98" fmla="*/ 498 w 736"/>
                <a:gd name="T99" fmla="*/ 64 h 259"/>
                <a:gd name="T100" fmla="*/ 571 w 736"/>
                <a:gd name="T101" fmla="*/ 55 h 259"/>
                <a:gd name="T102" fmla="*/ 645 w 736"/>
                <a:gd name="T103" fmla="*/ 48 h 259"/>
                <a:gd name="T104" fmla="*/ 700 w 736"/>
                <a:gd name="T105" fmla="*/ 4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6" h="259">
                  <a:moveTo>
                    <a:pt x="722" y="42"/>
                  </a:moveTo>
                  <a:lnTo>
                    <a:pt x="724" y="46"/>
                  </a:lnTo>
                  <a:lnTo>
                    <a:pt x="727" y="50"/>
                  </a:lnTo>
                  <a:lnTo>
                    <a:pt x="729" y="55"/>
                  </a:lnTo>
                  <a:lnTo>
                    <a:pt x="731" y="59"/>
                  </a:lnTo>
                  <a:lnTo>
                    <a:pt x="736" y="86"/>
                  </a:lnTo>
                  <a:lnTo>
                    <a:pt x="736" y="116"/>
                  </a:lnTo>
                  <a:lnTo>
                    <a:pt x="735" y="143"/>
                  </a:lnTo>
                  <a:lnTo>
                    <a:pt x="735" y="169"/>
                  </a:lnTo>
                  <a:lnTo>
                    <a:pt x="735" y="187"/>
                  </a:lnTo>
                  <a:lnTo>
                    <a:pt x="731" y="213"/>
                  </a:lnTo>
                  <a:lnTo>
                    <a:pt x="727" y="239"/>
                  </a:lnTo>
                  <a:lnTo>
                    <a:pt x="724" y="259"/>
                  </a:lnTo>
                  <a:lnTo>
                    <a:pt x="707" y="257"/>
                  </a:lnTo>
                  <a:lnTo>
                    <a:pt x="690" y="255"/>
                  </a:lnTo>
                  <a:lnTo>
                    <a:pt x="674" y="253"/>
                  </a:lnTo>
                  <a:lnTo>
                    <a:pt x="657" y="250"/>
                  </a:lnTo>
                  <a:lnTo>
                    <a:pt x="643" y="248"/>
                  </a:lnTo>
                  <a:lnTo>
                    <a:pt x="630" y="246"/>
                  </a:lnTo>
                  <a:lnTo>
                    <a:pt x="621" y="244"/>
                  </a:lnTo>
                  <a:lnTo>
                    <a:pt x="613" y="242"/>
                  </a:lnTo>
                  <a:lnTo>
                    <a:pt x="606" y="241"/>
                  </a:lnTo>
                  <a:lnTo>
                    <a:pt x="597" y="239"/>
                  </a:lnTo>
                  <a:lnTo>
                    <a:pt x="586" y="237"/>
                  </a:lnTo>
                  <a:lnTo>
                    <a:pt x="575" y="235"/>
                  </a:lnTo>
                  <a:lnTo>
                    <a:pt x="562" y="233"/>
                  </a:lnTo>
                  <a:lnTo>
                    <a:pt x="551" y="231"/>
                  </a:lnTo>
                  <a:lnTo>
                    <a:pt x="540" y="230"/>
                  </a:lnTo>
                  <a:lnTo>
                    <a:pt x="531" y="230"/>
                  </a:lnTo>
                  <a:lnTo>
                    <a:pt x="518" y="230"/>
                  </a:lnTo>
                  <a:lnTo>
                    <a:pt x="505" y="228"/>
                  </a:lnTo>
                  <a:lnTo>
                    <a:pt x="490" y="226"/>
                  </a:lnTo>
                  <a:lnTo>
                    <a:pt x="475" y="222"/>
                  </a:lnTo>
                  <a:lnTo>
                    <a:pt x="463" y="220"/>
                  </a:lnTo>
                  <a:lnTo>
                    <a:pt x="450" y="219"/>
                  </a:lnTo>
                  <a:lnTo>
                    <a:pt x="441" y="217"/>
                  </a:lnTo>
                  <a:lnTo>
                    <a:pt x="433" y="215"/>
                  </a:lnTo>
                  <a:lnTo>
                    <a:pt x="430" y="215"/>
                  </a:lnTo>
                  <a:lnTo>
                    <a:pt x="426" y="213"/>
                  </a:lnTo>
                  <a:lnTo>
                    <a:pt x="419" y="213"/>
                  </a:lnTo>
                  <a:lnTo>
                    <a:pt x="413" y="211"/>
                  </a:lnTo>
                  <a:lnTo>
                    <a:pt x="406" y="209"/>
                  </a:lnTo>
                  <a:lnTo>
                    <a:pt x="396" y="209"/>
                  </a:lnTo>
                  <a:lnTo>
                    <a:pt x="387" y="208"/>
                  </a:lnTo>
                  <a:lnTo>
                    <a:pt x="378" y="208"/>
                  </a:lnTo>
                  <a:lnTo>
                    <a:pt x="369" y="206"/>
                  </a:lnTo>
                  <a:lnTo>
                    <a:pt x="362" y="206"/>
                  </a:lnTo>
                  <a:lnTo>
                    <a:pt x="352" y="204"/>
                  </a:lnTo>
                  <a:lnTo>
                    <a:pt x="343" y="204"/>
                  </a:lnTo>
                  <a:lnTo>
                    <a:pt x="336" y="202"/>
                  </a:lnTo>
                  <a:lnTo>
                    <a:pt x="330" y="202"/>
                  </a:lnTo>
                  <a:lnTo>
                    <a:pt x="323" y="202"/>
                  </a:lnTo>
                  <a:lnTo>
                    <a:pt x="316" y="200"/>
                  </a:lnTo>
                  <a:lnTo>
                    <a:pt x="301" y="200"/>
                  </a:lnTo>
                  <a:lnTo>
                    <a:pt x="284" y="200"/>
                  </a:lnTo>
                  <a:lnTo>
                    <a:pt x="268" y="200"/>
                  </a:lnTo>
                  <a:lnTo>
                    <a:pt x="251" y="200"/>
                  </a:lnTo>
                  <a:lnTo>
                    <a:pt x="235" y="202"/>
                  </a:lnTo>
                  <a:lnTo>
                    <a:pt x="220" y="204"/>
                  </a:lnTo>
                  <a:lnTo>
                    <a:pt x="207" y="204"/>
                  </a:lnTo>
                  <a:lnTo>
                    <a:pt x="198" y="206"/>
                  </a:lnTo>
                  <a:lnTo>
                    <a:pt x="187" y="208"/>
                  </a:lnTo>
                  <a:lnTo>
                    <a:pt x="174" y="209"/>
                  </a:lnTo>
                  <a:lnTo>
                    <a:pt x="158" y="213"/>
                  </a:lnTo>
                  <a:lnTo>
                    <a:pt x="139" y="215"/>
                  </a:lnTo>
                  <a:lnTo>
                    <a:pt x="123" y="217"/>
                  </a:lnTo>
                  <a:lnTo>
                    <a:pt x="106" y="219"/>
                  </a:lnTo>
                  <a:lnTo>
                    <a:pt x="93" y="219"/>
                  </a:lnTo>
                  <a:lnTo>
                    <a:pt x="84" y="219"/>
                  </a:lnTo>
                  <a:lnTo>
                    <a:pt x="77" y="213"/>
                  </a:lnTo>
                  <a:lnTo>
                    <a:pt x="73" y="204"/>
                  </a:lnTo>
                  <a:lnTo>
                    <a:pt x="73" y="193"/>
                  </a:lnTo>
                  <a:lnTo>
                    <a:pt x="73" y="186"/>
                  </a:lnTo>
                  <a:lnTo>
                    <a:pt x="73" y="180"/>
                  </a:lnTo>
                  <a:lnTo>
                    <a:pt x="68" y="176"/>
                  </a:lnTo>
                  <a:lnTo>
                    <a:pt x="62" y="173"/>
                  </a:lnTo>
                  <a:lnTo>
                    <a:pt x="55" y="169"/>
                  </a:lnTo>
                  <a:lnTo>
                    <a:pt x="47" y="165"/>
                  </a:lnTo>
                  <a:lnTo>
                    <a:pt x="38" y="160"/>
                  </a:lnTo>
                  <a:lnTo>
                    <a:pt x="29" y="152"/>
                  </a:lnTo>
                  <a:lnTo>
                    <a:pt x="25" y="145"/>
                  </a:lnTo>
                  <a:lnTo>
                    <a:pt x="25" y="140"/>
                  </a:lnTo>
                  <a:lnTo>
                    <a:pt x="25" y="132"/>
                  </a:lnTo>
                  <a:lnTo>
                    <a:pt x="27" y="127"/>
                  </a:lnTo>
                  <a:lnTo>
                    <a:pt x="31" y="123"/>
                  </a:lnTo>
                  <a:lnTo>
                    <a:pt x="33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29" y="105"/>
                  </a:lnTo>
                  <a:lnTo>
                    <a:pt x="22" y="101"/>
                  </a:lnTo>
                  <a:lnTo>
                    <a:pt x="14" y="96"/>
                  </a:lnTo>
                  <a:lnTo>
                    <a:pt x="9" y="90"/>
                  </a:lnTo>
                  <a:lnTo>
                    <a:pt x="5" y="84"/>
                  </a:lnTo>
                  <a:lnTo>
                    <a:pt x="1" y="75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3" y="51"/>
                  </a:lnTo>
                  <a:lnTo>
                    <a:pt x="12" y="46"/>
                  </a:lnTo>
                  <a:lnTo>
                    <a:pt x="23" y="42"/>
                  </a:lnTo>
                  <a:lnTo>
                    <a:pt x="38" y="37"/>
                  </a:lnTo>
                  <a:lnTo>
                    <a:pt x="55" y="33"/>
                  </a:lnTo>
                  <a:lnTo>
                    <a:pt x="71" y="29"/>
                  </a:lnTo>
                  <a:lnTo>
                    <a:pt x="86" y="26"/>
                  </a:lnTo>
                  <a:lnTo>
                    <a:pt x="101" y="24"/>
                  </a:lnTo>
                  <a:lnTo>
                    <a:pt x="112" y="24"/>
                  </a:lnTo>
                  <a:lnTo>
                    <a:pt x="119" y="24"/>
                  </a:lnTo>
                  <a:lnTo>
                    <a:pt x="126" y="24"/>
                  </a:lnTo>
                  <a:lnTo>
                    <a:pt x="134" y="24"/>
                  </a:lnTo>
                  <a:lnTo>
                    <a:pt x="139" y="24"/>
                  </a:lnTo>
                  <a:lnTo>
                    <a:pt x="143" y="18"/>
                  </a:lnTo>
                  <a:lnTo>
                    <a:pt x="147" y="13"/>
                  </a:lnTo>
                  <a:lnTo>
                    <a:pt x="148" y="7"/>
                  </a:lnTo>
                  <a:lnTo>
                    <a:pt x="152" y="0"/>
                  </a:lnTo>
                  <a:lnTo>
                    <a:pt x="159" y="2"/>
                  </a:lnTo>
                  <a:lnTo>
                    <a:pt x="167" y="6"/>
                  </a:lnTo>
                  <a:lnTo>
                    <a:pt x="174" y="9"/>
                  </a:lnTo>
                  <a:lnTo>
                    <a:pt x="183" y="13"/>
                  </a:lnTo>
                  <a:lnTo>
                    <a:pt x="193" y="17"/>
                  </a:lnTo>
                  <a:lnTo>
                    <a:pt x="200" y="22"/>
                  </a:lnTo>
                  <a:lnTo>
                    <a:pt x="205" y="26"/>
                  </a:lnTo>
                  <a:lnTo>
                    <a:pt x="211" y="28"/>
                  </a:lnTo>
                  <a:lnTo>
                    <a:pt x="216" y="31"/>
                  </a:lnTo>
                  <a:lnTo>
                    <a:pt x="222" y="35"/>
                  </a:lnTo>
                  <a:lnTo>
                    <a:pt x="227" y="40"/>
                  </a:lnTo>
                  <a:lnTo>
                    <a:pt x="235" y="46"/>
                  </a:lnTo>
                  <a:lnTo>
                    <a:pt x="240" y="51"/>
                  </a:lnTo>
                  <a:lnTo>
                    <a:pt x="249" y="55"/>
                  </a:lnTo>
                  <a:lnTo>
                    <a:pt x="259" y="59"/>
                  </a:lnTo>
                  <a:lnTo>
                    <a:pt x="268" y="62"/>
                  </a:lnTo>
                  <a:lnTo>
                    <a:pt x="275" y="64"/>
                  </a:lnTo>
                  <a:lnTo>
                    <a:pt x="283" y="64"/>
                  </a:lnTo>
                  <a:lnTo>
                    <a:pt x="292" y="66"/>
                  </a:lnTo>
                  <a:lnTo>
                    <a:pt x="303" y="66"/>
                  </a:lnTo>
                  <a:lnTo>
                    <a:pt x="312" y="68"/>
                  </a:lnTo>
                  <a:lnTo>
                    <a:pt x="323" y="68"/>
                  </a:lnTo>
                  <a:lnTo>
                    <a:pt x="334" y="68"/>
                  </a:lnTo>
                  <a:lnTo>
                    <a:pt x="345" y="68"/>
                  </a:lnTo>
                  <a:lnTo>
                    <a:pt x="358" y="70"/>
                  </a:lnTo>
                  <a:lnTo>
                    <a:pt x="369" y="70"/>
                  </a:lnTo>
                  <a:lnTo>
                    <a:pt x="378" y="70"/>
                  </a:lnTo>
                  <a:lnTo>
                    <a:pt x="387" y="70"/>
                  </a:lnTo>
                  <a:lnTo>
                    <a:pt x="391" y="70"/>
                  </a:lnTo>
                  <a:lnTo>
                    <a:pt x="396" y="70"/>
                  </a:lnTo>
                  <a:lnTo>
                    <a:pt x="400" y="70"/>
                  </a:lnTo>
                  <a:lnTo>
                    <a:pt x="404" y="70"/>
                  </a:lnTo>
                  <a:lnTo>
                    <a:pt x="417" y="70"/>
                  </a:lnTo>
                  <a:lnTo>
                    <a:pt x="433" y="68"/>
                  </a:lnTo>
                  <a:lnTo>
                    <a:pt x="453" y="68"/>
                  </a:lnTo>
                  <a:lnTo>
                    <a:pt x="474" y="66"/>
                  </a:lnTo>
                  <a:lnTo>
                    <a:pt x="498" y="64"/>
                  </a:lnTo>
                  <a:lnTo>
                    <a:pt x="521" y="61"/>
                  </a:lnTo>
                  <a:lnTo>
                    <a:pt x="547" y="59"/>
                  </a:lnTo>
                  <a:lnTo>
                    <a:pt x="571" y="55"/>
                  </a:lnTo>
                  <a:lnTo>
                    <a:pt x="597" y="53"/>
                  </a:lnTo>
                  <a:lnTo>
                    <a:pt x="621" y="51"/>
                  </a:lnTo>
                  <a:lnTo>
                    <a:pt x="645" y="48"/>
                  </a:lnTo>
                  <a:lnTo>
                    <a:pt x="665" y="46"/>
                  </a:lnTo>
                  <a:lnTo>
                    <a:pt x="683" y="44"/>
                  </a:lnTo>
                  <a:lnTo>
                    <a:pt x="700" y="44"/>
                  </a:lnTo>
                  <a:lnTo>
                    <a:pt x="712" y="42"/>
                  </a:lnTo>
                  <a:lnTo>
                    <a:pt x="72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2" name="Freeform 148"/>
            <p:cNvSpPr>
              <a:spLocks/>
            </p:cNvSpPr>
            <p:nvPr/>
          </p:nvSpPr>
          <p:spPr bwMode="auto">
            <a:xfrm>
              <a:off x="4650" y="3237"/>
              <a:ext cx="53" cy="67"/>
            </a:xfrm>
            <a:custGeom>
              <a:avLst/>
              <a:gdLst>
                <a:gd name="T0" fmla="*/ 40 w 106"/>
                <a:gd name="T1" fmla="*/ 110 h 134"/>
                <a:gd name="T2" fmla="*/ 36 w 106"/>
                <a:gd name="T3" fmla="*/ 117 h 134"/>
                <a:gd name="T4" fmla="*/ 35 w 106"/>
                <a:gd name="T5" fmla="*/ 123 h 134"/>
                <a:gd name="T6" fmla="*/ 31 w 106"/>
                <a:gd name="T7" fmla="*/ 128 h 134"/>
                <a:gd name="T8" fmla="*/ 27 w 106"/>
                <a:gd name="T9" fmla="*/ 134 h 134"/>
                <a:gd name="T10" fmla="*/ 22 w 106"/>
                <a:gd name="T11" fmla="*/ 134 h 134"/>
                <a:gd name="T12" fmla="*/ 14 w 106"/>
                <a:gd name="T13" fmla="*/ 134 h 134"/>
                <a:gd name="T14" fmla="*/ 7 w 106"/>
                <a:gd name="T15" fmla="*/ 134 h 134"/>
                <a:gd name="T16" fmla="*/ 0 w 106"/>
                <a:gd name="T17" fmla="*/ 134 h 134"/>
                <a:gd name="T18" fmla="*/ 5 w 106"/>
                <a:gd name="T19" fmla="*/ 123 h 134"/>
                <a:gd name="T20" fmla="*/ 16 w 106"/>
                <a:gd name="T21" fmla="*/ 106 h 134"/>
                <a:gd name="T22" fmla="*/ 29 w 106"/>
                <a:gd name="T23" fmla="*/ 86 h 134"/>
                <a:gd name="T24" fmla="*/ 42 w 106"/>
                <a:gd name="T25" fmla="*/ 64 h 134"/>
                <a:gd name="T26" fmla="*/ 57 w 106"/>
                <a:gd name="T27" fmla="*/ 42 h 134"/>
                <a:gd name="T28" fmla="*/ 69 w 106"/>
                <a:gd name="T29" fmla="*/ 24 h 134"/>
                <a:gd name="T30" fmla="*/ 79 w 106"/>
                <a:gd name="T31" fmla="*/ 9 h 134"/>
                <a:gd name="T32" fmla="*/ 84 w 106"/>
                <a:gd name="T33" fmla="*/ 0 h 134"/>
                <a:gd name="T34" fmla="*/ 90 w 106"/>
                <a:gd name="T35" fmla="*/ 0 h 134"/>
                <a:gd name="T36" fmla="*/ 95 w 106"/>
                <a:gd name="T37" fmla="*/ 0 h 134"/>
                <a:gd name="T38" fmla="*/ 101 w 106"/>
                <a:gd name="T39" fmla="*/ 0 h 134"/>
                <a:gd name="T40" fmla="*/ 106 w 106"/>
                <a:gd name="T41" fmla="*/ 0 h 134"/>
                <a:gd name="T42" fmla="*/ 101 w 106"/>
                <a:gd name="T43" fmla="*/ 9 h 134"/>
                <a:gd name="T44" fmla="*/ 93 w 106"/>
                <a:gd name="T45" fmla="*/ 24 h 134"/>
                <a:gd name="T46" fmla="*/ 82 w 106"/>
                <a:gd name="T47" fmla="*/ 40 h 134"/>
                <a:gd name="T48" fmla="*/ 71 w 106"/>
                <a:gd name="T49" fmla="*/ 59 h 134"/>
                <a:gd name="T50" fmla="*/ 60 w 106"/>
                <a:gd name="T51" fmla="*/ 77 h 134"/>
                <a:gd name="T52" fmla="*/ 51 w 106"/>
                <a:gd name="T53" fmla="*/ 93 h 134"/>
                <a:gd name="T54" fmla="*/ 44 w 106"/>
                <a:gd name="T55" fmla="*/ 104 h 134"/>
                <a:gd name="T56" fmla="*/ 40 w 106"/>
                <a:gd name="T57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134">
                  <a:moveTo>
                    <a:pt x="40" y="110"/>
                  </a:moveTo>
                  <a:lnTo>
                    <a:pt x="36" y="117"/>
                  </a:lnTo>
                  <a:lnTo>
                    <a:pt x="35" y="123"/>
                  </a:lnTo>
                  <a:lnTo>
                    <a:pt x="31" y="128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14" y="134"/>
                  </a:lnTo>
                  <a:lnTo>
                    <a:pt x="7" y="134"/>
                  </a:lnTo>
                  <a:lnTo>
                    <a:pt x="0" y="134"/>
                  </a:lnTo>
                  <a:lnTo>
                    <a:pt x="5" y="123"/>
                  </a:lnTo>
                  <a:lnTo>
                    <a:pt x="16" y="106"/>
                  </a:lnTo>
                  <a:lnTo>
                    <a:pt x="29" y="86"/>
                  </a:lnTo>
                  <a:lnTo>
                    <a:pt x="42" y="64"/>
                  </a:lnTo>
                  <a:lnTo>
                    <a:pt x="57" y="42"/>
                  </a:lnTo>
                  <a:lnTo>
                    <a:pt x="69" y="24"/>
                  </a:lnTo>
                  <a:lnTo>
                    <a:pt x="79" y="9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101" y="0"/>
                  </a:lnTo>
                  <a:lnTo>
                    <a:pt x="106" y="0"/>
                  </a:lnTo>
                  <a:lnTo>
                    <a:pt x="101" y="9"/>
                  </a:lnTo>
                  <a:lnTo>
                    <a:pt x="93" y="24"/>
                  </a:lnTo>
                  <a:lnTo>
                    <a:pt x="82" y="40"/>
                  </a:lnTo>
                  <a:lnTo>
                    <a:pt x="71" y="59"/>
                  </a:lnTo>
                  <a:lnTo>
                    <a:pt x="60" y="77"/>
                  </a:lnTo>
                  <a:lnTo>
                    <a:pt x="51" y="93"/>
                  </a:lnTo>
                  <a:lnTo>
                    <a:pt x="44" y="104"/>
                  </a:lnTo>
                  <a:lnTo>
                    <a:pt x="4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3" name="Freeform 149"/>
            <p:cNvSpPr>
              <a:spLocks/>
            </p:cNvSpPr>
            <p:nvPr/>
          </p:nvSpPr>
          <p:spPr bwMode="auto">
            <a:xfrm>
              <a:off x="4806" y="3199"/>
              <a:ext cx="182" cy="80"/>
            </a:xfrm>
            <a:custGeom>
              <a:avLst/>
              <a:gdLst>
                <a:gd name="T0" fmla="*/ 342 w 364"/>
                <a:gd name="T1" fmla="*/ 136 h 159"/>
                <a:gd name="T2" fmla="*/ 311 w 364"/>
                <a:gd name="T3" fmla="*/ 128 h 159"/>
                <a:gd name="T4" fmla="*/ 283 w 364"/>
                <a:gd name="T5" fmla="*/ 139 h 159"/>
                <a:gd name="T6" fmla="*/ 257 w 364"/>
                <a:gd name="T7" fmla="*/ 139 h 159"/>
                <a:gd name="T8" fmla="*/ 244 w 364"/>
                <a:gd name="T9" fmla="*/ 134 h 159"/>
                <a:gd name="T10" fmla="*/ 224 w 364"/>
                <a:gd name="T11" fmla="*/ 128 h 159"/>
                <a:gd name="T12" fmla="*/ 202 w 364"/>
                <a:gd name="T13" fmla="*/ 110 h 159"/>
                <a:gd name="T14" fmla="*/ 162 w 364"/>
                <a:gd name="T15" fmla="*/ 99 h 159"/>
                <a:gd name="T16" fmla="*/ 143 w 364"/>
                <a:gd name="T17" fmla="*/ 99 h 159"/>
                <a:gd name="T18" fmla="*/ 138 w 364"/>
                <a:gd name="T19" fmla="*/ 108 h 159"/>
                <a:gd name="T20" fmla="*/ 142 w 364"/>
                <a:gd name="T21" fmla="*/ 123 h 159"/>
                <a:gd name="T22" fmla="*/ 118 w 364"/>
                <a:gd name="T23" fmla="*/ 104 h 159"/>
                <a:gd name="T24" fmla="*/ 129 w 364"/>
                <a:gd name="T25" fmla="*/ 86 h 159"/>
                <a:gd name="T26" fmla="*/ 154 w 364"/>
                <a:gd name="T27" fmla="*/ 77 h 159"/>
                <a:gd name="T28" fmla="*/ 182 w 364"/>
                <a:gd name="T29" fmla="*/ 77 h 159"/>
                <a:gd name="T30" fmla="*/ 211 w 364"/>
                <a:gd name="T31" fmla="*/ 77 h 159"/>
                <a:gd name="T32" fmla="*/ 204 w 364"/>
                <a:gd name="T33" fmla="*/ 68 h 159"/>
                <a:gd name="T34" fmla="*/ 176 w 364"/>
                <a:gd name="T35" fmla="*/ 60 h 159"/>
                <a:gd name="T36" fmla="*/ 156 w 364"/>
                <a:gd name="T37" fmla="*/ 49 h 159"/>
                <a:gd name="T38" fmla="*/ 121 w 364"/>
                <a:gd name="T39" fmla="*/ 57 h 159"/>
                <a:gd name="T40" fmla="*/ 103 w 364"/>
                <a:gd name="T41" fmla="*/ 73 h 159"/>
                <a:gd name="T42" fmla="*/ 97 w 364"/>
                <a:gd name="T43" fmla="*/ 102 h 159"/>
                <a:gd name="T44" fmla="*/ 107 w 364"/>
                <a:gd name="T45" fmla="*/ 145 h 159"/>
                <a:gd name="T46" fmla="*/ 101 w 364"/>
                <a:gd name="T47" fmla="*/ 158 h 159"/>
                <a:gd name="T48" fmla="*/ 92 w 364"/>
                <a:gd name="T49" fmla="*/ 158 h 159"/>
                <a:gd name="T50" fmla="*/ 79 w 364"/>
                <a:gd name="T51" fmla="*/ 139 h 159"/>
                <a:gd name="T52" fmla="*/ 53 w 364"/>
                <a:gd name="T53" fmla="*/ 93 h 159"/>
                <a:gd name="T54" fmla="*/ 70 w 364"/>
                <a:gd name="T55" fmla="*/ 44 h 159"/>
                <a:gd name="T56" fmla="*/ 59 w 364"/>
                <a:gd name="T57" fmla="*/ 55 h 159"/>
                <a:gd name="T58" fmla="*/ 40 w 364"/>
                <a:gd name="T59" fmla="*/ 93 h 159"/>
                <a:gd name="T60" fmla="*/ 33 w 364"/>
                <a:gd name="T61" fmla="*/ 121 h 159"/>
                <a:gd name="T62" fmla="*/ 7 w 364"/>
                <a:gd name="T63" fmla="*/ 130 h 159"/>
                <a:gd name="T64" fmla="*/ 0 w 364"/>
                <a:gd name="T65" fmla="*/ 112 h 159"/>
                <a:gd name="T66" fmla="*/ 9 w 364"/>
                <a:gd name="T67" fmla="*/ 73 h 159"/>
                <a:gd name="T68" fmla="*/ 31 w 364"/>
                <a:gd name="T69" fmla="*/ 25 h 159"/>
                <a:gd name="T70" fmla="*/ 68 w 364"/>
                <a:gd name="T71" fmla="*/ 16 h 159"/>
                <a:gd name="T72" fmla="*/ 97 w 364"/>
                <a:gd name="T73" fmla="*/ 12 h 159"/>
                <a:gd name="T74" fmla="*/ 134 w 364"/>
                <a:gd name="T75" fmla="*/ 5 h 159"/>
                <a:gd name="T76" fmla="*/ 169 w 364"/>
                <a:gd name="T77" fmla="*/ 0 h 159"/>
                <a:gd name="T78" fmla="*/ 208 w 364"/>
                <a:gd name="T79" fmla="*/ 9 h 159"/>
                <a:gd name="T80" fmla="*/ 235 w 364"/>
                <a:gd name="T81" fmla="*/ 33 h 159"/>
                <a:gd name="T82" fmla="*/ 287 w 364"/>
                <a:gd name="T83" fmla="*/ 79 h 159"/>
                <a:gd name="T84" fmla="*/ 322 w 364"/>
                <a:gd name="T85" fmla="*/ 106 h 159"/>
                <a:gd name="T86" fmla="*/ 340 w 364"/>
                <a:gd name="T87" fmla="*/ 104 h 159"/>
                <a:gd name="T88" fmla="*/ 355 w 364"/>
                <a:gd name="T89" fmla="*/ 106 h 159"/>
                <a:gd name="T90" fmla="*/ 362 w 364"/>
                <a:gd name="T91" fmla="*/ 115 h 159"/>
                <a:gd name="T92" fmla="*/ 362 w 364"/>
                <a:gd name="T93" fmla="*/ 14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4" h="159">
                  <a:moveTo>
                    <a:pt x="362" y="145"/>
                  </a:moveTo>
                  <a:lnTo>
                    <a:pt x="353" y="141"/>
                  </a:lnTo>
                  <a:lnTo>
                    <a:pt x="342" y="136"/>
                  </a:lnTo>
                  <a:lnTo>
                    <a:pt x="329" y="132"/>
                  </a:lnTo>
                  <a:lnTo>
                    <a:pt x="320" y="128"/>
                  </a:lnTo>
                  <a:lnTo>
                    <a:pt x="311" y="128"/>
                  </a:lnTo>
                  <a:lnTo>
                    <a:pt x="301" y="130"/>
                  </a:lnTo>
                  <a:lnTo>
                    <a:pt x="290" y="136"/>
                  </a:lnTo>
                  <a:lnTo>
                    <a:pt x="283" y="139"/>
                  </a:lnTo>
                  <a:lnTo>
                    <a:pt x="276" y="141"/>
                  </a:lnTo>
                  <a:lnTo>
                    <a:pt x="266" y="141"/>
                  </a:lnTo>
                  <a:lnTo>
                    <a:pt x="257" y="139"/>
                  </a:lnTo>
                  <a:lnTo>
                    <a:pt x="252" y="137"/>
                  </a:lnTo>
                  <a:lnTo>
                    <a:pt x="248" y="136"/>
                  </a:lnTo>
                  <a:lnTo>
                    <a:pt x="244" y="134"/>
                  </a:lnTo>
                  <a:lnTo>
                    <a:pt x="239" y="132"/>
                  </a:lnTo>
                  <a:lnTo>
                    <a:pt x="232" y="132"/>
                  </a:lnTo>
                  <a:lnTo>
                    <a:pt x="224" y="128"/>
                  </a:lnTo>
                  <a:lnTo>
                    <a:pt x="215" y="123"/>
                  </a:lnTo>
                  <a:lnTo>
                    <a:pt x="208" y="117"/>
                  </a:lnTo>
                  <a:lnTo>
                    <a:pt x="202" y="110"/>
                  </a:lnTo>
                  <a:lnTo>
                    <a:pt x="191" y="108"/>
                  </a:lnTo>
                  <a:lnTo>
                    <a:pt x="176" y="102"/>
                  </a:lnTo>
                  <a:lnTo>
                    <a:pt x="162" y="99"/>
                  </a:lnTo>
                  <a:lnTo>
                    <a:pt x="153" y="97"/>
                  </a:lnTo>
                  <a:lnTo>
                    <a:pt x="147" y="97"/>
                  </a:lnTo>
                  <a:lnTo>
                    <a:pt x="143" y="99"/>
                  </a:lnTo>
                  <a:lnTo>
                    <a:pt x="140" y="102"/>
                  </a:lnTo>
                  <a:lnTo>
                    <a:pt x="138" y="106"/>
                  </a:lnTo>
                  <a:lnTo>
                    <a:pt x="138" y="108"/>
                  </a:lnTo>
                  <a:lnTo>
                    <a:pt x="140" y="112"/>
                  </a:lnTo>
                  <a:lnTo>
                    <a:pt x="142" y="117"/>
                  </a:lnTo>
                  <a:lnTo>
                    <a:pt x="142" y="123"/>
                  </a:lnTo>
                  <a:lnTo>
                    <a:pt x="136" y="119"/>
                  </a:lnTo>
                  <a:lnTo>
                    <a:pt x="127" y="112"/>
                  </a:lnTo>
                  <a:lnTo>
                    <a:pt x="118" y="104"/>
                  </a:lnTo>
                  <a:lnTo>
                    <a:pt x="110" y="97"/>
                  </a:lnTo>
                  <a:lnTo>
                    <a:pt x="118" y="91"/>
                  </a:lnTo>
                  <a:lnTo>
                    <a:pt x="129" y="86"/>
                  </a:lnTo>
                  <a:lnTo>
                    <a:pt x="142" y="80"/>
                  </a:lnTo>
                  <a:lnTo>
                    <a:pt x="151" y="77"/>
                  </a:lnTo>
                  <a:lnTo>
                    <a:pt x="154" y="77"/>
                  </a:lnTo>
                  <a:lnTo>
                    <a:pt x="162" y="77"/>
                  </a:lnTo>
                  <a:lnTo>
                    <a:pt x="171" y="77"/>
                  </a:lnTo>
                  <a:lnTo>
                    <a:pt x="182" y="77"/>
                  </a:lnTo>
                  <a:lnTo>
                    <a:pt x="191" y="77"/>
                  </a:lnTo>
                  <a:lnTo>
                    <a:pt x="202" y="77"/>
                  </a:lnTo>
                  <a:lnTo>
                    <a:pt x="211" y="77"/>
                  </a:lnTo>
                  <a:lnTo>
                    <a:pt x="219" y="77"/>
                  </a:lnTo>
                  <a:lnTo>
                    <a:pt x="213" y="73"/>
                  </a:lnTo>
                  <a:lnTo>
                    <a:pt x="204" y="68"/>
                  </a:lnTo>
                  <a:lnTo>
                    <a:pt x="193" y="64"/>
                  </a:lnTo>
                  <a:lnTo>
                    <a:pt x="184" y="62"/>
                  </a:lnTo>
                  <a:lnTo>
                    <a:pt x="176" y="60"/>
                  </a:lnTo>
                  <a:lnTo>
                    <a:pt x="167" y="58"/>
                  </a:lnTo>
                  <a:lnTo>
                    <a:pt x="162" y="55"/>
                  </a:lnTo>
                  <a:lnTo>
                    <a:pt x="156" y="49"/>
                  </a:lnTo>
                  <a:lnTo>
                    <a:pt x="149" y="51"/>
                  </a:lnTo>
                  <a:lnTo>
                    <a:pt x="136" y="55"/>
                  </a:lnTo>
                  <a:lnTo>
                    <a:pt x="121" y="57"/>
                  </a:lnTo>
                  <a:lnTo>
                    <a:pt x="107" y="58"/>
                  </a:lnTo>
                  <a:lnTo>
                    <a:pt x="105" y="66"/>
                  </a:lnTo>
                  <a:lnTo>
                    <a:pt x="103" y="73"/>
                  </a:lnTo>
                  <a:lnTo>
                    <a:pt x="97" y="82"/>
                  </a:lnTo>
                  <a:lnTo>
                    <a:pt x="92" y="90"/>
                  </a:lnTo>
                  <a:lnTo>
                    <a:pt x="97" y="102"/>
                  </a:lnTo>
                  <a:lnTo>
                    <a:pt x="103" y="117"/>
                  </a:lnTo>
                  <a:lnTo>
                    <a:pt x="105" y="134"/>
                  </a:lnTo>
                  <a:lnTo>
                    <a:pt x="107" y="145"/>
                  </a:lnTo>
                  <a:lnTo>
                    <a:pt x="107" y="150"/>
                  </a:lnTo>
                  <a:lnTo>
                    <a:pt x="105" y="154"/>
                  </a:lnTo>
                  <a:lnTo>
                    <a:pt x="101" y="158"/>
                  </a:lnTo>
                  <a:lnTo>
                    <a:pt x="97" y="159"/>
                  </a:lnTo>
                  <a:lnTo>
                    <a:pt x="94" y="159"/>
                  </a:lnTo>
                  <a:lnTo>
                    <a:pt x="92" y="158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79" y="139"/>
                  </a:lnTo>
                  <a:lnTo>
                    <a:pt x="72" y="123"/>
                  </a:lnTo>
                  <a:lnTo>
                    <a:pt x="62" y="106"/>
                  </a:lnTo>
                  <a:lnTo>
                    <a:pt x="53" y="93"/>
                  </a:lnTo>
                  <a:lnTo>
                    <a:pt x="55" y="84"/>
                  </a:lnTo>
                  <a:lnTo>
                    <a:pt x="62" y="66"/>
                  </a:lnTo>
                  <a:lnTo>
                    <a:pt x="70" y="44"/>
                  </a:lnTo>
                  <a:lnTo>
                    <a:pt x="75" y="29"/>
                  </a:lnTo>
                  <a:lnTo>
                    <a:pt x="68" y="38"/>
                  </a:lnTo>
                  <a:lnTo>
                    <a:pt x="59" y="55"/>
                  </a:lnTo>
                  <a:lnTo>
                    <a:pt x="48" y="73"/>
                  </a:lnTo>
                  <a:lnTo>
                    <a:pt x="40" y="86"/>
                  </a:lnTo>
                  <a:lnTo>
                    <a:pt x="40" y="93"/>
                  </a:lnTo>
                  <a:lnTo>
                    <a:pt x="40" y="102"/>
                  </a:lnTo>
                  <a:lnTo>
                    <a:pt x="37" y="114"/>
                  </a:lnTo>
                  <a:lnTo>
                    <a:pt x="33" y="121"/>
                  </a:lnTo>
                  <a:lnTo>
                    <a:pt x="26" y="125"/>
                  </a:lnTo>
                  <a:lnTo>
                    <a:pt x="17" y="128"/>
                  </a:lnTo>
                  <a:lnTo>
                    <a:pt x="7" y="130"/>
                  </a:lnTo>
                  <a:lnTo>
                    <a:pt x="2" y="132"/>
                  </a:lnTo>
                  <a:lnTo>
                    <a:pt x="0" y="126"/>
                  </a:lnTo>
                  <a:lnTo>
                    <a:pt x="0" y="112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9" y="73"/>
                  </a:lnTo>
                  <a:lnTo>
                    <a:pt x="18" y="55"/>
                  </a:lnTo>
                  <a:lnTo>
                    <a:pt x="26" y="36"/>
                  </a:lnTo>
                  <a:lnTo>
                    <a:pt x="31" y="25"/>
                  </a:lnTo>
                  <a:lnTo>
                    <a:pt x="39" y="22"/>
                  </a:lnTo>
                  <a:lnTo>
                    <a:pt x="53" y="18"/>
                  </a:lnTo>
                  <a:lnTo>
                    <a:pt x="68" y="16"/>
                  </a:lnTo>
                  <a:lnTo>
                    <a:pt x="81" y="14"/>
                  </a:lnTo>
                  <a:lnTo>
                    <a:pt x="88" y="12"/>
                  </a:lnTo>
                  <a:lnTo>
                    <a:pt x="97" y="12"/>
                  </a:lnTo>
                  <a:lnTo>
                    <a:pt x="108" y="11"/>
                  </a:lnTo>
                  <a:lnTo>
                    <a:pt x="121" y="7"/>
                  </a:lnTo>
                  <a:lnTo>
                    <a:pt x="134" y="5"/>
                  </a:lnTo>
                  <a:lnTo>
                    <a:pt x="147" y="3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4" y="0"/>
                  </a:lnTo>
                  <a:lnTo>
                    <a:pt x="197" y="3"/>
                  </a:lnTo>
                  <a:lnTo>
                    <a:pt x="208" y="9"/>
                  </a:lnTo>
                  <a:lnTo>
                    <a:pt x="215" y="14"/>
                  </a:lnTo>
                  <a:lnTo>
                    <a:pt x="222" y="22"/>
                  </a:lnTo>
                  <a:lnTo>
                    <a:pt x="235" y="33"/>
                  </a:lnTo>
                  <a:lnTo>
                    <a:pt x="250" y="47"/>
                  </a:lnTo>
                  <a:lnTo>
                    <a:pt x="268" y="62"/>
                  </a:lnTo>
                  <a:lnTo>
                    <a:pt x="287" y="79"/>
                  </a:lnTo>
                  <a:lnTo>
                    <a:pt x="303" y="91"/>
                  </a:lnTo>
                  <a:lnTo>
                    <a:pt x="316" y="102"/>
                  </a:lnTo>
                  <a:lnTo>
                    <a:pt x="322" y="106"/>
                  </a:lnTo>
                  <a:lnTo>
                    <a:pt x="327" y="108"/>
                  </a:lnTo>
                  <a:lnTo>
                    <a:pt x="334" y="106"/>
                  </a:lnTo>
                  <a:lnTo>
                    <a:pt x="340" y="104"/>
                  </a:lnTo>
                  <a:lnTo>
                    <a:pt x="345" y="102"/>
                  </a:lnTo>
                  <a:lnTo>
                    <a:pt x="349" y="104"/>
                  </a:lnTo>
                  <a:lnTo>
                    <a:pt x="355" y="106"/>
                  </a:lnTo>
                  <a:lnTo>
                    <a:pt x="358" y="108"/>
                  </a:lnTo>
                  <a:lnTo>
                    <a:pt x="364" y="110"/>
                  </a:lnTo>
                  <a:lnTo>
                    <a:pt x="362" y="115"/>
                  </a:lnTo>
                  <a:lnTo>
                    <a:pt x="362" y="123"/>
                  </a:lnTo>
                  <a:lnTo>
                    <a:pt x="362" y="134"/>
                  </a:lnTo>
                  <a:lnTo>
                    <a:pt x="362" y="1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4" name="Freeform 150"/>
            <p:cNvSpPr>
              <a:spLocks/>
            </p:cNvSpPr>
            <p:nvPr/>
          </p:nvSpPr>
          <p:spPr bwMode="auto">
            <a:xfrm>
              <a:off x="4664" y="3299"/>
              <a:ext cx="295" cy="53"/>
            </a:xfrm>
            <a:custGeom>
              <a:avLst/>
              <a:gdLst>
                <a:gd name="T0" fmla="*/ 588 w 592"/>
                <a:gd name="T1" fmla="*/ 57 h 106"/>
                <a:gd name="T2" fmla="*/ 573 w 592"/>
                <a:gd name="T3" fmla="*/ 84 h 106"/>
                <a:gd name="T4" fmla="*/ 540 w 592"/>
                <a:gd name="T5" fmla="*/ 99 h 106"/>
                <a:gd name="T6" fmla="*/ 489 w 592"/>
                <a:gd name="T7" fmla="*/ 105 h 106"/>
                <a:gd name="T8" fmla="*/ 438 w 592"/>
                <a:gd name="T9" fmla="*/ 106 h 106"/>
                <a:gd name="T10" fmla="*/ 388 w 592"/>
                <a:gd name="T11" fmla="*/ 105 h 106"/>
                <a:gd name="T12" fmla="*/ 344 w 592"/>
                <a:gd name="T13" fmla="*/ 103 h 106"/>
                <a:gd name="T14" fmla="*/ 303 w 592"/>
                <a:gd name="T15" fmla="*/ 97 h 106"/>
                <a:gd name="T16" fmla="*/ 272 w 592"/>
                <a:gd name="T17" fmla="*/ 94 h 106"/>
                <a:gd name="T18" fmla="*/ 250 w 592"/>
                <a:gd name="T19" fmla="*/ 90 h 106"/>
                <a:gd name="T20" fmla="*/ 232 w 592"/>
                <a:gd name="T21" fmla="*/ 86 h 106"/>
                <a:gd name="T22" fmla="*/ 180 w 592"/>
                <a:gd name="T23" fmla="*/ 81 h 106"/>
                <a:gd name="T24" fmla="*/ 118 w 592"/>
                <a:gd name="T25" fmla="*/ 73 h 106"/>
                <a:gd name="T26" fmla="*/ 70 w 592"/>
                <a:gd name="T27" fmla="*/ 68 h 106"/>
                <a:gd name="T28" fmla="*/ 57 w 592"/>
                <a:gd name="T29" fmla="*/ 64 h 106"/>
                <a:gd name="T30" fmla="*/ 59 w 592"/>
                <a:gd name="T31" fmla="*/ 49 h 106"/>
                <a:gd name="T32" fmla="*/ 59 w 592"/>
                <a:gd name="T33" fmla="*/ 40 h 106"/>
                <a:gd name="T34" fmla="*/ 48 w 592"/>
                <a:gd name="T35" fmla="*/ 33 h 106"/>
                <a:gd name="T36" fmla="*/ 30 w 592"/>
                <a:gd name="T37" fmla="*/ 26 h 106"/>
                <a:gd name="T38" fmla="*/ 9 w 592"/>
                <a:gd name="T39" fmla="*/ 16 h 106"/>
                <a:gd name="T40" fmla="*/ 2 w 592"/>
                <a:gd name="T41" fmla="*/ 7 h 106"/>
                <a:gd name="T42" fmla="*/ 4 w 592"/>
                <a:gd name="T43" fmla="*/ 2 h 106"/>
                <a:gd name="T44" fmla="*/ 13 w 592"/>
                <a:gd name="T45" fmla="*/ 0 h 106"/>
                <a:gd name="T46" fmla="*/ 30 w 592"/>
                <a:gd name="T47" fmla="*/ 2 h 106"/>
                <a:gd name="T48" fmla="*/ 48 w 592"/>
                <a:gd name="T49" fmla="*/ 5 h 106"/>
                <a:gd name="T50" fmla="*/ 65 w 592"/>
                <a:gd name="T51" fmla="*/ 11 h 106"/>
                <a:gd name="T52" fmla="*/ 77 w 592"/>
                <a:gd name="T53" fmla="*/ 18 h 106"/>
                <a:gd name="T54" fmla="*/ 88 w 592"/>
                <a:gd name="T55" fmla="*/ 27 h 106"/>
                <a:gd name="T56" fmla="*/ 101 w 592"/>
                <a:gd name="T57" fmla="*/ 38 h 106"/>
                <a:gd name="T58" fmla="*/ 120 w 592"/>
                <a:gd name="T59" fmla="*/ 46 h 106"/>
                <a:gd name="T60" fmla="*/ 136 w 592"/>
                <a:gd name="T61" fmla="*/ 51 h 106"/>
                <a:gd name="T62" fmla="*/ 158 w 592"/>
                <a:gd name="T63" fmla="*/ 57 h 106"/>
                <a:gd name="T64" fmla="*/ 180 w 592"/>
                <a:gd name="T65" fmla="*/ 66 h 106"/>
                <a:gd name="T66" fmla="*/ 199 w 592"/>
                <a:gd name="T67" fmla="*/ 71 h 106"/>
                <a:gd name="T68" fmla="*/ 204 w 592"/>
                <a:gd name="T69" fmla="*/ 70 h 106"/>
                <a:gd name="T70" fmla="*/ 204 w 592"/>
                <a:gd name="T71" fmla="*/ 59 h 106"/>
                <a:gd name="T72" fmla="*/ 219 w 592"/>
                <a:gd name="T73" fmla="*/ 57 h 106"/>
                <a:gd name="T74" fmla="*/ 239 w 592"/>
                <a:gd name="T75" fmla="*/ 57 h 106"/>
                <a:gd name="T76" fmla="*/ 248 w 592"/>
                <a:gd name="T77" fmla="*/ 60 h 106"/>
                <a:gd name="T78" fmla="*/ 248 w 592"/>
                <a:gd name="T79" fmla="*/ 70 h 106"/>
                <a:gd name="T80" fmla="*/ 256 w 592"/>
                <a:gd name="T81" fmla="*/ 71 h 106"/>
                <a:gd name="T82" fmla="*/ 287 w 592"/>
                <a:gd name="T83" fmla="*/ 66 h 106"/>
                <a:gd name="T84" fmla="*/ 329 w 592"/>
                <a:gd name="T85" fmla="*/ 59 h 106"/>
                <a:gd name="T86" fmla="*/ 366 w 592"/>
                <a:gd name="T87" fmla="*/ 51 h 106"/>
                <a:gd name="T88" fmla="*/ 395 w 592"/>
                <a:gd name="T89" fmla="*/ 48 h 106"/>
                <a:gd name="T90" fmla="*/ 434 w 592"/>
                <a:gd name="T91" fmla="*/ 44 h 106"/>
                <a:gd name="T92" fmla="*/ 471 w 592"/>
                <a:gd name="T93" fmla="*/ 40 h 106"/>
                <a:gd name="T94" fmla="*/ 506 w 592"/>
                <a:gd name="T95" fmla="*/ 37 h 106"/>
                <a:gd name="T96" fmla="*/ 529 w 592"/>
                <a:gd name="T97" fmla="*/ 35 h 106"/>
                <a:gd name="T98" fmla="*/ 548 w 592"/>
                <a:gd name="T99" fmla="*/ 37 h 106"/>
                <a:gd name="T100" fmla="*/ 568 w 592"/>
                <a:gd name="T101" fmla="*/ 40 h 106"/>
                <a:gd name="T102" fmla="*/ 586 w 592"/>
                <a:gd name="T103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2" h="106">
                  <a:moveTo>
                    <a:pt x="592" y="46"/>
                  </a:moveTo>
                  <a:lnTo>
                    <a:pt x="588" y="57"/>
                  </a:lnTo>
                  <a:lnTo>
                    <a:pt x="581" y="70"/>
                  </a:lnTo>
                  <a:lnTo>
                    <a:pt x="573" y="84"/>
                  </a:lnTo>
                  <a:lnTo>
                    <a:pt x="566" y="94"/>
                  </a:lnTo>
                  <a:lnTo>
                    <a:pt x="540" y="99"/>
                  </a:lnTo>
                  <a:lnTo>
                    <a:pt x="515" y="103"/>
                  </a:lnTo>
                  <a:lnTo>
                    <a:pt x="489" y="105"/>
                  </a:lnTo>
                  <a:lnTo>
                    <a:pt x="463" y="106"/>
                  </a:lnTo>
                  <a:lnTo>
                    <a:pt x="438" y="106"/>
                  </a:lnTo>
                  <a:lnTo>
                    <a:pt x="414" y="106"/>
                  </a:lnTo>
                  <a:lnTo>
                    <a:pt x="388" y="105"/>
                  </a:lnTo>
                  <a:lnTo>
                    <a:pt x="366" y="105"/>
                  </a:lnTo>
                  <a:lnTo>
                    <a:pt x="344" y="103"/>
                  </a:lnTo>
                  <a:lnTo>
                    <a:pt x="324" y="99"/>
                  </a:lnTo>
                  <a:lnTo>
                    <a:pt x="303" y="97"/>
                  </a:lnTo>
                  <a:lnTo>
                    <a:pt x="287" y="95"/>
                  </a:lnTo>
                  <a:lnTo>
                    <a:pt x="272" y="94"/>
                  </a:lnTo>
                  <a:lnTo>
                    <a:pt x="261" y="92"/>
                  </a:lnTo>
                  <a:lnTo>
                    <a:pt x="250" y="90"/>
                  </a:lnTo>
                  <a:lnTo>
                    <a:pt x="245" y="88"/>
                  </a:lnTo>
                  <a:lnTo>
                    <a:pt x="232" y="86"/>
                  </a:lnTo>
                  <a:lnTo>
                    <a:pt x="210" y="83"/>
                  </a:lnTo>
                  <a:lnTo>
                    <a:pt x="180" y="81"/>
                  </a:lnTo>
                  <a:lnTo>
                    <a:pt x="149" y="77"/>
                  </a:lnTo>
                  <a:lnTo>
                    <a:pt x="118" y="73"/>
                  </a:lnTo>
                  <a:lnTo>
                    <a:pt x="90" y="70"/>
                  </a:lnTo>
                  <a:lnTo>
                    <a:pt x="70" y="68"/>
                  </a:lnTo>
                  <a:lnTo>
                    <a:pt x="61" y="68"/>
                  </a:lnTo>
                  <a:lnTo>
                    <a:pt x="57" y="64"/>
                  </a:lnTo>
                  <a:lnTo>
                    <a:pt x="57" y="57"/>
                  </a:lnTo>
                  <a:lnTo>
                    <a:pt x="59" y="49"/>
                  </a:lnTo>
                  <a:lnTo>
                    <a:pt x="61" y="42"/>
                  </a:lnTo>
                  <a:lnTo>
                    <a:pt x="59" y="40"/>
                  </a:lnTo>
                  <a:lnTo>
                    <a:pt x="55" y="37"/>
                  </a:lnTo>
                  <a:lnTo>
                    <a:pt x="48" y="33"/>
                  </a:lnTo>
                  <a:lnTo>
                    <a:pt x="39" y="29"/>
                  </a:lnTo>
                  <a:lnTo>
                    <a:pt x="30" y="26"/>
                  </a:lnTo>
                  <a:lnTo>
                    <a:pt x="19" y="20"/>
                  </a:lnTo>
                  <a:lnTo>
                    <a:pt x="9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4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20" y="2"/>
                  </a:lnTo>
                  <a:lnTo>
                    <a:pt x="30" y="2"/>
                  </a:lnTo>
                  <a:lnTo>
                    <a:pt x="39" y="4"/>
                  </a:lnTo>
                  <a:lnTo>
                    <a:pt x="48" y="5"/>
                  </a:lnTo>
                  <a:lnTo>
                    <a:pt x="57" y="9"/>
                  </a:lnTo>
                  <a:lnTo>
                    <a:pt x="65" y="11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3" y="22"/>
                  </a:lnTo>
                  <a:lnTo>
                    <a:pt x="88" y="27"/>
                  </a:lnTo>
                  <a:lnTo>
                    <a:pt x="96" y="33"/>
                  </a:lnTo>
                  <a:lnTo>
                    <a:pt x="101" y="38"/>
                  </a:lnTo>
                  <a:lnTo>
                    <a:pt x="110" y="42"/>
                  </a:lnTo>
                  <a:lnTo>
                    <a:pt x="120" y="46"/>
                  </a:lnTo>
                  <a:lnTo>
                    <a:pt x="129" y="49"/>
                  </a:lnTo>
                  <a:lnTo>
                    <a:pt x="136" y="51"/>
                  </a:lnTo>
                  <a:lnTo>
                    <a:pt x="147" y="55"/>
                  </a:lnTo>
                  <a:lnTo>
                    <a:pt x="158" y="57"/>
                  </a:lnTo>
                  <a:lnTo>
                    <a:pt x="169" y="60"/>
                  </a:lnTo>
                  <a:lnTo>
                    <a:pt x="180" y="66"/>
                  </a:lnTo>
                  <a:lnTo>
                    <a:pt x="189" y="68"/>
                  </a:lnTo>
                  <a:lnTo>
                    <a:pt x="199" y="71"/>
                  </a:lnTo>
                  <a:lnTo>
                    <a:pt x="204" y="73"/>
                  </a:lnTo>
                  <a:lnTo>
                    <a:pt x="204" y="70"/>
                  </a:lnTo>
                  <a:lnTo>
                    <a:pt x="204" y="64"/>
                  </a:lnTo>
                  <a:lnTo>
                    <a:pt x="204" y="59"/>
                  </a:lnTo>
                  <a:lnTo>
                    <a:pt x="206" y="55"/>
                  </a:lnTo>
                  <a:lnTo>
                    <a:pt x="219" y="57"/>
                  </a:lnTo>
                  <a:lnTo>
                    <a:pt x="230" y="57"/>
                  </a:lnTo>
                  <a:lnTo>
                    <a:pt x="239" y="57"/>
                  </a:lnTo>
                  <a:lnTo>
                    <a:pt x="248" y="57"/>
                  </a:lnTo>
                  <a:lnTo>
                    <a:pt x="248" y="60"/>
                  </a:lnTo>
                  <a:lnTo>
                    <a:pt x="248" y="64"/>
                  </a:lnTo>
                  <a:lnTo>
                    <a:pt x="248" y="70"/>
                  </a:lnTo>
                  <a:lnTo>
                    <a:pt x="248" y="73"/>
                  </a:lnTo>
                  <a:lnTo>
                    <a:pt x="256" y="71"/>
                  </a:lnTo>
                  <a:lnTo>
                    <a:pt x="270" y="70"/>
                  </a:lnTo>
                  <a:lnTo>
                    <a:pt x="287" y="66"/>
                  </a:lnTo>
                  <a:lnTo>
                    <a:pt x="307" y="62"/>
                  </a:lnTo>
                  <a:lnTo>
                    <a:pt x="329" y="59"/>
                  </a:lnTo>
                  <a:lnTo>
                    <a:pt x="347" y="55"/>
                  </a:lnTo>
                  <a:lnTo>
                    <a:pt x="366" y="51"/>
                  </a:lnTo>
                  <a:lnTo>
                    <a:pt x="377" y="49"/>
                  </a:lnTo>
                  <a:lnTo>
                    <a:pt x="395" y="48"/>
                  </a:lnTo>
                  <a:lnTo>
                    <a:pt x="415" y="46"/>
                  </a:lnTo>
                  <a:lnTo>
                    <a:pt x="434" y="44"/>
                  </a:lnTo>
                  <a:lnTo>
                    <a:pt x="452" y="42"/>
                  </a:lnTo>
                  <a:lnTo>
                    <a:pt x="471" y="40"/>
                  </a:lnTo>
                  <a:lnTo>
                    <a:pt x="489" y="38"/>
                  </a:lnTo>
                  <a:lnTo>
                    <a:pt x="506" y="37"/>
                  </a:lnTo>
                  <a:lnTo>
                    <a:pt x="522" y="35"/>
                  </a:lnTo>
                  <a:lnTo>
                    <a:pt x="529" y="35"/>
                  </a:lnTo>
                  <a:lnTo>
                    <a:pt x="537" y="37"/>
                  </a:lnTo>
                  <a:lnTo>
                    <a:pt x="548" y="37"/>
                  </a:lnTo>
                  <a:lnTo>
                    <a:pt x="559" y="38"/>
                  </a:lnTo>
                  <a:lnTo>
                    <a:pt x="568" y="40"/>
                  </a:lnTo>
                  <a:lnTo>
                    <a:pt x="579" y="42"/>
                  </a:lnTo>
                  <a:lnTo>
                    <a:pt x="586" y="44"/>
                  </a:lnTo>
                  <a:lnTo>
                    <a:pt x="592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5" name="Freeform 151"/>
            <p:cNvSpPr>
              <a:spLocks/>
            </p:cNvSpPr>
            <p:nvPr/>
          </p:nvSpPr>
          <p:spPr bwMode="auto">
            <a:xfrm>
              <a:off x="4754" y="3326"/>
              <a:ext cx="43" cy="70"/>
            </a:xfrm>
            <a:custGeom>
              <a:avLst/>
              <a:gdLst>
                <a:gd name="T0" fmla="*/ 68 w 87"/>
                <a:gd name="T1" fmla="*/ 18 h 140"/>
                <a:gd name="T2" fmla="*/ 68 w 87"/>
                <a:gd name="T3" fmla="*/ 15 h 140"/>
                <a:gd name="T4" fmla="*/ 68 w 87"/>
                <a:gd name="T5" fmla="*/ 9 h 140"/>
                <a:gd name="T6" fmla="*/ 68 w 87"/>
                <a:gd name="T7" fmla="*/ 5 h 140"/>
                <a:gd name="T8" fmla="*/ 68 w 87"/>
                <a:gd name="T9" fmla="*/ 2 h 140"/>
                <a:gd name="T10" fmla="*/ 65 w 87"/>
                <a:gd name="T11" fmla="*/ 2 h 140"/>
                <a:gd name="T12" fmla="*/ 63 w 87"/>
                <a:gd name="T13" fmla="*/ 2 h 140"/>
                <a:gd name="T14" fmla="*/ 59 w 87"/>
                <a:gd name="T15" fmla="*/ 2 h 140"/>
                <a:gd name="T16" fmla="*/ 55 w 87"/>
                <a:gd name="T17" fmla="*/ 2 h 140"/>
                <a:gd name="T18" fmla="*/ 48 w 87"/>
                <a:gd name="T19" fmla="*/ 2 h 140"/>
                <a:gd name="T20" fmla="*/ 41 w 87"/>
                <a:gd name="T21" fmla="*/ 2 h 140"/>
                <a:gd name="T22" fmla="*/ 33 w 87"/>
                <a:gd name="T23" fmla="*/ 2 h 140"/>
                <a:gd name="T24" fmla="*/ 26 w 87"/>
                <a:gd name="T25" fmla="*/ 0 h 140"/>
                <a:gd name="T26" fmla="*/ 24 w 87"/>
                <a:gd name="T27" fmla="*/ 4 h 140"/>
                <a:gd name="T28" fmla="*/ 24 w 87"/>
                <a:gd name="T29" fmla="*/ 9 h 140"/>
                <a:gd name="T30" fmla="*/ 24 w 87"/>
                <a:gd name="T31" fmla="*/ 15 h 140"/>
                <a:gd name="T32" fmla="*/ 24 w 87"/>
                <a:gd name="T33" fmla="*/ 18 h 140"/>
                <a:gd name="T34" fmla="*/ 24 w 87"/>
                <a:gd name="T35" fmla="*/ 24 h 140"/>
                <a:gd name="T36" fmla="*/ 24 w 87"/>
                <a:gd name="T37" fmla="*/ 31 h 140"/>
                <a:gd name="T38" fmla="*/ 24 w 87"/>
                <a:gd name="T39" fmla="*/ 39 h 140"/>
                <a:gd name="T40" fmla="*/ 26 w 87"/>
                <a:gd name="T41" fmla="*/ 44 h 140"/>
                <a:gd name="T42" fmla="*/ 15 w 87"/>
                <a:gd name="T43" fmla="*/ 51 h 140"/>
                <a:gd name="T44" fmla="*/ 6 w 87"/>
                <a:gd name="T45" fmla="*/ 62 h 140"/>
                <a:gd name="T46" fmla="*/ 2 w 87"/>
                <a:gd name="T47" fmla="*/ 75 h 140"/>
                <a:gd name="T48" fmla="*/ 0 w 87"/>
                <a:gd name="T49" fmla="*/ 83 h 140"/>
                <a:gd name="T50" fmla="*/ 2 w 87"/>
                <a:gd name="T51" fmla="*/ 90 h 140"/>
                <a:gd name="T52" fmla="*/ 4 w 87"/>
                <a:gd name="T53" fmla="*/ 101 h 140"/>
                <a:gd name="T54" fmla="*/ 11 w 87"/>
                <a:gd name="T55" fmla="*/ 110 h 140"/>
                <a:gd name="T56" fmla="*/ 22 w 87"/>
                <a:gd name="T57" fmla="*/ 119 h 140"/>
                <a:gd name="T58" fmla="*/ 22 w 87"/>
                <a:gd name="T59" fmla="*/ 123 h 140"/>
                <a:gd name="T60" fmla="*/ 24 w 87"/>
                <a:gd name="T61" fmla="*/ 127 h 140"/>
                <a:gd name="T62" fmla="*/ 24 w 87"/>
                <a:gd name="T63" fmla="*/ 132 h 140"/>
                <a:gd name="T64" fmla="*/ 24 w 87"/>
                <a:gd name="T65" fmla="*/ 136 h 140"/>
                <a:gd name="T66" fmla="*/ 33 w 87"/>
                <a:gd name="T67" fmla="*/ 136 h 140"/>
                <a:gd name="T68" fmla="*/ 43 w 87"/>
                <a:gd name="T69" fmla="*/ 138 h 140"/>
                <a:gd name="T70" fmla="*/ 50 w 87"/>
                <a:gd name="T71" fmla="*/ 138 h 140"/>
                <a:gd name="T72" fmla="*/ 59 w 87"/>
                <a:gd name="T73" fmla="*/ 140 h 140"/>
                <a:gd name="T74" fmla="*/ 59 w 87"/>
                <a:gd name="T75" fmla="*/ 132 h 140"/>
                <a:gd name="T76" fmla="*/ 61 w 87"/>
                <a:gd name="T77" fmla="*/ 127 h 140"/>
                <a:gd name="T78" fmla="*/ 61 w 87"/>
                <a:gd name="T79" fmla="*/ 123 h 140"/>
                <a:gd name="T80" fmla="*/ 61 w 87"/>
                <a:gd name="T81" fmla="*/ 119 h 140"/>
                <a:gd name="T82" fmla="*/ 74 w 87"/>
                <a:gd name="T83" fmla="*/ 114 h 140"/>
                <a:gd name="T84" fmla="*/ 81 w 87"/>
                <a:gd name="T85" fmla="*/ 105 h 140"/>
                <a:gd name="T86" fmla="*/ 85 w 87"/>
                <a:gd name="T87" fmla="*/ 94 h 140"/>
                <a:gd name="T88" fmla="*/ 87 w 87"/>
                <a:gd name="T89" fmla="*/ 81 h 140"/>
                <a:gd name="T90" fmla="*/ 87 w 87"/>
                <a:gd name="T91" fmla="*/ 70 h 140"/>
                <a:gd name="T92" fmla="*/ 83 w 87"/>
                <a:gd name="T93" fmla="*/ 59 h 140"/>
                <a:gd name="T94" fmla="*/ 77 w 87"/>
                <a:gd name="T95" fmla="*/ 51 h 140"/>
                <a:gd name="T96" fmla="*/ 70 w 87"/>
                <a:gd name="T97" fmla="*/ 46 h 140"/>
                <a:gd name="T98" fmla="*/ 70 w 87"/>
                <a:gd name="T99" fmla="*/ 39 h 140"/>
                <a:gd name="T100" fmla="*/ 70 w 87"/>
                <a:gd name="T101" fmla="*/ 31 h 140"/>
                <a:gd name="T102" fmla="*/ 68 w 87"/>
                <a:gd name="T103" fmla="*/ 24 h 140"/>
                <a:gd name="T104" fmla="*/ 68 w 87"/>
                <a:gd name="T10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140">
                  <a:moveTo>
                    <a:pt x="68" y="18"/>
                  </a:moveTo>
                  <a:lnTo>
                    <a:pt x="68" y="15"/>
                  </a:lnTo>
                  <a:lnTo>
                    <a:pt x="68" y="9"/>
                  </a:lnTo>
                  <a:lnTo>
                    <a:pt x="68" y="5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48" y="2"/>
                  </a:lnTo>
                  <a:lnTo>
                    <a:pt x="41" y="2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24" y="9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4" y="31"/>
                  </a:lnTo>
                  <a:lnTo>
                    <a:pt x="24" y="39"/>
                  </a:lnTo>
                  <a:lnTo>
                    <a:pt x="26" y="44"/>
                  </a:lnTo>
                  <a:lnTo>
                    <a:pt x="15" y="51"/>
                  </a:lnTo>
                  <a:lnTo>
                    <a:pt x="6" y="62"/>
                  </a:lnTo>
                  <a:lnTo>
                    <a:pt x="2" y="75"/>
                  </a:lnTo>
                  <a:lnTo>
                    <a:pt x="0" y="83"/>
                  </a:lnTo>
                  <a:lnTo>
                    <a:pt x="2" y="90"/>
                  </a:lnTo>
                  <a:lnTo>
                    <a:pt x="4" y="101"/>
                  </a:lnTo>
                  <a:lnTo>
                    <a:pt x="11" y="110"/>
                  </a:lnTo>
                  <a:lnTo>
                    <a:pt x="22" y="119"/>
                  </a:lnTo>
                  <a:lnTo>
                    <a:pt x="22" y="123"/>
                  </a:lnTo>
                  <a:lnTo>
                    <a:pt x="24" y="127"/>
                  </a:lnTo>
                  <a:lnTo>
                    <a:pt x="24" y="132"/>
                  </a:lnTo>
                  <a:lnTo>
                    <a:pt x="24" y="136"/>
                  </a:lnTo>
                  <a:lnTo>
                    <a:pt x="33" y="136"/>
                  </a:lnTo>
                  <a:lnTo>
                    <a:pt x="43" y="138"/>
                  </a:lnTo>
                  <a:lnTo>
                    <a:pt x="50" y="138"/>
                  </a:lnTo>
                  <a:lnTo>
                    <a:pt x="59" y="140"/>
                  </a:lnTo>
                  <a:lnTo>
                    <a:pt x="59" y="132"/>
                  </a:lnTo>
                  <a:lnTo>
                    <a:pt x="61" y="127"/>
                  </a:lnTo>
                  <a:lnTo>
                    <a:pt x="61" y="123"/>
                  </a:lnTo>
                  <a:lnTo>
                    <a:pt x="61" y="119"/>
                  </a:lnTo>
                  <a:lnTo>
                    <a:pt x="74" y="114"/>
                  </a:lnTo>
                  <a:lnTo>
                    <a:pt x="81" y="105"/>
                  </a:lnTo>
                  <a:lnTo>
                    <a:pt x="85" y="94"/>
                  </a:lnTo>
                  <a:lnTo>
                    <a:pt x="87" y="81"/>
                  </a:lnTo>
                  <a:lnTo>
                    <a:pt x="87" y="70"/>
                  </a:lnTo>
                  <a:lnTo>
                    <a:pt x="83" y="59"/>
                  </a:lnTo>
                  <a:lnTo>
                    <a:pt x="77" y="51"/>
                  </a:lnTo>
                  <a:lnTo>
                    <a:pt x="70" y="46"/>
                  </a:lnTo>
                  <a:lnTo>
                    <a:pt x="70" y="39"/>
                  </a:lnTo>
                  <a:lnTo>
                    <a:pt x="70" y="31"/>
                  </a:lnTo>
                  <a:lnTo>
                    <a:pt x="68" y="24"/>
                  </a:lnTo>
                  <a:lnTo>
                    <a:pt x="6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6" name="Freeform 152"/>
            <p:cNvSpPr>
              <a:spLocks/>
            </p:cNvSpPr>
            <p:nvPr/>
          </p:nvSpPr>
          <p:spPr bwMode="auto">
            <a:xfrm>
              <a:off x="4781" y="3327"/>
              <a:ext cx="8" cy="22"/>
            </a:xfrm>
            <a:custGeom>
              <a:avLst/>
              <a:gdLst>
                <a:gd name="T0" fmla="*/ 15 w 15"/>
                <a:gd name="T1" fmla="*/ 44 h 44"/>
                <a:gd name="T2" fmla="*/ 15 w 15"/>
                <a:gd name="T3" fmla="*/ 37 h 44"/>
                <a:gd name="T4" fmla="*/ 15 w 15"/>
                <a:gd name="T5" fmla="*/ 29 h 44"/>
                <a:gd name="T6" fmla="*/ 13 w 15"/>
                <a:gd name="T7" fmla="*/ 22 h 44"/>
                <a:gd name="T8" fmla="*/ 13 w 15"/>
                <a:gd name="T9" fmla="*/ 16 h 44"/>
                <a:gd name="T10" fmla="*/ 13 w 15"/>
                <a:gd name="T11" fmla="*/ 13 h 44"/>
                <a:gd name="T12" fmla="*/ 13 w 15"/>
                <a:gd name="T13" fmla="*/ 7 h 44"/>
                <a:gd name="T14" fmla="*/ 13 w 15"/>
                <a:gd name="T15" fmla="*/ 3 h 44"/>
                <a:gd name="T16" fmla="*/ 13 w 15"/>
                <a:gd name="T17" fmla="*/ 0 h 44"/>
                <a:gd name="T18" fmla="*/ 10 w 15"/>
                <a:gd name="T19" fmla="*/ 0 h 44"/>
                <a:gd name="T20" fmla="*/ 8 w 15"/>
                <a:gd name="T21" fmla="*/ 0 h 44"/>
                <a:gd name="T22" fmla="*/ 4 w 15"/>
                <a:gd name="T23" fmla="*/ 0 h 44"/>
                <a:gd name="T24" fmla="*/ 0 w 15"/>
                <a:gd name="T25" fmla="*/ 0 h 44"/>
                <a:gd name="T26" fmla="*/ 0 w 15"/>
                <a:gd name="T27" fmla="*/ 9 h 44"/>
                <a:gd name="T28" fmla="*/ 2 w 15"/>
                <a:gd name="T29" fmla="*/ 24 h 44"/>
                <a:gd name="T30" fmla="*/ 2 w 15"/>
                <a:gd name="T31" fmla="*/ 35 h 44"/>
                <a:gd name="T32" fmla="*/ 2 w 15"/>
                <a:gd name="T33" fmla="*/ 42 h 44"/>
                <a:gd name="T34" fmla="*/ 6 w 15"/>
                <a:gd name="T35" fmla="*/ 42 h 44"/>
                <a:gd name="T36" fmla="*/ 8 w 15"/>
                <a:gd name="T37" fmla="*/ 42 h 44"/>
                <a:gd name="T38" fmla="*/ 11 w 15"/>
                <a:gd name="T39" fmla="*/ 44 h 44"/>
                <a:gd name="T40" fmla="*/ 13 w 15"/>
                <a:gd name="T41" fmla="*/ 44 h 44"/>
                <a:gd name="T42" fmla="*/ 15 w 15"/>
                <a:gd name="T4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44">
                  <a:moveTo>
                    <a:pt x="15" y="44"/>
                  </a:moveTo>
                  <a:lnTo>
                    <a:pt x="15" y="37"/>
                  </a:lnTo>
                  <a:lnTo>
                    <a:pt x="15" y="29"/>
                  </a:lnTo>
                  <a:lnTo>
                    <a:pt x="13" y="22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24"/>
                  </a:lnTo>
                  <a:lnTo>
                    <a:pt x="2" y="35"/>
                  </a:lnTo>
                  <a:lnTo>
                    <a:pt x="2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1" y="44"/>
                  </a:lnTo>
                  <a:lnTo>
                    <a:pt x="13" y="44"/>
                  </a:lnTo>
                  <a:lnTo>
                    <a:pt x="1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7" name="Freeform 153"/>
            <p:cNvSpPr>
              <a:spLocks/>
            </p:cNvSpPr>
            <p:nvPr/>
          </p:nvSpPr>
          <p:spPr bwMode="auto">
            <a:xfrm>
              <a:off x="4955" y="2980"/>
              <a:ext cx="295" cy="471"/>
            </a:xfrm>
            <a:custGeom>
              <a:avLst/>
              <a:gdLst>
                <a:gd name="T0" fmla="*/ 332 w 589"/>
                <a:gd name="T1" fmla="*/ 85 h 943"/>
                <a:gd name="T2" fmla="*/ 250 w 589"/>
                <a:gd name="T3" fmla="*/ 214 h 943"/>
                <a:gd name="T4" fmla="*/ 194 w 589"/>
                <a:gd name="T5" fmla="*/ 410 h 943"/>
                <a:gd name="T6" fmla="*/ 169 w 589"/>
                <a:gd name="T7" fmla="*/ 566 h 943"/>
                <a:gd name="T8" fmla="*/ 154 w 589"/>
                <a:gd name="T9" fmla="*/ 596 h 943"/>
                <a:gd name="T10" fmla="*/ 161 w 589"/>
                <a:gd name="T11" fmla="*/ 608 h 943"/>
                <a:gd name="T12" fmla="*/ 123 w 589"/>
                <a:gd name="T13" fmla="*/ 651 h 943"/>
                <a:gd name="T14" fmla="*/ 77 w 589"/>
                <a:gd name="T15" fmla="*/ 660 h 943"/>
                <a:gd name="T16" fmla="*/ 40 w 589"/>
                <a:gd name="T17" fmla="*/ 660 h 943"/>
                <a:gd name="T18" fmla="*/ 5 w 589"/>
                <a:gd name="T19" fmla="*/ 665 h 943"/>
                <a:gd name="T20" fmla="*/ 13 w 589"/>
                <a:gd name="T21" fmla="*/ 765 h 943"/>
                <a:gd name="T22" fmla="*/ 5 w 589"/>
                <a:gd name="T23" fmla="*/ 864 h 943"/>
                <a:gd name="T24" fmla="*/ 24 w 589"/>
                <a:gd name="T25" fmla="*/ 926 h 943"/>
                <a:gd name="T26" fmla="*/ 82 w 589"/>
                <a:gd name="T27" fmla="*/ 935 h 943"/>
                <a:gd name="T28" fmla="*/ 139 w 589"/>
                <a:gd name="T29" fmla="*/ 939 h 943"/>
                <a:gd name="T30" fmla="*/ 204 w 589"/>
                <a:gd name="T31" fmla="*/ 941 h 943"/>
                <a:gd name="T32" fmla="*/ 259 w 589"/>
                <a:gd name="T33" fmla="*/ 939 h 943"/>
                <a:gd name="T34" fmla="*/ 292 w 589"/>
                <a:gd name="T35" fmla="*/ 932 h 943"/>
                <a:gd name="T36" fmla="*/ 334 w 589"/>
                <a:gd name="T37" fmla="*/ 917 h 943"/>
                <a:gd name="T38" fmla="*/ 365 w 589"/>
                <a:gd name="T39" fmla="*/ 899 h 943"/>
                <a:gd name="T40" fmla="*/ 398 w 589"/>
                <a:gd name="T41" fmla="*/ 873 h 943"/>
                <a:gd name="T42" fmla="*/ 422 w 589"/>
                <a:gd name="T43" fmla="*/ 838 h 943"/>
                <a:gd name="T44" fmla="*/ 448 w 589"/>
                <a:gd name="T45" fmla="*/ 790 h 943"/>
                <a:gd name="T46" fmla="*/ 483 w 589"/>
                <a:gd name="T47" fmla="*/ 706 h 943"/>
                <a:gd name="T48" fmla="*/ 531 w 589"/>
                <a:gd name="T49" fmla="*/ 568 h 943"/>
                <a:gd name="T50" fmla="*/ 569 w 589"/>
                <a:gd name="T51" fmla="*/ 327 h 943"/>
                <a:gd name="T52" fmla="*/ 562 w 589"/>
                <a:gd name="T53" fmla="*/ 269 h 943"/>
                <a:gd name="T54" fmla="*/ 536 w 589"/>
                <a:gd name="T55" fmla="*/ 296 h 943"/>
                <a:gd name="T56" fmla="*/ 459 w 589"/>
                <a:gd name="T57" fmla="*/ 337 h 943"/>
                <a:gd name="T58" fmla="*/ 417 w 589"/>
                <a:gd name="T59" fmla="*/ 307 h 943"/>
                <a:gd name="T60" fmla="*/ 378 w 589"/>
                <a:gd name="T61" fmla="*/ 285 h 943"/>
                <a:gd name="T62" fmla="*/ 330 w 589"/>
                <a:gd name="T63" fmla="*/ 289 h 943"/>
                <a:gd name="T64" fmla="*/ 299 w 589"/>
                <a:gd name="T65" fmla="*/ 280 h 943"/>
                <a:gd name="T66" fmla="*/ 338 w 589"/>
                <a:gd name="T67" fmla="*/ 212 h 943"/>
                <a:gd name="T68" fmla="*/ 426 w 589"/>
                <a:gd name="T69" fmla="*/ 171 h 943"/>
                <a:gd name="T70" fmla="*/ 573 w 589"/>
                <a:gd name="T71" fmla="*/ 109 h 943"/>
                <a:gd name="T72" fmla="*/ 560 w 589"/>
                <a:gd name="T73" fmla="*/ 81 h 943"/>
                <a:gd name="T74" fmla="*/ 509 w 589"/>
                <a:gd name="T75" fmla="*/ 50 h 943"/>
                <a:gd name="T76" fmla="*/ 485 w 589"/>
                <a:gd name="T77" fmla="*/ 33 h 943"/>
                <a:gd name="T78" fmla="*/ 516 w 589"/>
                <a:gd name="T79" fmla="*/ 28 h 943"/>
                <a:gd name="T80" fmla="*/ 547 w 589"/>
                <a:gd name="T81" fmla="*/ 28 h 943"/>
                <a:gd name="T82" fmla="*/ 538 w 589"/>
                <a:gd name="T83" fmla="*/ 6 h 943"/>
                <a:gd name="T84" fmla="*/ 501 w 589"/>
                <a:gd name="T85" fmla="*/ 4 h 943"/>
                <a:gd name="T86" fmla="*/ 455 w 589"/>
                <a:gd name="T87" fmla="*/ 15 h 943"/>
                <a:gd name="T88" fmla="*/ 422 w 589"/>
                <a:gd name="T89" fmla="*/ 48 h 943"/>
                <a:gd name="T90" fmla="*/ 393 w 589"/>
                <a:gd name="T91" fmla="*/ 81 h 943"/>
                <a:gd name="T92" fmla="*/ 363 w 589"/>
                <a:gd name="T93" fmla="*/ 105 h 943"/>
                <a:gd name="T94" fmla="*/ 332 w 589"/>
                <a:gd name="T95" fmla="*/ 125 h 943"/>
                <a:gd name="T96" fmla="*/ 356 w 589"/>
                <a:gd name="T97" fmla="*/ 92 h 943"/>
                <a:gd name="T98" fmla="*/ 400 w 589"/>
                <a:gd name="T99" fmla="*/ 45 h 943"/>
                <a:gd name="T100" fmla="*/ 419 w 589"/>
                <a:gd name="T101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943">
                  <a:moveTo>
                    <a:pt x="409" y="2"/>
                  </a:moveTo>
                  <a:lnTo>
                    <a:pt x="384" y="24"/>
                  </a:lnTo>
                  <a:lnTo>
                    <a:pt x="358" y="52"/>
                  </a:lnTo>
                  <a:lnTo>
                    <a:pt x="332" y="85"/>
                  </a:lnTo>
                  <a:lnTo>
                    <a:pt x="307" y="118"/>
                  </a:lnTo>
                  <a:lnTo>
                    <a:pt x="284" y="153"/>
                  </a:lnTo>
                  <a:lnTo>
                    <a:pt x="264" y="186"/>
                  </a:lnTo>
                  <a:lnTo>
                    <a:pt x="250" y="214"/>
                  </a:lnTo>
                  <a:lnTo>
                    <a:pt x="237" y="236"/>
                  </a:lnTo>
                  <a:lnTo>
                    <a:pt x="218" y="285"/>
                  </a:lnTo>
                  <a:lnTo>
                    <a:pt x="204" y="349"/>
                  </a:lnTo>
                  <a:lnTo>
                    <a:pt x="194" y="410"/>
                  </a:lnTo>
                  <a:lnTo>
                    <a:pt x="191" y="452"/>
                  </a:lnTo>
                  <a:lnTo>
                    <a:pt x="187" y="485"/>
                  </a:lnTo>
                  <a:lnTo>
                    <a:pt x="178" y="529"/>
                  </a:lnTo>
                  <a:lnTo>
                    <a:pt x="169" y="566"/>
                  </a:lnTo>
                  <a:lnTo>
                    <a:pt x="163" y="585"/>
                  </a:lnTo>
                  <a:lnTo>
                    <a:pt x="160" y="588"/>
                  </a:lnTo>
                  <a:lnTo>
                    <a:pt x="158" y="592"/>
                  </a:lnTo>
                  <a:lnTo>
                    <a:pt x="154" y="596"/>
                  </a:lnTo>
                  <a:lnTo>
                    <a:pt x="150" y="597"/>
                  </a:lnTo>
                  <a:lnTo>
                    <a:pt x="154" y="599"/>
                  </a:lnTo>
                  <a:lnTo>
                    <a:pt x="158" y="605"/>
                  </a:lnTo>
                  <a:lnTo>
                    <a:pt x="161" y="608"/>
                  </a:lnTo>
                  <a:lnTo>
                    <a:pt x="165" y="612"/>
                  </a:lnTo>
                  <a:lnTo>
                    <a:pt x="149" y="621"/>
                  </a:lnTo>
                  <a:lnTo>
                    <a:pt x="136" y="634"/>
                  </a:lnTo>
                  <a:lnTo>
                    <a:pt x="123" y="651"/>
                  </a:lnTo>
                  <a:lnTo>
                    <a:pt x="112" y="665"/>
                  </a:lnTo>
                  <a:lnTo>
                    <a:pt x="103" y="664"/>
                  </a:lnTo>
                  <a:lnTo>
                    <a:pt x="90" y="662"/>
                  </a:lnTo>
                  <a:lnTo>
                    <a:pt x="77" y="660"/>
                  </a:lnTo>
                  <a:lnTo>
                    <a:pt x="66" y="658"/>
                  </a:lnTo>
                  <a:lnTo>
                    <a:pt x="58" y="658"/>
                  </a:lnTo>
                  <a:lnTo>
                    <a:pt x="49" y="658"/>
                  </a:lnTo>
                  <a:lnTo>
                    <a:pt x="40" y="660"/>
                  </a:lnTo>
                  <a:lnTo>
                    <a:pt x="31" y="660"/>
                  </a:lnTo>
                  <a:lnTo>
                    <a:pt x="22" y="662"/>
                  </a:lnTo>
                  <a:lnTo>
                    <a:pt x="14" y="664"/>
                  </a:lnTo>
                  <a:lnTo>
                    <a:pt x="5" y="665"/>
                  </a:lnTo>
                  <a:lnTo>
                    <a:pt x="0" y="667"/>
                  </a:lnTo>
                  <a:lnTo>
                    <a:pt x="13" y="697"/>
                  </a:lnTo>
                  <a:lnTo>
                    <a:pt x="14" y="730"/>
                  </a:lnTo>
                  <a:lnTo>
                    <a:pt x="13" y="765"/>
                  </a:lnTo>
                  <a:lnTo>
                    <a:pt x="13" y="794"/>
                  </a:lnTo>
                  <a:lnTo>
                    <a:pt x="13" y="812"/>
                  </a:lnTo>
                  <a:lnTo>
                    <a:pt x="9" y="838"/>
                  </a:lnTo>
                  <a:lnTo>
                    <a:pt x="5" y="864"/>
                  </a:lnTo>
                  <a:lnTo>
                    <a:pt x="2" y="884"/>
                  </a:lnTo>
                  <a:lnTo>
                    <a:pt x="9" y="895"/>
                  </a:lnTo>
                  <a:lnTo>
                    <a:pt x="18" y="910"/>
                  </a:lnTo>
                  <a:lnTo>
                    <a:pt x="24" y="926"/>
                  </a:lnTo>
                  <a:lnTo>
                    <a:pt x="27" y="943"/>
                  </a:lnTo>
                  <a:lnTo>
                    <a:pt x="44" y="939"/>
                  </a:lnTo>
                  <a:lnTo>
                    <a:pt x="64" y="937"/>
                  </a:lnTo>
                  <a:lnTo>
                    <a:pt x="82" y="935"/>
                  </a:lnTo>
                  <a:lnTo>
                    <a:pt x="101" y="935"/>
                  </a:lnTo>
                  <a:lnTo>
                    <a:pt x="115" y="937"/>
                  </a:lnTo>
                  <a:lnTo>
                    <a:pt x="130" y="939"/>
                  </a:lnTo>
                  <a:lnTo>
                    <a:pt x="139" y="939"/>
                  </a:lnTo>
                  <a:lnTo>
                    <a:pt x="145" y="941"/>
                  </a:lnTo>
                  <a:lnTo>
                    <a:pt x="165" y="941"/>
                  </a:lnTo>
                  <a:lnTo>
                    <a:pt x="185" y="941"/>
                  </a:lnTo>
                  <a:lnTo>
                    <a:pt x="204" y="941"/>
                  </a:lnTo>
                  <a:lnTo>
                    <a:pt x="222" y="941"/>
                  </a:lnTo>
                  <a:lnTo>
                    <a:pt x="237" y="941"/>
                  </a:lnTo>
                  <a:lnTo>
                    <a:pt x="250" y="941"/>
                  </a:lnTo>
                  <a:lnTo>
                    <a:pt x="259" y="939"/>
                  </a:lnTo>
                  <a:lnTo>
                    <a:pt x="264" y="939"/>
                  </a:lnTo>
                  <a:lnTo>
                    <a:pt x="272" y="937"/>
                  </a:lnTo>
                  <a:lnTo>
                    <a:pt x="281" y="935"/>
                  </a:lnTo>
                  <a:lnTo>
                    <a:pt x="292" y="932"/>
                  </a:lnTo>
                  <a:lnTo>
                    <a:pt x="303" y="928"/>
                  </a:lnTo>
                  <a:lnTo>
                    <a:pt x="314" y="924"/>
                  </a:lnTo>
                  <a:lnTo>
                    <a:pt x="325" y="921"/>
                  </a:lnTo>
                  <a:lnTo>
                    <a:pt x="334" y="917"/>
                  </a:lnTo>
                  <a:lnTo>
                    <a:pt x="341" y="913"/>
                  </a:lnTo>
                  <a:lnTo>
                    <a:pt x="349" y="910"/>
                  </a:lnTo>
                  <a:lnTo>
                    <a:pt x="356" y="904"/>
                  </a:lnTo>
                  <a:lnTo>
                    <a:pt x="365" y="899"/>
                  </a:lnTo>
                  <a:lnTo>
                    <a:pt x="374" y="893"/>
                  </a:lnTo>
                  <a:lnTo>
                    <a:pt x="384" y="888"/>
                  </a:lnTo>
                  <a:lnTo>
                    <a:pt x="391" y="880"/>
                  </a:lnTo>
                  <a:lnTo>
                    <a:pt x="398" y="873"/>
                  </a:lnTo>
                  <a:lnTo>
                    <a:pt x="402" y="867"/>
                  </a:lnTo>
                  <a:lnTo>
                    <a:pt x="408" y="860"/>
                  </a:lnTo>
                  <a:lnTo>
                    <a:pt x="415" y="849"/>
                  </a:lnTo>
                  <a:lnTo>
                    <a:pt x="422" y="838"/>
                  </a:lnTo>
                  <a:lnTo>
                    <a:pt x="428" y="829"/>
                  </a:lnTo>
                  <a:lnTo>
                    <a:pt x="433" y="820"/>
                  </a:lnTo>
                  <a:lnTo>
                    <a:pt x="441" y="807"/>
                  </a:lnTo>
                  <a:lnTo>
                    <a:pt x="448" y="790"/>
                  </a:lnTo>
                  <a:lnTo>
                    <a:pt x="455" y="776"/>
                  </a:lnTo>
                  <a:lnTo>
                    <a:pt x="461" y="763"/>
                  </a:lnTo>
                  <a:lnTo>
                    <a:pt x="470" y="739"/>
                  </a:lnTo>
                  <a:lnTo>
                    <a:pt x="483" y="706"/>
                  </a:lnTo>
                  <a:lnTo>
                    <a:pt x="496" y="671"/>
                  </a:lnTo>
                  <a:lnTo>
                    <a:pt x="509" y="632"/>
                  </a:lnTo>
                  <a:lnTo>
                    <a:pt x="521" y="597"/>
                  </a:lnTo>
                  <a:lnTo>
                    <a:pt x="531" y="568"/>
                  </a:lnTo>
                  <a:lnTo>
                    <a:pt x="536" y="546"/>
                  </a:lnTo>
                  <a:lnTo>
                    <a:pt x="545" y="491"/>
                  </a:lnTo>
                  <a:lnTo>
                    <a:pt x="558" y="406"/>
                  </a:lnTo>
                  <a:lnTo>
                    <a:pt x="569" y="327"/>
                  </a:lnTo>
                  <a:lnTo>
                    <a:pt x="573" y="280"/>
                  </a:lnTo>
                  <a:lnTo>
                    <a:pt x="571" y="265"/>
                  </a:lnTo>
                  <a:lnTo>
                    <a:pt x="567" y="265"/>
                  </a:lnTo>
                  <a:lnTo>
                    <a:pt x="562" y="269"/>
                  </a:lnTo>
                  <a:lnTo>
                    <a:pt x="558" y="274"/>
                  </a:lnTo>
                  <a:lnTo>
                    <a:pt x="555" y="278"/>
                  </a:lnTo>
                  <a:lnTo>
                    <a:pt x="547" y="287"/>
                  </a:lnTo>
                  <a:lnTo>
                    <a:pt x="536" y="296"/>
                  </a:lnTo>
                  <a:lnTo>
                    <a:pt x="521" y="309"/>
                  </a:lnTo>
                  <a:lnTo>
                    <a:pt x="503" y="320"/>
                  </a:lnTo>
                  <a:lnTo>
                    <a:pt x="483" y="329"/>
                  </a:lnTo>
                  <a:lnTo>
                    <a:pt x="459" y="337"/>
                  </a:lnTo>
                  <a:lnTo>
                    <a:pt x="433" y="338"/>
                  </a:lnTo>
                  <a:lnTo>
                    <a:pt x="430" y="327"/>
                  </a:lnTo>
                  <a:lnTo>
                    <a:pt x="424" y="316"/>
                  </a:lnTo>
                  <a:lnTo>
                    <a:pt x="417" y="307"/>
                  </a:lnTo>
                  <a:lnTo>
                    <a:pt x="409" y="298"/>
                  </a:lnTo>
                  <a:lnTo>
                    <a:pt x="398" y="293"/>
                  </a:lnTo>
                  <a:lnTo>
                    <a:pt x="389" y="287"/>
                  </a:lnTo>
                  <a:lnTo>
                    <a:pt x="378" y="285"/>
                  </a:lnTo>
                  <a:lnTo>
                    <a:pt x="367" y="285"/>
                  </a:lnTo>
                  <a:lnTo>
                    <a:pt x="356" y="287"/>
                  </a:lnTo>
                  <a:lnTo>
                    <a:pt x="343" y="287"/>
                  </a:lnTo>
                  <a:lnTo>
                    <a:pt x="330" y="289"/>
                  </a:lnTo>
                  <a:lnTo>
                    <a:pt x="319" y="287"/>
                  </a:lnTo>
                  <a:lnTo>
                    <a:pt x="310" y="287"/>
                  </a:lnTo>
                  <a:lnTo>
                    <a:pt x="303" y="283"/>
                  </a:lnTo>
                  <a:lnTo>
                    <a:pt x="299" y="280"/>
                  </a:lnTo>
                  <a:lnTo>
                    <a:pt x="299" y="272"/>
                  </a:lnTo>
                  <a:lnTo>
                    <a:pt x="308" y="254"/>
                  </a:lnTo>
                  <a:lnTo>
                    <a:pt x="323" y="232"/>
                  </a:lnTo>
                  <a:lnTo>
                    <a:pt x="338" y="212"/>
                  </a:lnTo>
                  <a:lnTo>
                    <a:pt x="351" y="202"/>
                  </a:lnTo>
                  <a:lnTo>
                    <a:pt x="363" y="197"/>
                  </a:lnTo>
                  <a:lnTo>
                    <a:pt x="391" y="186"/>
                  </a:lnTo>
                  <a:lnTo>
                    <a:pt x="426" y="171"/>
                  </a:lnTo>
                  <a:lnTo>
                    <a:pt x="466" y="153"/>
                  </a:lnTo>
                  <a:lnTo>
                    <a:pt x="507" y="136"/>
                  </a:lnTo>
                  <a:lnTo>
                    <a:pt x="545" y="122"/>
                  </a:lnTo>
                  <a:lnTo>
                    <a:pt x="573" y="109"/>
                  </a:lnTo>
                  <a:lnTo>
                    <a:pt x="589" y="103"/>
                  </a:lnTo>
                  <a:lnTo>
                    <a:pt x="582" y="98"/>
                  </a:lnTo>
                  <a:lnTo>
                    <a:pt x="573" y="89"/>
                  </a:lnTo>
                  <a:lnTo>
                    <a:pt x="560" y="81"/>
                  </a:lnTo>
                  <a:lnTo>
                    <a:pt x="547" y="72"/>
                  </a:lnTo>
                  <a:lnTo>
                    <a:pt x="533" y="63"/>
                  </a:lnTo>
                  <a:lnTo>
                    <a:pt x="520" y="56"/>
                  </a:lnTo>
                  <a:lnTo>
                    <a:pt x="509" y="50"/>
                  </a:lnTo>
                  <a:lnTo>
                    <a:pt x="499" y="46"/>
                  </a:lnTo>
                  <a:lnTo>
                    <a:pt x="488" y="43"/>
                  </a:lnTo>
                  <a:lnTo>
                    <a:pt x="483" y="37"/>
                  </a:lnTo>
                  <a:lnTo>
                    <a:pt x="485" y="33"/>
                  </a:lnTo>
                  <a:lnTo>
                    <a:pt x="494" y="30"/>
                  </a:lnTo>
                  <a:lnTo>
                    <a:pt x="499" y="28"/>
                  </a:lnTo>
                  <a:lnTo>
                    <a:pt x="509" y="28"/>
                  </a:lnTo>
                  <a:lnTo>
                    <a:pt x="516" y="28"/>
                  </a:lnTo>
                  <a:lnTo>
                    <a:pt x="525" y="26"/>
                  </a:lnTo>
                  <a:lnTo>
                    <a:pt x="533" y="26"/>
                  </a:lnTo>
                  <a:lnTo>
                    <a:pt x="542" y="26"/>
                  </a:lnTo>
                  <a:lnTo>
                    <a:pt x="547" y="28"/>
                  </a:lnTo>
                  <a:lnTo>
                    <a:pt x="553" y="28"/>
                  </a:lnTo>
                  <a:lnTo>
                    <a:pt x="551" y="19"/>
                  </a:lnTo>
                  <a:lnTo>
                    <a:pt x="545" y="11"/>
                  </a:lnTo>
                  <a:lnTo>
                    <a:pt x="538" y="6"/>
                  </a:lnTo>
                  <a:lnTo>
                    <a:pt x="527" y="2"/>
                  </a:lnTo>
                  <a:lnTo>
                    <a:pt x="520" y="2"/>
                  </a:lnTo>
                  <a:lnTo>
                    <a:pt x="512" y="2"/>
                  </a:lnTo>
                  <a:lnTo>
                    <a:pt x="501" y="4"/>
                  </a:lnTo>
                  <a:lnTo>
                    <a:pt x="490" y="4"/>
                  </a:lnTo>
                  <a:lnTo>
                    <a:pt x="479" y="8"/>
                  </a:lnTo>
                  <a:lnTo>
                    <a:pt x="466" y="11"/>
                  </a:lnTo>
                  <a:lnTo>
                    <a:pt x="455" y="15"/>
                  </a:lnTo>
                  <a:lnTo>
                    <a:pt x="446" y="22"/>
                  </a:lnTo>
                  <a:lnTo>
                    <a:pt x="439" y="30"/>
                  </a:lnTo>
                  <a:lnTo>
                    <a:pt x="430" y="39"/>
                  </a:lnTo>
                  <a:lnTo>
                    <a:pt x="422" y="48"/>
                  </a:lnTo>
                  <a:lnTo>
                    <a:pt x="415" y="57"/>
                  </a:lnTo>
                  <a:lnTo>
                    <a:pt x="406" y="67"/>
                  </a:lnTo>
                  <a:lnTo>
                    <a:pt x="400" y="74"/>
                  </a:lnTo>
                  <a:lnTo>
                    <a:pt x="393" y="81"/>
                  </a:lnTo>
                  <a:lnTo>
                    <a:pt x="387" y="87"/>
                  </a:lnTo>
                  <a:lnTo>
                    <a:pt x="380" y="92"/>
                  </a:lnTo>
                  <a:lnTo>
                    <a:pt x="373" y="98"/>
                  </a:lnTo>
                  <a:lnTo>
                    <a:pt x="363" y="105"/>
                  </a:lnTo>
                  <a:lnTo>
                    <a:pt x="354" y="111"/>
                  </a:lnTo>
                  <a:lnTo>
                    <a:pt x="347" y="118"/>
                  </a:lnTo>
                  <a:lnTo>
                    <a:pt x="338" y="122"/>
                  </a:lnTo>
                  <a:lnTo>
                    <a:pt x="332" y="125"/>
                  </a:lnTo>
                  <a:lnTo>
                    <a:pt x="329" y="125"/>
                  </a:lnTo>
                  <a:lnTo>
                    <a:pt x="330" y="120"/>
                  </a:lnTo>
                  <a:lnTo>
                    <a:pt x="341" y="107"/>
                  </a:lnTo>
                  <a:lnTo>
                    <a:pt x="356" y="92"/>
                  </a:lnTo>
                  <a:lnTo>
                    <a:pt x="371" y="79"/>
                  </a:lnTo>
                  <a:lnTo>
                    <a:pt x="378" y="70"/>
                  </a:lnTo>
                  <a:lnTo>
                    <a:pt x="389" y="59"/>
                  </a:lnTo>
                  <a:lnTo>
                    <a:pt x="400" y="45"/>
                  </a:lnTo>
                  <a:lnTo>
                    <a:pt x="411" y="30"/>
                  </a:lnTo>
                  <a:lnTo>
                    <a:pt x="419" y="17"/>
                  </a:lnTo>
                  <a:lnTo>
                    <a:pt x="422" y="6"/>
                  </a:lnTo>
                  <a:lnTo>
                    <a:pt x="419" y="0"/>
                  </a:lnTo>
                  <a:lnTo>
                    <a:pt x="40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8" name="Freeform 154"/>
            <p:cNvSpPr>
              <a:spLocks/>
            </p:cNvSpPr>
            <p:nvPr/>
          </p:nvSpPr>
          <p:spPr bwMode="auto">
            <a:xfrm>
              <a:off x="4955" y="2980"/>
              <a:ext cx="295" cy="397"/>
            </a:xfrm>
            <a:custGeom>
              <a:avLst/>
              <a:gdLst>
                <a:gd name="T0" fmla="*/ 351 w 589"/>
                <a:gd name="T1" fmla="*/ 202 h 794"/>
                <a:gd name="T2" fmla="*/ 507 w 589"/>
                <a:gd name="T3" fmla="*/ 136 h 794"/>
                <a:gd name="T4" fmla="*/ 573 w 589"/>
                <a:gd name="T5" fmla="*/ 89 h 794"/>
                <a:gd name="T6" fmla="*/ 509 w 589"/>
                <a:gd name="T7" fmla="*/ 50 h 794"/>
                <a:gd name="T8" fmla="*/ 494 w 589"/>
                <a:gd name="T9" fmla="*/ 30 h 794"/>
                <a:gd name="T10" fmla="*/ 533 w 589"/>
                <a:gd name="T11" fmla="*/ 26 h 794"/>
                <a:gd name="T12" fmla="*/ 545 w 589"/>
                <a:gd name="T13" fmla="*/ 11 h 794"/>
                <a:gd name="T14" fmla="*/ 501 w 589"/>
                <a:gd name="T15" fmla="*/ 4 h 794"/>
                <a:gd name="T16" fmla="*/ 446 w 589"/>
                <a:gd name="T17" fmla="*/ 22 h 794"/>
                <a:gd name="T18" fmla="*/ 406 w 589"/>
                <a:gd name="T19" fmla="*/ 67 h 794"/>
                <a:gd name="T20" fmla="*/ 373 w 589"/>
                <a:gd name="T21" fmla="*/ 98 h 794"/>
                <a:gd name="T22" fmla="*/ 332 w 589"/>
                <a:gd name="T23" fmla="*/ 125 h 794"/>
                <a:gd name="T24" fmla="*/ 371 w 589"/>
                <a:gd name="T25" fmla="*/ 79 h 794"/>
                <a:gd name="T26" fmla="*/ 419 w 589"/>
                <a:gd name="T27" fmla="*/ 17 h 794"/>
                <a:gd name="T28" fmla="*/ 358 w 589"/>
                <a:gd name="T29" fmla="*/ 52 h 794"/>
                <a:gd name="T30" fmla="*/ 250 w 589"/>
                <a:gd name="T31" fmla="*/ 214 h 794"/>
                <a:gd name="T32" fmla="*/ 191 w 589"/>
                <a:gd name="T33" fmla="*/ 452 h 794"/>
                <a:gd name="T34" fmla="*/ 160 w 589"/>
                <a:gd name="T35" fmla="*/ 588 h 794"/>
                <a:gd name="T36" fmla="*/ 158 w 589"/>
                <a:gd name="T37" fmla="*/ 605 h 794"/>
                <a:gd name="T38" fmla="*/ 123 w 589"/>
                <a:gd name="T39" fmla="*/ 651 h 794"/>
                <a:gd name="T40" fmla="*/ 66 w 589"/>
                <a:gd name="T41" fmla="*/ 658 h 794"/>
                <a:gd name="T42" fmla="*/ 22 w 589"/>
                <a:gd name="T43" fmla="*/ 662 h 794"/>
                <a:gd name="T44" fmla="*/ 14 w 589"/>
                <a:gd name="T45" fmla="*/ 730 h 794"/>
                <a:gd name="T46" fmla="*/ 49 w 589"/>
                <a:gd name="T47" fmla="*/ 790 h 794"/>
                <a:gd name="T48" fmla="*/ 108 w 589"/>
                <a:gd name="T49" fmla="*/ 790 h 794"/>
                <a:gd name="T50" fmla="*/ 123 w 589"/>
                <a:gd name="T51" fmla="*/ 750 h 794"/>
                <a:gd name="T52" fmla="*/ 130 w 589"/>
                <a:gd name="T53" fmla="*/ 717 h 794"/>
                <a:gd name="T54" fmla="*/ 145 w 589"/>
                <a:gd name="T55" fmla="*/ 693 h 794"/>
                <a:gd name="T56" fmla="*/ 163 w 589"/>
                <a:gd name="T57" fmla="*/ 678 h 794"/>
                <a:gd name="T58" fmla="*/ 239 w 589"/>
                <a:gd name="T59" fmla="*/ 711 h 794"/>
                <a:gd name="T60" fmla="*/ 299 w 589"/>
                <a:gd name="T61" fmla="*/ 743 h 794"/>
                <a:gd name="T62" fmla="*/ 354 w 589"/>
                <a:gd name="T63" fmla="*/ 726 h 794"/>
                <a:gd name="T64" fmla="*/ 316 w 589"/>
                <a:gd name="T65" fmla="*/ 673 h 794"/>
                <a:gd name="T66" fmla="*/ 272 w 589"/>
                <a:gd name="T67" fmla="*/ 608 h 794"/>
                <a:gd name="T68" fmla="*/ 312 w 589"/>
                <a:gd name="T69" fmla="*/ 575 h 794"/>
                <a:gd name="T70" fmla="*/ 400 w 589"/>
                <a:gd name="T71" fmla="*/ 564 h 794"/>
                <a:gd name="T72" fmla="*/ 459 w 589"/>
                <a:gd name="T73" fmla="*/ 537 h 794"/>
                <a:gd name="T74" fmla="*/ 398 w 589"/>
                <a:gd name="T75" fmla="*/ 471 h 794"/>
                <a:gd name="T76" fmla="*/ 338 w 589"/>
                <a:gd name="T77" fmla="*/ 463 h 794"/>
                <a:gd name="T78" fmla="*/ 307 w 589"/>
                <a:gd name="T79" fmla="*/ 452 h 794"/>
                <a:gd name="T80" fmla="*/ 351 w 589"/>
                <a:gd name="T81" fmla="*/ 423 h 794"/>
                <a:gd name="T82" fmla="*/ 498 w 589"/>
                <a:gd name="T83" fmla="*/ 373 h 794"/>
                <a:gd name="T84" fmla="*/ 567 w 589"/>
                <a:gd name="T85" fmla="*/ 265 h 794"/>
                <a:gd name="T86" fmla="*/ 536 w 589"/>
                <a:gd name="T87" fmla="*/ 296 h 794"/>
                <a:gd name="T88" fmla="*/ 433 w 589"/>
                <a:gd name="T89" fmla="*/ 338 h 794"/>
                <a:gd name="T90" fmla="*/ 398 w 589"/>
                <a:gd name="T91" fmla="*/ 293 h 794"/>
                <a:gd name="T92" fmla="*/ 343 w 589"/>
                <a:gd name="T93" fmla="*/ 287 h 794"/>
                <a:gd name="T94" fmla="*/ 299 w 589"/>
                <a:gd name="T95" fmla="*/ 280 h 794"/>
                <a:gd name="T96" fmla="*/ 277 w 589"/>
                <a:gd name="T97" fmla="*/ 342 h 794"/>
                <a:gd name="T98" fmla="*/ 343 w 589"/>
                <a:gd name="T99" fmla="*/ 322 h 794"/>
                <a:gd name="T100" fmla="*/ 395 w 589"/>
                <a:gd name="T101" fmla="*/ 342 h 794"/>
                <a:gd name="T102" fmla="*/ 354 w 589"/>
                <a:gd name="T103" fmla="*/ 338 h 794"/>
                <a:gd name="T104" fmla="*/ 319 w 589"/>
                <a:gd name="T105" fmla="*/ 364 h 794"/>
                <a:gd name="T106" fmla="*/ 277 w 589"/>
                <a:gd name="T107" fmla="*/ 394 h 794"/>
                <a:gd name="T108" fmla="*/ 240 w 589"/>
                <a:gd name="T109" fmla="*/ 500 h 794"/>
                <a:gd name="T110" fmla="*/ 213 w 589"/>
                <a:gd name="T111" fmla="*/ 597 h 794"/>
                <a:gd name="T112" fmla="*/ 237 w 589"/>
                <a:gd name="T113" fmla="*/ 467 h 794"/>
                <a:gd name="T114" fmla="*/ 250 w 589"/>
                <a:gd name="T115" fmla="*/ 364 h 794"/>
                <a:gd name="T116" fmla="*/ 277 w 589"/>
                <a:gd name="T117" fmla="*/ 293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9" h="794">
                  <a:moveTo>
                    <a:pt x="299" y="272"/>
                  </a:moveTo>
                  <a:lnTo>
                    <a:pt x="308" y="254"/>
                  </a:lnTo>
                  <a:lnTo>
                    <a:pt x="323" y="232"/>
                  </a:lnTo>
                  <a:lnTo>
                    <a:pt x="338" y="212"/>
                  </a:lnTo>
                  <a:lnTo>
                    <a:pt x="351" y="202"/>
                  </a:lnTo>
                  <a:lnTo>
                    <a:pt x="363" y="197"/>
                  </a:lnTo>
                  <a:lnTo>
                    <a:pt x="391" y="186"/>
                  </a:lnTo>
                  <a:lnTo>
                    <a:pt x="426" y="171"/>
                  </a:lnTo>
                  <a:lnTo>
                    <a:pt x="466" y="153"/>
                  </a:lnTo>
                  <a:lnTo>
                    <a:pt x="507" y="136"/>
                  </a:lnTo>
                  <a:lnTo>
                    <a:pt x="545" y="122"/>
                  </a:lnTo>
                  <a:lnTo>
                    <a:pt x="573" y="109"/>
                  </a:lnTo>
                  <a:lnTo>
                    <a:pt x="589" y="103"/>
                  </a:lnTo>
                  <a:lnTo>
                    <a:pt x="582" y="98"/>
                  </a:lnTo>
                  <a:lnTo>
                    <a:pt x="573" y="89"/>
                  </a:lnTo>
                  <a:lnTo>
                    <a:pt x="560" y="81"/>
                  </a:lnTo>
                  <a:lnTo>
                    <a:pt x="547" y="72"/>
                  </a:lnTo>
                  <a:lnTo>
                    <a:pt x="533" y="63"/>
                  </a:lnTo>
                  <a:lnTo>
                    <a:pt x="520" y="56"/>
                  </a:lnTo>
                  <a:lnTo>
                    <a:pt x="509" y="50"/>
                  </a:lnTo>
                  <a:lnTo>
                    <a:pt x="499" y="46"/>
                  </a:lnTo>
                  <a:lnTo>
                    <a:pt x="488" y="43"/>
                  </a:lnTo>
                  <a:lnTo>
                    <a:pt x="483" y="37"/>
                  </a:lnTo>
                  <a:lnTo>
                    <a:pt x="485" y="33"/>
                  </a:lnTo>
                  <a:lnTo>
                    <a:pt x="494" y="30"/>
                  </a:lnTo>
                  <a:lnTo>
                    <a:pt x="499" y="28"/>
                  </a:lnTo>
                  <a:lnTo>
                    <a:pt x="509" y="28"/>
                  </a:lnTo>
                  <a:lnTo>
                    <a:pt x="516" y="28"/>
                  </a:lnTo>
                  <a:lnTo>
                    <a:pt x="525" y="26"/>
                  </a:lnTo>
                  <a:lnTo>
                    <a:pt x="533" y="26"/>
                  </a:lnTo>
                  <a:lnTo>
                    <a:pt x="542" y="26"/>
                  </a:lnTo>
                  <a:lnTo>
                    <a:pt x="547" y="28"/>
                  </a:lnTo>
                  <a:lnTo>
                    <a:pt x="553" y="28"/>
                  </a:lnTo>
                  <a:lnTo>
                    <a:pt x="551" y="19"/>
                  </a:lnTo>
                  <a:lnTo>
                    <a:pt x="545" y="11"/>
                  </a:lnTo>
                  <a:lnTo>
                    <a:pt x="538" y="6"/>
                  </a:lnTo>
                  <a:lnTo>
                    <a:pt x="527" y="2"/>
                  </a:lnTo>
                  <a:lnTo>
                    <a:pt x="520" y="2"/>
                  </a:lnTo>
                  <a:lnTo>
                    <a:pt x="512" y="2"/>
                  </a:lnTo>
                  <a:lnTo>
                    <a:pt x="501" y="4"/>
                  </a:lnTo>
                  <a:lnTo>
                    <a:pt x="490" y="4"/>
                  </a:lnTo>
                  <a:lnTo>
                    <a:pt x="479" y="8"/>
                  </a:lnTo>
                  <a:lnTo>
                    <a:pt x="466" y="11"/>
                  </a:lnTo>
                  <a:lnTo>
                    <a:pt x="455" y="15"/>
                  </a:lnTo>
                  <a:lnTo>
                    <a:pt x="446" y="22"/>
                  </a:lnTo>
                  <a:lnTo>
                    <a:pt x="439" y="30"/>
                  </a:lnTo>
                  <a:lnTo>
                    <a:pt x="430" y="39"/>
                  </a:lnTo>
                  <a:lnTo>
                    <a:pt x="422" y="48"/>
                  </a:lnTo>
                  <a:lnTo>
                    <a:pt x="415" y="57"/>
                  </a:lnTo>
                  <a:lnTo>
                    <a:pt x="406" y="67"/>
                  </a:lnTo>
                  <a:lnTo>
                    <a:pt x="400" y="74"/>
                  </a:lnTo>
                  <a:lnTo>
                    <a:pt x="393" y="81"/>
                  </a:lnTo>
                  <a:lnTo>
                    <a:pt x="387" y="87"/>
                  </a:lnTo>
                  <a:lnTo>
                    <a:pt x="380" y="92"/>
                  </a:lnTo>
                  <a:lnTo>
                    <a:pt x="373" y="98"/>
                  </a:lnTo>
                  <a:lnTo>
                    <a:pt x="363" y="105"/>
                  </a:lnTo>
                  <a:lnTo>
                    <a:pt x="354" y="111"/>
                  </a:lnTo>
                  <a:lnTo>
                    <a:pt x="347" y="118"/>
                  </a:lnTo>
                  <a:lnTo>
                    <a:pt x="338" y="122"/>
                  </a:lnTo>
                  <a:lnTo>
                    <a:pt x="332" y="125"/>
                  </a:lnTo>
                  <a:lnTo>
                    <a:pt x="329" y="125"/>
                  </a:lnTo>
                  <a:lnTo>
                    <a:pt x="330" y="120"/>
                  </a:lnTo>
                  <a:lnTo>
                    <a:pt x="341" y="107"/>
                  </a:lnTo>
                  <a:lnTo>
                    <a:pt x="356" y="92"/>
                  </a:lnTo>
                  <a:lnTo>
                    <a:pt x="371" y="79"/>
                  </a:lnTo>
                  <a:lnTo>
                    <a:pt x="378" y="70"/>
                  </a:lnTo>
                  <a:lnTo>
                    <a:pt x="389" y="59"/>
                  </a:lnTo>
                  <a:lnTo>
                    <a:pt x="400" y="45"/>
                  </a:lnTo>
                  <a:lnTo>
                    <a:pt x="411" y="30"/>
                  </a:lnTo>
                  <a:lnTo>
                    <a:pt x="419" y="17"/>
                  </a:lnTo>
                  <a:lnTo>
                    <a:pt x="422" y="6"/>
                  </a:lnTo>
                  <a:lnTo>
                    <a:pt x="419" y="0"/>
                  </a:lnTo>
                  <a:lnTo>
                    <a:pt x="409" y="2"/>
                  </a:lnTo>
                  <a:lnTo>
                    <a:pt x="384" y="24"/>
                  </a:lnTo>
                  <a:lnTo>
                    <a:pt x="358" y="52"/>
                  </a:lnTo>
                  <a:lnTo>
                    <a:pt x="332" y="85"/>
                  </a:lnTo>
                  <a:lnTo>
                    <a:pt x="307" y="118"/>
                  </a:lnTo>
                  <a:lnTo>
                    <a:pt x="284" y="153"/>
                  </a:lnTo>
                  <a:lnTo>
                    <a:pt x="264" y="186"/>
                  </a:lnTo>
                  <a:lnTo>
                    <a:pt x="250" y="214"/>
                  </a:lnTo>
                  <a:lnTo>
                    <a:pt x="237" y="236"/>
                  </a:lnTo>
                  <a:lnTo>
                    <a:pt x="218" y="285"/>
                  </a:lnTo>
                  <a:lnTo>
                    <a:pt x="204" y="349"/>
                  </a:lnTo>
                  <a:lnTo>
                    <a:pt x="194" y="410"/>
                  </a:lnTo>
                  <a:lnTo>
                    <a:pt x="191" y="452"/>
                  </a:lnTo>
                  <a:lnTo>
                    <a:pt x="187" y="485"/>
                  </a:lnTo>
                  <a:lnTo>
                    <a:pt x="178" y="529"/>
                  </a:lnTo>
                  <a:lnTo>
                    <a:pt x="169" y="566"/>
                  </a:lnTo>
                  <a:lnTo>
                    <a:pt x="163" y="585"/>
                  </a:lnTo>
                  <a:lnTo>
                    <a:pt x="160" y="588"/>
                  </a:lnTo>
                  <a:lnTo>
                    <a:pt x="158" y="592"/>
                  </a:lnTo>
                  <a:lnTo>
                    <a:pt x="154" y="596"/>
                  </a:lnTo>
                  <a:lnTo>
                    <a:pt x="150" y="597"/>
                  </a:lnTo>
                  <a:lnTo>
                    <a:pt x="154" y="599"/>
                  </a:lnTo>
                  <a:lnTo>
                    <a:pt x="158" y="605"/>
                  </a:lnTo>
                  <a:lnTo>
                    <a:pt x="161" y="608"/>
                  </a:lnTo>
                  <a:lnTo>
                    <a:pt x="165" y="612"/>
                  </a:lnTo>
                  <a:lnTo>
                    <a:pt x="149" y="621"/>
                  </a:lnTo>
                  <a:lnTo>
                    <a:pt x="136" y="634"/>
                  </a:lnTo>
                  <a:lnTo>
                    <a:pt x="123" y="651"/>
                  </a:lnTo>
                  <a:lnTo>
                    <a:pt x="112" y="665"/>
                  </a:lnTo>
                  <a:lnTo>
                    <a:pt x="103" y="664"/>
                  </a:lnTo>
                  <a:lnTo>
                    <a:pt x="90" y="662"/>
                  </a:lnTo>
                  <a:lnTo>
                    <a:pt x="77" y="660"/>
                  </a:lnTo>
                  <a:lnTo>
                    <a:pt x="66" y="658"/>
                  </a:lnTo>
                  <a:lnTo>
                    <a:pt x="58" y="658"/>
                  </a:lnTo>
                  <a:lnTo>
                    <a:pt x="49" y="658"/>
                  </a:lnTo>
                  <a:lnTo>
                    <a:pt x="40" y="660"/>
                  </a:lnTo>
                  <a:lnTo>
                    <a:pt x="31" y="660"/>
                  </a:lnTo>
                  <a:lnTo>
                    <a:pt x="22" y="662"/>
                  </a:lnTo>
                  <a:lnTo>
                    <a:pt x="14" y="664"/>
                  </a:lnTo>
                  <a:lnTo>
                    <a:pt x="5" y="665"/>
                  </a:lnTo>
                  <a:lnTo>
                    <a:pt x="0" y="667"/>
                  </a:lnTo>
                  <a:lnTo>
                    <a:pt x="13" y="697"/>
                  </a:lnTo>
                  <a:lnTo>
                    <a:pt x="14" y="730"/>
                  </a:lnTo>
                  <a:lnTo>
                    <a:pt x="13" y="765"/>
                  </a:lnTo>
                  <a:lnTo>
                    <a:pt x="13" y="794"/>
                  </a:lnTo>
                  <a:lnTo>
                    <a:pt x="24" y="794"/>
                  </a:lnTo>
                  <a:lnTo>
                    <a:pt x="36" y="792"/>
                  </a:lnTo>
                  <a:lnTo>
                    <a:pt x="49" y="790"/>
                  </a:lnTo>
                  <a:lnTo>
                    <a:pt x="64" y="788"/>
                  </a:lnTo>
                  <a:lnTo>
                    <a:pt x="77" y="788"/>
                  </a:lnTo>
                  <a:lnTo>
                    <a:pt x="90" y="788"/>
                  </a:lnTo>
                  <a:lnTo>
                    <a:pt x="99" y="788"/>
                  </a:lnTo>
                  <a:lnTo>
                    <a:pt x="108" y="790"/>
                  </a:lnTo>
                  <a:lnTo>
                    <a:pt x="115" y="779"/>
                  </a:lnTo>
                  <a:lnTo>
                    <a:pt x="121" y="770"/>
                  </a:lnTo>
                  <a:lnTo>
                    <a:pt x="125" y="763"/>
                  </a:lnTo>
                  <a:lnTo>
                    <a:pt x="125" y="757"/>
                  </a:lnTo>
                  <a:lnTo>
                    <a:pt x="123" y="750"/>
                  </a:lnTo>
                  <a:lnTo>
                    <a:pt x="121" y="739"/>
                  </a:lnTo>
                  <a:lnTo>
                    <a:pt x="119" y="728"/>
                  </a:lnTo>
                  <a:lnTo>
                    <a:pt x="117" y="721"/>
                  </a:lnTo>
                  <a:lnTo>
                    <a:pt x="123" y="721"/>
                  </a:lnTo>
                  <a:lnTo>
                    <a:pt x="130" y="717"/>
                  </a:lnTo>
                  <a:lnTo>
                    <a:pt x="136" y="713"/>
                  </a:lnTo>
                  <a:lnTo>
                    <a:pt x="139" y="711"/>
                  </a:lnTo>
                  <a:lnTo>
                    <a:pt x="143" y="708"/>
                  </a:lnTo>
                  <a:lnTo>
                    <a:pt x="145" y="700"/>
                  </a:lnTo>
                  <a:lnTo>
                    <a:pt x="145" y="693"/>
                  </a:lnTo>
                  <a:lnTo>
                    <a:pt x="143" y="687"/>
                  </a:lnTo>
                  <a:lnTo>
                    <a:pt x="149" y="684"/>
                  </a:lnTo>
                  <a:lnTo>
                    <a:pt x="154" y="682"/>
                  </a:lnTo>
                  <a:lnTo>
                    <a:pt x="160" y="678"/>
                  </a:lnTo>
                  <a:lnTo>
                    <a:pt x="163" y="678"/>
                  </a:lnTo>
                  <a:lnTo>
                    <a:pt x="174" y="682"/>
                  </a:lnTo>
                  <a:lnTo>
                    <a:pt x="189" y="689"/>
                  </a:lnTo>
                  <a:lnTo>
                    <a:pt x="205" y="697"/>
                  </a:lnTo>
                  <a:lnTo>
                    <a:pt x="222" y="704"/>
                  </a:lnTo>
                  <a:lnTo>
                    <a:pt x="239" y="711"/>
                  </a:lnTo>
                  <a:lnTo>
                    <a:pt x="255" y="719"/>
                  </a:lnTo>
                  <a:lnTo>
                    <a:pt x="268" y="726"/>
                  </a:lnTo>
                  <a:lnTo>
                    <a:pt x="277" y="732"/>
                  </a:lnTo>
                  <a:lnTo>
                    <a:pt x="290" y="739"/>
                  </a:lnTo>
                  <a:lnTo>
                    <a:pt x="299" y="743"/>
                  </a:lnTo>
                  <a:lnTo>
                    <a:pt x="308" y="744"/>
                  </a:lnTo>
                  <a:lnTo>
                    <a:pt x="318" y="743"/>
                  </a:lnTo>
                  <a:lnTo>
                    <a:pt x="330" y="737"/>
                  </a:lnTo>
                  <a:lnTo>
                    <a:pt x="345" y="732"/>
                  </a:lnTo>
                  <a:lnTo>
                    <a:pt x="354" y="726"/>
                  </a:lnTo>
                  <a:lnTo>
                    <a:pt x="356" y="719"/>
                  </a:lnTo>
                  <a:lnTo>
                    <a:pt x="351" y="713"/>
                  </a:lnTo>
                  <a:lnTo>
                    <a:pt x="341" y="702"/>
                  </a:lnTo>
                  <a:lnTo>
                    <a:pt x="329" y="687"/>
                  </a:lnTo>
                  <a:lnTo>
                    <a:pt x="316" y="673"/>
                  </a:lnTo>
                  <a:lnTo>
                    <a:pt x="303" y="656"/>
                  </a:lnTo>
                  <a:lnTo>
                    <a:pt x="290" y="642"/>
                  </a:lnTo>
                  <a:lnTo>
                    <a:pt x="281" y="629"/>
                  </a:lnTo>
                  <a:lnTo>
                    <a:pt x="275" y="621"/>
                  </a:lnTo>
                  <a:lnTo>
                    <a:pt x="272" y="608"/>
                  </a:lnTo>
                  <a:lnTo>
                    <a:pt x="270" y="596"/>
                  </a:lnTo>
                  <a:lnTo>
                    <a:pt x="275" y="585"/>
                  </a:lnTo>
                  <a:lnTo>
                    <a:pt x="286" y="579"/>
                  </a:lnTo>
                  <a:lnTo>
                    <a:pt x="297" y="577"/>
                  </a:lnTo>
                  <a:lnTo>
                    <a:pt x="312" y="575"/>
                  </a:lnTo>
                  <a:lnTo>
                    <a:pt x="329" y="572"/>
                  </a:lnTo>
                  <a:lnTo>
                    <a:pt x="349" y="570"/>
                  </a:lnTo>
                  <a:lnTo>
                    <a:pt x="369" y="568"/>
                  </a:lnTo>
                  <a:lnTo>
                    <a:pt x="386" y="566"/>
                  </a:lnTo>
                  <a:lnTo>
                    <a:pt x="400" y="564"/>
                  </a:lnTo>
                  <a:lnTo>
                    <a:pt x="411" y="564"/>
                  </a:lnTo>
                  <a:lnTo>
                    <a:pt x="428" y="564"/>
                  </a:lnTo>
                  <a:lnTo>
                    <a:pt x="442" y="559"/>
                  </a:lnTo>
                  <a:lnTo>
                    <a:pt x="454" y="548"/>
                  </a:lnTo>
                  <a:lnTo>
                    <a:pt x="459" y="537"/>
                  </a:lnTo>
                  <a:lnTo>
                    <a:pt x="454" y="520"/>
                  </a:lnTo>
                  <a:lnTo>
                    <a:pt x="441" y="498"/>
                  </a:lnTo>
                  <a:lnTo>
                    <a:pt x="424" y="482"/>
                  </a:lnTo>
                  <a:lnTo>
                    <a:pt x="408" y="473"/>
                  </a:lnTo>
                  <a:lnTo>
                    <a:pt x="398" y="471"/>
                  </a:lnTo>
                  <a:lnTo>
                    <a:pt x="387" y="471"/>
                  </a:lnTo>
                  <a:lnTo>
                    <a:pt x="374" y="469"/>
                  </a:lnTo>
                  <a:lnTo>
                    <a:pt x="362" y="467"/>
                  </a:lnTo>
                  <a:lnTo>
                    <a:pt x="349" y="465"/>
                  </a:lnTo>
                  <a:lnTo>
                    <a:pt x="338" y="463"/>
                  </a:lnTo>
                  <a:lnTo>
                    <a:pt x="329" y="462"/>
                  </a:lnTo>
                  <a:lnTo>
                    <a:pt x="323" y="462"/>
                  </a:lnTo>
                  <a:lnTo>
                    <a:pt x="316" y="460"/>
                  </a:lnTo>
                  <a:lnTo>
                    <a:pt x="308" y="458"/>
                  </a:lnTo>
                  <a:lnTo>
                    <a:pt x="307" y="452"/>
                  </a:lnTo>
                  <a:lnTo>
                    <a:pt x="310" y="445"/>
                  </a:lnTo>
                  <a:lnTo>
                    <a:pt x="319" y="438"/>
                  </a:lnTo>
                  <a:lnTo>
                    <a:pt x="330" y="430"/>
                  </a:lnTo>
                  <a:lnTo>
                    <a:pt x="340" y="425"/>
                  </a:lnTo>
                  <a:lnTo>
                    <a:pt x="351" y="423"/>
                  </a:lnTo>
                  <a:lnTo>
                    <a:pt x="363" y="421"/>
                  </a:lnTo>
                  <a:lnTo>
                    <a:pt x="387" y="416"/>
                  </a:lnTo>
                  <a:lnTo>
                    <a:pt x="420" y="406"/>
                  </a:lnTo>
                  <a:lnTo>
                    <a:pt x="459" y="392"/>
                  </a:lnTo>
                  <a:lnTo>
                    <a:pt x="498" y="373"/>
                  </a:lnTo>
                  <a:lnTo>
                    <a:pt x="531" y="348"/>
                  </a:lnTo>
                  <a:lnTo>
                    <a:pt x="558" y="318"/>
                  </a:lnTo>
                  <a:lnTo>
                    <a:pt x="573" y="280"/>
                  </a:lnTo>
                  <a:lnTo>
                    <a:pt x="571" y="265"/>
                  </a:lnTo>
                  <a:lnTo>
                    <a:pt x="567" y="265"/>
                  </a:lnTo>
                  <a:lnTo>
                    <a:pt x="562" y="269"/>
                  </a:lnTo>
                  <a:lnTo>
                    <a:pt x="558" y="274"/>
                  </a:lnTo>
                  <a:lnTo>
                    <a:pt x="555" y="278"/>
                  </a:lnTo>
                  <a:lnTo>
                    <a:pt x="547" y="287"/>
                  </a:lnTo>
                  <a:lnTo>
                    <a:pt x="536" y="296"/>
                  </a:lnTo>
                  <a:lnTo>
                    <a:pt x="521" y="309"/>
                  </a:lnTo>
                  <a:lnTo>
                    <a:pt x="503" y="320"/>
                  </a:lnTo>
                  <a:lnTo>
                    <a:pt x="483" y="329"/>
                  </a:lnTo>
                  <a:lnTo>
                    <a:pt x="459" y="337"/>
                  </a:lnTo>
                  <a:lnTo>
                    <a:pt x="433" y="338"/>
                  </a:lnTo>
                  <a:lnTo>
                    <a:pt x="430" y="327"/>
                  </a:lnTo>
                  <a:lnTo>
                    <a:pt x="424" y="316"/>
                  </a:lnTo>
                  <a:lnTo>
                    <a:pt x="417" y="307"/>
                  </a:lnTo>
                  <a:lnTo>
                    <a:pt x="409" y="298"/>
                  </a:lnTo>
                  <a:lnTo>
                    <a:pt x="398" y="293"/>
                  </a:lnTo>
                  <a:lnTo>
                    <a:pt x="389" y="287"/>
                  </a:lnTo>
                  <a:lnTo>
                    <a:pt x="378" y="285"/>
                  </a:lnTo>
                  <a:lnTo>
                    <a:pt x="367" y="285"/>
                  </a:lnTo>
                  <a:lnTo>
                    <a:pt x="356" y="287"/>
                  </a:lnTo>
                  <a:lnTo>
                    <a:pt x="343" y="287"/>
                  </a:lnTo>
                  <a:lnTo>
                    <a:pt x="330" y="289"/>
                  </a:lnTo>
                  <a:lnTo>
                    <a:pt x="319" y="287"/>
                  </a:lnTo>
                  <a:lnTo>
                    <a:pt x="310" y="287"/>
                  </a:lnTo>
                  <a:lnTo>
                    <a:pt x="303" y="283"/>
                  </a:lnTo>
                  <a:lnTo>
                    <a:pt x="299" y="280"/>
                  </a:lnTo>
                  <a:lnTo>
                    <a:pt x="299" y="272"/>
                  </a:lnTo>
                  <a:lnTo>
                    <a:pt x="288" y="294"/>
                  </a:lnTo>
                  <a:lnTo>
                    <a:pt x="284" y="307"/>
                  </a:lnTo>
                  <a:lnTo>
                    <a:pt x="279" y="326"/>
                  </a:lnTo>
                  <a:lnTo>
                    <a:pt x="277" y="342"/>
                  </a:lnTo>
                  <a:lnTo>
                    <a:pt x="283" y="346"/>
                  </a:lnTo>
                  <a:lnTo>
                    <a:pt x="292" y="342"/>
                  </a:lnTo>
                  <a:lnTo>
                    <a:pt x="307" y="335"/>
                  </a:lnTo>
                  <a:lnTo>
                    <a:pt x="325" y="329"/>
                  </a:lnTo>
                  <a:lnTo>
                    <a:pt x="343" y="322"/>
                  </a:lnTo>
                  <a:lnTo>
                    <a:pt x="363" y="320"/>
                  </a:lnTo>
                  <a:lnTo>
                    <a:pt x="380" y="320"/>
                  </a:lnTo>
                  <a:lnTo>
                    <a:pt x="395" y="329"/>
                  </a:lnTo>
                  <a:lnTo>
                    <a:pt x="402" y="344"/>
                  </a:lnTo>
                  <a:lnTo>
                    <a:pt x="395" y="342"/>
                  </a:lnTo>
                  <a:lnTo>
                    <a:pt x="386" y="340"/>
                  </a:lnTo>
                  <a:lnTo>
                    <a:pt x="378" y="338"/>
                  </a:lnTo>
                  <a:lnTo>
                    <a:pt x="369" y="338"/>
                  </a:lnTo>
                  <a:lnTo>
                    <a:pt x="362" y="338"/>
                  </a:lnTo>
                  <a:lnTo>
                    <a:pt x="354" y="338"/>
                  </a:lnTo>
                  <a:lnTo>
                    <a:pt x="349" y="338"/>
                  </a:lnTo>
                  <a:lnTo>
                    <a:pt x="341" y="340"/>
                  </a:lnTo>
                  <a:lnTo>
                    <a:pt x="336" y="348"/>
                  </a:lnTo>
                  <a:lnTo>
                    <a:pt x="329" y="355"/>
                  </a:lnTo>
                  <a:lnTo>
                    <a:pt x="319" y="364"/>
                  </a:lnTo>
                  <a:lnTo>
                    <a:pt x="310" y="373"/>
                  </a:lnTo>
                  <a:lnTo>
                    <a:pt x="299" y="381"/>
                  </a:lnTo>
                  <a:lnTo>
                    <a:pt x="290" y="388"/>
                  </a:lnTo>
                  <a:lnTo>
                    <a:pt x="283" y="392"/>
                  </a:lnTo>
                  <a:lnTo>
                    <a:pt x="277" y="394"/>
                  </a:lnTo>
                  <a:lnTo>
                    <a:pt x="266" y="417"/>
                  </a:lnTo>
                  <a:lnTo>
                    <a:pt x="257" y="439"/>
                  </a:lnTo>
                  <a:lnTo>
                    <a:pt x="250" y="460"/>
                  </a:lnTo>
                  <a:lnTo>
                    <a:pt x="246" y="474"/>
                  </a:lnTo>
                  <a:lnTo>
                    <a:pt x="240" y="500"/>
                  </a:lnTo>
                  <a:lnTo>
                    <a:pt x="233" y="539"/>
                  </a:lnTo>
                  <a:lnTo>
                    <a:pt x="224" y="574"/>
                  </a:lnTo>
                  <a:lnTo>
                    <a:pt x="220" y="592"/>
                  </a:lnTo>
                  <a:lnTo>
                    <a:pt x="216" y="596"/>
                  </a:lnTo>
                  <a:lnTo>
                    <a:pt x="213" y="597"/>
                  </a:lnTo>
                  <a:lnTo>
                    <a:pt x="207" y="601"/>
                  </a:lnTo>
                  <a:lnTo>
                    <a:pt x="204" y="603"/>
                  </a:lnTo>
                  <a:lnTo>
                    <a:pt x="215" y="564"/>
                  </a:lnTo>
                  <a:lnTo>
                    <a:pt x="228" y="513"/>
                  </a:lnTo>
                  <a:lnTo>
                    <a:pt x="237" y="467"/>
                  </a:lnTo>
                  <a:lnTo>
                    <a:pt x="240" y="438"/>
                  </a:lnTo>
                  <a:lnTo>
                    <a:pt x="240" y="419"/>
                  </a:lnTo>
                  <a:lnTo>
                    <a:pt x="242" y="399"/>
                  </a:lnTo>
                  <a:lnTo>
                    <a:pt x="244" y="379"/>
                  </a:lnTo>
                  <a:lnTo>
                    <a:pt x="250" y="364"/>
                  </a:lnTo>
                  <a:lnTo>
                    <a:pt x="257" y="349"/>
                  </a:lnTo>
                  <a:lnTo>
                    <a:pt x="264" y="331"/>
                  </a:lnTo>
                  <a:lnTo>
                    <a:pt x="272" y="315"/>
                  </a:lnTo>
                  <a:lnTo>
                    <a:pt x="273" y="302"/>
                  </a:lnTo>
                  <a:lnTo>
                    <a:pt x="277" y="293"/>
                  </a:lnTo>
                  <a:lnTo>
                    <a:pt x="281" y="289"/>
                  </a:lnTo>
                  <a:lnTo>
                    <a:pt x="284" y="289"/>
                  </a:lnTo>
                  <a:lnTo>
                    <a:pt x="288" y="294"/>
                  </a:lnTo>
                  <a:lnTo>
                    <a:pt x="299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9" name="Freeform 155"/>
            <p:cNvSpPr>
              <a:spLocks/>
            </p:cNvSpPr>
            <p:nvPr/>
          </p:nvSpPr>
          <p:spPr bwMode="auto">
            <a:xfrm>
              <a:off x="4048" y="2937"/>
              <a:ext cx="139" cy="159"/>
            </a:xfrm>
            <a:custGeom>
              <a:avLst/>
              <a:gdLst>
                <a:gd name="T0" fmla="*/ 105 w 278"/>
                <a:gd name="T1" fmla="*/ 312 h 318"/>
                <a:gd name="T2" fmla="*/ 74 w 278"/>
                <a:gd name="T3" fmla="*/ 305 h 318"/>
                <a:gd name="T4" fmla="*/ 42 w 278"/>
                <a:gd name="T5" fmla="*/ 296 h 318"/>
                <a:gd name="T6" fmla="*/ 13 w 278"/>
                <a:gd name="T7" fmla="*/ 285 h 318"/>
                <a:gd name="T8" fmla="*/ 4 w 278"/>
                <a:gd name="T9" fmla="*/ 261 h 318"/>
                <a:gd name="T10" fmla="*/ 19 w 278"/>
                <a:gd name="T11" fmla="*/ 226 h 318"/>
                <a:gd name="T12" fmla="*/ 30 w 278"/>
                <a:gd name="T13" fmla="*/ 211 h 318"/>
                <a:gd name="T14" fmla="*/ 39 w 278"/>
                <a:gd name="T15" fmla="*/ 197 h 318"/>
                <a:gd name="T16" fmla="*/ 41 w 278"/>
                <a:gd name="T17" fmla="*/ 173 h 318"/>
                <a:gd name="T18" fmla="*/ 50 w 278"/>
                <a:gd name="T19" fmla="*/ 127 h 318"/>
                <a:gd name="T20" fmla="*/ 61 w 278"/>
                <a:gd name="T21" fmla="*/ 97 h 318"/>
                <a:gd name="T22" fmla="*/ 85 w 278"/>
                <a:gd name="T23" fmla="*/ 63 h 318"/>
                <a:gd name="T24" fmla="*/ 103 w 278"/>
                <a:gd name="T25" fmla="*/ 40 h 318"/>
                <a:gd name="T26" fmla="*/ 112 w 278"/>
                <a:gd name="T27" fmla="*/ 33 h 318"/>
                <a:gd name="T28" fmla="*/ 123 w 278"/>
                <a:gd name="T29" fmla="*/ 24 h 318"/>
                <a:gd name="T30" fmla="*/ 138 w 278"/>
                <a:gd name="T31" fmla="*/ 15 h 318"/>
                <a:gd name="T32" fmla="*/ 153 w 278"/>
                <a:gd name="T33" fmla="*/ 11 h 318"/>
                <a:gd name="T34" fmla="*/ 166 w 278"/>
                <a:gd name="T35" fmla="*/ 6 h 318"/>
                <a:gd name="T36" fmla="*/ 182 w 278"/>
                <a:gd name="T37" fmla="*/ 0 h 318"/>
                <a:gd name="T38" fmla="*/ 195 w 278"/>
                <a:gd name="T39" fmla="*/ 2 h 318"/>
                <a:gd name="T40" fmla="*/ 206 w 278"/>
                <a:gd name="T41" fmla="*/ 7 h 318"/>
                <a:gd name="T42" fmla="*/ 210 w 278"/>
                <a:gd name="T43" fmla="*/ 13 h 318"/>
                <a:gd name="T44" fmla="*/ 213 w 278"/>
                <a:gd name="T45" fmla="*/ 20 h 318"/>
                <a:gd name="T46" fmla="*/ 213 w 278"/>
                <a:gd name="T47" fmla="*/ 29 h 318"/>
                <a:gd name="T48" fmla="*/ 219 w 278"/>
                <a:gd name="T49" fmla="*/ 33 h 318"/>
                <a:gd name="T50" fmla="*/ 224 w 278"/>
                <a:gd name="T51" fmla="*/ 44 h 318"/>
                <a:gd name="T52" fmla="*/ 232 w 278"/>
                <a:gd name="T53" fmla="*/ 50 h 318"/>
                <a:gd name="T54" fmla="*/ 245 w 278"/>
                <a:gd name="T55" fmla="*/ 55 h 318"/>
                <a:gd name="T56" fmla="*/ 250 w 278"/>
                <a:gd name="T57" fmla="*/ 66 h 318"/>
                <a:gd name="T58" fmla="*/ 252 w 278"/>
                <a:gd name="T59" fmla="*/ 83 h 318"/>
                <a:gd name="T60" fmla="*/ 261 w 278"/>
                <a:gd name="T61" fmla="*/ 94 h 318"/>
                <a:gd name="T62" fmla="*/ 276 w 278"/>
                <a:gd name="T63" fmla="*/ 110 h 318"/>
                <a:gd name="T64" fmla="*/ 276 w 278"/>
                <a:gd name="T65" fmla="*/ 129 h 318"/>
                <a:gd name="T66" fmla="*/ 261 w 278"/>
                <a:gd name="T67" fmla="*/ 154 h 318"/>
                <a:gd name="T68" fmla="*/ 235 w 278"/>
                <a:gd name="T69" fmla="*/ 182 h 318"/>
                <a:gd name="T70" fmla="*/ 211 w 278"/>
                <a:gd name="T71" fmla="*/ 219 h 318"/>
                <a:gd name="T72" fmla="*/ 197 w 278"/>
                <a:gd name="T73" fmla="*/ 239 h 318"/>
                <a:gd name="T74" fmla="*/ 178 w 278"/>
                <a:gd name="T75" fmla="*/ 259 h 318"/>
                <a:gd name="T76" fmla="*/ 156 w 278"/>
                <a:gd name="T77" fmla="*/ 276 h 318"/>
                <a:gd name="T78" fmla="*/ 138 w 278"/>
                <a:gd name="T79" fmla="*/ 303 h 318"/>
                <a:gd name="T80" fmla="*/ 118 w 278"/>
                <a:gd name="T81" fmla="*/ 3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8" h="318">
                  <a:moveTo>
                    <a:pt x="118" y="314"/>
                  </a:moveTo>
                  <a:lnTo>
                    <a:pt x="105" y="312"/>
                  </a:lnTo>
                  <a:lnTo>
                    <a:pt x="90" y="309"/>
                  </a:lnTo>
                  <a:lnTo>
                    <a:pt x="74" y="305"/>
                  </a:lnTo>
                  <a:lnTo>
                    <a:pt x="59" y="301"/>
                  </a:lnTo>
                  <a:lnTo>
                    <a:pt x="42" y="296"/>
                  </a:lnTo>
                  <a:lnTo>
                    <a:pt x="28" y="290"/>
                  </a:lnTo>
                  <a:lnTo>
                    <a:pt x="13" y="285"/>
                  </a:lnTo>
                  <a:lnTo>
                    <a:pt x="0" y="277"/>
                  </a:lnTo>
                  <a:lnTo>
                    <a:pt x="4" y="261"/>
                  </a:lnTo>
                  <a:lnTo>
                    <a:pt x="11" y="243"/>
                  </a:lnTo>
                  <a:lnTo>
                    <a:pt x="19" y="226"/>
                  </a:lnTo>
                  <a:lnTo>
                    <a:pt x="24" y="217"/>
                  </a:lnTo>
                  <a:lnTo>
                    <a:pt x="30" y="211"/>
                  </a:lnTo>
                  <a:lnTo>
                    <a:pt x="35" y="204"/>
                  </a:lnTo>
                  <a:lnTo>
                    <a:pt x="39" y="197"/>
                  </a:lnTo>
                  <a:lnTo>
                    <a:pt x="41" y="187"/>
                  </a:lnTo>
                  <a:lnTo>
                    <a:pt x="41" y="173"/>
                  </a:lnTo>
                  <a:lnTo>
                    <a:pt x="44" y="151"/>
                  </a:lnTo>
                  <a:lnTo>
                    <a:pt x="50" y="127"/>
                  </a:lnTo>
                  <a:lnTo>
                    <a:pt x="55" y="108"/>
                  </a:lnTo>
                  <a:lnTo>
                    <a:pt x="61" y="97"/>
                  </a:lnTo>
                  <a:lnTo>
                    <a:pt x="72" y="81"/>
                  </a:lnTo>
                  <a:lnTo>
                    <a:pt x="85" y="63"/>
                  </a:lnTo>
                  <a:lnTo>
                    <a:pt x="99" y="44"/>
                  </a:lnTo>
                  <a:lnTo>
                    <a:pt x="103" y="40"/>
                  </a:lnTo>
                  <a:lnTo>
                    <a:pt x="109" y="37"/>
                  </a:lnTo>
                  <a:lnTo>
                    <a:pt x="112" y="33"/>
                  </a:lnTo>
                  <a:lnTo>
                    <a:pt x="116" y="29"/>
                  </a:lnTo>
                  <a:lnTo>
                    <a:pt x="123" y="24"/>
                  </a:lnTo>
                  <a:lnTo>
                    <a:pt x="131" y="18"/>
                  </a:lnTo>
                  <a:lnTo>
                    <a:pt x="138" y="15"/>
                  </a:lnTo>
                  <a:lnTo>
                    <a:pt x="145" y="13"/>
                  </a:lnTo>
                  <a:lnTo>
                    <a:pt x="153" y="11"/>
                  </a:lnTo>
                  <a:lnTo>
                    <a:pt x="160" y="7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82" y="0"/>
                  </a:lnTo>
                  <a:lnTo>
                    <a:pt x="189" y="0"/>
                  </a:lnTo>
                  <a:lnTo>
                    <a:pt x="195" y="2"/>
                  </a:lnTo>
                  <a:lnTo>
                    <a:pt x="202" y="6"/>
                  </a:lnTo>
                  <a:lnTo>
                    <a:pt x="206" y="7"/>
                  </a:lnTo>
                  <a:lnTo>
                    <a:pt x="208" y="11"/>
                  </a:lnTo>
                  <a:lnTo>
                    <a:pt x="210" y="13"/>
                  </a:lnTo>
                  <a:lnTo>
                    <a:pt x="211" y="17"/>
                  </a:lnTo>
                  <a:lnTo>
                    <a:pt x="213" y="20"/>
                  </a:lnTo>
                  <a:lnTo>
                    <a:pt x="213" y="26"/>
                  </a:lnTo>
                  <a:lnTo>
                    <a:pt x="213" y="29"/>
                  </a:lnTo>
                  <a:lnTo>
                    <a:pt x="213" y="31"/>
                  </a:lnTo>
                  <a:lnTo>
                    <a:pt x="219" y="33"/>
                  </a:lnTo>
                  <a:lnTo>
                    <a:pt x="223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32" y="50"/>
                  </a:lnTo>
                  <a:lnTo>
                    <a:pt x="237" y="52"/>
                  </a:lnTo>
                  <a:lnTo>
                    <a:pt x="245" y="55"/>
                  </a:lnTo>
                  <a:lnTo>
                    <a:pt x="248" y="59"/>
                  </a:lnTo>
                  <a:lnTo>
                    <a:pt x="250" y="66"/>
                  </a:lnTo>
                  <a:lnTo>
                    <a:pt x="252" y="74"/>
                  </a:lnTo>
                  <a:lnTo>
                    <a:pt x="252" y="83"/>
                  </a:lnTo>
                  <a:lnTo>
                    <a:pt x="250" y="90"/>
                  </a:lnTo>
                  <a:lnTo>
                    <a:pt x="261" y="94"/>
                  </a:lnTo>
                  <a:lnTo>
                    <a:pt x="270" y="99"/>
                  </a:lnTo>
                  <a:lnTo>
                    <a:pt x="276" y="110"/>
                  </a:lnTo>
                  <a:lnTo>
                    <a:pt x="278" y="119"/>
                  </a:lnTo>
                  <a:lnTo>
                    <a:pt x="276" y="129"/>
                  </a:lnTo>
                  <a:lnTo>
                    <a:pt x="270" y="142"/>
                  </a:lnTo>
                  <a:lnTo>
                    <a:pt x="261" y="154"/>
                  </a:lnTo>
                  <a:lnTo>
                    <a:pt x="248" y="169"/>
                  </a:lnTo>
                  <a:lnTo>
                    <a:pt x="235" y="182"/>
                  </a:lnTo>
                  <a:lnTo>
                    <a:pt x="223" y="200"/>
                  </a:lnTo>
                  <a:lnTo>
                    <a:pt x="211" y="219"/>
                  </a:lnTo>
                  <a:lnTo>
                    <a:pt x="204" y="230"/>
                  </a:lnTo>
                  <a:lnTo>
                    <a:pt x="197" y="239"/>
                  </a:lnTo>
                  <a:lnTo>
                    <a:pt x="189" y="248"/>
                  </a:lnTo>
                  <a:lnTo>
                    <a:pt x="178" y="259"/>
                  </a:lnTo>
                  <a:lnTo>
                    <a:pt x="164" y="268"/>
                  </a:lnTo>
                  <a:lnTo>
                    <a:pt x="156" y="276"/>
                  </a:lnTo>
                  <a:lnTo>
                    <a:pt x="147" y="288"/>
                  </a:lnTo>
                  <a:lnTo>
                    <a:pt x="138" y="303"/>
                  </a:lnTo>
                  <a:lnTo>
                    <a:pt x="131" y="318"/>
                  </a:lnTo>
                  <a:lnTo>
                    <a:pt x="118" y="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0" name="Freeform 156"/>
            <p:cNvSpPr>
              <a:spLocks/>
            </p:cNvSpPr>
            <p:nvPr/>
          </p:nvSpPr>
          <p:spPr bwMode="auto">
            <a:xfrm>
              <a:off x="4090" y="2869"/>
              <a:ext cx="45" cy="82"/>
            </a:xfrm>
            <a:custGeom>
              <a:avLst/>
              <a:gdLst>
                <a:gd name="T0" fmla="*/ 60 w 90"/>
                <a:gd name="T1" fmla="*/ 149 h 164"/>
                <a:gd name="T2" fmla="*/ 62 w 90"/>
                <a:gd name="T3" fmla="*/ 153 h 164"/>
                <a:gd name="T4" fmla="*/ 64 w 90"/>
                <a:gd name="T5" fmla="*/ 156 h 164"/>
                <a:gd name="T6" fmla="*/ 66 w 90"/>
                <a:gd name="T7" fmla="*/ 162 h 164"/>
                <a:gd name="T8" fmla="*/ 68 w 90"/>
                <a:gd name="T9" fmla="*/ 164 h 164"/>
                <a:gd name="T10" fmla="*/ 73 w 90"/>
                <a:gd name="T11" fmla="*/ 160 h 164"/>
                <a:gd name="T12" fmla="*/ 79 w 90"/>
                <a:gd name="T13" fmla="*/ 156 h 164"/>
                <a:gd name="T14" fmla="*/ 84 w 90"/>
                <a:gd name="T15" fmla="*/ 154 h 164"/>
                <a:gd name="T16" fmla="*/ 90 w 90"/>
                <a:gd name="T17" fmla="*/ 151 h 164"/>
                <a:gd name="T18" fmla="*/ 86 w 90"/>
                <a:gd name="T19" fmla="*/ 142 h 164"/>
                <a:gd name="T20" fmla="*/ 77 w 90"/>
                <a:gd name="T21" fmla="*/ 125 h 164"/>
                <a:gd name="T22" fmla="*/ 66 w 90"/>
                <a:gd name="T23" fmla="*/ 103 h 164"/>
                <a:gd name="T24" fmla="*/ 53 w 90"/>
                <a:gd name="T25" fmla="*/ 79 h 164"/>
                <a:gd name="T26" fmla="*/ 40 w 90"/>
                <a:gd name="T27" fmla="*/ 53 h 164"/>
                <a:gd name="T28" fmla="*/ 29 w 90"/>
                <a:gd name="T29" fmla="*/ 31 h 164"/>
                <a:gd name="T30" fmla="*/ 20 w 90"/>
                <a:gd name="T31" fmla="*/ 15 h 164"/>
                <a:gd name="T32" fmla="*/ 16 w 90"/>
                <a:gd name="T33" fmla="*/ 6 h 164"/>
                <a:gd name="T34" fmla="*/ 11 w 90"/>
                <a:gd name="T35" fmla="*/ 0 h 164"/>
                <a:gd name="T36" fmla="*/ 3 w 90"/>
                <a:gd name="T37" fmla="*/ 0 h 164"/>
                <a:gd name="T38" fmla="*/ 0 w 90"/>
                <a:gd name="T39" fmla="*/ 4 h 164"/>
                <a:gd name="T40" fmla="*/ 2 w 90"/>
                <a:gd name="T41" fmla="*/ 13 h 164"/>
                <a:gd name="T42" fmla="*/ 5 w 90"/>
                <a:gd name="T43" fmla="*/ 22 h 164"/>
                <a:gd name="T44" fmla="*/ 13 w 90"/>
                <a:gd name="T45" fmla="*/ 41 h 164"/>
                <a:gd name="T46" fmla="*/ 22 w 90"/>
                <a:gd name="T47" fmla="*/ 61 h 164"/>
                <a:gd name="T48" fmla="*/ 31 w 90"/>
                <a:gd name="T49" fmla="*/ 85 h 164"/>
                <a:gd name="T50" fmla="*/ 42 w 90"/>
                <a:gd name="T51" fmla="*/ 107 h 164"/>
                <a:gd name="T52" fmla="*/ 49 w 90"/>
                <a:gd name="T53" fmla="*/ 127 h 164"/>
                <a:gd name="T54" fmla="*/ 57 w 90"/>
                <a:gd name="T55" fmla="*/ 142 h 164"/>
                <a:gd name="T56" fmla="*/ 60 w 90"/>
                <a:gd name="T57" fmla="*/ 14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0" h="164">
                  <a:moveTo>
                    <a:pt x="60" y="149"/>
                  </a:moveTo>
                  <a:lnTo>
                    <a:pt x="62" y="153"/>
                  </a:lnTo>
                  <a:lnTo>
                    <a:pt x="64" y="156"/>
                  </a:lnTo>
                  <a:lnTo>
                    <a:pt x="66" y="162"/>
                  </a:lnTo>
                  <a:lnTo>
                    <a:pt x="68" y="164"/>
                  </a:lnTo>
                  <a:lnTo>
                    <a:pt x="73" y="160"/>
                  </a:lnTo>
                  <a:lnTo>
                    <a:pt x="79" y="156"/>
                  </a:lnTo>
                  <a:lnTo>
                    <a:pt x="84" y="154"/>
                  </a:lnTo>
                  <a:lnTo>
                    <a:pt x="90" y="151"/>
                  </a:lnTo>
                  <a:lnTo>
                    <a:pt x="86" y="142"/>
                  </a:lnTo>
                  <a:lnTo>
                    <a:pt x="77" y="125"/>
                  </a:lnTo>
                  <a:lnTo>
                    <a:pt x="66" y="103"/>
                  </a:lnTo>
                  <a:lnTo>
                    <a:pt x="53" y="79"/>
                  </a:lnTo>
                  <a:lnTo>
                    <a:pt x="40" y="53"/>
                  </a:lnTo>
                  <a:lnTo>
                    <a:pt x="29" y="31"/>
                  </a:lnTo>
                  <a:lnTo>
                    <a:pt x="20" y="15"/>
                  </a:lnTo>
                  <a:lnTo>
                    <a:pt x="16" y="6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2" y="13"/>
                  </a:lnTo>
                  <a:lnTo>
                    <a:pt x="5" y="22"/>
                  </a:lnTo>
                  <a:lnTo>
                    <a:pt x="13" y="41"/>
                  </a:lnTo>
                  <a:lnTo>
                    <a:pt x="22" y="61"/>
                  </a:lnTo>
                  <a:lnTo>
                    <a:pt x="31" y="85"/>
                  </a:lnTo>
                  <a:lnTo>
                    <a:pt x="42" y="107"/>
                  </a:lnTo>
                  <a:lnTo>
                    <a:pt x="49" y="127"/>
                  </a:lnTo>
                  <a:lnTo>
                    <a:pt x="57" y="142"/>
                  </a:lnTo>
                  <a:lnTo>
                    <a:pt x="6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1" name="Freeform 157"/>
            <p:cNvSpPr>
              <a:spLocks/>
            </p:cNvSpPr>
            <p:nvPr/>
          </p:nvSpPr>
          <p:spPr bwMode="auto">
            <a:xfrm>
              <a:off x="4107" y="3045"/>
              <a:ext cx="29" cy="51"/>
            </a:xfrm>
            <a:custGeom>
              <a:avLst/>
              <a:gdLst>
                <a:gd name="T0" fmla="*/ 46 w 59"/>
                <a:gd name="T1" fmla="*/ 53 h 103"/>
                <a:gd name="T2" fmla="*/ 38 w 59"/>
                <a:gd name="T3" fmla="*/ 61 h 103"/>
                <a:gd name="T4" fmla="*/ 29 w 59"/>
                <a:gd name="T5" fmla="*/ 73 h 103"/>
                <a:gd name="T6" fmla="*/ 20 w 59"/>
                <a:gd name="T7" fmla="*/ 88 h 103"/>
                <a:gd name="T8" fmla="*/ 13 w 59"/>
                <a:gd name="T9" fmla="*/ 103 h 103"/>
                <a:gd name="T10" fmla="*/ 9 w 59"/>
                <a:gd name="T11" fmla="*/ 103 h 103"/>
                <a:gd name="T12" fmla="*/ 7 w 59"/>
                <a:gd name="T13" fmla="*/ 101 h 103"/>
                <a:gd name="T14" fmla="*/ 3 w 59"/>
                <a:gd name="T15" fmla="*/ 101 h 103"/>
                <a:gd name="T16" fmla="*/ 0 w 59"/>
                <a:gd name="T17" fmla="*/ 99 h 103"/>
                <a:gd name="T18" fmla="*/ 0 w 59"/>
                <a:gd name="T19" fmla="*/ 88 h 103"/>
                <a:gd name="T20" fmla="*/ 2 w 59"/>
                <a:gd name="T21" fmla="*/ 73 h 103"/>
                <a:gd name="T22" fmla="*/ 5 w 59"/>
                <a:gd name="T23" fmla="*/ 61 h 103"/>
                <a:gd name="T24" fmla="*/ 9 w 59"/>
                <a:gd name="T25" fmla="*/ 51 h 103"/>
                <a:gd name="T26" fmla="*/ 16 w 59"/>
                <a:gd name="T27" fmla="*/ 39 h 103"/>
                <a:gd name="T28" fmla="*/ 27 w 59"/>
                <a:gd name="T29" fmla="*/ 20 h 103"/>
                <a:gd name="T30" fmla="*/ 40 w 59"/>
                <a:gd name="T31" fmla="*/ 4 h 103"/>
                <a:gd name="T32" fmla="*/ 53 w 59"/>
                <a:gd name="T33" fmla="*/ 0 h 103"/>
                <a:gd name="T34" fmla="*/ 59 w 59"/>
                <a:gd name="T35" fmla="*/ 7 h 103"/>
                <a:gd name="T36" fmla="*/ 59 w 59"/>
                <a:gd name="T37" fmla="*/ 18 h 103"/>
                <a:gd name="T38" fmla="*/ 53 w 59"/>
                <a:gd name="T39" fmla="*/ 35 h 103"/>
                <a:gd name="T40" fmla="*/ 46 w 59"/>
                <a:gd name="T41" fmla="*/ 5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103">
                  <a:moveTo>
                    <a:pt x="46" y="53"/>
                  </a:moveTo>
                  <a:lnTo>
                    <a:pt x="38" y="61"/>
                  </a:lnTo>
                  <a:lnTo>
                    <a:pt x="29" y="73"/>
                  </a:lnTo>
                  <a:lnTo>
                    <a:pt x="20" y="88"/>
                  </a:lnTo>
                  <a:lnTo>
                    <a:pt x="13" y="103"/>
                  </a:lnTo>
                  <a:lnTo>
                    <a:pt x="9" y="103"/>
                  </a:lnTo>
                  <a:lnTo>
                    <a:pt x="7" y="101"/>
                  </a:lnTo>
                  <a:lnTo>
                    <a:pt x="3" y="101"/>
                  </a:lnTo>
                  <a:lnTo>
                    <a:pt x="0" y="99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5" y="61"/>
                  </a:lnTo>
                  <a:lnTo>
                    <a:pt x="9" y="51"/>
                  </a:lnTo>
                  <a:lnTo>
                    <a:pt x="16" y="39"/>
                  </a:lnTo>
                  <a:lnTo>
                    <a:pt x="27" y="20"/>
                  </a:lnTo>
                  <a:lnTo>
                    <a:pt x="40" y="4"/>
                  </a:lnTo>
                  <a:lnTo>
                    <a:pt x="53" y="0"/>
                  </a:lnTo>
                  <a:lnTo>
                    <a:pt x="59" y="7"/>
                  </a:lnTo>
                  <a:lnTo>
                    <a:pt x="59" y="18"/>
                  </a:lnTo>
                  <a:lnTo>
                    <a:pt x="53" y="35"/>
                  </a:lnTo>
                  <a:lnTo>
                    <a:pt x="4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2" name="Freeform 158"/>
            <p:cNvSpPr>
              <a:spLocks/>
            </p:cNvSpPr>
            <p:nvPr/>
          </p:nvSpPr>
          <p:spPr bwMode="auto">
            <a:xfrm>
              <a:off x="4098" y="2937"/>
              <a:ext cx="89" cy="82"/>
            </a:xfrm>
            <a:custGeom>
              <a:avLst/>
              <a:gdLst>
                <a:gd name="T0" fmla="*/ 50 w 179"/>
                <a:gd name="T1" fmla="*/ 31 h 164"/>
                <a:gd name="T2" fmla="*/ 41 w 179"/>
                <a:gd name="T3" fmla="*/ 39 h 164"/>
                <a:gd name="T4" fmla="*/ 32 w 179"/>
                <a:gd name="T5" fmla="*/ 40 h 164"/>
                <a:gd name="T6" fmla="*/ 22 w 179"/>
                <a:gd name="T7" fmla="*/ 33 h 164"/>
                <a:gd name="T8" fmla="*/ 13 w 179"/>
                <a:gd name="T9" fmla="*/ 33 h 164"/>
                <a:gd name="T10" fmla="*/ 4 w 179"/>
                <a:gd name="T11" fmla="*/ 40 h 164"/>
                <a:gd name="T12" fmla="*/ 8 w 179"/>
                <a:gd name="T13" fmla="*/ 50 h 164"/>
                <a:gd name="T14" fmla="*/ 24 w 179"/>
                <a:gd name="T15" fmla="*/ 63 h 164"/>
                <a:gd name="T16" fmla="*/ 41 w 179"/>
                <a:gd name="T17" fmla="*/ 59 h 164"/>
                <a:gd name="T18" fmla="*/ 63 w 179"/>
                <a:gd name="T19" fmla="*/ 48 h 164"/>
                <a:gd name="T20" fmla="*/ 74 w 179"/>
                <a:gd name="T21" fmla="*/ 59 h 164"/>
                <a:gd name="T22" fmla="*/ 72 w 179"/>
                <a:gd name="T23" fmla="*/ 86 h 164"/>
                <a:gd name="T24" fmla="*/ 85 w 179"/>
                <a:gd name="T25" fmla="*/ 99 h 164"/>
                <a:gd name="T26" fmla="*/ 98 w 179"/>
                <a:gd name="T27" fmla="*/ 114 h 164"/>
                <a:gd name="T28" fmla="*/ 100 w 179"/>
                <a:gd name="T29" fmla="*/ 127 h 164"/>
                <a:gd name="T30" fmla="*/ 103 w 179"/>
                <a:gd name="T31" fmla="*/ 138 h 164"/>
                <a:gd name="T32" fmla="*/ 114 w 179"/>
                <a:gd name="T33" fmla="*/ 145 h 164"/>
                <a:gd name="T34" fmla="*/ 129 w 179"/>
                <a:gd name="T35" fmla="*/ 154 h 164"/>
                <a:gd name="T36" fmla="*/ 142 w 179"/>
                <a:gd name="T37" fmla="*/ 154 h 164"/>
                <a:gd name="T38" fmla="*/ 169 w 179"/>
                <a:gd name="T39" fmla="*/ 131 h 164"/>
                <a:gd name="T40" fmla="*/ 177 w 179"/>
                <a:gd name="T41" fmla="*/ 110 h 164"/>
                <a:gd name="T42" fmla="*/ 162 w 179"/>
                <a:gd name="T43" fmla="*/ 94 h 164"/>
                <a:gd name="T44" fmla="*/ 146 w 179"/>
                <a:gd name="T45" fmla="*/ 96 h 164"/>
                <a:gd name="T46" fmla="*/ 129 w 179"/>
                <a:gd name="T47" fmla="*/ 107 h 164"/>
                <a:gd name="T48" fmla="*/ 127 w 179"/>
                <a:gd name="T49" fmla="*/ 99 h 164"/>
                <a:gd name="T50" fmla="*/ 146 w 179"/>
                <a:gd name="T51" fmla="*/ 70 h 164"/>
                <a:gd name="T52" fmla="*/ 146 w 179"/>
                <a:gd name="T53" fmla="*/ 55 h 164"/>
                <a:gd name="T54" fmla="*/ 133 w 179"/>
                <a:gd name="T55" fmla="*/ 50 h 164"/>
                <a:gd name="T56" fmla="*/ 125 w 179"/>
                <a:gd name="T57" fmla="*/ 44 h 164"/>
                <a:gd name="T58" fmla="*/ 120 w 179"/>
                <a:gd name="T59" fmla="*/ 33 h 164"/>
                <a:gd name="T60" fmla="*/ 111 w 179"/>
                <a:gd name="T61" fmla="*/ 39 h 164"/>
                <a:gd name="T62" fmla="*/ 100 w 179"/>
                <a:gd name="T63" fmla="*/ 55 h 164"/>
                <a:gd name="T64" fmla="*/ 94 w 179"/>
                <a:gd name="T65" fmla="*/ 52 h 164"/>
                <a:gd name="T66" fmla="*/ 107 w 179"/>
                <a:gd name="T67" fmla="*/ 26 h 164"/>
                <a:gd name="T68" fmla="*/ 111 w 179"/>
                <a:gd name="T69" fmla="*/ 13 h 164"/>
                <a:gd name="T70" fmla="*/ 107 w 179"/>
                <a:gd name="T71" fmla="*/ 7 h 164"/>
                <a:gd name="T72" fmla="*/ 96 w 179"/>
                <a:gd name="T73" fmla="*/ 2 h 164"/>
                <a:gd name="T74" fmla="*/ 83 w 179"/>
                <a:gd name="T75" fmla="*/ 0 h 164"/>
                <a:gd name="T76" fmla="*/ 67 w 179"/>
                <a:gd name="T77" fmla="*/ 6 h 164"/>
                <a:gd name="T78" fmla="*/ 54 w 179"/>
                <a:gd name="T79" fmla="*/ 11 h 164"/>
                <a:gd name="T80" fmla="*/ 48 w 179"/>
                <a:gd name="T81" fmla="*/ 17 h 164"/>
                <a:gd name="T82" fmla="*/ 52 w 179"/>
                <a:gd name="T83" fmla="*/ 2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" h="164">
                  <a:moveTo>
                    <a:pt x="54" y="28"/>
                  </a:moveTo>
                  <a:lnTo>
                    <a:pt x="50" y="31"/>
                  </a:lnTo>
                  <a:lnTo>
                    <a:pt x="46" y="35"/>
                  </a:lnTo>
                  <a:lnTo>
                    <a:pt x="41" y="39"/>
                  </a:lnTo>
                  <a:lnTo>
                    <a:pt x="33" y="42"/>
                  </a:lnTo>
                  <a:lnTo>
                    <a:pt x="32" y="40"/>
                  </a:lnTo>
                  <a:lnTo>
                    <a:pt x="26" y="37"/>
                  </a:lnTo>
                  <a:lnTo>
                    <a:pt x="22" y="33"/>
                  </a:lnTo>
                  <a:lnTo>
                    <a:pt x="17" y="29"/>
                  </a:lnTo>
                  <a:lnTo>
                    <a:pt x="13" y="33"/>
                  </a:lnTo>
                  <a:lnTo>
                    <a:pt x="10" y="37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8" y="50"/>
                  </a:lnTo>
                  <a:lnTo>
                    <a:pt x="17" y="57"/>
                  </a:lnTo>
                  <a:lnTo>
                    <a:pt x="24" y="63"/>
                  </a:lnTo>
                  <a:lnTo>
                    <a:pt x="32" y="64"/>
                  </a:lnTo>
                  <a:lnTo>
                    <a:pt x="41" y="59"/>
                  </a:lnTo>
                  <a:lnTo>
                    <a:pt x="52" y="52"/>
                  </a:lnTo>
                  <a:lnTo>
                    <a:pt x="63" y="48"/>
                  </a:lnTo>
                  <a:lnTo>
                    <a:pt x="72" y="50"/>
                  </a:lnTo>
                  <a:lnTo>
                    <a:pt x="74" y="59"/>
                  </a:lnTo>
                  <a:lnTo>
                    <a:pt x="72" y="74"/>
                  </a:lnTo>
                  <a:lnTo>
                    <a:pt x="72" y="86"/>
                  </a:lnTo>
                  <a:lnTo>
                    <a:pt x="78" y="94"/>
                  </a:lnTo>
                  <a:lnTo>
                    <a:pt x="85" y="99"/>
                  </a:lnTo>
                  <a:lnTo>
                    <a:pt x="92" y="107"/>
                  </a:lnTo>
                  <a:lnTo>
                    <a:pt x="98" y="114"/>
                  </a:lnTo>
                  <a:lnTo>
                    <a:pt x="100" y="121"/>
                  </a:lnTo>
                  <a:lnTo>
                    <a:pt x="100" y="127"/>
                  </a:lnTo>
                  <a:lnTo>
                    <a:pt x="100" y="132"/>
                  </a:lnTo>
                  <a:lnTo>
                    <a:pt x="103" y="138"/>
                  </a:lnTo>
                  <a:lnTo>
                    <a:pt x="107" y="142"/>
                  </a:lnTo>
                  <a:lnTo>
                    <a:pt x="114" y="145"/>
                  </a:lnTo>
                  <a:lnTo>
                    <a:pt x="122" y="149"/>
                  </a:lnTo>
                  <a:lnTo>
                    <a:pt x="129" y="154"/>
                  </a:lnTo>
                  <a:lnTo>
                    <a:pt x="131" y="164"/>
                  </a:lnTo>
                  <a:lnTo>
                    <a:pt x="142" y="154"/>
                  </a:lnTo>
                  <a:lnTo>
                    <a:pt x="157" y="143"/>
                  </a:lnTo>
                  <a:lnTo>
                    <a:pt x="169" y="131"/>
                  </a:lnTo>
                  <a:lnTo>
                    <a:pt x="179" y="119"/>
                  </a:lnTo>
                  <a:lnTo>
                    <a:pt x="177" y="110"/>
                  </a:lnTo>
                  <a:lnTo>
                    <a:pt x="171" y="99"/>
                  </a:lnTo>
                  <a:lnTo>
                    <a:pt x="162" y="94"/>
                  </a:lnTo>
                  <a:lnTo>
                    <a:pt x="151" y="90"/>
                  </a:lnTo>
                  <a:lnTo>
                    <a:pt x="146" y="96"/>
                  </a:lnTo>
                  <a:lnTo>
                    <a:pt x="138" y="101"/>
                  </a:lnTo>
                  <a:lnTo>
                    <a:pt x="129" y="107"/>
                  </a:lnTo>
                  <a:lnTo>
                    <a:pt x="122" y="108"/>
                  </a:lnTo>
                  <a:lnTo>
                    <a:pt x="127" y="99"/>
                  </a:lnTo>
                  <a:lnTo>
                    <a:pt x="136" y="85"/>
                  </a:lnTo>
                  <a:lnTo>
                    <a:pt x="146" y="70"/>
                  </a:lnTo>
                  <a:lnTo>
                    <a:pt x="149" y="59"/>
                  </a:lnTo>
                  <a:lnTo>
                    <a:pt x="146" y="55"/>
                  </a:lnTo>
                  <a:lnTo>
                    <a:pt x="138" y="52"/>
                  </a:lnTo>
                  <a:lnTo>
                    <a:pt x="133" y="50"/>
                  </a:lnTo>
                  <a:lnTo>
                    <a:pt x="127" y="50"/>
                  </a:lnTo>
                  <a:lnTo>
                    <a:pt x="125" y="44"/>
                  </a:lnTo>
                  <a:lnTo>
                    <a:pt x="124" y="39"/>
                  </a:lnTo>
                  <a:lnTo>
                    <a:pt x="120" y="33"/>
                  </a:lnTo>
                  <a:lnTo>
                    <a:pt x="114" y="31"/>
                  </a:lnTo>
                  <a:lnTo>
                    <a:pt x="111" y="39"/>
                  </a:lnTo>
                  <a:lnTo>
                    <a:pt x="105" y="48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94" y="52"/>
                  </a:lnTo>
                  <a:lnTo>
                    <a:pt x="100" y="39"/>
                  </a:lnTo>
                  <a:lnTo>
                    <a:pt x="107" y="26"/>
                  </a:lnTo>
                  <a:lnTo>
                    <a:pt x="112" y="17"/>
                  </a:lnTo>
                  <a:lnTo>
                    <a:pt x="111" y="13"/>
                  </a:lnTo>
                  <a:lnTo>
                    <a:pt x="109" y="11"/>
                  </a:lnTo>
                  <a:lnTo>
                    <a:pt x="107" y="7"/>
                  </a:lnTo>
                  <a:lnTo>
                    <a:pt x="103" y="6"/>
                  </a:lnTo>
                  <a:lnTo>
                    <a:pt x="96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2" y="4"/>
                  </a:lnTo>
                  <a:lnTo>
                    <a:pt x="67" y="6"/>
                  </a:lnTo>
                  <a:lnTo>
                    <a:pt x="61" y="7"/>
                  </a:lnTo>
                  <a:lnTo>
                    <a:pt x="54" y="11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50" y="20"/>
                  </a:lnTo>
                  <a:lnTo>
                    <a:pt x="52" y="26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3" name="Freeform 159"/>
            <p:cNvSpPr>
              <a:spLocks/>
            </p:cNvSpPr>
            <p:nvPr/>
          </p:nvSpPr>
          <p:spPr bwMode="auto">
            <a:xfrm>
              <a:off x="3861" y="2909"/>
              <a:ext cx="259" cy="450"/>
            </a:xfrm>
            <a:custGeom>
              <a:avLst/>
              <a:gdLst>
                <a:gd name="T0" fmla="*/ 116 w 519"/>
                <a:gd name="T1" fmla="*/ 803 h 900"/>
                <a:gd name="T2" fmla="*/ 164 w 519"/>
                <a:gd name="T3" fmla="*/ 832 h 900"/>
                <a:gd name="T4" fmla="*/ 193 w 519"/>
                <a:gd name="T5" fmla="*/ 858 h 900"/>
                <a:gd name="T6" fmla="*/ 214 w 519"/>
                <a:gd name="T7" fmla="*/ 891 h 900"/>
                <a:gd name="T8" fmla="*/ 234 w 519"/>
                <a:gd name="T9" fmla="*/ 886 h 900"/>
                <a:gd name="T10" fmla="*/ 250 w 519"/>
                <a:gd name="T11" fmla="*/ 876 h 900"/>
                <a:gd name="T12" fmla="*/ 259 w 519"/>
                <a:gd name="T13" fmla="*/ 886 h 900"/>
                <a:gd name="T14" fmla="*/ 320 w 519"/>
                <a:gd name="T15" fmla="*/ 897 h 900"/>
                <a:gd name="T16" fmla="*/ 383 w 519"/>
                <a:gd name="T17" fmla="*/ 900 h 900"/>
                <a:gd name="T18" fmla="*/ 414 w 519"/>
                <a:gd name="T19" fmla="*/ 891 h 900"/>
                <a:gd name="T20" fmla="*/ 445 w 519"/>
                <a:gd name="T21" fmla="*/ 860 h 900"/>
                <a:gd name="T22" fmla="*/ 469 w 519"/>
                <a:gd name="T23" fmla="*/ 827 h 900"/>
                <a:gd name="T24" fmla="*/ 471 w 519"/>
                <a:gd name="T25" fmla="*/ 755 h 900"/>
                <a:gd name="T26" fmla="*/ 487 w 519"/>
                <a:gd name="T27" fmla="*/ 641 h 900"/>
                <a:gd name="T28" fmla="*/ 502 w 519"/>
                <a:gd name="T29" fmla="*/ 542 h 900"/>
                <a:gd name="T30" fmla="*/ 519 w 519"/>
                <a:gd name="T31" fmla="*/ 419 h 900"/>
                <a:gd name="T32" fmla="*/ 513 w 519"/>
                <a:gd name="T33" fmla="*/ 377 h 900"/>
                <a:gd name="T34" fmla="*/ 502 w 519"/>
                <a:gd name="T35" fmla="*/ 375 h 900"/>
                <a:gd name="T36" fmla="*/ 493 w 519"/>
                <a:gd name="T37" fmla="*/ 371 h 900"/>
                <a:gd name="T38" fmla="*/ 449 w 519"/>
                <a:gd name="T39" fmla="*/ 362 h 900"/>
                <a:gd name="T40" fmla="*/ 403 w 519"/>
                <a:gd name="T41" fmla="*/ 347 h 900"/>
                <a:gd name="T42" fmla="*/ 370 w 519"/>
                <a:gd name="T43" fmla="*/ 331 h 900"/>
                <a:gd name="T44" fmla="*/ 355 w 519"/>
                <a:gd name="T45" fmla="*/ 320 h 900"/>
                <a:gd name="T46" fmla="*/ 344 w 519"/>
                <a:gd name="T47" fmla="*/ 395 h 900"/>
                <a:gd name="T48" fmla="*/ 333 w 519"/>
                <a:gd name="T49" fmla="*/ 459 h 900"/>
                <a:gd name="T50" fmla="*/ 304 w 519"/>
                <a:gd name="T51" fmla="*/ 494 h 900"/>
                <a:gd name="T52" fmla="*/ 285 w 519"/>
                <a:gd name="T53" fmla="*/ 526 h 900"/>
                <a:gd name="T54" fmla="*/ 256 w 519"/>
                <a:gd name="T55" fmla="*/ 434 h 900"/>
                <a:gd name="T56" fmla="*/ 236 w 519"/>
                <a:gd name="T57" fmla="*/ 390 h 900"/>
                <a:gd name="T58" fmla="*/ 210 w 519"/>
                <a:gd name="T59" fmla="*/ 353 h 900"/>
                <a:gd name="T60" fmla="*/ 206 w 519"/>
                <a:gd name="T61" fmla="*/ 289 h 900"/>
                <a:gd name="T62" fmla="*/ 186 w 519"/>
                <a:gd name="T63" fmla="*/ 211 h 900"/>
                <a:gd name="T64" fmla="*/ 191 w 519"/>
                <a:gd name="T65" fmla="*/ 134 h 900"/>
                <a:gd name="T66" fmla="*/ 179 w 519"/>
                <a:gd name="T67" fmla="*/ 61 h 900"/>
                <a:gd name="T68" fmla="*/ 153 w 519"/>
                <a:gd name="T69" fmla="*/ 15 h 900"/>
                <a:gd name="T70" fmla="*/ 146 w 519"/>
                <a:gd name="T71" fmla="*/ 4 h 900"/>
                <a:gd name="T72" fmla="*/ 127 w 519"/>
                <a:gd name="T73" fmla="*/ 17 h 900"/>
                <a:gd name="T74" fmla="*/ 100 w 519"/>
                <a:gd name="T75" fmla="*/ 37 h 900"/>
                <a:gd name="T76" fmla="*/ 79 w 519"/>
                <a:gd name="T77" fmla="*/ 79 h 900"/>
                <a:gd name="T78" fmla="*/ 39 w 519"/>
                <a:gd name="T79" fmla="*/ 118 h 900"/>
                <a:gd name="T80" fmla="*/ 11 w 519"/>
                <a:gd name="T81" fmla="*/ 176 h 900"/>
                <a:gd name="T82" fmla="*/ 4 w 519"/>
                <a:gd name="T83" fmla="*/ 268 h 900"/>
                <a:gd name="T84" fmla="*/ 24 w 519"/>
                <a:gd name="T85" fmla="*/ 320 h 900"/>
                <a:gd name="T86" fmla="*/ 32 w 519"/>
                <a:gd name="T87" fmla="*/ 357 h 900"/>
                <a:gd name="T88" fmla="*/ 39 w 519"/>
                <a:gd name="T89" fmla="*/ 424 h 900"/>
                <a:gd name="T90" fmla="*/ 41 w 519"/>
                <a:gd name="T91" fmla="*/ 548 h 900"/>
                <a:gd name="T92" fmla="*/ 59 w 519"/>
                <a:gd name="T93" fmla="*/ 663 h 900"/>
                <a:gd name="T94" fmla="*/ 85 w 519"/>
                <a:gd name="T95" fmla="*/ 77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900">
                  <a:moveTo>
                    <a:pt x="92" y="790"/>
                  </a:moveTo>
                  <a:lnTo>
                    <a:pt x="103" y="796"/>
                  </a:lnTo>
                  <a:lnTo>
                    <a:pt x="116" y="803"/>
                  </a:lnTo>
                  <a:lnTo>
                    <a:pt x="133" y="812"/>
                  </a:lnTo>
                  <a:lnTo>
                    <a:pt x="149" y="823"/>
                  </a:lnTo>
                  <a:lnTo>
                    <a:pt x="164" y="832"/>
                  </a:lnTo>
                  <a:lnTo>
                    <a:pt x="177" y="843"/>
                  </a:lnTo>
                  <a:lnTo>
                    <a:pt x="188" y="851"/>
                  </a:lnTo>
                  <a:lnTo>
                    <a:pt x="193" y="858"/>
                  </a:lnTo>
                  <a:lnTo>
                    <a:pt x="199" y="869"/>
                  </a:lnTo>
                  <a:lnTo>
                    <a:pt x="206" y="880"/>
                  </a:lnTo>
                  <a:lnTo>
                    <a:pt x="214" y="891"/>
                  </a:lnTo>
                  <a:lnTo>
                    <a:pt x="219" y="898"/>
                  </a:lnTo>
                  <a:lnTo>
                    <a:pt x="226" y="893"/>
                  </a:lnTo>
                  <a:lnTo>
                    <a:pt x="234" y="886"/>
                  </a:lnTo>
                  <a:lnTo>
                    <a:pt x="241" y="878"/>
                  </a:lnTo>
                  <a:lnTo>
                    <a:pt x="247" y="875"/>
                  </a:lnTo>
                  <a:lnTo>
                    <a:pt x="250" y="876"/>
                  </a:lnTo>
                  <a:lnTo>
                    <a:pt x="254" y="880"/>
                  </a:lnTo>
                  <a:lnTo>
                    <a:pt x="256" y="882"/>
                  </a:lnTo>
                  <a:lnTo>
                    <a:pt x="259" y="886"/>
                  </a:lnTo>
                  <a:lnTo>
                    <a:pt x="278" y="889"/>
                  </a:lnTo>
                  <a:lnTo>
                    <a:pt x="298" y="893"/>
                  </a:lnTo>
                  <a:lnTo>
                    <a:pt x="320" y="897"/>
                  </a:lnTo>
                  <a:lnTo>
                    <a:pt x="342" y="898"/>
                  </a:lnTo>
                  <a:lnTo>
                    <a:pt x="362" y="898"/>
                  </a:lnTo>
                  <a:lnTo>
                    <a:pt x="383" y="900"/>
                  </a:lnTo>
                  <a:lnTo>
                    <a:pt x="397" y="898"/>
                  </a:lnTo>
                  <a:lnTo>
                    <a:pt x="406" y="897"/>
                  </a:lnTo>
                  <a:lnTo>
                    <a:pt x="414" y="891"/>
                  </a:lnTo>
                  <a:lnTo>
                    <a:pt x="423" y="882"/>
                  </a:lnTo>
                  <a:lnTo>
                    <a:pt x="434" y="873"/>
                  </a:lnTo>
                  <a:lnTo>
                    <a:pt x="445" y="860"/>
                  </a:lnTo>
                  <a:lnTo>
                    <a:pt x="454" y="847"/>
                  </a:lnTo>
                  <a:lnTo>
                    <a:pt x="463" y="836"/>
                  </a:lnTo>
                  <a:lnTo>
                    <a:pt x="469" y="827"/>
                  </a:lnTo>
                  <a:lnTo>
                    <a:pt x="471" y="819"/>
                  </a:lnTo>
                  <a:lnTo>
                    <a:pt x="471" y="796"/>
                  </a:lnTo>
                  <a:lnTo>
                    <a:pt x="471" y="755"/>
                  </a:lnTo>
                  <a:lnTo>
                    <a:pt x="473" y="711"/>
                  </a:lnTo>
                  <a:lnTo>
                    <a:pt x="476" y="674"/>
                  </a:lnTo>
                  <a:lnTo>
                    <a:pt x="487" y="641"/>
                  </a:lnTo>
                  <a:lnTo>
                    <a:pt x="498" y="603"/>
                  </a:lnTo>
                  <a:lnTo>
                    <a:pt x="506" y="568"/>
                  </a:lnTo>
                  <a:lnTo>
                    <a:pt x="502" y="542"/>
                  </a:lnTo>
                  <a:lnTo>
                    <a:pt x="509" y="513"/>
                  </a:lnTo>
                  <a:lnTo>
                    <a:pt x="515" y="469"/>
                  </a:lnTo>
                  <a:lnTo>
                    <a:pt x="519" y="419"/>
                  </a:lnTo>
                  <a:lnTo>
                    <a:pt x="517" y="379"/>
                  </a:lnTo>
                  <a:lnTo>
                    <a:pt x="515" y="379"/>
                  </a:lnTo>
                  <a:lnTo>
                    <a:pt x="513" y="377"/>
                  </a:lnTo>
                  <a:lnTo>
                    <a:pt x="509" y="377"/>
                  </a:lnTo>
                  <a:lnTo>
                    <a:pt x="506" y="375"/>
                  </a:lnTo>
                  <a:lnTo>
                    <a:pt x="502" y="375"/>
                  </a:lnTo>
                  <a:lnTo>
                    <a:pt x="500" y="373"/>
                  </a:lnTo>
                  <a:lnTo>
                    <a:pt x="496" y="373"/>
                  </a:lnTo>
                  <a:lnTo>
                    <a:pt x="493" y="371"/>
                  </a:lnTo>
                  <a:lnTo>
                    <a:pt x="480" y="369"/>
                  </a:lnTo>
                  <a:lnTo>
                    <a:pt x="465" y="366"/>
                  </a:lnTo>
                  <a:lnTo>
                    <a:pt x="449" y="362"/>
                  </a:lnTo>
                  <a:lnTo>
                    <a:pt x="434" y="358"/>
                  </a:lnTo>
                  <a:lnTo>
                    <a:pt x="417" y="353"/>
                  </a:lnTo>
                  <a:lnTo>
                    <a:pt x="403" y="347"/>
                  </a:lnTo>
                  <a:lnTo>
                    <a:pt x="388" y="342"/>
                  </a:lnTo>
                  <a:lnTo>
                    <a:pt x="375" y="334"/>
                  </a:lnTo>
                  <a:lnTo>
                    <a:pt x="370" y="331"/>
                  </a:lnTo>
                  <a:lnTo>
                    <a:pt x="364" y="327"/>
                  </a:lnTo>
                  <a:lnTo>
                    <a:pt x="359" y="323"/>
                  </a:lnTo>
                  <a:lnTo>
                    <a:pt x="355" y="320"/>
                  </a:lnTo>
                  <a:lnTo>
                    <a:pt x="349" y="345"/>
                  </a:lnTo>
                  <a:lnTo>
                    <a:pt x="346" y="371"/>
                  </a:lnTo>
                  <a:lnTo>
                    <a:pt x="344" y="395"/>
                  </a:lnTo>
                  <a:lnTo>
                    <a:pt x="342" y="415"/>
                  </a:lnTo>
                  <a:lnTo>
                    <a:pt x="338" y="437"/>
                  </a:lnTo>
                  <a:lnTo>
                    <a:pt x="333" y="459"/>
                  </a:lnTo>
                  <a:lnTo>
                    <a:pt x="322" y="478"/>
                  </a:lnTo>
                  <a:lnTo>
                    <a:pt x="313" y="487"/>
                  </a:lnTo>
                  <a:lnTo>
                    <a:pt x="304" y="494"/>
                  </a:lnTo>
                  <a:lnTo>
                    <a:pt x="294" y="505"/>
                  </a:lnTo>
                  <a:lnTo>
                    <a:pt x="289" y="516"/>
                  </a:lnTo>
                  <a:lnTo>
                    <a:pt x="285" y="526"/>
                  </a:lnTo>
                  <a:lnTo>
                    <a:pt x="276" y="498"/>
                  </a:lnTo>
                  <a:lnTo>
                    <a:pt x="265" y="465"/>
                  </a:lnTo>
                  <a:lnTo>
                    <a:pt x="256" y="434"/>
                  </a:lnTo>
                  <a:lnTo>
                    <a:pt x="250" y="417"/>
                  </a:lnTo>
                  <a:lnTo>
                    <a:pt x="245" y="404"/>
                  </a:lnTo>
                  <a:lnTo>
                    <a:pt x="236" y="390"/>
                  </a:lnTo>
                  <a:lnTo>
                    <a:pt x="225" y="375"/>
                  </a:lnTo>
                  <a:lnTo>
                    <a:pt x="215" y="366"/>
                  </a:lnTo>
                  <a:lnTo>
                    <a:pt x="210" y="353"/>
                  </a:lnTo>
                  <a:lnTo>
                    <a:pt x="208" y="333"/>
                  </a:lnTo>
                  <a:lnTo>
                    <a:pt x="208" y="311"/>
                  </a:lnTo>
                  <a:lnTo>
                    <a:pt x="206" y="289"/>
                  </a:lnTo>
                  <a:lnTo>
                    <a:pt x="201" y="265"/>
                  </a:lnTo>
                  <a:lnTo>
                    <a:pt x="193" y="237"/>
                  </a:lnTo>
                  <a:lnTo>
                    <a:pt x="186" y="211"/>
                  </a:lnTo>
                  <a:lnTo>
                    <a:pt x="184" y="193"/>
                  </a:lnTo>
                  <a:lnTo>
                    <a:pt x="188" y="169"/>
                  </a:lnTo>
                  <a:lnTo>
                    <a:pt x="191" y="134"/>
                  </a:lnTo>
                  <a:lnTo>
                    <a:pt x="191" y="97"/>
                  </a:lnTo>
                  <a:lnTo>
                    <a:pt x="186" y="74"/>
                  </a:lnTo>
                  <a:lnTo>
                    <a:pt x="179" y="61"/>
                  </a:lnTo>
                  <a:lnTo>
                    <a:pt x="169" y="46"/>
                  </a:lnTo>
                  <a:lnTo>
                    <a:pt x="162" y="30"/>
                  </a:lnTo>
                  <a:lnTo>
                    <a:pt x="153" y="15"/>
                  </a:lnTo>
                  <a:lnTo>
                    <a:pt x="151" y="11"/>
                  </a:lnTo>
                  <a:lnTo>
                    <a:pt x="147" y="7"/>
                  </a:lnTo>
                  <a:lnTo>
                    <a:pt x="146" y="4"/>
                  </a:lnTo>
                  <a:lnTo>
                    <a:pt x="142" y="0"/>
                  </a:lnTo>
                  <a:lnTo>
                    <a:pt x="136" y="9"/>
                  </a:lnTo>
                  <a:lnTo>
                    <a:pt x="127" y="17"/>
                  </a:lnTo>
                  <a:lnTo>
                    <a:pt x="114" y="22"/>
                  </a:lnTo>
                  <a:lnTo>
                    <a:pt x="101" y="22"/>
                  </a:lnTo>
                  <a:lnTo>
                    <a:pt x="100" y="37"/>
                  </a:lnTo>
                  <a:lnTo>
                    <a:pt x="94" y="50"/>
                  </a:lnTo>
                  <a:lnTo>
                    <a:pt x="87" y="64"/>
                  </a:lnTo>
                  <a:lnTo>
                    <a:pt x="79" y="79"/>
                  </a:lnTo>
                  <a:lnTo>
                    <a:pt x="67" y="96"/>
                  </a:lnTo>
                  <a:lnTo>
                    <a:pt x="54" y="109"/>
                  </a:lnTo>
                  <a:lnTo>
                    <a:pt x="39" y="118"/>
                  </a:lnTo>
                  <a:lnTo>
                    <a:pt x="26" y="123"/>
                  </a:lnTo>
                  <a:lnTo>
                    <a:pt x="19" y="145"/>
                  </a:lnTo>
                  <a:lnTo>
                    <a:pt x="11" y="176"/>
                  </a:lnTo>
                  <a:lnTo>
                    <a:pt x="4" y="211"/>
                  </a:lnTo>
                  <a:lnTo>
                    <a:pt x="0" y="246"/>
                  </a:lnTo>
                  <a:lnTo>
                    <a:pt x="4" y="268"/>
                  </a:lnTo>
                  <a:lnTo>
                    <a:pt x="13" y="289"/>
                  </a:lnTo>
                  <a:lnTo>
                    <a:pt x="21" y="305"/>
                  </a:lnTo>
                  <a:lnTo>
                    <a:pt x="24" y="320"/>
                  </a:lnTo>
                  <a:lnTo>
                    <a:pt x="22" y="336"/>
                  </a:lnTo>
                  <a:lnTo>
                    <a:pt x="26" y="349"/>
                  </a:lnTo>
                  <a:lnTo>
                    <a:pt x="32" y="357"/>
                  </a:lnTo>
                  <a:lnTo>
                    <a:pt x="41" y="362"/>
                  </a:lnTo>
                  <a:lnTo>
                    <a:pt x="41" y="388"/>
                  </a:lnTo>
                  <a:lnTo>
                    <a:pt x="39" y="424"/>
                  </a:lnTo>
                  <a:lnTo>
                    <a:pt x="35" y="470"/>
                  </a:lnTo>
                  <a:lnTo>
                    <a:pt x="37" y="520"/>
                  </a:lnTo>
                  <a:lnTo>
                    <a:pt x="41" y="548"/>
                  </a:lnTo>
                  <a:lnTo>
                    <a:pt x="46" y="582"/>
                  </a:lnTo>
                  <a:lnTo>
                    <a:pt x="52" y="623"/>
                  </a:lnTo>
                  <a:lnTo>
                    <a:pt x="59" y="663"/>
                  </a:lnTo>
                  <a:lnTo>
                    <a:pt x="68" y="704"/>
                  </a:lnTo>
                  <a:lnTo>
                    <a:pt x="76" y="739"/>
                  </a:lnTo>
                  <a:lnTo>
                    <a:pt x="85" y="770"/>
                  </a:lnTo>
                  <a:lnTo>
                    <a:pt x="92" y="7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4" name="Freeform 160"/>
            <p:cNvSpPr>
              <a:spLocks/>
            </p:cNvSpPr>
            <p:nvPr/>
          </p:nvSpPr>
          <p:spPr bwMode="auto">
            <a:xfrm>
              <a:off x="3872" y="3066"/>
              <a:ext cx="48" cy="58"/>
            </a:xfrm>
            <a:custGeom>
              <a:avLst/>
              <a:gdLst>
                <a:gd name="T0" fmla="*/ 2 w 98"/>
                <a:gd name="T1" fmla="*/ 6 h 118"/>
                <a:gd name="T2" fmla="*/ 0 w 98"/>
                <a:gd name="T3" fmla="*/ 22 h 118"/>
                <a:gd name="T4" fmla="*/ 4 w 98"/>
                <a:gd name="T5" fmla="*/ 35 h 118"/>
                <a:gd name="T6" fmla="*/ 10 w 98"/>
                <a:gd name="T7" fmla="*/ 43 h 118"/>
                <a:gd name="T8" fmla="*/ 19 w 98"/>
                <a:gd name="T9" fmla="*/ 48 h 118"/>
                <a:gd name="T10" fmla="*/ 28 w 98"/>
                <a:gd name="T11" fmla="*/ 54 h 118"/>
                <a:gd name="T12" fmla="*/ 37 w 98"/>
                <a:gd name="T13" fmla="*/ 61 h 118"/>
                <a:gd name="T14" fmla="*/ 43 w 98"/>
                <a:gd name="T15" fmla="*/ 70 h 118"/>
                <a:gd name="T16" fmla="*/ 45 w 98"/>
                <a:gd name="T17" fmla="*/ 81 h 118"/>
                <a:gd name="T18" fmla="*/ 48 w 98"/>
                <a:gd name="T19" fmla="*/ 96 h 118"/>
                <a:gd name="T20" fmla="*/ 56 w 98"/>
                <a:gd name="T21" fmla="*/ 109 h 118"/>
                <a:gd name="T22" fmla="*/ 72 w 98"/>
                <a:gd name="T23" fmla="*/ 118 h 118"/>
                <a:gd name="T24" fmla="*/ 98 w 98"/>
                <a:gd name="T25" fmla="*/ 116 h 118"/>
                <a:gd name="T26" fmla="*/ 85 w 98"/>
                <a:gd name="T27" fmla="*/ 107 h 118"/>
                <a:gd name="T28" fmla="*/ 72 w 98"/>
                <a:gd name="T29" fmla="*/ 94 h 118"/>
                <a:gd name="T30" fmla="*/ 63 w 98"/>
                <a:gd name="T31" fmla="*/ 79 h 118"/>
                <a:gd name="T32" fmla="*/ 63 w 98"/>
                <a:gd name="T33" fmla="*/ 66 h 118"/>
                <a:gd name="T34" fmla="*/ 68 w 98"/>
                <a:gd name="T35" fmla="*/ 54 h 118"/>
                <a:gd name="T36" fmla="*/ 68 w 98"/>
                <a:gd name="T37" fmla="*/ 43 h 118"/>
                <a:gd name="T38" fmla="*/ 63 w 98"/>
                <a:gd name="T39" fmla="*/ 33 h 118"/>
                <a:gd name="T40" fmla="*/ 54 w 98"/>
                <a:gd name="T41" fmla="*/ 28 h 118"/>
                <a:gd name="T42" fmla="*/ 41 w 98"/>
                <a:gd name="T43" fmla="*/ 26 h 118"/>
                <a:gd name="T44" fmla="*/ 30 w 98"/>
                <a:gd name="T45" fmla="*/ 22 h 118"/>
                <a:gd name="T46" fmla="*/ 19 w 98"/>
                <a:gd name="T47" fmla="*/ 19 h 118"/>
                <a:gd name="T48" fmla="*/ 15 w 98"/>
                <a:gd name="T49" fmla="*/ 11 h 118"/>
                <a:gd name="T50" fmla="*/ 13 w 98"/>
                <a:gd name="T51" fmla="*/ 4 h 118"/>
                <a:gd name="T52" fmla="*/ 10 w 98"/>
                <a:gd name="T53" fmla="*/ 0 h 118"/>
                <a:gd name="T54" fmla="*/ 4 w 98"/>
                <a:gd name="T55" fmla="*/ 2 h 118"/>
                <a:gd name="T56" fmla="*/ 2 w 98"/>
                <a:gd name="T57" fmla="*/ 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118">
                  <a:moveTo>
                    <a:pt x="2" y="6"/>
                  </a:moveTo>
                  <a:lnTo>
                    <a:pt x="0" y="22"/>
                  </a:lnTo>
                  <a:lnTo>
                    <a:pt x="4" y="35"/>
                  </a:lnTo>
                  <a:lnTo>
                    <a:pt x="10" y="43"/>
                  </a:lnTo>
                  <a:lnTo>
                    <a:pt x="19" y="48"/>
                  </a:lnTo>
                  <a:lnTo>
                    <a:pt x="28" y="54"/>
                  </a:lnTo>
                  <a:lnTo>
                    <a:pt x="37" y="61"/>
                  </a:lnTo>
                  <a:lnTo>
                    <a:pt x="43" y="70"/>
                  </a:lnTo>
                  <a:lnTo>
                    <a:pt x="45" y="81"/>
                  </a:lnTo>
                  <a:lnTo>
                    <a:pt x="48" y="96"/>
                  </a:lnTo>
                  <a:lnTo>
                    <a:pt x="56" y="109"/>
                  </a:lnTo>
                  <a:lnTo>
                    <a:pt x="72" y="118"/>
                  </a:lnTo>
                  <a:lnTo>
                    <a:pt x="98" y="116"/>
                  </a:lnTo>
                  <a:lnTo>
                    <a:pt x="85" y="107"/>
                  </a:lnTo>
                  <a:lnTo>
                    <a:pt x="72" y="94"/>
                  </a:lnTo>
                  <a:lnTo>
                    <a:pt x="63" y="79"/>
                  </a:lnTo>
                  <a:lnTo>
                    <a:pt x="63" y="66"/>
                  </a:lnTo>
                  <a:lnTo>
                    <a:pt x="68" y="54"/>
                  </a:lnTo>
                  <a:lnTo>
                    <a:pt x="68" y="43"/>
                  </a:lnTo>
                  <a:lnTo>
                    <a:pt x="63" y="33"/>
                  </a:lnTo>
                  <a:lnTo>
                    <a:pt x="54" y="28"/>
                  </a:lnTo>
                  <a:lnTo>
                    <a:pt x="41" y="26"/>
                  </a:lnTo>
                  <a:lnTo>
                    <a:pt x="30" y="22"/>
                  </a:lnTo>
                  <a:lnTo>
                    <a:pt x="19" y="19"/>
                  </a:lnTo>
                  <a:lnTo>
                    <a:pt x="15" y="11"/>
                  </a:lnTo>
                  <a:lnTo>
                    <a:pt x="13" y="4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5" name="Freeform 161"/>
            <p:cNvSpPr>
              <a:spLocks/>
            </p:cNvSpPr>
            <p:nvPr/>
          </p:nvSpPr>
          <p:spPr bwMode="auto">
            <a:xfrm>
              <a:off x="3861" y="3023"/>
              <a:ext cx="76" cy="71"/>
            </a:xfrm>
            <a:custGeom>
              <a:avLst/>
              <a:gdLst>
                <a:gd name="T0" fmla="*/ 0 w 153"/>
                <a:gd name="T1" fmla="*/ 16 h 141"/>
                <a:gd name="T2" fmla="*/ 11 w 153"/>
                <a:gd name="T3" fmla="*/ 9 h 141"/>
                <a:gd name="T4" fmla="*/ 26 w 153"/>
                <a:gd name="T5" fmla="*/ 3 h 141"/>
                <a:gd name="T6" fmla="*/ 39 w 153"/>
                <a:gd name="T7" fmla="*/ 0 h 141"/>
                <a:gd name="T8" fmla="*/ 50 w 153"/>
                <a:gd name="T9" fmla="*/ 2 h 141"/>
                <a:gd name="T10" fmla="*/ 55 w 153"/>
                <a:gd name="T11" fmla="*/ 5 h 141"/>
                <a:gd name="T12" fmla="*/ 63 w 153"/>
                <a:gd name="T13" fmla="*/ 11 h 141"/>
                <a:gd name="T14" fmla="*/ 70 w 153"/>
                <a:gd name="T15" fmla="*/ 18 h 141"/>
                <a:gd name="T16" fmla="*/ 79 w 153"/>
                <a:gd name="T17" fmla="*/ 25 h 141"/>
                <a:gd name="T18" fmla="*/ 87 w 153"/>
                <a:gd name="T19" fmla="*/ 33 h 141"/>
                <a:gd name="T20" fmla="*/ 96 w 153"/>
                <a:gd name="T21" fmla="*/ 38 h 141"/>
                <a:gd name="T22" fmla="*/ 103 w 153"/>
                <a:gd name="T23" fmla="*/ 46 h 141"/>
                <a:gd name="T24" fmla="*/ 109 w 153"/>
                <a:gd name="T25" fmla="*/ 49 h 141"/>
                <a:gd name="T26" fmla="*/ 120 w 153"/>
                <a:gd name="T27" fmla="*/ 57 h 141"/>
                <a:gd name="T28" fmla="*/ 129 w 153"/>
                <a:gd name="T29" fmla="*/ 68 h 141"/>
                <a:gd name="T30" fmla="*/ 136 w 153"/>
                <a:gd name="T31" fmla="*/ 81 h 141"/>
                <a:gd name="T32" fmla="*/ 142 w 153"/>
                <a:gd name="T33" fmla="*/ 92 h 141"/>
                <a:gd name="T34" fmla="*/ 146 w 153"/>
                <a:gd name="T35" fmla="*/ 106 h 141"/>
                <a:gd name="T36" fmla="*/ 149 w 153"/>
                <a:gd name="T37" fmla="*/ 121 h 141"/>
                <a:gd name="T38" fmla="*/ 153 w 153"/>
                <a:gd name="T39" fmla="*/ 136 h 141"/>
                <a:gd name="T40" fmla="*/ 151 w 153"/>
                <a:gd name="T41" fmla="*/ 141 h 141"/>
                <a:gd name="T42" fmla="*/ 140 w 153"/>
                <a:gd name="T43" fmla="*/ 130 h 141"/>
                <a:gd name="T44" fmla="*/ 122 w 153"/>
                <a:gd name="T45" fmla="*/ 104 h 141"/>
                <a:gd name="T46" fmla="*/ 107 w 153"/>
                <a:gd name="T47" fmla="*/ 75 h 141"/>
                <a:gd name="T48" fmla="*/ 98 w 153"/>
                <a:gd name="T49" fmla="*/ 59 h 141"/>
                <a:gd name="T50" fmla="*/ 89 w 153"/>
                <a:gd name="T51" fmla="*/ 53 h 141"/>
                <a:gd name="T52" fmla="*/ 78 w 153"/>
                <a:gd name="T53" fmla="*/ 46 h 141"/>
                <a:gd name="T54" fmla="*/ 67 w 153"/>
                <a:gd name="T55" fmla="*/ 38 h 141"/>
                <a:gd name="T56" fmla="*/ 52 w 153"/>
                <a:gd name="T57" fmla="*/ 31 h 141"/>
                <a:gd name="T58" fmla="*/ 37 w 153"/>
                <a:gd name="T59" fmla="*/ 25 h 141"/>
                <a:gd name="T60" fmla="*/ 24 w 153"/>
                <a:gd name="T61" fmla="*/ 20 h 141"/>
                <a:gd name="T62" fmla="*/ 11 w 153"/>
                <a:gd name="T63" fmla="*/ 16 h 141"/>
                <a:gd name="T64" fmla="*/ 0 w 153"/>
                <a:gd name="T65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41">
                  <a:moveTo>
                    <a:pt x="0" y="16"/>
                  </a:moveTo>
                  <a:lnTo>
                    <a:pt x="11" y="9"/>
                  </a:lnTo>
                  <a:lnTo>
                    <a:pt x="26" y="3"/>
                  </a:lnTo>
                  <a:lnTo>
                    <a:pt x="39" y="0"/>
                  </a:lnTo>
                  <a:lnTo>
                    <a:pt x="50" y="2"/>
                  </a:lnTo>
                  <a:lnTo>
                    <a:pt x="55" y="5"/>
                  </a:lnTo>
                  <a:lnTo>
                    <a:pt x="63" y="11"/>
                  </a:lnTo>
                  <a:lnTo>
                    <a:pt x="70" y="18"/>
                  </a:lnTo>
                  <a:lnTo>
                    <a:pt x="79" y="25"/>
                  </a:lnTo>
                  <a:lnTo>
                    <a:pt x="87" y="33"/>
                  </a:lnTo>
                  <a:lnTo>
                    <a:pt x="96" y="38"/>
                  </a:lnTo>
                  <a:lnTo>
                    <a:pt x="103" y="46"/>
                  </a:lnTo>
                  <a:lnTo>
                    <a:pt x="109" y="49"/>
                  </a:lnTo>
                  <a:lnTo>
                    <a:pt x="120" y="57"/>
                  </a:lnTo>
                  <a:lnTo>
                    <a:pt x="129" y="68"/>
                  </a:lnTo>
                  <a:lnTo>
                    <a:pt x="136" y="81"/>
                  </a:lnTo>
                  <a:lnTo>
                    <a:pt x="142" y="92"/>
                  </a:lnTo>
                  <a:lnTo>
                    <a:pt x="146" y="106"/>
                  </a:lnTo>
                  <a:lnTo>
                    <a:pt x="149" y="121"/>
                  </a:lnTo>
                  <a:lnTo>
                    <a:pt x="153" y="136"/>
                  </a:lnTo>
                  <a:lnTo>
                    <a:pt x="151" y="141"/>
                  </a:lnTo>
                  <a:lnTo>
                    <a:pt x="140" y="130"/>
                  </a:lnTo>
                  <a:lnTo>
                    <a:pt x="122" y="104"/>
                  </a:lnTo>
                  <a:lnTo>
                    <a:pt x="107" y="75"/>
                  </a:lnTo>
                  <a:lnTo>
                    <a:pt x="98" y="59"/>
                  </a:lnTo>
                  <a:lnTo>
                    <a:pt x="89" y="53"/>
                  </a:lnTo>
                  <a:lnTo>
                    <a:pt x="78" y="46"/>
                  </a:lnTo>
                  <a:lnTo>
                    <a:pt x="67" y="38"/>
                  </a:lnTo>
                  <a:lnTo>
                    <a:pt x="52" y="31"/>
                  </a:lnTo>
                  <a:lnTo>
                    <a:pt x="37" y="25"/>
                  </a:lnTo>
                  <a:lnTo>
                    <a:pt x="24" y="20"/>
                  </a:lnTo>
                  <a:lnTo>
                    <a:pt x="11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6" name="Freeform 162"/>
            <p:cNvSpPr>
              <a:spLocks/>
            </p:cNvSpPr>
            <p:nvPr/>
          </p:nvSpPr>
          <p:spPr bwMode="auto">
            <a:xfrm>
              <a:off x="4052" y="3090"/>
              <a:ext cx="15" cy="17"/>
            </a:xfrm>
            <a:custGeom>
              <a:avLst/>
              <a:gdLst>
                <a:gd name="T0" fmla="*/ 16 w 31"/>
                <a:gd name="T1" fmla="*/ 33 h 33"/>
                <a:gd name="T2" fmla="*/ 23 w 31"/>
                <a:gd name="T3" fmla="*/ 31 h 33"/>
                <a:gd name="T4" fmla="*/ 27 w 31"/>
                <a:gd name="T5" fmla="*/ 27 h 33"/>
                <a:gd name="T6" fmla="*/ 31 w 31"/>
                <a:gd name="T7" fmla="*/ 22 h 33"/>
                <a:gd name="T8" fmla="*/ 31 w 31"/>
                <a:gd name="T9" fmla="*/ 16 h 33"/>
                <a:gd name="T10" fmla="*/ 29 w 31"/>
                <a:gd name="T11" fmla="*/ 9 h 33"/>
                <a:gd name="T12" fmla="*/ 25 w 31"/>
                <a:gd name="T13" fmla="*/ 5 h 33"/>
                <a:gd name="T14" fmla="*/ 22 w 31"/>
                <a:gd name="T15" fmla="*/ 2 h 33"/>
                <a:gd name="T16" fmla="*/ 14 w 31"/>
                <a:gd name="T17" fmla="*/ 0 h 33"/>
                <a:gd name="T18" fmla="*/ 9 w 31"/>
                <a:gd name="T19" fmla="*/ 2 h 33"/>
                <a:gd name="T20" fmla="*/ 3 w 31"/>
                <a:gd name="T21" fmla="*/ 5 h 33"/>
                <a:gd name="T22" fmla="*/ 0 w 31"/>
                <a:gd name="T23" fmla="*/ 9 h 33"/>
                <a:gd name="T24" fmla="*/ 0 w 31"/>
                <a:gd name="T25" fmla="*/ 16 h 33"/>
                <a:gd name="T26" fmla="*/ 1 w 31"/>
                <a:gd name="T27" fmla="*/ 24 h 33"/>
                <a:gd name="T28" fmla="*/ 5 w 31"/>
                <a:gd name="T29" fmla="*/ 27 h 33"/>
                <a:gd name="T30" fmla="*/ 9 w 31"/>
                <a:gd name="T31" fmla="*/ 31 h 33"/>
                <a:gd name="T32" fmla="*/ 16 w 31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3">
                  <a:moveTo>
                    <a:pt x="16" y="33"/>
                  </a:moveTo>
                  <a:lnTo>
                    <a:pt x="23" y="31"/>
                  </a:lnTo>
                  <a:lnTo>
                    <a:pt x="27" y="27"/>
                  </a:lnTo>
                  <a:lnTo>
                    <a:pt x="31" y="22"/>
                  </a:lnTo>
                  <a:lnTo>
                    <a:pt x="31" y="16"/>
                  </a:lnTo>
                  <a:lnTo>
                    <a:pt x="29" y="9"/>
                  </a:lnTo>
                  <a:lnTo>
                    <a:pt x="25" y="5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7" name="Freeform 163"/>
            <p:cNvSpPr>
              <a:spLocks/>
            </p:cNvSpPr>
            <p:nvPr/>
          </p:nvSpPr>
          <p:spPr bwMode="auto">
            <a:xfrm>
              <a:off x="4048" y="3117"/>
              <a:ext cx="17" cy="17"/>
            </a:xfrm>
            <a:custGeom>
              <a:avLst/>
              <a:gdLst>
                <a:gd name="T0" fmla="*/ 19 w 33"/>
                <a:gd name="T1" fmla="*/ 33 h 33"/>
                <a:gd name="T2" fmla="*/ 24 w 33"/>
                <a:gd name="T3" fmla="*/ 31 h 33"/>
                <a:gd name="T4" fmla="*/ 30 w 33"/>
                <a:gd name="T5" fmla="*/ 28 h 33"/>
                <a:gd name="T6" fmla="*/ 31 w 33"/>
                <a:gd name="T7" fmla="*/ 22 h 33"/>
                <a:gd name="T8" fmla="*/ 33 w 33"/>
                <a:gd name="T9" fmla="*/ 15 h 33"/>
                <a:gd name="T10" fmla="*/ 31 w 33"/>
                <a:gd name="T11" fmla="*/ 9 h 33"/>
                <a:gd name="T12" fmla="*/ 28 w 33"/>
                <a:gd name="T13" fmla="*/ 4 h 33"/>
                <a:gd name="T14" fmla="*/ 24 w 33"/>
                <a:gd name="T15" fmla="*/ 2 h 33"/>
                <a:gd name="T16" fmla="*/ 17 w 33"/>
                <a:gd name="T17" fmla="*/ 0 h 33"/>
                <a:gd name="T18" fmla="*/ 9 w 33"/>
                <a:gd name="T19" fmla="*/ 2 h 33"/>
                <a:gd name="T20" fmla="*/ 6 w 33"/>
                <a:gd name="T21" fmla="*/ 6 h 33"/>
                <a:gd name="T22" fmla="*/ 2 w 33"/>
                <a:gd name="T23" fmla="*/ 9 h 33"/>
                <a:gd name="T24" fmla="*/ 0 w 33"/>
                <a:gd name="T25" fmla="*/ 17 h 33"/>
                <a:gd name="T26" fmla="*/ 2 w 33"/>
                <a:gd name="T27" fmla="*/ 24 h 33"/>
                <a:gd name="T28" fmla="*/ 8 w 33"/>
                <a:gd name="T29" fmla="*/ 28 h 33"/>
                <a:gd name="T30" fmla="*/ 11 w 33"/>
                <a:gd name="T31" fmla="*/ 31 h 33"/>
                <a:gd name="T32" fmla="*/ 19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9" y="33"/>
                  </a:moveTo>
                  <a:lnTo>
                    <a:pt x="24" y="31"/>
                  </a:lnTo>
                  <a:lnTo>
                    <a:pt x="30" y="28"/>
                  </a:lnTo>
                  <a:lnTo>
                    <a:pt x="31" y="22"/>
                  </a:lnTo>
                  <a:lnTo>
                    <a:pt x="33" y="15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2" y="9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8" name="Freeform 164"/>
            <p:cNvSpPr>
              <a:spLocks/>
            </p:cNvSpPr>
            <p:nvPr/>
          </p:nvSpPr>
          <p:spPr bwMode="auto">
            <a:xfrm>
              <a:off x="4045" y="3148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4 w 33"/>
                <a:gd name="T3" fmla="*/ 31 h 33"/>
                <a:gd name="T4" fmla="*/ 27 w 33"/>
                <a:gd name="T5" fmla="*/ 27 h 33"/>
                <a:gd name="T6" fmla="*/ 31 w 33"/>
                <a:gd name="T7" fmla="*/ 22 h 33"/>
                <a:gd name="T8" fmla="*/ 33 w 33"/>
                <a:gd name="T9" fmla="*/ 14 h 33"/>
                <a:gd name="T10" fmla="*/ 31 w 33"/>
                <a:gd name="T11" fmla="*/ 9 h 33"/>
                <a:gd name="T12" fmla="*/ 27 w 33"/>
                <a:gd name="T13" fmla="*/ 3 h 33"/>
                <a:gd name="T14" fmla="*/ 24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5 w 33"/>
                <a:gd name="T21" fmla="*/ 5 h 33"/>
                <a:gd name="T22" fmla="*/ 2 w 33"/>
                <a:gd name="T23" fmla="*/ 9 h 33"/>
                <a:gd name="T24" fmla="*/ 0 w 33"/>
                <a:gd name="T25" fmla="*/ 16 h 33"/>
                <a:gd name="T26" fmla="*/ 2 w 33"/>
                <a:gd name="T27" fmla="*/ 23 h 33"/>
                <a:gd name="T28" fmla="*/ 5 w 33"/>
                <a:gd name="T29" fmla="*/ 27 h 33"/>
                <a:gd name="T30" fmla="*/ 9 w 33"/>
                <a:gd name="T31" fmla="*/ 31 h 33"/>
                <a:gd name="T32" fmla="*/ 16 w 33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4" y="31"/>
                  </a:lnTo>
                  <a:lnTo>
                    <a:pt x="27" y="27"/>
                  </a:lnTo>
                  <a:lnTo>
                    <a:pt x="31" y="22"/>
                  </a:lnTo>
                  <a:lnTo>
                    <a:pt x="33" y="14"/>
                  </a:lnTo>
                  <a:lnTo>
                    <a:pt x="31" y="9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5" y="27"/>
                  </a:lnTo>
                  <a:lnTo>
                    <a:pt x="9" y="31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9" name="Freeform 165"/>
            <p:cNvSpPr>
              <a:spLocks/>
            </p:cNvSpPr>
            <p:nvPr/>
          </p:nvSpPr>
          <p:spPr bwMode="auto">
            <a:xfrm>
              <a:off x="3874" y="2909"/>
              <a:ext cx="94" cy="182"/>
            </a:xfrm>
            <a:custGeom>
              <a:avLst/>
              <a:gdLst>
                <a:gd name="T0" fmla="*/ 123 w 189"/>
                <a:gd name="T1" fmla="*/ 232 h 366"/>
                <a:gd name="T2" fmla="*/ 131 w 189"/>
                <a:gd name="T3" fmla="*/ 274 h 366"/>
                <a:gd name="T4" fmla="*/ 138 w 189"/>
                <a:gd name="T5" fmla="*/ 292 h 366"/>
                <a:gd name="T6" fmla="*/ 151 w 189"/>
                <a:gd name="T7" fmla="*/ 312 h 366"/>
                <a:gd name="T8" fmla="*/ 165 w 189"/>
                <a:gd name="T9" fmla="*/ 338 h 366"/>
                <a:gd name="T10" fmla="*/ 182 w 189"/>
                <a:gd name="T11" fmla="*/ 358 h 366"/>
                <a:gd name="T12" fmla="*/ 184 w 189"/>
                <a:gd name="T13" fmla="*/ 353 h 366"/>
                <a:gd name="T14" fmla="*/ 182 w 189"/>
                <a:gd name="T15" fmla="*/ 311 h 366"/>
                <a:gd name="T16" fmla="*/ 175 w 189"/>
                <a:gd name="T17" fmla="*/ 265 h 366"/>
                <a:gd name="T18" fmla="*/ 160 w 189"/>
                <a:gd name="T19" fmla="*/ 211 h 366"/>
                <a:gd name="T20" fmla="*/ 154 w 189"/>
                <a:gd name="T21" fmla="*/ 169 h 366"/>
                <a:gd name="T22" fmla="*/ 147 w 189"/>
                <a:gd name="T23" fmla="*/ 125 h 366"/>
                <a:gd name="T24" fmla="*/ 142 w 189"/>
                <a:gd name="T25" fmla="*/ 92 h 366"/>
                <a:gd name="T26" fmla="*/ 131 w 189"/>
                <a:gd name="T27" fmla="*/ 39 h 366"/>
                <a:gd name="T28" fmla="*/ 125 w 189"/>
                <a:gd name="T29" fmla="*/ 11 h 366"/>
                <a:gd name="T30" fmla="*/ 120 w 189"/>
                <a:gd name="T31" fmla="*/ 4 h 366"/>
                <a:gd name="T32" fmla="*/ 110 w 189"/>
                <a:gd name="T33" fmla="*/ 9 h 366"/>
                <a:gd name="T34" fmla="*/ 88 w 189"/>
                <a:gd name="T35" fmla="*/ 22 h 366"/>
                <a:gd name="T36" fmla="*/ 85 w 189"/>
                <a:gd name="T37" fmla="*/ 44 h 366"/>
                <a:gd name="T38" fmla="*/ 97 w 189"/>
                <a:gd name="T39" fmla="*/ 83 h 366"/>
                <a:gd name="T40" fmla="*/ 103 w 189"/>
                <a:gd name="T41" fmla="*/ 116 h 366"/>
                <a:gd name="T42" fmla="*/ 116 w 189"/>
                <a:gd name="T43" fmla="*/ 156 h 366"/>
                <a:gd name="T44" fmla="*/ 114 w 189"/>
                <a:gd name="T45" fmla="*/ 165 h 366"/>
                <a:gd name="T46" fmla="*/ 99 w 189"/>
                <a:gd name="T47" fmla="*/ 142 h 366"/>
                <a:gd name="T48" fmla="*/ 79 w 189"/>
                <a:gd name="T49" fmla="*/ 112 h 366"/>
                <a:gd name="T50" fmla="*/ 61 w 189"/>
                <a:gd name="T51" fmla="*/ 88 h 366"/>
                <a:gd name="T52" fmla="*/ 41 w 189"/>
                <a:gd name="T53" fmla="*/ 96 h 366"/>
                <a:gd name="T54" fmla="*/ 13 w 189"/>
                <a:gd name="T55" fmla="*/ 118 h 366"/>
                <a:gd name="T56" fmla="*/ 9 w 189"/>
                <a:gd name="T57" fmla="*/ 129 h 366"/>
                <a:gd name="T58" fmla="*/ 29 w 189"/>
                <a:gd name="T59" fmla="*/ 140 h 366"/>
                <a:gd name="T60" fmla="*/ 53 w 189"/>
                <a:gd name="T61" fmla="*/ 149 h 366"/>
                <a:gd name="T62" fmla="*/ 81 w 189"/>
                <a:gd name="T63" fmla="*/ 169 h 366"/>
                <a:gd name="T64" fmla="*/ 90 w 189"/>
                <a:gd name="T65" fmla="*/ 188 h 366"/>
                <a:gd name="T66" fmla="*/ 107 w 189"/>
                <a:gd name="T67" fmla="*/ 2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9" h="366">
                  <a:moveTo>
                    <a:pt x="121" y="210"/>
                  </a:moveTo>
                  <a:lnTo>
                    <a:pt x="123" y="232"/>
                  </a:lnTo>
                  <a:lnTo>
                    <a:pt x="127" y="255"/>
                  </a:lnTo>
                  <a:lnTo>
                    <a:pt x="131" y="274"/>
                  </a:lnTo>
                  <a:lnTo>
                    <a:pt x="134" y="285"/>
                  </a:lnTo>
                  <a:lnTo>
                    <a:pt x="138" y="292"/>
                  </a:lnTo>
                  <a:lnTo>
                    <a:pt x="143" y="301"/>
                  </a:lnTo>
                  <a:lnTo>
                    <a:pt x="151" y="312"/>
                  </a:lnTo>
                  <a:lnTo>
                    <a:pt x="158" y="325"/>
                  </a:lnTo>
                  <a:lnTo>
                    <a:pt x="165" y="338"/>
                  </a:lnTo>
                  <a:lnTo>
                    <a:pt x="175" y="349"/>
                  </a:lnTo>
                  <a:lnTo>
                    <a:pt x="182" y="358"/>
                  </a:lnTo>
                  <a:lnTo>
                    <a:pt x="189" y="366"/>
                  </a:lnTo>
                  <a:lnTo>
                    <a:pt x="184" y="353"/>
                  </a:lnTo>
                  <a:lnTo>
                    <a:pt x="182" y="333"/>
                  </a:lnTo>
                  <a:lnTo>
                    <a:pt x="182" y="311"/>
                  </a:lnTo>
                  <a:lnTo>
                    <a:pt x="180" y="289"/>
                  </a:lnTo>
                  <a:lnTo>
                    <a:pt x="175" y="265"/>
                  </a:lnTo>
                  <a:lnTo>
                    <a:pt x="167" y="237"/>
                  </a:lnTo>
                  <a:lnTo>
                    <a:pt x="160" y="211"/>
                  </a:lnTo>
                  <a:lnTo>
                    <a:pt x="158" y="193"/>
                  </a:lnTo>
                  <a:lnTo>
                    <a:pt x="154" y="169"/>
                  </a:lnTo>
                  <a:lnTo>
                    <a:pt x="151" y="145"/>
                  </a:lnTo>
                  <a:lnTo>
                    <a:pt x="147" y="125"/>
                  </a:lnTo>
                  <a:lnTo>
                    <a:pt x="145" y="110"/>
                  </a:lnTo>
                  <a:lnTo>
                    <a:pt x="142" y="92"/>
                  </a:lnTo>
                  <a:lnTo>
                    <a:pt x="136" y="66"/>
                  </a:lnTo>
                  <a:lnTo>
                    <a:pt x="131" y="39"/>
                  </a:lnTo>
                  <a:lnTo>
                    <a:pt x="127" y="15"/>
                  </a:lnTo>
                  <a:lnTo>
                    <a:pt x="125" y="11"/>
                  </a:lnTo>
                  <a:lnTo>
                    <a:pt x="121" y="7"/>
                  </a:lnTo>
                  <a:lnTo>
                    <a:pt x="120" y="4"/>
                  </a:lnTo>
                  <a:lnTo>
                    <a:pt x="116" y="0"/>
                  </a:lnTo>
                  <a:lnTo>
                    <a:pt x="110" y="9"/>
                  </a:lnTo>
                  <a:lnTo>
                    <a:pt x="101" y="17"/>
                  </a:lnTo>
                  <a:lnTo>
                    <a:pt x="88" y="22"/>
                  </a:lnTo>
                  <a:lnTo>
                    <a:pt x="75" y="22"/>
                  </a:lnTo>
                  <a:lnTo>
                    <a:pt x="85" y="44"/>
                  </a:lnTo>
                  <a:lnTo>
                    <a:pt x="92" y="64"/>
                  </a:lnTo>
                  <a:lnTo>
                    <a:pt x="97" y="83"/>
                  </a:lnTo>
                  <a:lnTo>
                    <a:pt x="99" y="99"/>
                  </a:lnTo>
                  <a:lnTo>
                    <a:pt x="103" y="116"/>
                  </a:lnTo>
                  <a:lnTo>
                    <a:pt x="109" y="136"/>
                  </a:lnTo>
                  <a:lnTo>
                    <a:pt x="116" y="156"/>
                  </a:lnTo>
                  <a:lnTo>
                    <a:pt x="118" y="173"/>
                  </a:lnTo>
                  <a:lnTo>
                    <a:pt x="114" y="165"/>
                  </a:lnTo>
                  <a:lnTo>
                    <a:pt x="107" y="154"/>
                  </a:lnTo>
                  <a:lnTo>
                    <a:pt x="99" y="142"/>
                  </a:lnTo>
                  <a:lnTo>
                    <a:pt x="88" y="127"/>
                  </a:lnTo>
                  <a:lnTo>
                    <a:pt x="79" y="112"/>
                  </a:lnTo>
                  <a:lnTo>
                    <a:pt x="70" y="99"/>
                  </a:lnTo>
                  <a:lnTo>
                    <a:pt x="61" y="88"/>
                  </a:lnTo>
                  <a:lnTo>
                    <a:pt x="53" y="79"/>
                  </a:lnTo>
                  <a:lnTo>
                    <a:pt x="41" y="96"/>
                  </a:lnTo>
                  <a:lnTo>
                    <a:pt x="28" y="109"/>
                  </a:lnTo>
                  <a:lnTo>
                    <a:pt x="13" y="118"/>
                  </a:lnTo>
                  <a:lnTo>
                    <a:pt x="0" y="123"/>
                  </a:lnTo>
                  <a:lnTo>
                    <a:pt x="9" y="129"/>
                  </a:lnTo>
                  <a:lnTo>
                    <a:pt x="18" y="134"/>
                  </a:lnTo>
                  <a:lnTo>
                    <a:pt x="29" y="140"/>
                  </a:lnTo>
                  <a:lnTo>
                    <a:pt x="41" y="143"/>
                  </a:lnTo>
                  <a:lnTo>
                    <a:pt x="53" y="149"/>
                  </a:lnTo>
                  <a:lnTo>
                    <a:pt x="68" y="158"/>
                  </a:lnTo>
                  <a:lnTo>
                    <a:pt x="81" y="169"/>
                  </a:lnTo>
                  <a:lnTo>
                    <a:pt x="88" y="178"/>
                  </a:lnTo>
                  <a:lnTo>
                    <a:pt x="90" y="188"/>
                  </a:lnTo>
                  <a:lnTo>
                    <a:pt x="97" y="200"/>
                  </a:lnTo>
                  <a:lnTo>
                    <a:pt x="107" y="210"/>
                  </a:lnTo>
                  <a:lnTo>
                    <a:pt x="121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0" name="Freeform 166"/>
            <p:cNvSpPr>
              <a:spLocks/>
            </p:cNvSpPr>
            <p:nvPr/>
          </p:nvSpPr>
          <p:spPr bwMode="auto">
            <a:xfrm>
              <a:off x="3880" y="3292"/>
              <a:ext cx="157" cy="136"/>
            </a:xfrm>
            <a:custGeom>
              <a:avLst/>
              <a:gdLst>
                <a:gd name="T0" fmla="*/ 195 w 314"/>
                <a:gd name="T1" fmla="*/ 15 h 270"/>
                <a:gd name="T2" fmla="*/ 178 w 314"/>
                <a:gd name="T3" fmla="*/ 6 h 270"/>
                <a:gd name="T4" fmla="*/ 163 w 314"/>
                <a:gd name="T5" fmla="*/ 0 h 270"/>
                <a:gd name="T6" fmla="*/ 149 w 314"/>
                <a:gd name="T7" fmla="*/ 4 h 270"/>
                <a:gd name="T8" fmla="*/ 132 w 314"/>
                <a:gd name="T9" fmla="*/ 9 h 270"/>
                <a:gd name="T10" fmla="*/ 118 w 314"/>
                <a:gd name="T11" fmla="*/ 18 h 270"/>
                <a:gd name="T12" fmla="*/ 99 w 314"/>
                <a:gd name="T13" fmla="*/ 29 h 270"/>
                <a:gd name="T14" fmla="*/ 73 w 314"/>
                <a:gd name="T15" fmla="*/ 44 h 270"/>
                <a:gd name="T16" fmla="*/ 44 w 314"/>
                <a:gd name="T17" fmla="*/ 59 h 270"/>
                <a:gd name="T18" fmla="*/ 16 w 314"/>
                <a:gd name="T19" fmla="*/ 68 h 270"/>
                <a:gd name="T20" fmla="*/ 7 w 314"/>
                <a:gd name="T21" fmla="*/ 79 h 270"/>
                <a:gd name="T22" fmla="*/ 11 w 314"/>
                <a:gd name="T23" fmla="*/ 90 h 270"/>
                <a:gd name="T24" fmla="*/ 26 w 314"/>
                <a:gd name="T25" fmla="*/ 149 h 270"/>
                <a:gd name="T26" fmla="*/ 22 w 314"/>
                <a:gd name="T27" fmla="*/ 228 h 270"/>
                <a:gd name="T28" fmla="*/ 7 w 314"/>
                <a:gd name="T29" fmla="*/ 265 h 270"/>
                <a:gd name="T30" fmla="*/ 22 w 314"/>
                <a:gd name="T31" fmla="*/ 253 h 270"/>
                <a:gd name="T32" fmla="*/ 39 w 314"/>
                <a:gd name="T33" fmla="*/ 246 h 270"/>
                <a:gd name="T34" fmla="*/ 51 w 314"/>
                <a:gd name="T35" fmla="*/ 242 h 270"/>
                <a:gd name="T36" fmla="*/ 66 w 314"/>
                <a:gd name="T37" fmla="*/ 248 h 270"/>
                <a:gd name="T38" fmla="*/ 83 w 314"/>
                <a:gd name="T39" fmla="*/ 252 h 270"/>
                <a:gd name="T40" fmla="*/ 101 w 314"/>
                <a:gd name="T41" fmla="*/ 253 h 270"/>
                <a:gd name="T42" fmla="*/ 121 w 314"/>
                <a:gd name="T43" fmla="*/ 250 h 270"/>
                <a:gd name="T44" fmla="*/ 141 w 314"/>
                <a:gd name="T45" fmla="*/ 237 h 270"/>
                <a:gd name="T46" fmla="*/ 171 w 314"/>
                <a:gd name="T47" fmla="*/ 219 h 270"/>
                <a:gd name="T48" fmla="*/ 202 w 314"/>
                <a:gd name="T49" fmla="*/ 200 h 270"/>
                <a:gd name="T50" fmla="*/ 226 w 314"/>
                <a:gd name="T51" fmla="*/ 189 h 270"/>
                <a:gd name="T52" fmla="*/ 239 w 314"/>
                <a:gd name="T53" fmla="*/ 187 h 270"/>
                <a:gd name="T54" fmla="*/ 255 w 314"/>
                <a:gd name="T55" fmla="*/ 186 h 270"/>
                <a:gd name="T56" fmla="*/ 274 w 314"/>
                <a:gd name="T57" fmla="*/ 186 h 270"/>
                <a:gd name="T58" fmla="*/ 288 w 314"/>
                <a:gd name="T59" fmla="*/ 186 h 270"/>
                <a:gd name="T60" fmla="*/ 303 w 314"/>
                <a:gd name="T61" fmla="*/ 169 h 270"/>
                <a:gd name="T62" fmla="*/ 312 w 314"/>
                <a:gd name="T63" fmla="*/ 127 h 270"/>
                <a:gd name="T64" fmla="*/ 314 w 314"/>
                <a:gd name="T65" fmla="*/ 99 h 270"/>
                <a:gd name="T66" fmla="*/ 303 w 314"/>
                <a:gd name="T67" fmla="*/ 81 h 270"/>
                <a:gd name="T68" fmla="*/ 290 w 314"/>
                <a:gd name="T69" fmla="*/ 62 h 270"/>
                <a:gd name="T70" fmla="*/ 287 w 314"/>
                <a:gd name="T71" fmla="*/ 33 h 270"/>
                <a:gd name="T72" fmla="*/ 274 w 314"/>
                <a:gd name="T73" fmla="*/ 20 h 270"/>
                <a:gd name="T74" fmla="*/ 255 w 314"/>
                <a:gd name="T75" fmla="*/ 20 h 270"/>
                <a:gd name="T76" fmla="*/ 237 w 314"/>
                <a:gd name="T77" fmla="*/ 18 h 270"/>
                <a:gd name="T78" fmla="*/ 215 w 314"/>
                <a:gd name="T79" fmla="*/ 1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270">
                  <a:moveTo>
                    <a:pt x="200" y="20"/>
                  </a:moveTo>
                  <a:lnTo>
                    <a:pt x="195" y="15"/>
                  </a:lnTo>
                  <a:lnTo>
                    <a:pt x="187" y="11"/>
                  </a:lnTo>
                  <a:lnTo>
                    <a:pt x="178" y="6"/>
                  </a:lnTo>
                  <a:lnTo>
                    <a:pt x="169" y="2"/>
                  </a:lnTo>
                  <a:lnTo>
                    <a:pt x="163" y="0"/>
                  </a:lnTo>
                  <a:lnTo>
                    <a:pt x="156" y="2"/>
                  </a:lnTo>
                  <a:lnTo>
                    <a:pt x="149" y="4"/>
                  </a:lnTo>
                  <a:lnTo>
                    <a:pt x="141" y="6"/>
                  </a:lnTo>
                  <a:lnTo>
                    <a:pt x="132" y="9"/>
                  </a:lnTo>
                  <a:lnTo>
                    <a:pt x="125" y="15"/>
                  </a:lnTo>
                  <a:lnTo>
                    <a:pt x="118" y="18"/>
                  </a:lnTo>
                  <a:lnTo>
                    <a:pt x="110" y="24"/>
                  </a:lnTo>
                  <a:lnTo>
                    <a:pt x="99" y="29"/>
                  </a:lnTo>
                  <a:lnTo>
                    <a:pt x="88" y="37"/>
                  </a:lnTo>
                  <a:lnTo>
                    <a:pt x="73" y="44"/>
                  </a:lnTo>
                  <a:lnTo>
                    <a:pt x="59" y="51"/>
                  </a:lnTo>
                  <a:lnTo>
                    <a:pt x="44" y="59"/>
                  </a:lnTo>
                  <a:lnTo>
                    <a:pt x="29" y="64"/>
                  </a:lnTo>
                  <a:lnTo>
                    <a:pt x="16" y="68"/>
                  </a:lnTo>
                  <a:lnTo>
                    <a:pt x="5" y="72"/>
                  </a:lnTo>
                  <a:lnTo>
                    <a:pt x="7" y="79"/>
                  </a:lnTo>
                  <a:lnTo>
                    <a:pt x="9" y="84"/>
                  </a:lnTo>
                  <a:lnTo>
                    <a:pt x="11" y="90"/>
                  </a:lnTo>
                  <a:lnTo>
                    <a:pt x="13" y="97"/>
                  </a:lnTo>
                  <a:lnTo>
                    <a:pt x="26" y="149"/>
                  </a:lnTo>
                  <a:lnTo>
                    <a:pt x="31" y="189"/>
                  </a:lnTo>
                  <a:lnTo>
                    <a:pt x="22" y="228"/>
                  </a:lnTo>
                  <a:lnTo>
                    <a:pt x="0" y="270"/>
                  </a:lnTo>
                  <a:lnTo>
                    <a:pt x="7" y="265"/>
                  </a:lnTo>
                  <a:lnTo>
                    <a:pt x="15" y="259"/>
                  </a:lnTo>
                  <a:lnTo>
                    <a:pt x="22" y="253"/>
                  </a:lnTo>
                  <a:lnTo>
                    <a:pt x="29" y="248"/>
                  </a:lnTo>
                  <a:lnTo>
                    <a:pt x="39" y="246"/>
                  </a:lnTo>
                  <a:lnTo>
                    <a:pt x="46" y="244"/>
                  </a:lnTo>
                  <a:lnTo>
                    <a:pt x="51" y="242"/>
                  </a:lnTo>
                  <a:lnTo>
                    <a:pt x="59" y="244"/>
                  </a:lnTo>
                  <a:lnTo>
                    <a:pt x="66" y="248"/>
                  </a:lnTo>
                  <a:lnTo>
                    <a:pt x="73" y="250"/>
                  </a:lnTo>
                  <a:lnTo>
                    <a:pt x="83" y="252"/>
                  </a:lnTo>
                  <a:lnTo>
                    <a:pt x="92" y="253"/>
                  </a:lnTo>
                  <a:lnTo>
                    <a:pt x="101" y="253"/>
                  </a:lnTo>
                  <a:lnTo>
                    <a:pt x="110" y="252"/>
                  </a:lnTo>
                  <a:lnTo>
                    <a:pt x="121" y="250"/>
                  </a:lnTo>
                  <a:lnTo>
                    <a:pt x="130" y="244"/>
                  </a:lnTo>
                  <a:lnTo>
                    <a:pt x="141" y="237"/>
                  </a:lnTo>
                  <a:lnTo>
                    <a:pt x="156" y="228"/>
                  </a:lnTo>
                  <a:lnTo>
                    <a:pt x="171" y="219"/>
                  </a:lnTo>
                  <a:lnTo>
                    <a:pt x="187" y="209"/>
                  </a:lnTo>
                  <a:lnTo>
                    <a:pt x="202" y="200"/>
                  </a:lnTo>
                  <a:lnTo>
                    <a:pt x="215" y="195"/>
                  </a:lnTo>
                  <a:lnTo>
                    <a:pt x="226" y="189"/>
                  </a:lnTo>
                  <a:lnTo>
                    <a:pt x="233" y="187"/>
                  </a:lnTo>
                  <a:lnTo>
                    <a:pt x="239" y="187"/>
                  </a:lnTo>
                  <a:lnTo>
                    <a:pt x="248" y="187"/>
                  </a:lnTo>
                  <a:lnTo>
                    <a:pt x="255" y="186"/>
                  </a:lnTo>
                  <a:lnTo>
                    <a:pt x="265" y="186"/>
                  </a:lnTo>
                  <a:lnTo>
                    <a:pt x="274" y="186"/>
                  </a:lnTo>
                  <a:lnTo>
                    <a:pt x="281" y="186"/>
                  </a:lnTo>
                  <a:lnTo>
                    <a:pt x="288" y="186"/>
                  </a:lnTo>
                  <a:lnTo>
                    <a:pt x="294" y="187"/>
                  </a:lnTo>
                  <a:lnTo>
                    <a:pt x="303" y="169"/>
                  </a:lnTo>
                  <a:lnTo>
                    <a:pt x="309" y="149"/>
                  </a:lnTo>
                  <a:lnTo>
                    <a:pt x="312" y="127"/>
                  </a:lnTo>
                  <a:lnTo>
                    <a:pt x="314" y="112"/>
                  </a:lnTo>
                  <a:lnTo>
                    <a:pt x="314" y="99"/>
                  </a:lnTo>
                  <a:lnTo>
                    <a:pt x="310" y="88"/>
                  </a:lnTo>
                  <a:lnTo>
                    <a:pt x="303" y="81"/>
                  </a:lnTo>
                  <a:lnTo>
                    <a:pt x="290" y="83"/>
                  </a:lnTo>
                  <a:lnTo>
                    <a:pt x="290" y="62"/>
                  </a:lnTo>
                  <a:lnTo>
                    <a:pt x="290" y="46"/>
                  </a:lnTo>
                  <a:lnTo>
                    <a:pt x="287" y="33"/>
                  </a:lnTo>
                  <a:lnTo>
                    <a:pt x="281" y="24"/>
                  </a:lnTo>
                  <a:lnTo>
                    <a:pt x="274" y="20"/>
                  </a:lnTo>
                  <a:lnTo>
                    <a:pt x="265" y="20"/>
                  </a:lnTo>
                  <a:lnTo>
                    <a:pt x="255" y="20"/>
                  </a:lnTo>
                  <a:lnTo>
                    <a:pt x="248" y="22"/>
                  </a:lnTo>
                  <a:lnTo>
                    <a:pt x="237" y="18"/>
                  </a:lnTo>
                  <a:lnTo>
                    <a:pt x="226" y="17"/>
                  </a:lnTo>
                  <a:lnTo>
                    <a:pt x="215" y="17"/>
                  </a:lnTo>
                  <a:lnTo>
                    <a:pt x="20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1" name="Freeform 167"/>
            <p:cNvSpPr>
              <a:spLocks/>
            </p:cNvSpPr>
            <p:nvPr/>
          </p:nvSpPr>
          <p:spPr bwMode="auto">
            <a:xfrm>
              <a:off x="3883" y="3292"/>
              <a:ext cx="154" cy="94"/>
            </a:xfrm>
            <a:custGeom>
              <a:avLst/>
              <a:gdLst>
                <a:gd name="T0" fmla="*/ 234 w 309"/>
                <a:gd name="T1" fmla="*/ 187 h 187"/>
                <a:gd name="T2" fmla="*/ 250 w 309"/>
                <a:gd name="T3" fmla="*/ 186 h 187"/>
                <a:gd name="T4" fmla="*/ 269 w 309"/>
                <a:gd name="T5" fmla="*/ 186 h 187"/>
                <a:gd name="T6" fmla="*/ 283 w 309"/>
                <a:gd name="T7" fmla="*/ 186 h 187"/>
                <a:gd name="T8" fmla="*/ 294 w 309"/>
                <a:gd name="T9" fmla="*/ 178 h 187"/>
                <a:gd name="T10" fmla="*/ 302 w 309"/>
                <a:gd name="T11" fmla="*/ 156 h 187"/>
                <a:gd name="T12" fmla="*/ 307 w 309"/>
                <a:gd name="T13" fmla="*/ 134 h 187"/>
                <a:gd name="T14" fmla="*/ 309 w 309"/>
                <a:gd name="T15" fmla="*/ 118 h 187"/>
                <a:gd name="T16" fmla="*/ 309 w 309"/>
                <a:gd name="T17" fmla="*/ 99 h 187"/>
                <a:gd name="T18" fmla="*/ 298 w 309"/>
                <a:gd name="T19" fmla="*/ 81 h 187"/>
                <a:gd name="T20" fmla="*/ 285 w 309"/>
                <a:gd name="T21" fmla="*/ 62 h 187"/>
                <a:gd name="T22" fmla="*/ 282 w 309"/>
                <a:gd name="T23" fmla="*/ 33 h 187"/>
                <a:gd name="T24" fmla="*/ 269 w 309"/>
                <a:gd name="T25" fmla="*/ 20 h 187"/>
                <a:gd name="T26" fmla="*/ 250 w 309"/>
                <a:gd name="T27" fmla="*/ 20 h 187"/>
                <a:gd name="T28" fmla="*/ 232 w 309"/>
                <a:gd name="T29" fmla="*/ 18 h 187"/>
                <a:gd name="T30" fmla="*/ 210 w 309"/>
                <a:gd name="T31" fmla="*/ 17 h 187"/>
                <a:gd name="T32" fmla="*/ 190 w 309"/>
                <a:gd name="T33" fmla="*/ 15 h 187"/>
                <a:gd name="T34" fmla="*/ 173 w 309"/>
                <a:gd name="T35" fmla="*/ 6 h 187"/>
                <a:gd name="T36" fmla="*/ 158 w 309"/>
                <a:gd name="T37" fmla="*/ 0 h 187"/>
                <a:gd name="T38" fmla="*/ 144 w 309"/>
                <a:gd name="T39" fmla="*/ 4 h 187"/>
                <a:gd name="T40" fmla="*/ 127 w 309"/>
                <a:gd name="T41" fmla="*/ 9 h 187"/>
                <a:gd name="T42" fmla="*/ 113 w 309"/>
                <a:gd name="T43" fmla="*/ 18 h 187"/>
                <a:gd name="T44" fmla="*/ 94 w 309"/>
                <a:gd name="T45" fmla="*/ 29 h 187"/>
                <a:gd name="T46" fmla="*/ 68 w 309"/>
                <a:gd name="T47" fmla="*/ 44 h 187"/>
                <a:gd name="T48" fmla="*/ 39 w 309"/>
                <a:gd name="T49" fmla="*/ 59 h 187"/>
                <a:gd name="T50" fmla="*/ 11 w 309"/>
                <a:gd name="T51" fmla="*/ 68 h 187"/>
                <a:gd name="T52" fmla="*/ 2 w 309"/>
                <a:gd name="T53" fmla="*/ 79 h 187"/>
                <a:gd name="T54" fmla="*/ 6 w 309"/>
                <a:gd name="T55" fmla="*/ 90 h 187"/>
                <a:gd name="T56" fmla="*/ 26 w 309"/>
                <a:gd name="T57" fmla="*/ 86 h 187"/>
                <a:gd name="T58" fmla="*/ 72 w 309"/>
                <a:gd name="T59" fmla="*/ 59 h 187"/>
                <a:gd name="T60" fmla="*/ 118 w 309"/>
                <a:gd name="T61" fmla="*/ 33 h 187"/>
                <a:gd name="T62" fmla="*/ 153 w 309"/>
                <a:gd name="T63" fmla="*/ 20 h 187"/>
                <a:gd name="T64" fmla="*/ 177 w 309"/>
                <a:gd name="T65" fmla="*/ 37 h 187"/>
                <a:gd name="T66" fmla="*/ 201 w 309"/>
                <a:gd name="T67" fmla="*/ 55 h 187"/>
                <a:gd name="T68" fmla="*/ 223 w 309"/>
                <a:gd name="T69" fmla="*/ 53 h 187"/>
                <a:gd name="T70" fmla="*/ 243 w 309"/>
                <a:gd name="T71" fmla="*/ 51 h 187"/>
                <a:gd name="T72" fmla="*/ 252 w 309"/>
                <a:gd name="T73" fmla="*/ 61 h 187"/>
                <a:gd name="T74" fmla="*/ 250 w 309"/>
                <a:gd name="T75" fmla="*/ 75 h 187"/>
                <a:gd name="T76" fmla="*/ 247 w 309"/>
                <a:gd name="T77" fmla="*/ 86 h 187"/>
                <a:gd name="T78" fmla="*/ 254 w 309"/>
                <a:gd name="T79" fmla="*/ 97 h 187"/>
                <a:gd name="T80" fmla="*/ 265 w 309"/>
                <a:gd name="T81" fmla="*/ 103 h 187"/>
                <a:gd name="T82" fmla="*/ 272 w 309"/>
                <a:gd name="T83" fmla="*/ 114 h 187"/>
                <a:gd name="T84" fmla="*/ 276 w 309"/>
                <a:gd name="T85" fmla="*/ 123 h 187"/>
                <a:gd name="T86" fmla="*/ 280 w 309"/>
                <a:gd name="T87" fmla="*/ 132 h 187"/>
                <a:gd name="T88" fmla="*/ 285 w 309"/>
                <a:gd name="T89" fmla="*/ 140 h 187"/>
                <a:gd name="T90" fmla="*/ 285 w 309"/>
                <a:gd name="T91" fmla="*/ 152 h 187"/>
                <a:gd name="T92" fmla="*/ 278 w 309"/>
                <a:gd name="T93" fmla="*/ 171 h 187"/>
                <a:gd name="T94" fmla="*/ 250 w 309"/>
                <a:gd name="T9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" h="187">
                  <a:moveTo>
                    <a:pt x="228" y="187"/>
                  </a:moveTo>
                  <a:lnTo>
                    <a:pt x="234" y="187"/>
                  </a:lnTo>
                  <a:lnTo>
                    <a:pt x="243" y="187"/>
                  </a:lnTo>
                  <a:lnTo>
                    <a:pt x="250" y="186"/>
                  </a:lnTo>
                  <a:lnTo>
                    <a:pt x="260" y="186"/>
                  </a:lnTo>
                  <a:lnTo>
                    <a:pt x="269" y="186"/>
                  </a:lnTo>
                  <a:lnTo>
                    <a:pt x="276" y="186"/>
                  </a:lnTo>
                  <a:lnTo>
                    <a:pt x="283" y="186"/>
                  </a:lnTo>
                  <a:lnTo>
                    <a:pt x="289" y="187"/>
                  </a:lnTo>
                  <a:lnTo>
                    <a:pt x="294" y="178"/>
                  </a:lnTo>
                  <a:lnTo>
                    <a:pt x="298" y="167"/>
                  </a:lnTo>
                  <a:lnTo>
                    <a:pt x="302" y="156"/>
                  </a:lnTo>
                  <a:lnTo>
                    <a:pt x="305" y="143"/>
                  </a:lnTo>
                  <a:lnTo>
                    <a:pt x="307" y="134"/>
                  </a:lnTo>
                  <a:lnTo>
                    <a:pt x="307" y="125"/>
                  </a:lnTo>
                  <a:lnTo>
                    <a:pt x="309" y="118"/>
                  </a:lnTo>
                  <a:lnTo>
                    <a:pt x="309" y="112"/>
                  </a:lnTo>
                  <a:lnTo>
                    <a:pt x="309" y="99"/>
                  </a:lnTo>
                  <a:lnTo>
                    <a:pt x="305" y="88"/>
                  </a:lnTo>
                  <a:lnTo>
                    <a:pt x="298" y="81"/>
                  </a:lnTo>
                  <a:lnTo>
                    <a:pt x="285" y="83"/>
                  </a:lnTo>
                  <a:lnTo>
                    <a:pt x="285" y="62"/>
                  </a:lnTo>
                  <a:lnTo>
                    <a:pt x="285" y="46"/>
                  </a:lnTo>
                  <a:lnTo>
                    <a:pt x="282" y="33"/>
                  </a:lnTo>
                  <a:lnTo>
                    <a:pt x="276" y="24"/>
                  </a:lnTo>
                  <a:lnTo>
                    <a:pt x="269" y="20"/>
                  </a:lnTo>
                  <a:lnTo>
                    <a:pt x="260" y="20"/>
                  </a:lnTo>
                  <a:lnTo>
                    <a:pt x="250" y="20"/>
                  </a:lnTo>
                  <a:lnTo>
                    <a:pt x="243" y="22"/>
                  </a:lnTo>
                  <a:lnTo>
                    <a:pt x="232" y="18"/>
                  </a:lnTo>
                  <a:lnTo>
                    <a:pt x="221" y="17"/>
                  </a:lnTo>
                  <a:lnTo>
                    <a:pt x="210" y="17"/>
                  </a:lnTo>
                  <a:lnTo>
                    <a:pt x="195" y="20"/>
                  </a:lnTo>
                  <a:lnTo>
                    <a:pt x="190" y="15"/>
                  </a:lnTo>
                  <a:lnTo>
                    <a:pt x="182" y="11"/>
                  </a:lnTo>
                  <a:lnTo>
                    <a:pt x="173" y="6"/>
                  </a:lnTo>
                  <a:lnTo>
                    <a:pt x="164" y="2"/>
                  </a:lnTo>
                  <a:lnTo>
                    <a:pt x="158" y="0"/>
                  </a:lnTo>
                  <a:lnTo>
                    <a:pt x="151" y="2"/>
                  </a:lnTo>
                  <a:lnTo>
                    <a:pt x="144" y="4"/>
                  </a:lnTo>
                  <a:lnTo>
                    <a:pt x="136" y="6"/>
                  </a:lnTo>
                  <a:lnTo>
                    <a:pt x="127" y="9"/>
                  </a:lnTo>
                  <a:lnTo>
                    <a:pt x="120" y="15"/>
                  </a:lnTo>
                  <a:lnTo>
                    <a:pt x="113" y="18"/>
                  </a:lnTo>
                  <a:lnTo>
                    <a:pt x="105" y="24"/>
                  </a:lnTo>
                  <a:lnTo>
                    <a:pt x="94" y="29"/>
                  </a:lnTo>
                  <a:lnTo>
                    <a:pt x="83" y="37"/>
                  </a:lnTo>
                  <a:lnTo>
                    <a:pt x="68" y="44"/>
                  </a:lnTo>
                  <a:lnTo>
                    <a:pt x="54" y="51"/>
                  </a:lnTo>
                  <a:lnTo>
                    <a:pt x="39" y="59"/>
                  </a:lnTo>
                  <a:lnTo>
                    <a:pt x="24" y="64"/>
                  </a:lnTo>
                  <a:lnTo>
                    <a:pt x="11" y="68"/>
                  </a:lnTo>
                  <a:lnTo>
                    <a:pt x="0" y="72"/>
                  </a:lnTo>
                  <a:lnTo>
                    <a:pt x="2" y="79"/>
                  </a:lnTo>
                  <a:lnTo>
                    <a:pt x="4" y="84"/>
                  </a:lnTo>
                  <a:lnTo>
                    <a:pt x="6" y="90"/>
                  </a:lnTo>
                  <a:lnTo>
                    <a:pt x="8" y="97"/>
                  </a:lnTo>
                  <a:lnTo>
                    <a:pt x="26" y="86"/>
                  </a:lnTo>
                  <a:lnTo>
                    <a:pt x="48" y="72"/>
                  </a:lnTo>
                  <a:lnTo>
                    <a:pt x="72" y="59"/>
                  </a:lnTo>
                  <a:lnTo>
                    <a:pt x="96" y="44"/>
                  </a:lnTo>
                  <a:lnTo>
                    <a:pt x="118" y="33"/>
                  </a:lnTo>
                  <a:lnTo>
                    <a:pt x="138" y="24"/>
                  </a:lnTo>
                  <a:lnTo>
                    <a:pt x="153" y="20"/>
                  </a:lnTo>
                  <a:lnTo>
                    <a:pt x="164" y="24"/>
                  </a:lnTo>
                  <a:lnTo>
                    <a:pt x="177" y="37"/>
                  </a:lnTo>
                  <a:lnTo>
                    <a:pt x="190" y="48"/>
                  </a:lnTo>
                  <a:lnTo>
                    <a:pt x="201" y="55"/>
                  </a:lnTo>
                  <a:lnTo>
                    <a:pt x="212" y="57"/>
                  </a:lnTo>
                  <a:lnTo>
                    <a:pt x="223" y="53"/>
                  </a:lnTo>
                  <a:lnTo>
                    <a:pt x="232" y="51"/>
                  </a:lnTo>
                  <a:lnTo>
                    <a:pt x="243" y="51"/>
                  </a:lnTo>
                  <a:lnTo>
                    <a:pt x="250" y="55"/>
                  </a:lnTo>
                  <a:lnTo>
                    <a:pt x="252" y="61"/>
                  </a:lnTo>
                  <a:lnTo>
                    <a:pt x="252" y="68"/>
                  </a:lnTo>
                  <a:lnTo>
                    <a:pt x="250" y="75"/>
                  </a:lnTo>
                  <a:lnTo>
                    <a:pt x="249" y="81"/>
                  </a:lnTo>
                  <a:lnTo>
                    <a:pt x="247" y="86"/>
                  </a:lnTo>
                  <a:lnTo>
                    <a:pt x="249" y="92"/>
                  </a:lnTo>
                  <a:lnTo>
                    <a:pt x="254" y="97"/>
                  </a:lnTo>
                  <a:lnTo>
                    <a:pt x="260" y="99"/>
                  </a:lnTo>
                  <a:lnTo>
                    <a:pt x="265" y="103"/>
                  </a:lnTo>
                  <a:lnTo>
                    <a:pt x="269" y="107"/>
                  </a:lnTo>
                  <a:lnTo>
                    <a:pt x="272" y="114"/>
                  </a:lnTo>
                  <a:lnTo>
                    <a:pt x="274" y="119"/>
                  </a:lnTo>
                  <a:lnTo>
                    <a:pt x="276" y="123"/>
                  </a:lnTo>
                  <a:lnTo>
                    <a:pt x="278" y="129"/>
                  </a:lnTo>
                  <a:lnTo>
                    <a:pt x="280" y="132"/>
                  </a:lnTo>
                  <a:lnTo>
                    <a:pt x="283" y="136"/>
                  </a:lnTo>
                  <a:lnTo>
                    <a:pt x="285" y="140"/>
                  </a:lnTo>
                  <a:lnTo>
                    <a:pt x="287" y="145"/>
                  </a:lnTo>
                  <a:lnTo>
                    <a:pt x="285" y="152"/>
                  </a:lnTo>
                  <a:lnTo>
                    <a:pt x="283" y="162"/>
                  </a:lnTo>
                  <a:lnTo>
                    <a:pt x="278" y="171"/>
                  </a:lnTo>
                  <a:lnTo>
                    <a:pt x="267" y="178"/>
                  </a:lnTo>
                  <a:lnTo>
                    <a:pt x="250" y="184"/>
                  </a:lnTo>
                  <a:lnTo>
                    <a:pt x="22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2" name="Freeform 168"/>
            <p:cNvSpPr>
              <a:spLocks/>
            </p:cNvSpPr>
            <p:nvPr/>
          </p:nvSpPr>
          <p:spPr bwMode="auto">
            <a:xfrm>
              <a:off x="3438" y="3244"/>
              <a:ext cx="458" cy="279"/>
            </a:xfrm>
            <a:custGeom>
              <a:avLst/>
              <a:gdLst>
                <a:gd name="T0" fmla="*/ 357 w 915"/>
                <a:gd name="T1" fmla="*/ 104 h 558"/>
                <a:gd name="T2" fmla="*/ 415 w 915"/>
                <a:gd name="T3" fmla="*/ 152 h 558"/>
                <a:gd name="T4" fmla="*/ 472 w 915"/>
                <a:gd name="T5" fmla="*/ 167 h 558"/>
                <a:gd name="T6" fmla="*/ 504 w 915"/>
                <a:gd name="T7" fmla="*/ 154 h 558"/>
                <a:gd name="T8" fmla="*/ 535 w 915"/>
                <a:gd name="T9" fmla="*/ 163 h 558"/>
                <a:gd name="T10" fmla="*/ 559 w 915"/>
                <a:gd name="T11" fmla="*/ 187 h 558"/>
                <a:gd name="T12" fmla="*/ 588 w 915"/>
                <a:gd name="T13" fmla="*/ 194 h 558"/>
                <a:gd name="T14" fmla="*/ 618 w 915"/>
                <a:gd name="T15" fmla="*/ 196 h 558"/>
                <a:gd name="T16" fmla="*/ 647 w 915"/>
                <a:gd name="T17" fmla="*/ 189 h 558"/>
                <a:gd name="T18" fmla="*/ 678 w 915"/>
                <a:gd name="T19" fmla="*/ 178 h 558"/>
                <a:gd name="T20" fmla="*/ 704 w 915"/>
                <a:gd name="T21" fmla="*/ 185 h 558"/>
                <a:gd name="T22" fmla="*/ 731 w 915"/>
                <a:gd name="T23" fmla="*/ 194 h 558"/>
                <a:gd name="T24" fmla="*/ 759 w 915"/>
                <a:gd name="T25" fmla="*/ 198 h 558"/>
                <a:gd name="T26" fmla="*/ 794 w 915"/>
                <a:gd name="T27" fmla="*/ 198 h 558"/>
                <a:gd name="T28" fmla="*/ 821 w 915"/>
                <a:gd name="T29" fmla="*/ 196 h 558"/>
                <a:gd name="T30" fmla="*/ 845 w 915"/>
                <a:gd name="T31" fmla="*/ 187 h 558"/>
                <a:gd name="T32" fmla="*/ 875 w 915"/>
                <a:gd name="T33" fmla="*/ 176 h 558"/>
                <a:gd name="T34" fmla="*/ 906 w 915"/>
                <a:gd name="T35" fmla="*/ 231 h 558"/>
                <a:gd name="T36" fmla="*/ 884 w 915"/>
                <a:gd name="T37" fmla="*/ 367 h 558"/>
                <a:gd name="T38" fmla="*/ 845 w 915"/>
                <a:gd name="T39" fmla="*/ 402 h 558"/>
                <a:gd name="T40" fmla="*/ 794 w 915"/>
                <a:gd name="T41" fmla="*/ 439 h 558"/>
                <a:gd name="T42" fmla="*/ 766 w 915"/>
                <a:gd name="T43" fmla="*/ 457 h 558"/>
                <a:gd name="T44" fmla="*/ 730 w 915"/>
                <a:gd name="T45" fmla="*/ 470 h 558"/>
                <a:gd name="T46" fmla="*/ 682 w 915"/>
                <a:gd name="T47" fmla="*/ 479 h 558"/>
                <a:gd name="T48" fmla="*/ 638 w 915"/>
                <a:gd name="T49" fmla="*/ 485 h 558"/>
                <a:gd name="T50" fmla="*/ 590 w 915"/>
                <a:gd name="T51" fmla="*/ 503 h 558"/>
                <a:gd name="T52" fmla="*/ 546 w 915"/>
                <a:gd name="T53" fmla="*/ 521 h 558"/>
                <a:gd name="T54" fmla="*/ 502 w 915"/>
                <a:gd name="T55" fmla="*/ 540 h 558"/>
                <a:gd name="T56" fmla="*/ 454 w 915"/>
                <a:gd name="T57" fmla="*/ 556 h 558"/>
                <a:gd name="T58" fmla="*/ 403 w 915"/>
                <a:gd name="T59" fmla="*/ 553 h 558"/>
                <a:gd name="T60" fmla="*/ 331 w 915"/>
                <a:gd name="T61" fmla="*/ 532 h 558"/>
                <a:gd name="T62" fmla="*/ 270 w 915"/>
                <a:gd name="T63" fmla="*/ 516 h 558"/>
                <a:gd name="T64" fmla="*/ 232 w 915"/>
                <a:gd name="T65" fmla="*/ 481 h 558"/>
                <a:gd name="T66" fmla="*/ 167 w 915"/>
                <a:gd name="T67" fmla="*/ 384 h 558"/>
                <a:gd name="T68" fmla="*/ 94 w 915"/>
                <a:gd name="T69" fmla="*/ 259 h 558"/>
                <a:gd name="T70" fmla="*/ 31 w 915"/>
                <a:gd name="T71" fmla="*/ 136 h 558"/>
                <a:gd name="T72" fmla="*/ 0 w 915"/>
                <a:gd name="T73" fmla="*/ 42 h 558"/>
                <a:gd name="T74" fmla="*/ 24 w 915"/>
                <a:gd name="T75" fmla="*/ 0 h 558"/>
                <a:gd name="T76" fmla="*/ 92 w 915"/>
                <a:gd name="T77" fmla="*/ 22 h 558"/>
                <a:gd name="T78" fmla="*/ 155 w 915"/>
                <a:gd name="T79" fmla="*/ 64 h 558"/>
                <a:gd name="T80" fmla="*/ 191 w 915"/>
                <a:gd name="T81" fmla="*/ 84 h 558"/>
                <a:gd name="T82" fmla="*/ 239 w 915"/>
                <a:gd name="T83" fmla="*/ 91 h 558"/>
                <a:gd name="T84" fmla="*/ 294 w 915"/>
                <a:gd name="T85" fmla="*/ 93 h 558"/>
                <a:gd name="T86" fmla="*/ 322 w 915"/>
                <a:gd name="T87" fmla="*/ 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5" h="558">
                  <a:moveTo>
                    <a:pt x="331" y="75"/>
                  </a:moveTo>
                  <a:lnTo>
                    <a:pt x="342" y="88"/>
                  </a:lnTo>
                  <a:lnTo>
                    <a:pt x="357" y="104"/>
                  </a:lnTo>
                  <a:lnTo>
                    <a:pt x="373" y="121"/>
                  </a:lnTo>
                  <a:lnTo>
                    <a:pt x="393" y="137"/>
                  </a:lnTo>
                  <a:lnTo>
                    <a:pt x="415" y="152"/>
                  </a:lnTo>
                  <a:lnTo>
                    <a:pt x="436" y="163"/>
                  </a:lnTo>
                  <a:lnTo>
                    <a:pt x="456" y="169"/>
                  </a:lnTo>
                  <a:lnTo>
                    <a:pt x="472" y="167"/>
                  </a:lnTo>
                  <a:lnTo>
                    <a:pt x="482" y="163"/>
                  </a:lnTo>
                  <a:lnTo>
                    <a:pt x="493" y="158"/>
                  </a:lnTo>
                  <a:lnTo>
                    <a:pt x="504" y="154"/>
                  </a:lnTo>
                  <a:lnTo>
                    <a:pt x="515" y="154"/>
                  </a:lnTo>
                  <a:lnTo>
                    <a:pt x="526" y="158"/>
                  </a:lnTo>
                  <a:lnTo>
                    <a:pt x="535" y="163"/>
                  </a:lnTo>
                  <a:lnTo>
                    <a:pt x="544" y="170"/>
                  </a:lnTo>
                  <a:lnTo>
                    <a:pt x="553" y="181"/>
                  </a:lnTo>
                  <a:lnTo>
                    <a:pt x="559" y="187"/>
                  </a:lnTo>
                  <a:lnTo>
                    <a:pt x="568" y="191"/>
                  </a:lnTo>
                  <a:lnTo>
                    <a:pt x="577" y="193"/>
                  </a:lnTo>
                  <a:lnTo>
                    <a:pt x="588" y="194"/>
                  </a:lnTo>
                  <a:lnTo>
                    <a:pt x="599" y="196"/>
                  </a:lnTo>
                  <a:lnTo>
                    <a:pt x="608" y="196"/>
                  </a:lnTo>
                  <a:lnTo>
                    <a:pt x="618" y="196"/>
                  </a:lnTo>
                  <a:lnTo>
                    <a:pt x="623" y="196"/>
                  </a:lnTo>
                  <a:lnTo>
                    <a:pt x="632" y="194"/>
                  </a:lnTo>
                  <a:lnTo>
                    <a:pt x="647" y="189"/>
                  </a:lnTo>
                  <a:lnTo>
                    <a:pt x="662" y="181"/>
                  </a:lnTo>
                  <a:lnTo>
                    <a:pt x="673" y="178"/>
                  </a:lnTo>
                  <a:lnTo>
                    <a:pt x="678" y="178"/>
                  </a:lnTo>
                  <a:lnTo>
                    <a:pt x="686" y="180"/>
                  </a:lnTo>
                  <a:lnTo>
                    <a:pt x="693" y="181"/>
                  </a:lnTo>
                  <a:lnTo>
                    <a:pt x="704" y="185"/>
                  </a:lnTo>
                  <a:lnTo>
                    <a:pt x="713" y="189"/>
                  </a:lnTo>
                  <a:lnTo>
                    <a:pt x="722" y="193"/>
                  </a:lnTo>
                  <a:lnTo>
                    <a:pt x="731" y="194"/>
                  </a:lnTo>
                  <a:lnTo>
                    <a:pt x="741" y="196"/>
                  </a:lnTo>
                  <a:lnTo>
                    <a:pt x="750" y="196"/>
                  </a:lnTo>
                  <a:lnTo>
                    <a:pt x="759" y="198"/>
                  </a:lnTo>
                  <a:lnTo>
                    <a:pt x="770" y="198"/>
                  </a:lnTo>
                  <a:lnTo>
                    <a:pt x="781" y="198"/>
                  </a:lnTo>
                  <a:lnTo>
                    <a:pt x="794" y="198"/>
                  </a:lnTo>
                  <a:lnTo>
                    <a:pt x="803" y="198"/>
                  </a:lnTo>
                  <a:lnTo>
                    <a:pt x="814" y="198"/>
                  </a:lnTo>
                  <a:lnTo>
                    <a:pt x="821" y="196"/>
                  </a:lnTo>
                  <a:lnTo>
                    <a:pt x="829" y="194"/>
                  </a:lnTo>
                  <a:lnTo>
                    <a:pt x="836" y="191"/>
                  </a:lnTo>
                  <a:lnTo>
                    <a:pt x="845" y="187"/>
                  </a:lnTo>
                  <a:lnTo>
                    <a:pt x="856" y="183"/>
                  </a:lnTo>
                  <a:lnTo>
                    <a:pt x="866" y="180"/>
                  </a:lnTo>
                  <a:lnTo>
                    <a:pt x="875" y="176"/>
                  </a:lnTo>
                  <a:lnTo>
                    <a:pt x="884" y="172"/>
                  </a:lnTo>
                  <a:lnTo>
                    <a:pt x="889" y="169"/>
                  </a:lnTo>
                  <a:lnTo>
                    <a:pt x="906" y="231"/>
                  </a:lnTo>
                  <a:lnTo>
                    <a:pt x="915" y="279"/>
                  </a:lnTo>
                  <a:lnTo>
                    <a:pt x="908" y="321"/>
                  </a:lnTo>
                  <a:lnTo>
                    <a:pt x="884" y="367"/>
                  </a:lnTo>
                  <a:lnTo>
                    <a:pt x="875" y="376"/>
                  </a:lnTo>
                  <a:lnTo>
                    <a:pt x="862" y="389"/>
                  </a:lnTo>
                  <a:lnTo>
                    <a:pt x="845" y="402"/>
                  </a:lnTo>
                  <a:lnTo>
                    <a:pt x="829" y="415"/>
                  </a:lnTo>
                  <a:lnTo>
                    <a:pt x="810" y="428"/>
                  </a:lnTo>
                  <a:lnTo>
                    <a:pt x="794" y="439"/>
                  </a:lnTo>
                  <a:lnTo>
                    <a:pt x="781" y="448"/>
                  </a:lnTo>
                  <a:lnTo>
                    <a:pt x="774" y="453"/>
                  </a:lnTo>
                  <a:lnTo>
                    <a:pt x="766" y="457"/>
                  </a:lnTo>
                  <a:lnTo>
                    <a:pt x="757" y="463"/>
                  </a:lnTo>
                  <a:lnTo>
                    <a:pt x="744" y="466"/>
                  </a:lnTo>
                  <a:lnTo>
                    <a:pt x="730" y="470"/>
                  </a:lnTo>
                  <a:lnTo>
                    <a:pt x="713" y="474"/>
                  </a:lnTo>
                  <a:lnTo>
                    <a:pt x="697" y="477"/>
                  </a:lnTo>
                  <a:lnTo>
                    <a:pt x="682" y="479"/>
                  </a:lnTo>
                  <a:lnTo>
                    <a:pt x="667" y="481"/>
                  </a:lnTo>
                  <a:lnTo>
                    <a:pt x="652" y="483"/>
                  </a:lnTo>
                  <a:lnTo>
                    <a:pt x="638" y="485"/>
                  </a:lnTo>
                  <a:lnTo>
                    <a:pt x="623" y="490"/>
                  </a:lnTo>
                  <a:lnTo>
                    <a:pt x="607" y="496"/>
                  </a:lnTo>
                  <a:lnTo>
                    <a:pt x="590" y="503"/>
                  </a:lnTo>
                  <a:lnTo>
                    <a:pt x="575" y="508"/>
                  </a:lnTo>
                  <a:lnTo>
                    <a:pt x="561" y="516"/>
                  </a:lnTo>
                  <a:lnTo>
                    <a:pt x="546" y="521"/>
                  </a:lnTo>
                  <a:lnTo>
                    <a:pt x="533" y="527"/>
                  </a:lnTo>
                  <a:lnTo>
                    <a:pt x="518" y="534"/>
                  </a:lnTo>
                  <a:lnTo>
                    <a:pt x="502" y="540"/>
                  </a:lnTo>
                  <a:lnTo>
                    <a:pt x="487" y="547"/>
                  </a:lnTo>
                  <a:lnTo>
                    <a:pt x="471" y="553"/>
                  </a:lnTo>
                  <a:lnTo>
                    <a:pt x="454" y="556"/>
                  </a:lnTo>
                  <a:lnTo>
                    <a:pt x="437" y="558"/>
                  </a:lnTo>
                  <a:lnTo>
                    <a:pt x="421" y="556"/>
                  </a:lnTo>
                  <a:lnTo>
                    <a:pt x="403" y="553"/>
                  </a:lnTo>
                  <a:lnTo>
                    <a:pt x="381" y="547"/>
                  </a:lnTo>
                  <a:lnTo>
                    <a:pt x="357" y="540"/>
                  </a:lnTo>
                  <a:lnTo>
                    <a:pt x="331" y="532"/>
                  </a:lnTo>
                  <a:lnTo>
                    <a:pt x="307" y="525"/>
                  </a:lnTo>
                  <a:lnTo>
                    <a:pt x="287" y="519"/>
                  </a:lnTo>
                  <a:lnTo>
                    <a:pt x="270" y="516"/>
                  </a:lnTo>
                  <a:lnTo>
                    <a:pt x="259" y="516"/>
                  </a:lnTo>
                  <a:lnTo>
                    <a:pt x="248" y="503"/>
                  </a:lnTo>
                  <a:lnTo>
                    <a:pt x="232" y="481"/>
                  </a:lnTo>
                  <a:lnTo>
                    <a:pt x="211" y="453"/>
                  </a:lnTo>
                  <a:lnTo>
                    <a:pt x="191" y="420"/>
                  </a:lnTo>
                  <a:lnTo>
                    <a:pt x="167" y="384"/>
                  </a:lnTo>
                  <a:lnTo>
                    <a:pt x="144" y="345"/>
                  </a:lnTo>
                  <a:lnTo>
                    <a:pt x="118" y="303"/>
                  </a:lnTo>
                  <a:lnTo>
                    <a:pt x="94" y="259"/>
                  </a:lnTo>
                  <a:lnTo>
                    <a:pt x="72" y="216"/>
                  </a:lnTo>
                  <a:lnTo>
                    <a:pt x="50" y="174"/>
                  </a:lnTo>
                  <a:lnTo>
                    <a:pt x="31" y="136"/>
                  </a:lnTo>
                  <a:lnTo>
                    <a:pt x="17" y="99"/>
                  </a:lnTo>
                  <a:lnTo>
                    <a:pt x="6" y="68"/>
                  </a:lnTo>
                  <a:lnTo>
                    <a:pt x="0" y="42"/>
                  </a:lnTo>
                  <a:lnTo>
                    <a:pt x="0" y="22"/>
                  </a:lnTo>
                  <a:lnTo>
                    <a:pt x="8" y="9"/>
                  </a:lnTo>
                  <a:lnTo>
                    <a:pt x="24" y="0"/>
                  </a:lnTo>
                  <a:lnTo>
                    <a:pt x="44" y="1"/>
                  </a:lnTo>
                  <a:lnTo>
                    <a:pt x="66" y="9"/>
                  </a:lnTo>
                  <a:lnTo>
                    <a:pt x="92" y="22"/>
                  </a:lnTo>
                  <a:lnTo>
                    <a:pt x="116" y="36"/>
                  </a:lnTo>
                  <a:lnTo>
                    <a:pt x="138" y="51"/>
                  </a:lnTo>
                  <a:lnTo>
                    <a:pt x="155" y="64"/>
                  </a:lnTo>
                  <a:lnTo>
                    <a:pt x="167" y="73"/>
                  </a:lnTo>
                  <a:lnTo>
                    <a:pt x="178" y="79"/>
                  </a:lnTo>
                  <a:lnTo>
                    <a:pt x="191" y="84"/>
                  </a:lnTo>
                  <a:lnTo>
                    <a:pt x="206" y="86"/>
                  </a:lnTo>
                  <a:lnTo>
                    <a:pt x="223" y="90"/>
                  </a:lnTo>
                  <a:lnTo>
                    <a:pt x="239" y="91"/>
                  </a:lnTo>
                  <a:lnTo>
                    <a:pt x="257" y="93"/>
                  </a:lnTo>
                  <a:lnTo>
                    <a:pt x="276" y="93"/>
                  </a:lnTo>
                  <a:lnTo>
                    <a:pt x="294" y="93"/>
                  </a:lnTo>
                  <a:lnTo>
                    <a:pt x="303" y="90"/>
                  </a:lnTo>
                  <a:lnTo>
                    <a:pt x="313" y="84"/>
                  </a:lnTo>
                  <a:lnTo>
                    <a:pt x="322" y="80"/>
                  </a:lnTo>
                  <a:lnTo>
                    <a:pt x="33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3" name="Freeform 169"/>
            <p:cNvSpPr>
              <a:spLocks/>
            </p:cNvSpPr>
            <p:nvPr/>
          </p:nvSpPr>
          <p:spPr bwMode="auto">
            <a:xfrm>
              <a:off x="3604" y="2989"/>
              <a:ext cx="435" cy="339"/>
            </a:xfrm>
            <a:custGeom>
              <a:avLst/>
              <a:gdLst>
                <a:gd name="T0" fmla="*/ 163 w 869"/>
                <a:gd name="T1" fmla="*/ 582 h 678"/>
                <a:gd name="T2" fmla="*/ 132 w 869"/>
                <a:gd name="T3" fmla="*/ 542 h 678"/>
                <a:gd name="T4" fmla="*/ 101 w 869"/>
                <a:gd name="T5" fmla="*/ 514 h 678"/>
                <a:gd name="T6" fmla="*/ 77 w 869"/>
                <a:gd name="T7" fmla="*/ 384 h 678"/>
                <a:gd name="T8" fmla="*/ 42 w 869"/>
                <a:gd name="T9" fmla="*/ 338 h 678"/>
                <a:gd name="T10" fmla="*/ 48 w 869"/>
                <a:gd name="T11" fmla="*/ 305 h 678"/>
                <a:gd name="T12" fmla="*/ 70 w 869"/>
                <a:gd name="T13" fmla="*/ 316 h 678"/>
                <a:gd name="T14" fmla="*/ 95 w 869"/>
                <a:gd name="T15" fmla="*/ 345 h 678"/>
                <a:gd name="T16" fmla="*/ 93 w 869"/>
                <a:gd name="T17" fmla="*/ 283 h 678"/>
                <a:gd name="T18" fmla="*/ 62 w 869"/>
                <a:gd name="T19" fmla="*/ 217 h 678"/>
                <a:gd name="T20" fmla="*/ 64 w 869"/>
                <a:gd name="T21" fmla="*/ 182 h 678"/>
                <a:gd name="T22" fmla="*/ 57 w 869"/>
                <a:gd name="T23" fmla="*/ 149 h 678"/>
                <a:gd name="T24" fmla="*/ 27 w 869"/>
                <a:gd name="T25" fmla="*/ 101 h 678"/>
                <a:gd name="T26" fmla="*/ 2 w 869"/>
                <a:gd name="T27" fmla="*/ 59 h 678"/>
                <a:gd name="T28" fmla="*/ 3 w 869"/>
                <a:gd name="T29" fmla="*/ 37 h 678"/>
                <a:gd name="T30" fmla="*/ 9 w 869"/>
                <a:gd name="T31" fmla="*/ 11 h 678"/>
                <a:gd name="T32" fmla="*/ 40 w 869"/>
                <a:gd name="T33" fmla="*/ 13 h 678"/>
                <a:gd name="T34" fmla="*/ 60 w 869"/>
                <a:gd name="T35" fmla="*/ 42 h 678"/>
                <a:gd name="T36" fmla="*/ 99 w 869"/>
                <a:gd name="T37" fmla="*/ 66 h 678"/>
                <a:gd name="T38" fmla="*/ 154 w 869"/>
                <a:gd name="T39" fmla="*/ 95 h 678"/>
                <a:gd name="T40" fmla="*/ 217 w 869"/>
                <a:gd name="T41" fmla="*/ 139 h 678"/>
                <a:gd name="T42" fmla="*/ 261 w 869"/>
                <a:gd name="T43" fmla="*/ 163 h 678"/>
                <a:gd name="T44" fmla="*/ 297 w 869"/>
                <a:gd name="T45" fmla="*/ 196 h 678"/>
                <a:gd name="T46" fmla="*/ 323 w 869"/>
                <a:gd name="T47" fmla="*/ 226 h 678"/>
                <a:gd name="T48" fmla="*/ 369 w 869"/>
                <a:gd name="T49" fmla="*/ 257 h 678"/>
                <a:gd name="T50" fmla="*/ 459 w 869"/>
                <a:gd name="T51" fmla="*/ 319 h 678"/>
                <a:gd name="T52" fmla="*/ 523 w 869"/>
                <a:gd name="T53" fmla="*/ 364 h 678"/>
                <a:gd name="T54" fmla="*/ 545 w 869"/>
                <a:gd name="T55" fmla="*/ 378 h 678"/>
                <a:gd name="T56" fmla="*/ 579 w 869"/>
                <a:gd name="T57" fmla="*/ 382 h 678"/>
                <a:gd name="T58" fmla="*/ 608 w 869"/>
                <a:gd name="T59" fmla="*/ 393 h 678"/>
                <a:gd name="T60" fmla="*/ 689 w 869"/>
                <a:gd name="T61" fmla="*/ 424 h 678"/>
                <a:gd name="T62" fmla="*/ 764 w 869"/>
                <a:gd name="T63" fmla="*/ 461 h 678"/>
                <a:gd name="T64" fmla="*/ 797 w 869"/>
                <a:gd name="T65" fmla="*/ 503 h 678"/>
                <a:gd name="T66" fmla="*/ 823 w 869"/>
                <a:gd name="T67" fmla="*/ 529 h 678"/>
                <a:gd name="T68" fmla="*/ 847 w 869"/>
                <a:gd name="T69" fmla="*/ 542 h 678"/>
                <a:gd name="T70" fmla="*/ 865 w 869"/>
                <a:gd name="T71" fmla="*/ 555 h 678"/>
                <a:gd name="T72" fmla="*/ 838 w 869"/>
                <a:gd name="T73" fmla="*/ 562 h 678"/>
                <a:gd name="T74" fmla="*/ 790 w 869"/>
                <a:gd name="T75" fmla="*/ 588 h 678"/>
                <a:gd name="T76" fmla="*/ 751 w 869"/>
                <a:gd name="T77" fmla="*/ 626 h 678"/>
                <a:gd name="T78" fmla="*/ 729 w 869"/>
                <a:gd name="T79" fmla="*/ 612 h 678"/>
                <a:gd name="T80" fmla="*/ 707 w 869"/>
                <a:gd name="T81" fmla="*/ 608 h 678"/>
                <a:gd name="T82" fmla="*/ 683 w 869"/>
                <a:gd name="T83" fmla="*/ 615 h 678"/>
                <a:gd name="T84" fmla="*/ 661 w 869"/>
                <a:gd name="T85" fmla="*/ 630 h 678"/>
                <a:gd name="T86" fmla="*/ 624 w 869"/>
                <a:gd name="T87" fmla="*/ 650 h 678"/>
                <a:gd name="T88" fmla="*/ 580 w 869"/>
                <a:gd name="T89" fmla="*/ 670 h 678"/>
                <a:gd name="T90" fmla="*/ 540 w 869"/>
                <a:gd name="T91" fmla="*/ 668 h 678"/>
                <a:gd name="T92" fmla="*/ 457 w 869"/>
                <a:gd name="T93" fmla="*/ 656 h 678"/>
                <a:gd name="T94" fmla="*/ 384 w 869"/>
                <a:gd name="T95" fmla="*/ 654 h 678"/>
                <a:gd name="T96" fmla="*/ 354 w 869"/>
                <a:gd name="T97" fmla="*/ 637 h 678"/>
                <a:gd name="T98" fmla="*/ 327 w 869"/>
                <a:gd name="T99" fmla="*/ 608 h 678"/>
                <a:gd name="T100" fmla="*/ 292 w 869"/>
                <a:gd name="T101" fmla="*/ 600 h 678"/>
                <a:gd name="T102" fmla="*/ 255 w 869"/>
                <a:gd name="T103" fmla="*/ 599 h 678"/>
                <a:gd name="T104" fmla="*/ 235 w 869"/>
                <a:gd name="T105" fmla="*/ 602 h 678"/>
                <a:gd name="T106" fmla="*/ 209 w 869"/>
                <a:gd name="T107" fmla="*/ 608 h 678"/>
                <a:gd name="T108" fmla="*/ 176 w 869"/>
                <a:gd name="T109" fmla="*/ 61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9" h="678">
                  <a:moveTo>
                    <a:pt x="176" y="612"/>
                  </a:moveTo>
                  <a:lnTo>
                    <a:pt x="171" y="597"/>
                  </a:lnTo>
                  <a:lnTo>
                    <a:pt x="163" y="582"/>
                  </a:lnTo>
                  <a:lnTo>
                    <a:pt x="154" y="567"/>
                  </a:lnTo>
                  <a:lnTo>
                    <a:pt x="143" y="555"/>
                  </a:lnTo>
                  <a:lnTo>
                    <a:pt x="132" y="542"/>
                  </a:lnTo>
                  <a:lnTo>
                    <a:pt x="121" y="529"/>
                  </a:lnTo>
                  <a:lnTo>
                    <a:pt x="110" y="520"/>
                  </a:lnTo>
                  <a:lnTo>
                    <a:pt x="101" y="514"/>
                  </a:lnTo>
                  <a:lnTo>
                    <a:pt x="101" y="463"/>
                  </a:lnTo>
                  <a:lnTo>
                    <a:pt x="92" y="417"/>
                  </a:lnTo>
                  <a:lnTo>
                    <a:pt x="77" y="384"/>
                  </a:lnTo>
                  <a:lnTo>
                    <a:pt x="64" y="365"/>
                  </a:lnTo>
                  <a:lnTo>
                    <a:pt x="51" y="352"/>
                  </a:lnTo>
                  <a:lnTo>
                    <a:pt x="42" y="338"/>
                  </a:lnTo>
                  <a:lnTo>
                    <a:pt x="36" y="323"/>
                  </a:lnTo>
                  <a:lnTo>
                    <a:pt x="42" y="308"/>
                  </a:lnTo>
                  <a:lnTo>
                    <a:pt x="48" y="305"/>
                  </a:lnTo>
                  <a:lnTo>
                    <a:pt x="55" y="305"/>
                  </a:lnTo>
                  <a:lnTo>
                    <a:pt x="62" y="308"/>
                  </a:lnTo>
                  <a:lnTo>
                    <a:pt x="70" y="316"/>
                  </a:lnTo>
                  <a:lnTo>
                    <a:pt x="79" y="325"/>
                  </a:lnTo>
                  <a:lnTo>
                    <a:pt x="86" y="334"/>
                  </a:lnTo>
                  <a:lnTo>
                    <a:pt x="95" y="345"/>
                  </a:lnTo>
                  <a:lnTo>
                    <a:pt x="103" y="356"/>
                  </a:lnTo>
                  <a:lnTo>
                    <a:pt x="103" y="323"/>
                  </a:lnTo>
                  <a:lnTo>
                    <a:pt x="93" y="283"/>
                  </a:lnTo>
                  <a:lnTo>
                    <a:pt x="81" y="248"/>
                  </a:lnTo>
                  <a:lnTo>
                    <a:pt x="70" y="228"/>
                  </a:lnTo>
                  <a:lnTo>
                    <a:pt x="62" y="217"/>
                  </a:lnTo>
                  <a:lnTo>
                    <a:pt x="60" y="204"/>
                  </a:lnTo>
                  <a:lnTo>
                    <a:pt x="60" y="193"/>
                  </a:lnTo>
                  <a:lnTo>
                    <a:pt x="64" y="182"/>
                  </a:lnTo>
                  <a:lnTo>
                    <a:pt x="66" y="174"/>
                  </a:lnTo>
                  <a:lnTo>
                    <a:pt x="62" y="163"/>
                  </a:lnTo>
                  <a:lnTo>
                    <a:pt x="57" y="149"/>
                  </a:lnTo>
                  <a:lnTo>
                    <a:pt x="49" y="134"/>
                  </a:lnTo>
                  <a:lnTo>
                    <a:pt x="38" y="117"/>
                  </a:lnTo>
                  <a:lnTo>
                    <a:pt x="27" y="101"/>
                  </a:lnTo>
                  <a:lnTo>
                    <a:pt x="14" y="84"/>
                  </a:lnTo>
                  <a:lnTo>
                    <a:pt x="0" y="68"/>
                  </a:lnTo>
                  <a:lnTo>
                    <a:pt x="2" y="59"/>
                  </a:lnTo>
                  <a:lnTo>
                    <a:pt x="3" y="49"/>
                  </a:lnTo>
                  <a:lnTo>
                    <a:pt x="3" y="42"/>
                  </a:lnTo>
                  <a:lnTo>
                    <a:pt x="3" y="37"/>
                  </a:lnTo>
                  <a:lnTo>
                    <a:pt x="3" y="29"/>
                  </a:lnTo>
                  <a:lnTo>
                    <a:pt x="7" y="20"/>
                  </a:lnTo>
                  <a:lnTo>
                    <a:pt x="9" y="11"/>
                  </a:lnTo>
                  <a:lnTo>
                    <a:pt x="14" y="0"/>
                  </a:lnTo>
                  <a:lnTo>
                    <a:pt x="29" y="5"/>
                  </a:lnTo>
                  <a:lnTo>
                    <a:pt x="40" y="13"/>
                  </a:lnTo>
                  <a:lnTo>
                    <a:pt x="48" y="22"/>
                  </a:lnTo>
                  <a:lnTo>
                    <a:pt x="55" y="33"/>
                  </a:lnTo>
                  <a:lnTo>
                    <a:pt x="60" y="42"/>
                  </a:lnTo>
                  <a:lnTo>
                    <a:pt x="70" y="51"/>
                  </a:lnTo>
                  <a:lnTo>
                    <a:pt x="81" y="59"/>
                  </a:lnTo>
                  <a:lnTo>
                    <a:pt x="99" y="66"/>
                  </a:lnTo>
                  <a:lnTo>
                    <a:pt x="116" y="71"/>
                  </a:lnTo>
                  <a:lnTo>
                    <a:pt x="134" y="82"/>
                  </a:lnTo>
                  <a:lnTo>
                    <a:pt x="154" y="95"/>
                  </a:lnTo>
                  <a:lnTo>
                    <a:pt x="176" y="110"/>
                  </a:lnTo>
                  <a:lnTo>
                    <a:pt x="196" y="127"/>
                  </a:lnTo>
                  <a:lnTo>
                    <a:pt x="217" y="139"/>
                  </a:lnTo>
                  <a:lnTo>
                    <a:pt x="231" y="150"/>
                  </a:lnTo>
                  <a:lnTo>
                    <a:pt x="244" y="156"/>
                  </a:lnTo>
                  <a:lnTo>
                    <a:pt x="261" y="163"/>
                  </a:lnTo>
                  <a:lnTo>
                    <a:pt x="275" y="174"/>
                  </a:lnTo>
                  <a:lnTo>
                    <a:pt x="286" y="185"/>
                  </a:lnTo>
                  <a:lnTo>
                    <a:pt x="297" y="196"/>
                  </a:lnTo>
                  <a:lnTo>
                    <a:pt x="307" y="207"/>
                  </a:lnTo>
                  <a:lnTo>
                    <a:pt x="316" y="217"/>
                  </a:lnTo>
                  <a:lnTo>
                    <a:pt x="323" y="226"/>
                  </a:lnTo>
                  <a:lnTo>
                    <a:pt x="332" y="233"/>
                  </a:lnTo>
                  <a:lnTo>
                    <a:pt x="345" y="242"/>
                  </a:lnTo>
                  <a:lnTo>
                    <a:pt x="369" y="257"/>
                  </a:lnTo>
                  <a:lnTo>
                    <a:pt x="397" y="277"/>
                  </a:lnTo>
                  <a:lnTo>
                    <a:pt x="428" y="297"/>
                  </a:lnTo>
                  <a:lnTo>
                    <a:pt x="459" y="319"/>
                  </a:lnTo>
                  <a:lnTo>
                    <a:pt x="488" y="340"/>
                  </a:lnTo>
                  <a:lnTo>
                    <a:pt x="511" y="354"/>
                  </a:lnTo>
                  <a:lnTo>
                    <a:pt x="523" y="364"/>
                  </a:lnTo>
                  <a:lnTo>
                    <a:pt x="531" y="369"/>
                  </a:lnTo>
                  <a:lnTo>
                    <a:pt x="538" y="375"/>
                  </a:lnTo>
                  <a:lnTo>
                    <a:pt x="545" y="378"/>
                  </a:lnTo>
                  <a:lnTo>
                    <a:pt x="553" y="380"/>
                  </a:lnTo>
                  <a:lnTo>
                    <a:pt x="567" y="382"/>
                  </a:lnTo>
                  <a:lnTo>
                    <a:pt x="579" y="382"/>
                  </a:lnTo>
                  <a:lnTo>
                    <a:pt x="588" y="384"/>
                  </a:lnTo>
                  <a:lnTo>
                    <a:pt x="595" y="387"/>
                  </a:lnTo>
                  <a:lnTo>
                    <a:pt x="608" y="393"/>
                  </a:lnTo>
                  <a:lnTo>
                    <a:pt x="630" y="402"/>
                  </a:lnTo>
                  <a:lnTo>
                    <a:pt x="658" y="413"/>
                  </a:lnTo>
                  <a:lnTo>
                    <a:pt x="689" y="424"/>
                  </a:lnTo>
                  <a:lnTo>
                    <a:pt x="718" y="437"/>
                  </a:lnTo>
                  <a:lnTo>
                    <a:pt x="744" y="450"/>
                  </a:lnTo>
                  <a:lnTo>
                    <a:pt x="764" y="461"/>
                  </a:lnTo>
                  <a:lnTo>
                    <a:pt x="775" y="472"/>
                  </a:lnTo>
                  <a:lnTo>
                    <a:pt x="786" y="488"/>
                  </a:lnTo>
                  <a:lnTo>
                    <a:pt x="797" y="503"/>
                  </a:lnTo>
                  <a:lnTo>
                    <a:pt x="806" y="514"/>
                  </a:lnTo>
                  <a:lnTo>
                    <a:pt x="814" y="525"/>
                  </a:lnTo>
                  <a:lnTo>
                    <a:pt x="823" y="529"/>
                  </a:lnTo>
                  <a:lnTo>
                    <a:pt x="832" y="533"/>
                  </a:lnTo>
                  <a:lnTo>
                    <a:pt x="839" y="538"/>
                  </a:lnTo>
                  <a:lnTo>
                    <a:pt x="847" y="542"/>
                  </a:lnTo>
                  <a:lnTo>
                    <a:pt x="854" y="545"/>
                  </a:lnTo>
                  <a:lnTo>
                    <a:pt x="860" y="551"/>
                  </a:lnTo>
                  <a:lnTo>
                    <a:pt x="865" y="555"/>
                  </a:lnTo>
                  <a:lnTo>
                    <a:pt x="869" y="558"/>
                  </a:lnTo>
                  <a:lnTo>
                    <a:pt x="854" y="558"/>
                  </a:lnTo>
                  <a:lnTo>
                    <a:pt x="838" y="562"/>
                  </a:lnTo>
                  <a:lnTo>
                    <a:pt x="821" y="567"/>
                  </a:lnTo>
                  <a:lnTo>
                    <a:pt x="805" y="577"/>
                  </a:lnTo>
                  <a:lnTo>
                    <a:pt x="790" y="588"/>
                  </a:lnTo>
                  <a:lnTo>
                    <a:pt x="775" y="600"/>
                  </a:lnTo>
                  <a:lnTo>
                    <a:pt x="762" y="613"/>
                  </a:lnTo>
                  <a:lnTo>
                    <a:pt x="751" y="626"/>
                  </a:lnTo>
                  <a:lnTo>
                    <a:pt x="746" y="621"/>
                  </a:lnTo>
                  <a:lnTo>
                    <a:pt x="738" y="617"/>
                  </a:lnTo>
                  <a:lnTo>
                    <a:pt x="729" y="612"/>
                  </a:lnTo>
                  <a:lnTo>
                    <a:pt x="720" y="608"/>
                  </a:lnTo>
                  <a:lnTo>
                    <a:pt x="714" y="606"/>
                  </a:lnTo>
                  <a:lnTo>
                    <a:pt x="707" y="608"/>
                  </a:lnTo>
                  <a:lnTo>
                    <a:pt x="700" y="610"/>
                  </a:lnTo>
                  <a:lnTo>
                    <a:pt x="692" y="612"/>
                  </a:lnTo>
                  <a:lnTo>
                    <a:pt x="683" y="615"/>
                  </a:lnTo>
                  <a:lnTo>
                    <a:pt x="676" y="621"/>
                  </a:lnTo>
                  <a:lnTo>
                    <a:pt x="669" y="624"/>
                  </a:lnTo>
                  <a:lnTo>
                    <a:pt x="661" y="630"/>
                  </a:lnTo>
                  <a:lnTo>
                    <a:pt x="650" y="635"/>
                  </a:lnTo>
                  <a:lnTo>
                    <a:pt x="639" y="643"/>
                  </a:lnTo>
                  <a:lnTo>
                    <a:pt x="624" y="650"/>
                  </a:lnTo>
                  <a:lnTo>
                    <a:pt x="610" y="657"/>
                  </a:lnTo>
                  <a:lnTo>
                    <a:pt x="595" y="665"/>
                  </a:lnTo>
                  <a:lnTo>
                    <a:pt x="580" y="670"/>
                  </a:lnTo>
                  <a:lnTo>
                    <a:pt x="567" y="674"/>
                  </a:lnTo>
                  <a:lnTo>
                    <a:pt x="556" y="678"/>
                  </a:lnTo>
                  <a:lnTo>
                    <a:pt x="540" y="668"/>
                  </a:lnTo>
                  <a:lnTo>
                    <a:pt x="516" y="663"/>
                  </a:lnTo>
                  <a:lnTo>
                    <a:pt x="487" y="657"/>
                  </a:lnTo>
                  <a:lnTo>
                    <a:pt x="457" y="656"/>
                  </a:lnTo>
                  <a:lnTo>
                    <a:pt x="428" y="654"/>
                  </a:lnTo>
                  <a:lnTo>
                    <a:pt x="402" y="654"/>
                  </a:lnTo>
                  <a:lnTo>
                    <a:pt x="384" y="654"/>
                  </a:lnTo>
                  <a:lnTo>
                    <a:pt x="375" y="654"/>
                  </a:lnTo>
                  <a:lnTo>
                    <a:pt x="365" y="648"/>
                  </a:lnTo>
                  <a:lnTo>
                    <a:pt x="354" y="637"/>
                  </a:lnTo>
                  <a:lnTo>
                    <a:pt x="345" y="624"/>
                  </a:lnTo>
                  <a:lnTo>
                    <a:pt x="334" y="612"/>
                  </a:lnTo>
                  <a:lnTo>
                    <a:pt x="327" y="608"/>
                  </a:lnTo>
                  <a:lnTo>
                    <a:pt x="318" y="604"/>
                  </a:lnTo>
                  <a:lnTo>
                    <a:pt x="305" y="600"/>
                  </a:lnTo>
                  <a:lnTo>
                    <a:pt x="292" y="600"/>
                  </a:lnTo>
                  <a:lnTo>
                    <a:pt x="279" y="599"/>
                  </a:lnTo>
                  <a:lnTo>
                    <a:pt x="266" y="599"/>
                  </a:lnTo>
                  <a:lnTo>
                    <a:pt x="255" y="599"/>
                  </a:lnTo>
                  <a:lnTo>
                    <a:pt x="248" y="600"/>
                  </a:lnTo>
                  <a:lnTo>
                    <a:pt x="242" y="602"/>
                  </a:lnTo>
                  <a:lnTo>
                    <a:pt x="235" y="602"/>
                  </a:lnTo>
                  <a:lnTo>
                    <a:pt x="228" y="604"/>
                  </a:lnTo>
                  <a:lnTo>
                    <a:pt x="218" y="606"/>
                  </a:lnTo>
                  <a:lnTo>
                    <a:pt x="209" y="608"/>
                  </a:lnTo>
                  <a:lnTo>
                    <a:pt x="200" y="610"/>
                  </a:lnTo>
                  <a:lnTo>
                    <a:pt x="189" y="612"/>
                  </a:lnTo>
                  <a:lnTo>
                    <a:pt x="176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4" name="Freeform 170"/>
            <p:cNvSpPr>
              <a:spLocks/>
            </p:cNvSpPr>
            <p:nvPr/>
          </p:nvSpPr>
          <p:spPr bwMode="auto">
            <a:xfrm>
              <a:off x="3438" y="3244"/>
              <a:ext cx="458" cy="223"/>
            </a:xfrm>
            <a:custGeom>
              <a:avLst/>
              <a:gdLst>
                <a:gd name="T0" fmla="*/ 313 w 915"/>
                <a:gd name="T1" fmla="*/ 84 h 446"/>
                <a:gd name="T2" fmla="*/ 276 w 915"/>
                <a:gd name="T3" fmla="*/ 93 h 446"/>
                <a:gd name="T4" fmla="*/ 223 w 915"/>
                <a:gd name="T5" fmla="*/ 90 h 446"/>
                <a:gd name="T6" fmla="*/ 178 w 915"/>
                <a:gd name="T7" fmla="*/ 79 h 446"/>
                <a:gd name="T8" fmla="*/ 138 w 915"/>
                <a:gd name="T9" fmla="*/ 51 h 446"/>
                <a:gd name="T10" fmla="*/ 66 w 915"/>
                <a:gd name="T11" fmla="*/ 9 h 446"/>
                <a:gd name="T12" fmla="*/ 8 w 915"/>
                <a:gd name="T13" fmla="*/ 9 h 446"/>
                <a:gd name="T14" fmla="*/ 24 w 915"/>
                <a:gd name="T15" fmla="*/ 80 h 446"/>
                <a:gd name="T16" fmla="*/ 112 w 915"/>
                <a:gd name="T17" fmla="*/ 156 h 446"/>
                <a:gd name="T18" fmla="*/ 195 w 915"/>
                <a:gd name="T19" fmla="*/ 174 h 446"/>
                <a:gd name="T20" fmla="*/ 243 w 915"/>
                <a:gd name="T21" fmla="*/ 169 h 446"/>
                <a:gd name="T22" fmla="*/ 274 w 915"/>
                <a:gd name="T23" fmla="*/ 163 h 446"/>
                <a:gd name="T24" fmla="*/ 292 w 915"/>
                <a:gd name="T25" fmla="*/ 174 h 446"/>
                <a:gd name="T26" fmla="*/ 290 w 915"/>
                <a:gd name="T27" fmla="*/ 209 h 446"/>
                <a:gd name="T28" fmla="*/ 287 w 915"/>
                <a:gd name="T29" fmla="*/ 251 h 446"/>
                <a:gd name="T30" fmla="*/ 313 w 915"/>
                <a:gd name="T31" fmla="*/ 281 h 446"/>
                <a:gd name="T32" fmla="*/ 336 w 915"/>
                <a:gd name="T33" fmla="*/ 266 h 446"/>
                <a:gd name="T34" fmla="*/ 355 w 915"/>
                <a:gd name="T35" fmla="*/ 257 h 446"/>
                <a:gd name="T36" fmla="*/ 362 w 915"/>
                <a:gd name="T37" fmla="*/ 279 h 446"/>
                <a:gd name="T38" fmla="*/ 379 w 915"/>
                <a:gd name="T39" fmla="*/ 380 h 446"/>
                <a:gd name="T40" fmla="*/ 432 w 915"/>
                <a:gd name="T41" fmla="*/ 369 h 446"/>
                <a:gd name="T42" fmla="*/ 445 w 915"/>
                <a:gd name="T43" fmla="*/ 297 h 446"/>
                <a:gd name="T44" fmla="*/ 471 w 915"/>
                <a:gd name="T45" fmla="*/ 246 h 446"/>
                <a:gd name="T46" fmla="*/ 513 w 915"/>
                <a:gd name="T47" fmla="*/ 218 h 446"/>
                <a:gd name="T48" fmla="*/ 553 w 915"/>
                <a:gd name="T49" fmla="*/ 268 h 446"/>
                <a:gd name="T50" fmla="*/ 509 w 915"/>
                <a:gd name="T51" fmla="*/ 358 h 446"/>
                <a:gd name="T52" fmla="*/ 496 w 915"/>
                <a:gd name="T53" fmla="*/ 446 h 446"/>
                <a:gd name="T54" fmla="*/ 537 w 915"/>
                <a:gd name="T55" fmla="*/ 426 h 446"/>
                <a:gd name="T56" fmla="*/ 588 w 915"/>
                <a:gd name="T57" fmla="*/ 373 h 446"/>
                <a:gd name="T58" fmla="*/ 627 w 915"/>
                <a:gd name="T59" fmla="*/ 347 h 446"/>
                <a:gd name="T60" fmla="*/ 698 w 915"/>
                <a:gd name="T61" fmla="*/ 367 h 446"/>
                <a:gd name="T62" fmla="*/ 765 w 915"/>
                <a:gd name="T63" fmla="*/ 373 h 446"/>
                <a:gd name="T64" fmla="*/ 803 w 915"/>
                <a:gd name="T65" fmla="*/ 328 h 446"/>
                <a:gd name="T66" fmla="*/ 834 w 915"/>
                <a:gd name="T67" fmla="*/ 336 h 446"/>
                <a:gd name="T68" fmla="*/ 821 w 915"/>
                <a:gd name="T69" fmla="*/ 393 h 446"/>
                <a:gd name="T70" fmla="*/ 844 w 915"/>
                <a:gd name="T71" fmla="*/ 385 h 446"/>
                <a:gd name="T72" fmla="*/ 871 w 915"/>
                <a:gd name="T73" fmla="*/ 369 h 446"/>
                <a:gd name="T74" fmla="*/ 908 w 915"/>
                <a:gd name="T75" fmla="*/ 321 h 446"/>
                <a:gd name="T76" fmla="*/ 889 w 915"/>
                <a:gd name="T77" fmla="*/ 169 h 446"/>
                <a:gd name="T78" fmla="*/ 866 w 915"/>
                <a:gd name="T79" fmla="*/ 180 h 446"/>
                <a:gd name="T80" fmla="*/ 836 w 915"/>
                <a:gd name="T81" fmla="*/ 191 h 446"/>
                <a:gd name="T82" fmla="*/ 814 w 915"/>
                <a:gd name="T83" fmla="*/ 198 h 446"/>
                <a:gd name="T84" fmla="*/ 781 w 915"/>
                <a:gd name="T85" fmla="*/ 198 h 446"/>
                <a:gd name="T86" fmla="*/ 750 w 915"/>
                <a:gd name="T87" fmla="*/ 196 h 446"/>
                <a:gd name="T88" fmla="*/ 722 w 915"/>
                <a:gd name="T89" fmla="*/ 193 h 446"/>
                <a:gd name="T90" fmla="*/ 693 w 915"/>
                <a:gd name="T91" fmla="*/ 181 h 446"/>
                <a:gd name="T92" fmla="*/ 673 w 915"/>
                <a:gd name="T93" fmla="*/ 178 h 446"/>
                <a:gd name="T94" fmla="*/ 632 w 915"/>
                <a:gd name="T95" fmla="*/ 194 h 446"/>
                <a:gd name="T96" fmla="*/ 608 w 915"/>
                <a:gd name="T97" fmla="*/ 196 h 446"/>
                <a:gd name="T98" fmla="*/ 577 w 915"/>
                <a:gd name="T99" fmla="*/ 193 h 446"/>
                <a:gd name="T100" fmla="*/ 553 w 915"/>
                <a:gd name="T101" fmla="*/ 181 h 446"/>
                <a:gd name="T102" fmla="*/ 526 w 915"/>
                <a:gd name="T103" fmla="*/ 158 h 446"/>
                <a:gd name="T104" fmla="*/ 493 w 915"/>
                <a:gd name="T105" fmla="*/ 158 h 446"/>
                <a:gd name="T106" fmla="*/ 456 w 915"/>
                <a:gd name="T107" fmla="*/ 169 h 446"/>
                <a:gd name="T108" fmla="*/ 393 w 915"/>
                <a:gd name="T109" fmla="*/ 137 h 446"/>
                <a:gd name="T110" fmla="*/ 342 w 915"/>
                <a:gd name="T111" fmla="*/ 8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15" h="446">
                  <a:moveTo>
                    <a:pt x="331" y="75"/>
                  </a:moveTo>
                  <a:lnTo>
                    <a:pt x="322" y="80"/>
                  </a:lnTo>
                  <a:lnTo>
                    <a:pt x="313" y="84"/>
                  </a:lnTo>
                  <a:lnTo>
                    <a:pt x="303" y="90"/>
                  </a:lnTo>
                  <a:lnTo>
                    <a:pt x="294" y="93"/>
                  </a:lnTo>
                  <a:lnTo>
                    <a:pt x="276" y="93"/>
                  </a:lnTo>
                  <a:lnTo>
                    <a:pt x="257" y="93"/>
                  </a:lnTo>
                  <a:lnTo>
                    <a:pt x="239" y="91"/>
                  </a:lnTo>
                  <a:lnTo>
                    <a:pt x="223" y="90"/>
                  </a:lnTo>
                  <a:lnTo>
                    <a:pt x="206" y="86"/>
                  </a:lnTo>
                  <a:lnTo>
                    <a:pt x="191" y="84"/>
                  </a:lnTo>
                  <a:lnTo>
                    <a:pt x="178" y="79"/>
                  </a:lnTo>
                  <a:lnTo>
                    <a:pt x="167" y="73"/>
                  </a:lnTo>
                  <a:lnTo>
                    <a:pt x="155" y="64"/>
                  </a:lnTo>
                  <a:lnTo>
                    <a:pt x="138" y="51"/>
                  </a:lnTo>
                  <a:lnTo>
                    <a:pt x="116" y="36"/>
                  </a:lnTo>
                  <a:lnTo>
                    <a:pt x="92" y="22"/>
                  </a:lnTo>
                  <a:lnTo>
                    <a:pt x="66" y="9"/>
                  </a:lnTo>
                  <a:lnTo>
                    <a:pt x="44" y="1"/>
                  </a:lnTo>
                  <a:lnTo>
                    <a:pt x="24" y="0"/>
                  </a:lnTo>
                  <a:lnTo>
                    <a:pt x="8" y="9"/>
                  </a:lnTo>
                  <a:lnTo>
                    <a:pt x="0" y="29"/>
                  </a:lnTo>
                  <a:lnTo>
                    <a:pt x="6" y="53"/>
                  </a:lnTo>
                  <a:lnTo>
                    <a:pt x="24" y="80"/>
                  </a:lnTo>
                  <a:lnTo>
                    <a:pt x="50" y="108"/>
                  </a:lnTo>
                  <a:lnTo>
                    <a:pt x="79" y="136"/>
                  </a:lnTo>
                  <a:lnTo>
                    <a:pt x="112" y="156"/>
                  </a:lnTo>
                  <a:lnTo>
                    <a:pt x="145" y="170"/>
                  </a:lnTo>
                  <a:lnTo>
                    <a:pt x="175" y="176"/>
                  </a:lnTo>
                  <a:lnTo>
                    <a:pt x="195" y="174"/>
                  </a:lnTo>
                  <a:lnTo>
                    <a:pt x="213" y="174"/>
                  </a:lnTo>
                  <a:lnTo>
                    <a:pt x="230" y="172"/>
                  </a:lnTo>
                  <a:lnTo>
                    <a:pt x="243" y="169"/>
                  </a:lnTo>
                  <a:lnTo>
                    <a:pt x="256" y="167"/>
                  </a:lnTo>
                  <a:lnTo>
                    <a:pt x="265" y="165"/>
                  </a:lnTo>
                  <a:lnTo>
                    <a:pt x="274" y="163"/>
                  </a:lnTo>
                  <a:lnTo>
                    <a:pt x="279" y="161"/>
                  </a:lnTo>
                  <a:lnTo>
                    <a:pt x="287" y="167"/>
                  </a:lnTo>
                  <a:lnTo>
                    <a:pt x="292" y="174"/>
                  </a:lnTo>
                  <a:lnTo>
                    <a:pt x="294" y="183"/>
                  </a:lnTo>
                  <a:lnTo>
                    <a:pt x="298" y="189"/>
                  </a:lnTo>
                  <a:lnTo>
                    <a:pt x="290" y="209"/>
                  </a:lnTo>
                  <a:lnTo>
                    <a:pt x="285" y="226"/>
                  </a:lnTo>
                  <a:lnTo>
                    <a:pt x="283" y="242"/>
                  </a:lnTo>
                  <a:lnTo>
                    <a:pt x="287" y="251"/>
                  </a:lnTo>
                  <a:lnTo>
                    <a:pt x="294" y="260"/>
                  </a:lnTo>
                  <a:lnTo>
                    <a:pt x="303" y="272"/>
                  </a:lnTo>
                  <a:lnTo>
                    <a:pt x="313" y="281"/>
                  </a:lnTo>
                  <a:lnTo>
                    <a:pt x="320" y="284"/>
                  </a:lnTo>
                  <a:lnTo>
                    <a:pt x="329" y="275"/>
                  </a:lnTo>
                  <a:lnTo>
                    <a:pt x="336" y="266"/>
                  </a:lnTo>
                  <a:lnTo>
                    <a:pt x="344" y="260"/>
                  </a:lnTo>
                  <a:lnTo>
                    <a:pt x="347" y="253"/>
                  </a:lnTo>
                  <a:lnTo>
                    <a:pt x="355" y="257"/>
                  </a:lnTo>
                  <a:lnTo>
                    <a:pt x="358" y="264"/>
                  </a:lnTo>
                  <a:lnTo>
                    <a:pt x="362" y="272"/>
                  </a:lnTo>
                  <a:lnTo>
                    <a:pt x="362" y="279"/>
                  </a:lnTo>
                  <a:lnTo>
                    <a:pt x="362" y="301"/>
                  </a:lnTo>
                  <a:lnTo>
                    <a:pt x="366" y="341"/>
                  </a:lnTo>
                  <a:lnTo>
                    <a:pt x="379" y="380"/>
                  </a:lnTo>
                  <a:lnTo>
                    <a:pt x="404" y="398"/>
                  </a:lnTo>
                  <a:lnTo>
                    <a:pt x="425" y="389"/>
                  </a:lnTo>
                  <a:lnTo>
                    <a:pt x="432" y="369"/>
                  </a:lnTo>
                  <a:lnTo>
                    <a:pt x="434" y="341"/>
                  </a:lnTo>
                  <a:lnTo>
                    <a:pt x="439" y="312"/>
                  </a:lnTo>
                  <a:lnTo>
                    <a:pt x="445" y="297"/>
                  </a:lnTo>
                  <a:lnTo>
                    <a:pt x="452" y="281"/>
                  </a:lnTo>
                  <a:lnTo>
                    <a:pt x="461" y="262"/>
                  </a:lnTo>
                  <a:lnTo>
                    <a:pt x="471" y="246"/>
                  </a:lnTo>
                  <a:lnTo>
                    <a:pt x="483" y="233"/>
                  </a:lnTo>
                  <a:lnTo>
                    <a:pt x="498" y="222"/>
                  </a:lnTo>
                  <a:lnTo>
                    <a:pt x="513" y="218"/>
                  </a:lnTo>
                  <a:lnTo>
                    <a:pt x="529" y="222"/>
                  </a:lnTo>
                  <a:lnTo>
                    <a:pt x="551" y="242"/>
                  </a:lnTo>
                  <a:lnTo>
                    <a:pt x="553" y="268"/>
                  </a:lnTo>
                  <a:lnTo>
                    <a:pt x="540" y="297"/>
                  </a:lnTo>
                  <a:lnTo>
                    <a:pt x="526" y="325"/>
                  </a:lnTo>
                  <a:lnTo>
                    <a:pt x="509" y="358"/>
                  </a:lnTo>
                  <a:lnTo>
                    <a:pt x="496" y="395"/>
                  </a:lnTo>
                  <a:lnTo>
                    <a:pt x="489" y="428"/>
                  </a:lnTo>
                  <a:lnTo>
                    <a:pt x="496" y="446"/>
                  </a:lnTo>
                  <a:lnTo>
                    <a:pt x="507" y="446"/>
                  </a:lnTo>
                  <a:lnTo>
                    <a:pt x="520" y="439"/>
                  </a:lnTo>
                  <a:lnTo>
                    <a:pt x="537" y="426"/>
                  </a:lnTo>
                  <a:lnTo>
                    <a:pt x="555" y="409"/>
                  </a:lnTo>
                  <a:lnTo>
                    <a:pt x="572" y="391"/>
                  </a:lnTo>
                  <a:lnTo>
                    <a:pt x="588" y="373"/>
                  </a:lnTo>
                  <a:lnTo>
                    <a:pt x="601" y="356"/>
                  </a:lnTo>
                  <a:lnTo>
                    <a:pt x="610" y="341"/>
                  </a:lnTo>
                  <a:lnTo>
                    <a:pt x="627" y="347"/>
                  </a:lnTo>
                  <a:lnTo>
                    <a:pt x="649" y="354"/>
                  </a:lnTo>
                  <a:lnTo>
                    <a:pt x="673" y="360"/>
                  </a:lnTo>
                  <a:lnTo>
                    <a:pt x="698" y="367"/>
                  </a:lnTo>
                  <a:lnTo>
                    <a:pt x="724" y="373"/>
                  </a:lnTo>
                  <a:lnTo>
                    <a:pt x="746" y="374"/>
                  </a:lnTo>
                  <a:lnTo>
                    <a:pt x="765" y="373"/>
                  </a:lnTo>
                  <a:lnTo>
                    <a:pt x="776" y="365"/>
                  </a:lnTo>
                  <a:lnTo>
                    <a:pt x="790" y="345"/>
                  </a:lnTo>
                  <a:lnTo>
                    <a:pt x="803" y="328"/>
                  </a:lnTo>
                  <a:lnTo>
                    <a:pt x="816" y="319"/>
                  </a:lnTo>
                  <a:lnTo>
                    <a:pt x="829" y="319"/>
                  </a:lnTo>
                  <a:lnTo>
                    <a:pt x="834" y="336"/>
                  </a:lnTo>
                  <a:lnTo>
                    <a:pt x="829" y="358"/>
                  </a:lnTo>
                  <a:lnTo>
                    <a:pt x="820" y="380"/>
                  </a:lnTo>
                  <a:lnTo>
                    <a:pt x="821" y="393"/>
                  </a:lnTo>
                  <a:lnTo>
                    <a:pt x="827" y="393"/>
                  </a:lnTo>
                  <a:lnTo>
                    <a:pt x="834" y="389"/>
                  </a:lnTo>
                  <a:lnTo>
                    <a:pt x="844" y="385"/>
                  </a:lnTo>
                  <a:lnTo>
                    <a:pt x="853" y="380"/>
                  </a:lnTo>
                  <a:lnTo>
                    <a:pt x="862" y="374"/>
                  </a:lnTo>
                  <a:lnTo>
                    <a:pt x="871" y="369"/>
                  </a:lnTo>
                  <a:lnTo>
                    <a:pt x="878" y="367"/>
                  </a:lnTo>
                  <a:lnTo>
                    <a:pt x="884" y="367"/>
                  </a:lnTo>
                  <a:lnTo>
                    <a:pt x="908" y="321"/>
                  </a:lnTo>
                  <a:lnTo>
                    <a:pt x="915" y="279"/>
                  </a:lnTo>
                  <a:lnTo>
                    <a:pt x="906" y="231"/>
                  </a:lnTo>
                  <a:lnTo>
                    <a:pt x="889" y="169"/>
                  </a:lnTo>
                  <a:lnTo>
                    <a:pt x="884" y="172"/>
                  </a:lnTo>
                  <a:lnTo>
                    <a:pt x="875" y="176"/>
                  </a:lnTo>
                  <a:lnTo>
                    <a:pt x="866" y="180"/>
                  </a:lnTo>
                  <a:lnTo>
                    <a:pt x="856" y="183"/>
                  </a:lnTo>
                  <a:lnTo>
                    <a:pt x="845" y="187"/>
                  </a:lnTo>
                  <a:lnTo>
                    <a:pt x="836" y="191"/>
                  </a:lnTo>
                  <a:lnTo>
                    <a:pt x="829" y="194"/>
                  </a:lnTo>
                  <a:lnTo>
                    <a:pt x="821" y="196"/>
                  </a:lnTo>
                  <a:lnTo>
                    <a:pt x="814" y="198"/>
                  </a:lnTo>
                  <a:lnTo>
                    <a:pt x="803" y="198"/>
                  </a:lnTo>
                  <a:lnTo>
                    <a:pt x="794" y="198"/>
                  </a:lnTo>
                  <a:lnTo>
                    <a:pt x="781" y="198"/>
                  </a:lnTo>
                  <a:lnTo>
                    <a:pt x="770" y="198"/>
                  </a:lnTo>
                  <a:lnTo>
                    <a:pt x="759" y="198"/>
                  </a:lnTo>
                  <a:lnTo>
                    <a:pt x="750" y="196"/>
                  </a:lnTo>
                  <a:lnTo>
                    <a:pt x="741" y="196"/>
                  </a:lnTo>
                  <a:lnTo>
                    <a:pt x="731" y="194"/>
                  </a:lnTo>
                  <a:lnTo>
                    <a:pt x="722" y="193"/>
                  </a:lnTo>
                  <a:lnTo>
                    <a:pt x="713" y="189"/>
                  </a:lnTo>
                  <a:lnTo>
                    <a:pt x="704" y="185"/>
                  </a:lnTo>
                  <a:lnTo>
                    <a:pt x="693" y="181"/>
                  </a:lnTo>
                  <a:lnTo>
                    <a:pt x="686" y="180"/>
                  </a:lnTo>
                  <a:lnTo>
                    <a:pt x="678" y="178"/>
                  </a:lnTo>
                  <a:lnTo>
                    <a:pt x="673" y="178"/>
                  </a:lnTo>
                  <a:lnTo>
                    <a:pt x="662" y="181"/>
                  </a:lnTo>
                  <a:lnTo>
                    <a:pt x="647" y="189"/>
                  </a:lnTo>
                  <a:lnTo>
                    <a:pt x="632" y="194"/>
                  </a:lnTo>
                  <a:lnTo>
                    <a:pt x="623" y="196"/>
                  </a:lnTo>
                  <a:lnTo>
                    <a:pt x="618" y="196"/>
                  </a:lnTo>
                  <a:lnTo>
                    <a:pt x="608" y="196"/>
                  </a:lnTo>
                  <a:lnTo>
                    <a:pt x="599" y="196"/>
                  </a:lnTo>
                  <a:lnTo>
                    <a:pt x="588" y="194"/>
                  </a:lnTo>
                  <a:lnTo>
                    <a:pt x="577" y="193"/>
                  </a:lnTo>
                  <a:lnTo>
                    <a:pt x="568" y="191"/>
                  </a:lnTo>
                  <a:lnTo>
                    <a:pt x="559" y="187"/>
                  </a:lnTo>
                  <a:lnTo>
                    <a:pt x="553" y="181"/>
                  </a:lnTo>
                  <a:lnTo>
                    <a:pt x="544" y="170"/>
                  </a:lnTo>
                  <a:lnTo>
                    <a:pt x="535" y="163"/>
                  </a:lnTo>
                  <a:lnTo>
                    <a:pt x="526" y="158"/>
                  </a:lnTo>
                  <a:lnTo>
                    <a:pt x="515" y="154"/>
                  </a:lnTo>
                  <a:lnTo>
                    <a:pt x="504" y="154"/>
                  </a:lnTo>
                  <a:lnTo>
                    <a:pt x="493" y="158"/>
                  </a:lnTo>
                  <a:lnTo>
                    <a:pt x="482" y="163"/>
                  </a:lnTo>
                  <a:lnTo>
                    <a:pt x="472" y="167"/>
                  </a:lnTo>
                  <a:lnTo>
                    <a:pt x="456" y="169"/>
                  </a:lnTo>
                  <a:lnTo>
                    <a:pt x="436" y="163"/>
                  </a:lnTo>
                  <a:lnTo>
                    <a:pt x="415" y="152"/>
                  </a:lnTo>
                  <a:lnTo>
                    <a:pt x="393" y="137"/>
                  </a:lnTo>
                  <a:lnTo>
                    <a:pt x="373" y="121"/>
                  </a:lnTo>
                  <a:lnTo>
                    <a:pt x="357" y="104"/>
                  </a:lnTo>
                  <a:lnTo>
                    <a:pt x="342" y="88"/>
                  </a:lnTo>
                  <a:lnTo>
                    <a:pt x="331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5" name="Freeform 171"/>
            <p:cNvSpPr>
              <a:spLocks/>
            </p:cNvSpPr>
            <p:nvPr/>
          </p:nvSpPr>
          <p:spPr bwMode="auto">
            <a:xfrm>
              <a:off x="3604" y="2989"/>
              <a:ext cx="435" cy="315"/>
            </a:xfrm>
            <a:custGeom>
              <a:avLst/>
              <a:gdLst>
                <a:gd name="T0" fmla="*/ 444 w 869"/>
                <a:gd name="T1" fmla="*/ 382 h 630"/>
                <a:gd name="T2" fmla="*/ 382 w 869"/>
                <a:gd name="T3" fmla="*/ 459 h 630"/>
                <a:gd name="T4" fmla="*/ 345 w 869"/>
                <a:gd name="T5" fmla="*/ 330 h 630"/>
                <a:gd name="T6" fmla="*/ 292 w 869"/>
                <a:gd name="T7" fmla="*/ 351 h 630"/>
                <a:gd name="T8" fmla="*/ 268 w 869"/>
                <a:gd name="T9" fmla="*/ 417 h 630"/>
                <a:gd name="T10" fmla="*/ 215 w 869"/>
                <a:gd name="T11" fmla="*/ 452 h 630"/>
                <a:gd name="T12" fmla="*/ 156 w 869"/>
                <a:gd name="T13" fmla="*/ 386 h 630"/>
                <a:gd name="T14" fmla="*/ 171 w 869"/>
                <a:gd name="T15" fmla="*/ 303 h 630"/>
                <a:gd name="T16" fmla="*/ 180 w 869"/>
                <a:gd name="T17" fmla="*/ 231 h 630"/>
                <a:gd name="T18" fmla="*/ 147 w 869"/>
                <a:gd name="T19" fmla="*/ 167 h 630"/>
                <a:gd name="T20" fmla="*/ 136 w 869"/>
                <a:gd name="T21" fmla="*/ 253 h 630"/>
                <a:gd name="T22" fmla="*/ 125 w 869"/>
                <a:gd name="T23" fmla="*/ 327 h 630"/>
                <a:gd name="T24" fmla="*/ 119 w 869"/>
                <a:gd name="T25" fmla="*/ 474 h 630"/>
                <a:gd name="T26" fmla="*/ 77 w 869"/>
                <a:gd name="T27" fmla="*/ 384 h 630"/>
                <a:gd name="T28" fmla="*/ 36 w 869"/>
                <a:gd name="T29" fmla="*/ 323 h 630"/>
                <a:gd name="T30" fmla="*/ 62 w 869"/>
                <a:gd name="T31" fmla="*/ 308 h 630"/>
                <a:gd name="T32" fmla="*/ 95 w 869"/>
                <a:gd name="T33" fmla="*/ 345 h 630"/>
                <a:gd name="T34" fmla="*/ 81 w 869"/>
                <a:gd name="T35" fmla="*/ 248 h 630"/>
                <a:gd name="T36" fmla="*/ 60 w 869"/>
                <a:gd name="T37" fmla="*/ 193 h 630"/>
                <a:gd name="T38" fmla="*/ 57 w 869"/>
                <a:gd name="T39" fmla="*/ 149 h 630"/>
                <a:gd name="T40" fmla="*/ 14 w 869"/>
                <a:gd name="T41" fmla="*/ 84 h 630"/>
                <a:gd name="T42" fmla="*/ 3 w 869"/>
                <a:gd name="T43" fmla="*/ 42 h 630"/>
                <a:gd name="T44" fmla="*/ 9 w 869"/>
                <a:gd name="T45" fmla="*/ 11 h 630"/>
                <a:gd name="T46" fmla="*/ 48 w 869"/>
                <a:gd name="T47" fmla="*/ 22 h 630"/>
                <a:gd name="T48" fmla="*/ 81 w 869"/>
                <a:gd name="T49" fmla="*/ 59 h 630"/>
                <a:gd name="T50" fmla="*/ 154 w 869"/>
                <a:gd name="T51" fmla="*/ 95 h 630"/>
                <a:gd name="T52" fmla="*/ 231 w 869"/>
                <a:gd name="T53" fmla="*/ 150 h 630"/>
                <a:gd name="T54" fmla="*/ 286 w 869"/>
                <a:gd name="T55" fmla="*/ 185 h 630"/>
                <a:gd name="T56" fmla="*/ 323 w 869"/>
                <a:gd name="T57" fmla="*/ 226 h 630"/>
                <a:gd name="T58" fmla="*/ 397 w 869"/>
                <a:gd name="T59" fmla="*/ 277 h 630"/>
                <a:gd name="T60" fmla="*/ 511 w 869"/>
                <a:gd name="T61" fmla="*/ 354 h 630"/>
                <a:gd name="T62" fmla="*/ 545 w 869"/>
                <a:gd name="T63" fmla="*/ 378 h 630"/>
                <a:gd name="T64" fmla="*/ 588 w 869"/>
                <a:gd name="T65" fmla="*/ 384 h 630"/>
                <a:gd name="T66" fmla="*/ 658 w 869"/>
                <a:gd name="T67" fmla="*/ 413 h 630"/>
                <a:gd name="T68" fmla="*/ 764 w 869"/>
                <a:gd name="T69" fmla="*/ 461 h 630"/>
                <a:gd name="T70" fmla="*/ 806 w 869"/>
                <a:gd name="T71" fmla="*/ 514 h 630"/>
                <a:gd name="T72" fmla="*/ 843 w 869"/>
                <a:gd name="T73" fmla="*/ 540 h 630"/>
                <a:gd name="T74" fmla="*/ 865 w 869"/>
                <a:gd name="T75" fmla="*/ 555 h 630"/>
                <a:gd name="T76" fmla="*/ 821 w 869"/>
                <a:gd name="T77" fmla="*/ 567 h 630"/>
                <a:gd name="T78" fmla="*/ 762 w 869"/>
                <a:gd name="T79" fmla="*/ 613 h 630"/>
                <a:gd name="T80" fmla="*/ 729 w 869"/>
                <a:gd name="T81" fmla="*/ 612 h 630"/>
                <a:gd name="T82" fmla="*/ 700 w 869"/>
                <a:gd name="T83" fmla="*/ 610 h 630"/>
                <a:gd name="T84" fmla="*/ 669 w 869"/>
                <a:gd name="T85" fmla="*/ 624 h 630"/>
                <a:gd name="T86" fmla="*/ 663 w 869"/>
                <a:gd name="T87" fmla="*/ 577 h 630"/>
                <a:gd name="T88" fmla="*/ 703 w 869"/>
                <a:gd name="T89" fmla="*/ 514 h 630"/>
                <a:gd name="T90" fmla="*/ 700 w 869"/>
                <a:gd name="T91" fmla="*/ 501 h 630"/>
                <a:gd name="T92" fmla="*/ 650 w 869"/>
                <a:gd name="T93" fmla="*/ 545 h 630"/>
                <a:gd name="T94" fmla="*/ 595 w 869"/>
                <a:gd name="T95" fmla="*/ 527 h 630"/>
                <a:gd name="T96" fmla="*/ 564 w 869"/>
                <a:gd name="T97" fmla="*/ 481 h 630"/>
                <a:gd name="T98" fmla="*/ 536 w 869"/>
                <a:gd name="T99" fmla="*/ 477 h 630"/>
                <a:gd name="T100" fmla="*/ 505 w 869"/>
                <a:gd name="T101" fmla="*/ 505 h 630"/>
                <a:gd name="T102" fmla="*/ 477 w 869"/>
                <a:gd name="T103" fmla="*/ 521 h 630"/>
                <a:gd name="T104" fmla="*/ 476 w 869"/>
                <a:gd name="T105" fmla="*/ 477 h 630"/>
                <a:gd name="T106" fmla="*/ 512 w 869"/>
                <a:gd name="T107" fmla="*/ 431 h 630"/>
                <a:gd name="T108" fmla="*/ 481 w 869"/>
                <a:gd name="T109" fmla="*/ 424 h 630"/>
                <a:gd name="T110" fmla="*/ 443 w 869"/>
                <a:gd name="T111" fmla="*/ 465 h 630"/>
                <a:gd name="T112" fmla="*/ 409 w 869"/>
                <a:gd name="T113" fmla="*/ 501 h 630"/>
                <a:gd name="T114" fmla="*/ 408 w 869"/>
                <a:gd name="T115" fmla="*/ 446 h 630"/>
                <a:gd name="T116" fmla="*/ 487 w 869"/>
                <a:gd name="T117" fmla="*/ 37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9" h="630">
                  <a:moveTo>
                    <a:pt x="523" y="364"/>
                  </a:moveTo>
                  <a:lnTo>
                    <a:pt x="494" y="364"/>
                  </a:lnTo>
                  <a:lnTo>
                    <a:pt x="468" y="369"/>
                  </a:lnTo>
                  <a:lnTo>
                    <a:pt x="444" y="382"/>
                  </a:lnTo>
                  <a:lnTo>
                    <a:pt x="424" y="397"/>
                  </a:lnTo>
                  <a:lnTo>
                    <a:pt x="406" y="417"/>
                  </a:lnTo>
                  <a:lnTo>
                    <a:pt x="393" y="437"/>
                  </a:lnTo>
                  <a:lnTo>
                    <a:pt x="382" y="459"/>
                  </a:lnTo>
                  <a:lnTo>
                    <a:pt x="375" y="481"/>
                  </a:lnTo>
                  <a:lnTo>
                    <a:pt x="367" y="435"/>
                  </a:lnTo>
                  <a:lnTo>
                    <a:pt x="358" y="378"/>
                  </a:lnTo>
                  <a:lnTo>
                    <a:pt x="345" y="330"/>
                  </a:lnTo>
                  <a:lnTo>
                    <a:pt x="323" y="308"/>
                  </a:lnTo>
                  <a:lnTo>
                    <a:pt x="310" y="314"/>
                  </a:lnTo>
                  <a:lnTo>
                    <a:pt x="299" y="329"/>
                  </a:lnTo>
                  <a:lnTo>
                    <a:pt x="292" y="351"/>
                  </a:lnTo>
                  <a:lnTo>
                    <a:pt x="286" y="373"/>
                  </a:lnTo>
                  <a:lnTo>
                    <a:pt x="283" y="386"/>
                  </a:lnTo>
                  <a:lnTo>
                    <a:pt x="277" y="400"/>
                  </a:lnTo>
                  <a:lnTo>
                    <a:pt x="268" y="417"/>
                  </a:lnTo>
                  <a:lnTo>
                    <a:pt x="259" y="431"/>
                  </a:lnTo>
                  <a:lnTo>
                    <a:pt x="246" y="444"/>
                  </a:lnTo>
                  <a:lnTo>
                    <a:pt x="231" y="452"/>
                  </a:lnTo>
                  <a:lnTo>
                    <a:pt x="215" y="452"/>
                  </a:lnTo>
                  <a:lnTo>
                    <a:pt x="195" y="443"/>
                  </a:lnTo>
                  <a:lnTo>
                    <a:pt x="174" y="424"/>
                  </a:lnTo>
                  <a:lnTo>
                    <a:pt x="163" y="406"/>
                  </a:lnTo>
                  <a:lnTo>
                    <a:pt x="156" y="386"/>
                  </a:lnTo>
                  <a:lnTo>
                    <a:pt x="156" y="364"/>
                  </a:lnTo>
                  <a:lnTo>
                    <a:pt x="160" y="341"/>
                  </a:lnTo>
                  <a:lnTo>
                    <a:pt x="165" y="321"/>
                  </a:lnTo>
                  <a:lnTo>
                    <a:pt x="171" y="303"/>
                  </a:lnTo>
                  <a:lnTo>
                    <a:pt x="178" y="285"/>
                  </a:lnTo>
                  <a:lnTo>
                    <a:pt x="182" y="268"/>
                  </a:lnTo>
                  <a:lnTo>
                    <a:pt x="182" y="250"/>
                  </a:lnTo>
                  <a:lnTo>
                    <a:pt x="180" y="231"/>
                  </a:lnTo>
                  <a:lnTo>
                    <a:pt x="174" y="215"/>
                  </a:lnTo>
                  <a:lnTo>
                    <a:pt x="167" y="198"/>
                  </a:lnTo>
                  <a:lnTo>
                    <a:pt x="158" y="182"/>
                  </a:lnTo>
                  <a:lnTo>
                    <a:pt x="147" y="167"/>
                  </a:lnTo>
                  <a:lnTo>
                    <a:pt x="134" y="152"/>
                  </a:lnTo>
                  <a:lnTo>
                    <a:pt x="141" y="185"/>
                  </a:lnTo>
                  <a:lnTo>
                    <a:pt x="141" y="222"/>
                  </a:lnTo>
                  <a:lnTo>
                    <a:pt x="136" y="253"/>
                  </a:lnTo>
                  <a:lnTo>
                    <a:pt x="130" y="275"/>
                  </a:lnTo>
                  <a:lnTo>
                    <a:pt x="127" y="290"/>
                  </a:lnTo>
                  <a:lnTo>
                    <a:pt x="125" y="308"/>
                  </a:lnTo>
                  <a:lnTo>
                    <a:pt x="125" y="327"/>
                  </a:lnTo>
                  <a:lnTo>
                    <a:pt x="127" y="347"/>
                  </a:lnTo>
                  <a:lnTo>
                    <a:pt x="130" y="395"/>
                  </a:lnTo>
                  <a:lnTo>
                    <a:pt x="128" y="435"/>
                  </a:lnTo>
                  <a:lnTo>
                    <a:pt x="119" y="474"/>
                  </a:lnTo>
                  <a:lnTo>
                    <a:pt x="101" y="514"/>
                  </a:lnTo>
                  <a:lnTo>
                    <a:pt x="101" y="463"/>
                  </a:lnTo>
                  <a:lnTo>
                    <a:pt x="92" y="417"/>
                  </a:lnTo>
                  <a:lnTo>
                    <a:pt x="77" y="384"/>
                  </a:lnTo>
                  <a:lnTo>
                    <a:pt x="64" y="365"/>
                  </a:lnTo>
                  <a:lnTo>
                    <a:pt x="51" y="352"/>
                  </a:lnTo>
                  <a:lnTo>
                    <a:pt x="42" y="338"/>
                  </a:lnTo>
                  <a:lnTo>
                    <a:pt x="36" y="323"/>
                  </a:lnTo>
                  <a:lnTo>
                    <a:pt x="42" y="308"/>
                  </a:lnTo>
                  <a:lnTo>
                    <a:pt x="48" y="305"/>
                  </a:lnTo>
                  <a:lnTo>
                    <a:pt x="55" y="305"/>
                  </a:lnTo>
                  <a:lnTo>
                    <a:pt x="62" y="308"/>
                  </a:lnTo>
                  <a:lnTo>
                    <a:pt x="70" y="316"/>
                  </a:lnTo>
                  <a:lnTo>
                    <a:pt x="79" y="325"/>
                  </a:lnTo>
                  <a:lnTo>
                    <a:pt x="86" y="334"/>
                  </a:lnTo>
                  <a:lnTo>
                    <a:pt x="95" y="345"/>
                  </a:lnTo>
                  <a:lnTo>
                    <a:pt x="103" y="356"/>
                  </a:lnTo>
                  <a:lnTo>
                    <a:pt x="103" y="323"/>
                  </a:lnTo>
                  <a:lnTo>
                    <a:pt x="93" y="283"/>
                  </a:lnTo>
                  <a:lnTo>
                    <a:pt x="81" y="248"/>
                  </a:lnTo>
                  <a:lnTo>
                    <a:pt x="70" y="228"/>
                  </a:lnTo>
                  <a:lnTo>
                    <a:pt x="62" y="217"/>
                  </a:lnTo>
                  <a:lnTo>
                    <a:pt x="60" y="204"/>
                  </a:lnTo>
                  <a:lnTo>
                    <a:pt x="60" y="193"/>
                  </a:lnTo>
                  <a:lnTo>
                    <a:pt x="64" y="182"/>
                  </a:lnTo>
                  <a:lnTo>
                    <a:pt x="66" y="174"/>
                  </a:lnTo>
                  <a:lnTo>
                    <a:pt x="62" y="163"/>
                  </a:lnTo>
                  <a:lnTo>
                    <a:pt x="57" y="149"/>
                  </a:lnTo>
                  <a:lnTo>
                    <a:pt x="49" y="134"/>
                  </a:lnTo>
                  <a:lnTo>
                    <a:pt x="38" y="117"/>
                  </a:lnTo>
                  <a:lnTo>
                    <a:pt x="27" y="101"/>
                  </a:lnTo>
                  <a:lnTo>
                    <a:pt x="14" y="84"/>
                  </a:lnTo>
                  <a:lnTo>
                    <a:pt x="0" y="68"/>
                  </a:lnTo>
                  <a:lnTo>
                    <a:pt x="2" y="59"/>
                  </a:lnTo>
                  <a:lnTo>
                    <a:pt x="3" y="49"/>
                  </a:lnTo>
                  <a:lnTo>
                    <a:pt x="3" y="42"/>
                  </a:lnTo>
                  <a:lnTo>
                    <a:pt x="3" y="37"/>
                  </a:lnTo>
                  <a:lnTo>
                    <a:pt x="3" y="29"/>
                  </a:lnTo>
                  <a:lnTo>
                    <a:pt x="7" y="20"/>
                  </a:lnTo>
                  <a:lnTo>
                    <a:pt x="9" y="11"/>
                  </a:lnTo>
                  <a:lnTo>
                    <a:pt x="14" y="0"/>
                  </a:lnTo>
                  <a:lnTo>
                    <a:pt x="29" y="5"/>
                  </a:lnTo>
                  <a:lnTo>
                    <a:pt x="40" y="13"/>
                  </a:lnTo>
                  <a:lnTo>
                    <a:pt x="48" y="22"/>
                  </a:lnTo>
                  <a:lnTo>
                    <a:pt x="55" y="33"/>
                  </a:lnTo>
                  <a:lnTo>
                    <a:pt x="60" y="42"/>
                  </a:lnTo>
                  <a:lnTo>
                    <a:pt x="70" y="51"/>
                  </a:lnTo>
                  <a:lnTo>
                    <a:pt x="81" y="59"/>
                  </a:lnTo>
                  <a:lnTo>
                    <a:pt x="99" y="66"/>
                  </a:lnTo>
                  <a:lnTo>
                    <a:pt x="116" y="71"/>
                  </a:lnTo>
                  <a:lnTo>
                    <a:pt x="134" y="82"/>
                  </a:lnTo>
                  <a:lnTo>
                    <a:pt x="154" y="95"/>
                  </a:lnTo>
                  <a:lnTo>
                    <a:pt x="176" y="110"/>
                  </a:lnTo>
                  <a:lnTo>
                    <a:pt x="196" y="127"/>
                  </a:lnTo>
                  <a:lnTo>
                    <a:pt x="217" y="139"/>
                  </a:lnTo>
                  <a:lnTo>
                    <a:pt x="231" y="150"/>
                  </a:lnTo>
                  <a:lnTo>
                    <a:pt x="244" y="156"/>
                  </a:lnTo>
                  <a:lnTo>
                    <a:pt x="261" y="163"/>
                  </a:lnTo>
                  <a:lnTo>
                    <a:pt x="275" y="174"/>
                  </a:lnTo>
                  <a:lnTo>
                    <a:pt x="286" y="185"/>
                  </a:lnTo>
                  <a:lnTo>
                    <a:pt x="297" y="196"/>
                  </a:lnTo>
                  <a:lnTo>
                    <a:pt x="307" y="207"/>
                  </a:lnTo>
                  <a:lnTo>
                    <a:pt x="316" y="217"/>
                  </a:lnTo>
                  <a:lnTo>
                    <a:pt x="323" y="226"/>
                  </a:lnTo>
                  <a:lnTo>
                    <a:pt x="332" y="233"/>
                  </a:lnTo>
                  <a:lnTo>
                    <a:pt x="345" y="242"/>
                  </a:lnTo>
                  <a:lnTo>
                    <a:pt x="369" y="257"/>
                  </a:lnTo>
                  <a:lnTo>
                    <a:pt x="397" y="277"/>
                  </a:lnTo>
                  <a:lnTo>
                    <a:pt x="428" y="297"/>
                  </a:lnTo>
                  <a:lnTo>
                    <a:pt x="459" y="319"/>
                  </a:lnTo>
                  <a:lnTo>
                    <a:pt x="488" y="340"/>
                  </a:lnTo>
                  <a:lnTo>
                    <a:pt x="511" y="354"/>
                  </a:lnTo>
                  <a:lnTo>
                    <a:pt x="523" y="364"/>
                  </a:lnTo>
                  <a:lnTo>
                    <a:pt x="531" y="369"/>
                  </a:lnTo>
                  <a:lnTo>
                    <a:pt x="538" y="375"/>
                  </a:lnTo>
                  <a:lnTo>
                    <a:pt x="545" y="378"/>
                  </a:lnTo>
                  <a:lnTo>
                    <a:pt x="553" y="380"/>
                  </a:lnTo>
                  <a:lnTo>
                    <a:pt x="567" y="382"/>
                  </a:lnTo>
                  <a:lnTo>
                    <a:pt x="579" y="382"/>
                  </a:lnTo>
                  <a:lnTo>
                    <a:pt x="588" y="384"/>
                  </a:lnTo>
                  <a:lnTo>
                    <a:pt x="595" y="387"/>
                  </a:lnTo>
                  <a:lnTo>
                    <a:pt x="608" y="393"/>
                  </a:lnTo>
                  <a:lnTo>
                    <a:pt x="630" y="402"/>
                  </a:lnTo>
                  <a:lnTo>
                    <a:pt x="658" y="413"/>
                  </a:lnTo>
                  <a:lnTo>
                    <a:pt x="689" y="424"/>
                  </a:lnTo>
                  <a:lnTo>
                    <a:pt x="718" y="437"/>
                  </a:lnTo>
                  <a:lnTo>
                    <a:pt x="744" y="450"/>
                  </a:lnTo>
                  <a:lnTo>
                    <a:pt x="764" y="461"/>
                  </a:lnTo>
                  <a:lnTo>
                    <a:pt x="775" y="472"/>
                  </a:lnTo>
                  <a:lnTo>
                    <a:pt x="786" y="488"/>
                  </a:lnTo>
                  <a:lnTo>
                    <a:pt x="797" y="503"/>
                  </a:lnTo>
                  <a:lnTo>
                    <a:pt x="806" y="514"/>
                  </a:lnTo>
                  <a:lnTo>
                    <a:pt x="814" y="525"/>
                  </a:lnTo>
                  <a:lnTo>
                    <a:pt x="825" y="529"/>
                  </a:lnTo>
                  <a:lnTo>
                    <a:pt x="834" y="534"/>
                  </a:lnTo>
                  <a:lnTo>
                    <a:pt x="843" y="540"/>
                  </a:lnTo>
                  <a:lnTo>
                    <a:pt x="852" y="545"/>
                  </a:lnTo>
                  <a:lnTo>
                    <a:pt x="858" y="549"/>
                  </a:lnTo>
                  <a:lnTo>
                    <a:pt x="861" y="553"/>
                  </a:lnTo>
                  <a:lnTo>
                    <a:pt x="865" y="555"/>
                  </a:lnTo>
                  <a:lnTo>
                    <a:pt x="869" y="558"/>
                  </a:lnTo>
                  <a:lnTo>
                    <a:pt x="854" y="558"/>
                  </a:lnTo>
                  <a:lnTo>
                    <a:pt x="838" y="562"/>
                  </a:lnTo>
                  <a:lnTo>
                    <a:pt x="821" y="567"/>
                  </a:lnTo>
                  <a:lnTo>
                    <a:pt x="805" y="577"/>
                  </a:lnTo>
                  <a:lnTo>
                    <a:pt x="790" y="588"/>
                  </a:lnTo>
                  <a:lnTo>
                    <a:pt x="775" y="600"/>
                  </a:lnTo>
                  <a:lnTo>
                    <a:pt x="762" y="613"/>
                  </a:lnTo>
                  <a:lnTo>
                    <a:pt x="751" y="626"/>
                  </a:lnTo>
                  <a:lnTo>
                    <a:pt x="746" y="621"/>
                  </a:lnTo>
                  <a:lnTo>
                    <a:pt x="738" y="617"/>
                  </a:lnTo>
                  <a:lnTo>
                    <a:pt x="729" y="612"/>
                  </a:lnTo>
                  <a:lnTo>
                    <a:pt x="720" y="608"/>
                  </a:lnTo>
                  <a:lnTo>
                    <a:pt x="714" y="606"/>
                  </a:lnTo>
                  <a:lnTo>
                    <a:pt x="707" y="608"/>
                  </a:lnTo>
                  <a:lnTo>
                    <a:pt x="700" y="610"/>
                  </a:lnTo>
                  <a:lnTo>
                    <a:pt x="692" y="612"/>
                  </a:lnTo>
                  <a:lnTo>
                    <a:pt x="683" y="615"/>
                  </a:lnTo>
                  <a:lnTo>
                    <a:pt x="676" y="621"/>
                  </a:lnTo>
                  <a:lnTo>
                    <a:pt x="669" y="624"/>
                  </a:lnTo>
                  <a:lnTo>
                    <a:pt x="661" y="630"/>
                  </a:lnTo>
                  <a:lnTo>
                    <a:pt x="659" y="612"/>
                  </a:lnTo>
                  <a:lnTo>
                    <a:pt x="661" y="593"/>
                  </a:lnTo>
                  <a:lnTo>
                    <a:pt x="663" y="577"/>
                  </a:lnTo>
                  <a:lnTo>
                    <a:pt x="667" y="560"/>
                  </a:lnTo>
                  <a:lnTo>
                    <a:pt x="676" y="544"/>
                  </a:lnTo>
                  <a:lnTo>
                    <a:pt x="687" y="529"/>
                  </a:lnTo>
                  <a:lnTo>
                    <a:pt x="703" y="514"/>
                  </a:lnTo>
                  <a:lnTo>
                    <a:pt x="726" y="503"/>
                  </a:lnTo>
                  <a:lnTo>
                    <a:pt x="718" y="501"/>
                  </a:lnTo>
                  <a:lnTo>
                    <a:pt x="711" y="499"/>
                  </a:lnTo>
                  <a:lnTo>
                    <a:pt x="700" y="501"/>
                  </a:lnTo>
                  <a:lnTo>
                    <a:pt x="689" y="503"/>
                  </a:lnTo>
                  <a:lnTo>
                    <a:pt x="678" y="512"/>
                  </a:lnTo>
                  <a:lnTo>
                    <a:pt x="665" y="525"/>
                  </a:lnTo>
                  <a:lnTo>
                    <a:pt x="650" y="545"/>
                  </a:lnTo>
                  <a:lnTo>
                    <a:pt x="637" y="575"/>
                  </a:lnTo>
                  <a:lnTo>
                    <a:pt x="621" y="564"/>
                  </a:lnTo>
                  <a:lnTo>
                    <a:pt x="608" y="547"/>
                  </a:lnTo>
                  <a:lnTo>
                    <a:pt x="595" y="527"/>
                  </a:lnTo>
                  <a:lnTo>
                    <a:pt x="584" y="507"/>
                  </a:lnTo>
                  <a:lnTo>
                    <a:pt x="579" y="496"/>
                  </a:lnTo>
                  <a:lnTo>
                    <a:pt x="571" y="488"/>
                  </a:lnTo>
                  <a:lnTo>
                    <a:pt x="564" y="481"/>
                  </a:lnTo>
                  <a:lnTo>
                    <a:pt x="558" y="477"/>
                  </a:lnTo>
                  <a:lnTo>
                    <a:pt x="551" y="476"/>
                  </a:lnTo>
                  <a:lnTo>
                    <a:pt x="544" y="476"/>
                  </a:lnTo>
                  <a:lnTo>
                    <a:pt x="536" y="477"/>
                  </a:lnTo>
                  <a:lnTo>
                    <a:pt x="529" y="483"/>
                  </a:lnTo>
                  <a:lnTo>
                    <a:pt x="522" y="490"/>
                  </a:lnTo>
                  <a:lnTo>
                    <a:pt x="514" y="498"/>
                  </a:lnTo>
                  <a:lnTo>
                    <a:pt x="505" y="505"/>
                  </a:lnTo>
                  <a:lnTo>
                    <a:pt x="498" y="512"/>
                  </a:lnTo>
                  <a:lnTo>
                    <a:pt x="490" y="518"/>
                  </a:lnTo>
                  <a:lnTo>
                    <a:pt x="483" y="521"/>
                  </a:lnTo>
                  <a:lnTo>
                    <a:pt x="477" y="521"/>
                  </a:lnTo>
                  <a:lnTo>
                    <a:pt x="470" y="520"/>
                  </a:lnTo>
                  <a:lnTo>
                    <a:pt x="465" y="507"/>
                  </a:lnTo>
                  <a:lnTo>
                    <a:pt x="468" y="492"/>
                  </a:lnTo>
                  <a:lnTo>
                    <a:pt x="476" y="477"/>
                  </a:lnTo>
                  <a:lnTo>
                    <a:pt x="487" y="466"/>
                  </a:lnTo>
                  <a:lnTo>
                    <a:pt x="498" y="455"/>
                  </a:lnTo>
                  <a:lnTo>
                    <a:pt x="509" y="444"/>
                  </a:lnTo>
                  <a:lnTo>
                    <a:pt x="512" y="431"/>
                  </a:lnTo>
                  <a:lnTo>
                    <a:pt x="507" y="420"/>
                  </a:lnTo>
                  <a:lnTo>
                    <a:pt x="500" y="417"/>
                  </a:lnTo>
                  <a:lnTo>
                    <a:pt x="490" y="419"/>
                  </a:lnTo>
                  <a:lnTo>
                    <a:pt x="481" y="424"/>
                  </a:lnTo>
                  <a:lnTo>
                    <a:pt x="472" y="431"/>
                  </a:lnTo>
                  <a:lnTo>
                    <a:pt x="461" y="443"/>
                  </a:lnTo>
                  <a:lnTo>
                    <a:pt x="452" y="454"/>
                  </a:lnTo>
                  <a:lnTo>
                    <a:pt x="443" y="465"/>
                  </a:lnTo>
                  <a:lnTo>
                    <a:pt x="435" y="476"/>
                  </a:lnTo>
                  <a:lnTo>
                    <a:pt x="424" y="492"/>
                  </a:lnTo>
                  <a:lnTo>
                    <a:pt x="417" y="499"/>
                  </a:lnTo>
                  <a:lnTo>
                    <a:pt x="409" y="501"/>
                  </a:lnTo>
                  <a:lnTo>
                    <a:pt x="402" y="501"/>
                  </a:lnTo>
                  <a:lnTo>
                    <a:pt x="400" y="485"/>
                  </a:lnTo>
                  <a:lnTo>
                    <a:pt x="402" y="466"/>
                  </a:lnTo>
                  <a:lnTo>
                    <a:pt x="408" y="446"/>
                  </a:lnTo>
                  <a:lnTo>
                    <a:pt x="419" y="428"/>
                  </a:lnTo>
                  <a:lnTo>
                    <a:pt x="435" y="409"/>
                  </a:lnTo>
                  <a:lnTo>
                    <a:pt x="457" y="391"/>
                  </a:lnTo>
                  <a:lnTo>
                    <a:pt x="487" y="376"/>
                  </a:lnTo>
                  <a:lnTo>
                    <a:pt x="523" y="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6" name="Freeform 172"/>
            <p:cNvSpPr>
              <a:spLocks/>
            </p:cNvSpPr>
            <p:nvPr/>
          </p:nvSpPr>
          <p:spPr bwMode="auto">
            <a:xfrm>
              <a:off x="3715" y="3335"/>
              <a:ext cx="35" cy="19"/>
            </a:xfrm>
            <a:custGeom>
              <a:avLst/>
              <a:gdLst>
                <a:gd name="T0" fmla="*/ 70 w 70"/>
                <a:gd name="T1" fmla="*/ 15 h 39"/>
                <a:gd name="T2" fmla="*/ 65 w 70"/>
                <a:gd name="T3" fmla="*/ 15 h 39"/>
                <a:gd name="T4" fmla="*/ 55 w 70"/>
                <a:gd name="T5" fmla="*/ 15 h 39"/>
                <a:gd name="T6" fmla="*/ 46 w 70"/>
                <a:gd name="T7" fmla="*/ 15 h 39"/>
                <a:gd name="T8" fmla="*/ 35 w 70"/>
                <a:gd name="T9" fmla="*/ 13 h 39"/>
                <a:gd name="T10" fmla="*/ 24 w 70"/>
                <a:gd name="T11" fmla="*/ 12 h 39"/>
                <a:gd name="T12" fmla="*/ 15 w 70"/>
                <a:gd name="T13" fmla="*/ 10 h 39"/>
                <a:gd name="T14" fmla="*/ 6 w 70"/>
                <a:gd name="T15" fmla="*/ 6 h 39"/>
                <a:gd name="T16" fmla="*/ 0 w 70"/>
                <a:gd name="T17" fmla="*/ 0 h 39"/>
                <a:gd name="T18" fmla="*/ 13 w 70"/>
                <a:gd name="T19" fmla="*/ 13 h 39"/>
                <a:gd name="T20" fmla="*/ 26 w 70"/>
                <a:gd name="T21" fmla="*/ 24 h 39"/>
                <a:gd name="T22" fmla="*/ 37 w 70"/>
                <a:gd name="T23" fmla="*/ 34 h 39"/>
                <a:gd name="T24" fmla="*/ 42 w 70"/>
                <a:gd name="T25" fmla="*/ 39 h 39"/>
                <a:gd name="T26" fmla="*/ 50 w 70"/>
                <a:gd name="T27" fmla="*/ 32 h 39"/>
                <a:gd name="T28" fmla="*/ 57 w 70"/>
                <a:gd name="T29" fmla="*/ 24 h 39"/>
                <a:gd name="T30" fmla="*/ 65 w 70"/>
                <a:gd name="T31" fmla="*/ 19 h 39"/>
                <a:gd name="T32" fmla="*/ 70 w 70"/>
                <a:gd name="T33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39">
                  <a:moveTo>
                    <a:pt x="70" y="15"/>
                  </a:moveTo>
                  <a:lnTo>
                    <a:pt x="65" y="15"/>
                  </a:lnTo>
                  <a:lnTo>
                    <a:pt x="55" y="15"/>
                  </a:lnTo>
                  <a:lnTo>
                    <a:pt x="46" y="15"/>
                  </a:lnTo>
                  <a:lnTo>
                    <a:pt x="35" y="13"/>
                  </a:lnTo>
                  <a:lnTo>
                    <a:pt x="24" y="12"/>
                  </a:lnTo>
                  <a:lnTo>
                    <a:pt x="15" y="10"/>
                  </a:lnTo>
                  <a:lnTo>
                    <a:pt x="6" y="6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24"/>
                  </a:lnTo>
                  <a:lnTo>
                    <a:pt x="37" y="34"/>
                  </a:lnTo>
                  <a:lnTo>
                    <a:pt x="42" y="39"/>
                  </a:lnTo>
                  <a:lnTo>
                    <a:pt x="50" y="32"/>
                  </a:lnTo>
                  <a:lnTo>
                    <a:pt x="57" y="24"/>
                  </a:lnTo>
                  <a:lnTo>
                    <a:pt x="65" y="19"/>
                  </a:lnTo>
                  <a:lnTo>
                    <a:pt x="7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7" name="Freeform 173"/>
            <p:cNvSpPr>
              <a:spLocks/>
            </p:cNvSpPr>
            <p:nvPr/>
          </p:nvSpPr>
          <p:spPr bwMode="auto">
            <a:xfrm>
              <a:off x="3780" y="3342"/>
              <a:ext cx="69" cy="20"/>
            </a:xfrm>
            <a:custGeom>
              <a:avLst/>
              <a:gdLst>
                <a:gd name="T0" fmla="*/ 137 w 137"/>
                <a:gd name="T1" fmla="*/ 0 h 41"/>
                <a:gd name="T2" fmla="*/ 130 w 137"/>
                <a:gd name="T3" fmla="*/ 2 h 41"/>
                <a:gd name="T4" fmla="*/ 119 w 137"/>
                <a:gd name="T5" fmla="*/ 2 h 41"/>
                <a:gd name="T6" fmla="*/ 110 w 137"/>
                <a:gd name="T7" fmla="*/ 2 h 41"/>
                <a:gd name="T8" fmla="*/ 97 w 137"/>
                <a:gd name="T9" fmla="*/ 2 h 41"/>
                <a:gd name="T10" fmla="*/ 86 w 137"/>
                <a:gd name="T11" fmla="*/ 2 h 41"/>
                <a:gd name="T12" fmla="*/ 75 w 137"/>
                <a:gd name="T13" fmla="*/ 2 h 41"/>
                <a:gd name="T14" fmla="*/ 66 w 137"/>
                <a:gd name="T15" fmla="*/ 0 h 41"/>
                <a:gd name="T16" fmla="*/ 57 w 137"/>
                <a:gd name="T17" fmla="*/ 0 h 41"/>
                <a:gd name="T18" fmla="*/ 53 w 137"/>
                <a:gd name="T19" fmla="*/ 4 h 41"/>
                <a:gd name="T20" fmla="*/ 46 w 137"/>
                <a:gd name="T21" fmla="*/ 8 h 41"/>
                <a:gd name="T22" fmla="*/ 38 w 137"/>
                <a:gd name="T23" fmla="*/ 11 h 41"/>
                <a:gd name="T24" fmla="*/ 29 w 137"/>
                <a:gd name="T25" fmla="*/ 15 h 41"/>
                <a:gd name="T26" fmla="*/ 20 w 137"/>
                <a:gd name="T27" fmla="*/ 17 h 41"/>
                <a:gd name="T28" fmla="*/ 11 w 137"/>
                <a:gd name="T29" fmla="*/ 20 h 41"/>
                <a:gd name="T30" fmla="*/ 5 w 137"/>
                <a:gd name="T31" fmla="*/ 22 h 41"/>
                <a:gd name="T32" fmla="*/ 0 w 137"/>
                <a:gd name="T33" fmla="*/ 24 h 41"/>
                <a:gd name="T34" fmla="*/ 0 w 137"/>
                <a:gd name="T35" fmla="*/ 30 h 41"/>
                <a:gd name="T36" fmla="*/ 2 w 137"/>
                <a:gd name="T37" fmla="*/ 33 h 41"/>
                <a:gd name="T38" fmla="*/ 3 w 137"/>
                <a:gd name="T39" fmla="*/ 39 h 41"/>
                <a:gd name="T40" fmla="*/ 7 w 137"/>
                <a:gd name="T41" fmla="*/ 41 h 41"/>
                <a:gd name="T42" fmla="*/ 18 w 137"/>
                <a:gd name="T43" fmla="*/ 37 h 41"/>
                <a:gd name="T44" fmla="*/ 35 w 137"/>
                <a:gd name="T45" fmla="*/ 31 h 41"/>
                <a:gd name="T46" fmla="*/ 53 w 137"/>
                <a:gd name="T47" fmla="*/ 26 h 41"/>
                <a:gd name="T48" fmla="*/ 73 w 137"/>
                <a:gd name="T49" fmla="*/ 20 h 41"/>
                <a:gd name="T50" fmla="*/ 92 w 137"/>
                <a:gd name="T51" fmla="*/ 13 h 41"/>
                <a:gd name="T52" fmla="*/ 110 w 137"/>
                <a:gd name="T53" fmla="*/ 8 h 41"/>
                <a:gd name="T54" fmla="*/ 126 w 137"/>
                <a:gd name="T55" fmla="*/ 4 h 41"/>
                <a:gd name="T56" fmla="*/ 137 w 137"/>
                <a:gd name="T5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41">
                  <a:moveTo>
                    <a:pt x="137" y="0"/>
                  </a:moveTo>
                  <a:lnTo>
                    <a:pt x="130" y="2"/>
                  </a:lnTo>
                  <a:lnTo>
                    <a:pt x="119" y="2"/>
                  </a:lnTo>
                  <a:lnTo>
                    <a:pt x="110" y="2"/>
                  </a:lnTo>
                  <a:lnTo>
                    <a:pt x="97" y="2"/>
                  </a:lnTo>
                  <a:lnTo>
                    <a:pt x="86" y="2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53" y="4"/>
                  </a:lnTo>
                  <a:lnTo>
                    <a:pt x="46" y="8"/>
                  </a:lnTo>
                  <a:lnTo>
                    <a:pt x="38" y="11"/>
                  </a:lnTo>
                  <a:lnTo>
                    <a:pt x="29" y="15"/>
                  </a:lnTo>
                  <a:lnTo>
                    <a:pt x="20" y="17"/>
                  </a:lnTo>
                  <a:lnTo>
                    <a:pt x="11" y="20"/>
                  </a:lnTo>
                  <a:lnTo>
                    <a:pt x="5" y="2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3"/>
                  </a:lnTo>
                  <a:lnTo>
                    <a:pt x="3" y="39"/>
                  </a:lnTo>
                  <a:lnTo>
                    <a:pt x="7" y="41"/>
                  </a:lnTo>
                  <a:lnTo>
                    <a:pt x="18" y="37"/>
                  </a:lnTo>
                  <a:lnTo>
                    <a:pt x="35" y="31"/>
                  </a:lnTo>
                  <a:lnTo>
                    <a:pt x="53" y="26"/>
                  </a:lnTo>
                  <a:lnTo>
                    <a:pt x="73" y="20"/>
                  </a:lnTo>
                  <a:lnTo>
                    <a:pt x="92" y="13"/>
                  </a:lnTo>
                  <a:lnTo>
                    <a:pt x="110" y="8"/>
                  </a:lnTo>
                  <a:lnTo>
                    <a:pt x="126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8" name="Freeform 174"/>
            <p:cNvSpPr>
              <a:spLocks/>
            </p:cNvSpPr>
            <p:nvPr/>
          </p:nvSpPr>
          <p:spPr bwMode="auto">
            <a:xfrm>
              <a:off x="3980" y="3262"/>
              <a:ext cx="59" cy="41"/>
            </a:xfrm>
            <a:custGeom>
              <a:avLst/>
              <a:gdLst>
                <a:gd name="T0" fmla="*/ 101 w 118"/>
                <a:gd name="T1" fmla="*/ 0 h 81"/>
                <a:gd name="T2" fmla="*/ 107 w 118"/>
                <a:gd name="T3" fmla="*/ 4 h 81"/>
                <a:gd name="T4" fmla="*/ 110 w 118"/>
                <a:gd name="T5" fmla="*/ 8 h 81"/>
                <a:gd name="T6" fmla="*/ 114 w 118"/>
                <a:gd name="T7" fmla="*/ 10 h 81"/>
                <a:gd name="T8" fmla="*/ 118 w 118"/>
                <a:gd name="T9" fmla="*/ 13 h 81"/>
                <a:gd name="T10" fmla="*/ 103 w 118"/>
                <a:gd name="T11" fmla="*/ 13 h 81"/>
                <a:gd name="T12" fmla="*/ 87 w 118"/>
                <a:gd name="T13" fmla="*/ 17 h 81"/>
                <a:gd name="T14" fmla="*/ 70 w 118"/>
                <a:gd name="T15" fmla="*/ 22 h 81"/>
                <a:gd name="T16" fmla="*/ 54 w 118"/>
                <a:gd name="T17" fmla="*/ 32 h 81"/>
                <a:gd name="T18" fmla="*/ 39 w 118"/>
                <a:gd name="T19" fmla="*/ 43 h 81"/>
                <a:gd name="T20" fmla="*/ 24 w 118"/>
                <a:gd name="T21" fmla="*/ 55 h 81"/>
                <a:gd name="T22" fmla="*/ 11 w 118"/>
                <a:gd name="T23" fmla="*/ 68 h 81"/>
                <a:gd name="T24" fmla="*/ 0 w 118"/>
                <a:gd name="T25" fmla="*/ 81 h 81"/>
                <a:gd name="T26" fmla="*/ 2 w 118"/>
                <a:gd name="T27" fmla="*/ 68 h 81"/>
                <a:gd name="T28" fmla="*/ 9 w 118"/>
                <a:gd name="T29" fmla="*/ 55 h 81"/>
                <a:gd name="T30" fmla="*/ 19 w 118"/>
                <a:gd name="T31" fmla="*/ 41 h 81"/>
                <a:gd name="T32" fmla="*/ 31 w 118"/>
                <a:gd name="T33" fmla="*/ 30 h 81"/>
                <a:gd name="T34" fmla="*/ 46 w 118"/>
                <a:gd name="T35" fmla="*/ 19 h 81"/>
                <a:gd name="T36" fmla="*/ 63 w 118"/>
                <a:gd name="T37" fmla="*/ 10 h 81"/>
                <a:gd name="T38" fmla="*/ 81 w 118"/>
                <a:gd name="T39" fmla="*/ 2 h 81"/>
                <a:gd name="T40" fmla="*/ 101 w 118"/>
                <a:gd name="T4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81">
                  <a:moveTo>
                    <a:pt x="101" y="0"/>
                  </a:moveTo>
                  <a:lnTo>
                    <a:pt x="107" y="4"/>
                  </a:lnTo>
                  <a:lnTo>
                    <a:pt x="110" y="8"/>
                  </a:lnTo>
                  <a:lnTo>
                    <a:pt x="114" y="10"/>
                  </a:lnTo>
                  <a:lnTo>
                    <a:pt x="118" y="13"/>
                  </a:lnTo>
                  <a:lnTo>
                    <a:pt x="103" y="13"/>
                  </a:lnTo>
                  <a:lnTo>
                    <a:pt x="87" y="17"/>
                  </a:lnTo>
                  <a:lnTo>
                    <a:pt x="70" y="22"/>
                  </a:lnTo>
                  <a:lnTo>
                    <a:pt x="54" y="32"/>
                  </a:lnTo>
                  <a:lnTo>
                    <a:pt x="39" y="43"/>
                  </a:lnTo>
                  <a:lnTo>
                    <a:pt x="24" y="55"/>
                  </a:lnTo>
                  <a:lnTo>
                    <a:pt x="11" y="68"/>
                  </a:lnTo>
                  <a:lnTo>
                    <a:pt x="0" y="81"/>
                  </a:lnTo>
                  <a:lnTo>
                    <a:pt x="2" y="68"/>
                  </a:lnTo>
                  <a:lnTo>
                    <a:pt x="9" y="55"/>
                  </a:lnTo>
                  <a:lnTo>
                    <a:pt x="19" y="41"/>
                  </a:lnTo>
                  <a:lnTo>
                    <a:pt x="31" y="30"/>
                  </a:lnTo>
                  <a:lnTo>
                    <a:pt x="46" y="19"/>
                  </a:lnTo>
                  <a:lnTo>
                    <a:pt x="63" y="10"/>
                  </a:lnTo>
                  <a:lnTo>
                    <a:pt x="81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9" name="Freeform 175"/>
            <p:cNvSpPr>
              <a:spLocks/>
            </p:cNvSpPr>
            <p:nvPr/>
          </p:nvSpPr>
          <p:spPr bwMode="auto">
            <a:xfrm>
              <a:off x="3881" y="3180"/>
              <a:ext cx="47" cy="35"/>
            </a:xfrm>
            <a:custGeom>
              <a:avLst/>
              <a:gdLst>
                <a:gd name="T0" fmla="*/ 42 w 94"/>
                <a:gd name="T1" fmla="*/ 7 h 72"/>
                <a:gd name="T2" fmla="*/ 35 w 94"/>
                <a:gd name="T3" fmla="*/ 4 h 72"/>
                <a:gd name="T4" fmla="*/ 26 w 94"/>
                <a:gd name="T5" fmla="*/ 2 h 72"/>
                <a:gd name="T6" fmla="*/ 14 w 94"/>
                <a:gd name="T7" fmla="*/ 2 h 72"/>
                <a:gd name="T8" fmla="*/ 0 w 94"/>
                <a:gd name="T9" fmla="*/ 0 h 72"/>
                <a:gd name="T10" fmla="*/ 11 w 94"/>
                <a:gd name="T11" fmla="*/ 7 h 72"/>
                <a:gd name="T12" fmla="*/ 22 w 94"/>
                <a:gd name="T13" fmla="*/ 15 h 72"/>
                <a:gd name="T14" fmla="*/ 35 w 94"/>
                <a:gd name="T15" fmla="*/ 26 h 72"/>
                <a:gd name="T16" fmla="*/ 48 w 94"/>
                <a:gd name="T17" fmla="*/ 35 h 72"/>
                <a:gd name="T18" fmla="*/ 59 w 94"/>
                <a:gd name="T19" fmla="*/ 46 h 72"/>
                <a:gd name="T20" fmla="*/ 68 w 94"/>
                <a:gd name="T21" fmla="*/ 57 h 72"/>
                <a:gd name="T22" fmla="*/ 75 w 94"/>
                <a:gd name="T23" fmla="*/ 64 h 72"/>
                <a:gd name="T24" fmla="*/ 79 w 94"/>
                <a:gd name="T25" fmla="*/ 72 h 72"/>
                <a:gd name="T26" fmla="*/ 86 w 94"/>
                <a:gd name="T27" fmla="*/ 68 h 72"/>
                <a:gd name="T28" fmla="*/ 92 w 94"/>
                <a:gd name="T29" fmla="*/ 63 h 72"/>
                <a:gd name="T30" fmla="*/ 94 w 94"/>
                <a:gd name="T31" fmla="*/ 55 h 72"/>
                <a:gd name="T32" fmla="*/ 88 w 94"/>
                <a:gd name="T33" fmla="*/ 48 h 72"/>
                <a:gd name="T34" fmla="*/ 75 w 94"/>
                <a:gd name="T35" fmla="*/ 39 h 72"/>
                <a:gd name="T36" fmla="*/ 62 w 94"/>
                <a:gd name="T37" fmla="*/ 28 h 72"/>
                <a:gd name="T38" fmla="*/ 49 w 94"/>
                <a:gd name="T39" fmla="*/ 17 h 72"/>
                <a:gd name="T40" fmla="*/ 42 w 94"/>
                <a:gd name="T41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72">
                  <a:moveTo>
                    <a:pt x="42" y="7"/>
                  </a:moveTo>
                  <a:lnTo>
                    <a:pt x="35" y="4"/>
                  </a:lnTo>
                  <a:lnTo>
                    <a:pt x="26" y="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2" y="15"/>
                  </a:lnTo>
                  <a:lnTo>
                    <a:pt x="35" y="26"/>
                  </a:lnTo>
                  <a:lnTo>
                    <a:pt x="48" y="35"/>
                  </a:lnTo>
                  <a:lnTo>
                    <a:pt x="59" y="46"/>
                  </a:lnTo>
                  <a:lnTo>
                    <a:pt x="68" y="57"/>
                  </a:lnTo>
                  <a:lnTo>
                    <a:pt x="75" y="64"/>
                  </a:lnTo>
                  <a:lnTo>
                    <a:pt x="79" y="72"/>
                  </a:lnTo>
                  <a:lnTo>
                    <a:pt x="86" y="68"/>
                  </a:lnTo>
                  <a:lnTo>
                    <a:pt x="92" y="63"/>
                  </a:lnTo>
                  <a:lnTo>
                    <a:pt x="94" y="55"/>
                  </a:lnTo>
                  <a:lnTo>
                    <a:pt x="88" y="48"/>
                  </a:lnTo>
                  <a:lnTo>
                    <a:pt x="75" y="39"/>
                  </a:lnTo>
                  <a:lnTo>
                    <a:pt x="62" y="28"/>
                  </a:lnTo>
                  <a:lnTo>
                    <a:pt x="49" y="1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0" name="Freeform 176"/>
            <p:cNvSpPr>
              <a:spLocks/>
            </p:cNvSpPr>
            <p:nvPr/>
          </p:nvSpPr>
          <p:spPr bwMode="auto">
            <a:xfrm>
              <a:off x="3727" y="3067"/>
              <a:ext cx="59" cy="63"/>
            </a:xfrm>
            <a:custGeom>
              <a:avLst/>
              <a:gdLst>
                <a:gd name="T0" fmla="*/ 88 w 120"/>
                <a:gd name="T1" fmla="*/ 77 h 125"/>
                <a:gd name="T2" fmla="*/ 79 w 120"/>
                <a:gd name="T3" fmla="*/ 70 h 125"/>
                <a:gd name="T4" fmla="*/ 72 w 120"/>
                <a:gd name="T5" fmla="*/ 61 h 125"/>
                <a:gd name="T6" fmla="*/ 63 w 120"/>
                <a:gd name="T7" fmla="*/ 51 h 125"/>
                <a:gd name="T8" fmla="*/ 53 w 120"/>
                <a:gd name="T9" fmla="*/ 40 h 125"/>
                <a:gd name="T10" fmla="*/ 42 w 120"/>
                <a:gd name="T11" fmla="*/ 29 h 125"/>
                <a:gd name="T12" fmla="*/ 31 w 120"/>
                <a:gd name="T13" fmla="*/ 18 h 125"/>
                <a:gd name="T14" fmla="*/ 17 w 120"/>
                <a:gd name="T15" fmla="*/ 7 h 125"/>
                <a:gd name="T16" fmla="*/ 0 w 120"/>
                <a:gd name="T17" fmla="*/ 0 h 125"/>
                <a:gd name="T18" fmla="*/ 11 w 120"/>
                <a:gd name="T19" fmla="*/ 13 h 125"/>
                <a:gd name="T20" fmla="*/ 24 w 120"/>
                <a:gd name="T21" fmla="*/ 27 h 125"/>
                <a:gd name="T22" fmla="*/ 37 w 120"/>
                <a:gd name="T23" fmla="*/ 42 h 125"/>
                <a:gd name="T24" fmla="*/ 50 w 120"/>
                <a:gd name="T25" fmla="*/ 59 h 125"/>
                <a:gd name="T26" fmla="*/ 61 w 120"/>
                <a:gd name="T27" fmla="*/ 75 h 125"/>
                <a:gd name="T28" fmla="*/ 72 w 120"/>
                <a:gd name="T29" fmla="*/ 88 h 125"/>
                <a:gd name="T30" fmla="*/ 79 w 120"/>
                <a:gd name="T31" fmla="*/ 101 h 125"/>
                <a:gd name="T32" fmla="*/ 85 w 120"/>
                <a:gd name="T33" fmla="*/ 108 h 125"/>
                <a:gd name="T34" fmla="*/ 94 w 120"/>
                <a:gd name="T35" fmla="*/ 112 h 125"/>
                <a:gd name="T36" fmla="*/ 103 w 120"/>
                <a:gd name="T37" fmla="*/ 116 h 125"/>
                <a:gd name="T38" fmla="*/ 112 w 120"/>
                <a:gd name="T39" fmla="*/ 121 h 125"/>
                <a:gd name="T40" fmla="*/ 120 w 120"/>
                <a:gd name="T41" fmla="*/ 125 h 125"/>
                <a:gd name="T42" fmla="*/ 110 w 120"/>
                <a:gd name="T43" fmla="*/ 114 h 125"/>
                <a:gd name="T44" fmla="*/ 103 w 120"/>
                <a:gd name="T45" fmla="*/ 101 h 125"/>
                <a:gd name="T46" fmla="*/ 96 w 120"/>
                <a:gd name="T47" fmla="*/ 88 h 125"/>
                <a:gd name="T48" fmla="*/ 88 w 120"/>
                <a:gd name="T49" fmla="*/ 7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25">
                  <a:moveTo>
                    <a:pt x="88" y="77"/>
                  </a:moveTo>
                  <a:lnTo>
                    <a:pt x="79" y="70"/>
                  </a:lnTo>
                  <a:lnTo>
                    <a:pt x="72" y="61"/>
                  </a:lnTo>
                  <a:lnTo>
                    <a:pt x="63" y="51"/>
                  </a:lnTo>
                  <a:lnTo>
                    <a:pt x="53" y="40"/>
                  </a:lnTo>
                  <a:lnTo>
                    <a:pt x="42" y="29"/>
                  </a:lnTo>
                  <a:lnTo>
                    <a:pt x="31" y="18"/>
                  </a:lnTo>
                  <a:lnTo>
                    <a:pt x="17" y="7"/>
                  </a:lnTo>
                  <a:lnTo>
                    <a:pt x="0" y="0"/>
                  </a:lnTo>
                  <a:lnTo>
                    <a:pt x="11" y="13"/>
                  </a:lnTo>
                  <a:lnTo>
                    <a:pt x="24" y="27"/>
                  </a:lnTo>
                  <a:lnTo>
                    <a:pt x="37" y="42"/>
                  </a:lnTo>
                  <a:lnTo>
                    <a:pt x="50" y="59"/>
                  </a:lnTo>
                  <a:lnTo>
                    <a:pt x="61" y="75"/>
                  </a:lnTo>
                  <a:lnTo>
                    <a:pt x="72" y="88"/>
                  </a:lnTo>
                  <a:lnTo>
                    <a:pt x="79" y="101"/>
                  </a:lnTo>
                  <a:lnTo>
                    <a:pt x="85" y="108"/>
                  </a:lnTo>
                  <a:lnTo>
                    <a:pt x="94" y="112"/>
                  </a:lnTo>
                  <a:lnTo>
                    <a:pt x="103" y="116"/>
                  </a:lnTo>
                  <a:lnTo>
                    <a:pt x="112" y="121"/>
                  </a:lnTo>
                  <a:lnTo>
                    <a:pt x="120" y="125"/>
                  </a:lnTo>
                  <a:lnTo>
                    <a:pt x="110" y="114"/>
                  </a:lnTo>
                  <a:lnTo>
                    <a:pt x="103" y="101"/>
                  </a:lnTo>
                  <a:lnTo>
                    <a:pt x="96" y="88"/>
                  </a:lnTo>
                  <a:lnTo>
                    <a:pt x="88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1" name="Freeform 177"/>
            <p:cNvSpPr>
              <a:spLocks/>
            </p:cNvSpPr>
            <p:nvPr/>
          </p:nvSpPr>
          <p:spPr bwMode="auto">
            <a:xfrm>
              <a:off x="3705" y="3082"/>
              <a:ext cx="34" cy="111"/>
            </a:xfrm>
            <a:custGeom>
              <a:avLst/>
              <a:gdLst>
                <a:gd name="T0" fmla="*/ 0 w 68"/>
                <a:gd name="T1" fmla="*/ 0 h 223"/>
                <a:gd name="T2" fmla="*/ 9 w 68"/>
                <a:gd name="T3" fmla="*/ 39 h 223"/>
                <a:gd name="T4" fmla="*/ 15 w 68"/>
                <a:gd name="T5" fmla="*/ 79 h 223"/>
                <a:gd name="T6" fmla="*/ 13 w 68"/>
                <a:gd name="T7" fmla="*/ 120 h 223"/>
                <a:gd name="T8" fmla="*/ 11 w 68"/>
                <a:gd name="T9" fmla="*/ 147 h 223"/>
                <a:gd name="T10" fmla="*/ 9 w 68"/>
                <a:gd name="T11" fmla="*/ 169 h 223"/>
                <a:gd name="T12" fmla="*/ 11 w 68"/>
                <a:gd name="T13" fmla="*/ 195 h 223"/>
                <a:gd name="T14" fmla="*/ 18 w 68"/>
                <a:gd name="T15" fmla="*/ 215 h 223"/>
                <a:gd name="T16" fmla="*/ 37 w 68"/>
                <a:gd name="T17" fmla="*/ 223 h 223"/>
                <a:gd name="T18" fmla="*/ 55 w 68"/>
                <a:gd name="T19" fmla="*/ 212 h 223"/>
                <a:gd name="T20" fmla="*/ 64 w 68"/>
                <a:gd name="T21" fmla="*/ 184 h 223"/>
                <a:gd name="T22" fmla="*/ 68 w 68"/>
                <a:gd name="T23" fmla="*/ 153 h 223"/>
                <a:gd name="T24" fmla="*/ 62 w 68"/>
                <a:gd name="T25" fmla="*/ 129 h 223"/>
                <a:gd name="T26" fmla="*/ 57 w 68"/>
                <a:gd name="T27" fmla="*/ 118 h 223"/>
                <a:gd name="T28" fmla="*/ 50 w 68"/>
                <a:gd name="T29" fmla="*/ 103 h 223"/>
                <a:gd name="T30" fmla="*/ 42 w 68"/>
                <a:gd name="T31" fmla="*/ 85 h 223"/>
                <a:gd name="T32" fmla="*/ 31 w 68"/>
                <a:gd name="T33" fmla="*/ 66 h 223"/>
                <a:gd name="T34" fmla="*/ 22 w 68"/>
                <a:gd name="T35" fmla="*/ 46 h 223"/>
                <a:gd name="T36" fmla="*/ 13 w 68"/>
                <a:gd name="T37" fmla="*/ 28 h 223"/>
                <a:gd name="T38" fmla="*/ 6 w 68"/>
                <a:gd name="T39" fmla="*/ 13 h 223"/>
                <a:gd name="T40" fmla="*/ 0 w 68"/>
                <a:gd name="T4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223">
                  <a:moveTo>
                    <a:pt x="0" y="0"/>
                  </a:moveTo>
                  <a:lnTo>
                    <a:pt x="9" y="39"/>
                  </a:lnTo>
                  <a:lnTo>
                    <a:pt x="15" y="79"/>
                  </a:lnTo>
                  <a:lnTo>
                    <a:pt x="13" y="120"/>
                  </a:lnTo>
                  <a:lnTo>
                    <a:pt x="11" y="147"/>
                  </a:lnTo>
                  <a:lnTo>
                    <a:pt x="9" y="169"/>
                  </a:lnTo>
                  <a:lnTo>
                    <a:pt x="11" y="195"/>
                  </a:lnTo>
                  <a:lnTo>
                    <a:pt x="18" y="215"/>
                  </a:lnTo>
                  <a:lnTo>
                    <a:pt x="37" y="223"/>
                  </a:lnTo>
                  <a:lnTo>
                    <a:pt x="55" y="212"/>
                  </a:lnTo>
                  <a:lnTo>
                    <a:pt x="64" y="184"/>
                  </a:lnTo>
                  <a:lnTo>
                    <a:pt x="68" y="153"/>
                  </a:lnTo>
                  <a:lnTo>
                    <a:pt x="62" y="129"/>
                  </a:lnTo>
                  <a:lnTo>
                    <a:pt x="57" y="118"/>
                  </a:lnTo>
                  <a:lnTo>
                    <a:pt x="50" y="103"/>
                  </a:lnTo>
                  <a:lnTo>
                    <a:pt x="42" y="85"/>
                  </a:lnTo>
                  <a:lnTo>
                    <a:pt x="31" y="66"/>
                  </a:lnTo>
                  <a:lnTo>
                    <a:pt x="22" y="46"/>
                  </a:lnTo>
                  <a:lnTo>
                    <a:pt x="13" y="28"/>
                  </a:lnTo>
                  <a:lnTo>
                    <a:pt x="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2" name="Freeform 178"/>
            <p:cNvSpPr>
              <a:spLocks/>
            </p:cNvSpPr>
            <p:nvPr/>
          </p:nvSpPr>
          <p:spPr bwMode="auto">
            <a:xfrm>
              <a:off x="3980" y="3269"/>
              <a:ext cx="185" cy="139"/>
            </a:xfrm>
            <a:custGeom>
              <a:avLst/>
              <a:gdLst>
                <a:gd name="T0" fmla="*/ 103 w 370"/>
                <a:gd name="T1" fmla="*/ 0 h 279"/>
                <a:gd name="T2" fmla="*/ 70 w 370"/>
                <a:gd name="T3" fmla="*/ 9 h 279"/>
                <a:gd name="T4" fmla="*/ 39 w 370"/>
                <a:gd name="T5" fmla="*/ 30 h 279"/>
                <a:gd name="T6" fmla="*/ 11 w 370"/>
                <a:gd name="T7" fmla="*/ 55 h 279"/>
                <a:gd name="T8" fmla="*/ 15 w 370"/>
                <a:gd name="T9" fmla="*/ 65 h 279"/>
                <a:gd name="T10" fmla="*/ 37 w 370"/>
                <a:gd name="T11" fmla="*/ 66 h 279"/>
                <a:gd name="T12" fmla="*/ 55 w 370"/>
                <a:gd name="T13" fmla="*/ 68 h 279"/>
                <a:gd name="T14" fmla="*/ 74 w 370"/>
                <a:gd name="T15" fmla="*/ 68 h 279"/>
                <a:gd name="T16" fmla="*/ 87 w 370"/>
                <a:gd name="T17" fmla="*/ 81 h 279"/>
                <a:gd name="T18" fmla="*/ 90 w 370"/>
                <a:gd name="T19" fmla="*/ 110 h 279"/>
                <a:gd name="T20" fmla="*/ 103 w 370"/>
                <a:gd name="T21" fmla="*/ 129 h 279"/>
                <a:gd name="T22" fmla="*/ 114 w 370"/>
                <a:gd name="T23" fmla="*/ 147 h 279"/>
                <a:gd name="T24" fmla="*/ 114 w 370"/>
                <a:gd name="T25" fmla="*/ 166 h 279"/>
                <a:gd name="T26" fmla="*/ 112 w 370"/>
                <a:gd name="T27" fmla="*/ 182 h 279"/>
                <a:gd name="T28" fmla="*/ 121 w 370"/>
                <a:gd name="T29" fmla="*/ 195 h 279"/>
                <a:gd name="T30" fmla="*/ 145 w 370"/>
                <a:gd name="T31" fmla="*/ 210 h 279"/>
                <a:gd name="T32" fmla="*/ 167 w 370"/>
                <a:gd name="T33" fmla="*/ 230 h 279"/>
                <a:gd name="T34" fmla="*/ 184 w 370"/>
                <a:gd name="T35" fmla="*/ 246 h 279"/>
                <a:gd name="T36" fmla="*/ 201 w 370"/>
                <a:gd name="T37" fmla="*/ 246 h 279"/>
                <a:gd name="T38" fmla="*/ 212 w 370"/>
                <a:gd name="T39" fmla="*/ 221 h 279"/>
                <a:gd name="T40" fmla="*/ 206 w 370"/>
                <a:gd name="T41" fmla="*/ 204 h 279"/>
                <a:gd name="T42" fmla="*/ 189 w 370"/>
                <a:gd name="T43" fmla="*/ 186 h 279"/>
                <a:gd name="T44" fmla="*/ 173 w 370"/>
                <a:gd name="T45" fmla="*/ 164 h 279"/>
                <a:gd name="T46" fmla="*/ 169 w 370"/>
                <a:gd name="T47" fmla="*/ 142 h 279"/>
                <a:gd name="T48" fmla="*/ 191 w 370"/>
                <a:gd name="T49" fmla="*/ 127 h 279"/>
                <a:gd name="T50" fmla="*/ 226 w 370"/>
                <a:gd name="T51" fmla="*/ 151 h 279"/>
                <a:gd name="T52" fmla="*/ 259 w 370"/>
                <a:gd name="T53" fmla="*/ 199 h 279"/>
                <a:gd name="T54" fmla="*/ 280 w 370"/>
                <a:gd name="T55" fmla="*/ 246 h 279"/>
                <a:gd name="T56" fmla="*/ 289 w 370"/>
                <a:gd name="T57" fmla="*/ 274 h 279"/>
                <a:gd name="T58" fmla="*/ 311 w 370"/>
                <a:gd name="T59" fmla="*/ 279 h 279"/>
                <a:gd name="T60" fmla="*/ 327 w 370"/>
                <a:gd name="T61" fmla="*/ 272 h 279"/>
                <a:gd name="T62" fmla="*/ 325 w 370"/>
                <a:gd name="T63" fmla="*/ 256 h 279"/>
                <a:gd name="T64" fmla="*/ 333 w 370"/>
                <a:gd name="T65" fmla="*/ 246 h 279"/>
                <a:gd name="T66" fmla="*/ 347 w 370"/>
                <a:gd name="T67" fmla="*/ 232 h 279"/>
                <a:gd name="T68" fmla="*/ 362 w 370"/>
                <a:gd name="T69" fmla="*/ 204 h 279"/>
                <a:gd name="T70" fmla="*/ 370 w 370"/>
                <a:gd name="T71" fmla="*/ 160 h 279"/>
                <a:gd name="T72" fmla="*/ 370 w 370"/>
                <a:gd name="T73" fmla="*/ 127 h 279"/>
                <a:gd name="T74" fmla="*/ 366 w 370"/>
                <a:gd name="T75" fmla="*/ 96 h 279"/>
                <a:gd name="T76" fmla="*/ 355 w 370"/>
                <a:gd name="T77" fmla="*/ 77 h 279"/>
                <a:gd name="T78" fmla="*/ 333 w 370"/>
                <a:gd name="T79" fmla="*/ 59 h 279"/>
                <a:gd name="T80" fmla="*/ 311 w 370"/>
                <a:gd name="T81" fmla="*/ 48 h 279"/>
                <a:gd name="T82" fmla="*/ 287 w 370"/>
                <a:gd name="T83" fmla="*/ 41 h 279"/>
                <a:gd name="T84" fmla="*/ 257 w 370"/>
                <a:gd name="T85" fmla="*/ 31 h 279"/>
                <a:gd name="T86" fmla="*/ 228 w 370"/>
                <a:gd name="T87" fmla="*/ 22 h 279"/>
                <a:gd name="T88" fmla="*/ 206 w 370"/>
                <a:gd name="T89" fmla="*/ 19 h 279"/>
                <a:gd name="T90" fmla="*/ 178 w 370"/>
                <a:gd name="T91" fmla="*/ 11 h 279"/>
                <a:gd name="T92" fmla="*/ 151 w 370"/>
                <a:gd name="T93" fmla="*/ 6 h 279"/>
                <a:gd name="T94" fmla="*/ 127 w 370"/>
                <a:gd name="T9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0" h="279">
                  <a:moveTo>
                    <a:pt x="118" y="0"/>
                  </a:moveTo>
                  <a:lnTo>
                    <a:pt x="103" y="0"/>
                  </a:lnTo>
                  <a:lnTo>
                    <a:pt x="87" y="4"/>
                  </a:lnTo>
                  <a:lnTo>
                    <a:pt x="70" y="9"/>
                  </a:lnTo>
                  <a:lnTo>
                    <a:pt x="54" y="19"/>
                  </a:lnTo>
                  <a:lnTo>
                    <a:pt x="39" y="30"/>
                  </a:lnTo>
                  <a:lnTo>
                    <a:pt x="24" y="42"/>
                  </a:lnTo>
                  <a:lnTo>
                    <a:pt x="11" y="55"/>
                  </a:lnTo>
                  <a:lnTo>
                    <a:pt x="0" y="68"/>
                  </a:lnTo>
                  <a:lnTo>
                    <a:pt x="15" y="65"/>
                  </a:lnTo>
                  <a:lnTo>
                    <a:pt x="26" y="65"/>
                  </a:lnTo>
                  <a:lnTo>
                    <a:pt x="37" y="66"/>
                  </a:lnTo>
                  <a:lnTo>
                    <a:pt x="48" y="70"/>
                  </a:lnTo>
                  <a:lnTo>
                    <a:pt x="55" y="68"/>
                  </a:lnTo>
                  <a:lnTo>
                    <a:pt x="65" y="68"/>
                  </a:lnTo>
                  <a:lnTo>
                    <a:pt x="74" y="68"/>
                  </a:lnTo>
                  <a:lnTo>
                    <a:pt x="81" y="72"/>
                  </a:lnTo>
                  <a:lnTo>
                    <a:pt x="87" y="81"/>
                  </a:lnTo>
                  <a:lnTo>
                    <a:pt x="90" y="94"/>
                  </a:lnTo>
                  <a:lnTo>
                    <a:pt x="90" y="110"/>
                  </a:lnTo>
                  <a:lnTo>
                    <a:pt x="90" y="131"/>
                  </a:lnTo>
                  <a:lnTo>
                    <a:pt x="103" y="129"/>
                  </a:lnTo>
                  <a:lnTo>
                    <a:pt x="110" y="136"/>
                  </a:lnTo>
                  <a:lnTo>
                    <a:pt x="114" y="147"/>
                  </a:lnTo>
                  <a:lnTo>
                    <a:pt x="114" y="160"/>
                  </a:lnTo>
                  <a:lnTo>
                    <a:pt x="114" y="166"/>
                  </a:lnTo>
                  <a:lnTo>
                    <a:pt x="112" y="173"/>
                  </a:lnTo>
                  <a:lnTo>
                    <a:pt x="112" y="182"/>
                  </a:lnTo>
                  <a:lnTo>
                    <a:pt x="110" y="191"/>
                  </a:lnTo>
                  <a:lnTo>
                    <a:pt x="121" y="195"/>
                  </a:lnTo>
                  <a:lnTo>
                    <a:pt x="133" y="202"/>
                  </a:lnTo>
                  <a:lnTo>
                    <a:pt x="145" y="210"/>
                  </a:lnTo>
                  <a:lnTo>
                    <a:pt x="156" y="219"/>
                  </a:lnTo>
                  <a:lnTo>
                    <a:pt x="167" y="230"/>
                  </a:lnTo>
                  <a:lnTo>
                    <a:pt x="177" y="239"/>
                  </a:lnTo>
                  <a:lnTo>
                    <a:pt x="184" y="246"/>
                  </a:lnTo>
                  <a:lnTo>
                    <a:pt x="188" y="254"/>
                  </a:lnTo>
                  <a:lnTo>
                    <a:pt x="201" y="246"/>
                  </a:lnTo>
                  <a:lnTo>
                    <a:pt x="208" y="234"/>
                  </a:lnTo>
                  <a:lnTo>
                    <a:pt x="212" y="221"/>
                  </a:lnTo>
                  <a:lnTo>
                    <a:pt x="210" y="210"/>
                  </a:lnTo>
                  <a:lnTo>
                    <a:pt x="206" y="204"/>
                  </a:lnTo>
                  <a:lnTo>
                    <a:pt x="199" y="197"/>
                  </a:lnTo>
                  <a:lnTo>
                    <a:pt x="189" y="186"/>
                  </a:lnTo>
                  <a:lnTo>
                    <a:pt x="180" y="175"/>
                  </a:lnTo>
                  <a:lnTo>
                    <a:pt x="173" y="164"/>
                  </a:lnTo>
                  <a:lnTo>
                    <a:pt x="169" y="153"/>
                  </a:lnTo>
                  <a:lnTo>
                    <a:pt x="169" y="142"/>
                  </a:lnTo>
                  <a:lnTo>
                    <a:pt x="177" y="132"/>
                  </a:lnTo>
                  <a:lnTo>
                    <a:pt x="191" y="127"/>
                  </a:lnTo>
                  <a:lnTo>
                    <a:pt x="210" y="134"/>
                  </a:lnTo>
                  <a:lnTo>
                    <a:pt x="226" y="151"/>
                  </a:lnTo>
                  <a:lnTo>
                    <a:pt x="243" y="173"/>
                  </a:lnTo>
                  <a:lnTo>
                    <a:pt x="259" y="199"/>
                  </a:lnTo>
                  <a:lnTo>
                    <a:pt x="270" y="224"/>
                  </a:lnTo>
                  <a:lnTo>
                    <a:pt x="280" y="246"/>
                  </a:lnTo>
                  <a:lnTo>
                    <a:pt x="285" y="263"/>
                  </a:lnTo>
                  <a:lnTo>
                    <a:pt x="289" y="274"/>
                  </a:lnTo>
                  <a:lnTo>
                    <a:pt x="300" y="278"/>
                  </a:lnTo>
                  <a:lnTo>
                    <a:pt x="311" y="279"/>
                  </a:lnTo>
                  <a:lnTo>
                    <a:pt x="324" y="278"/>
                  </a:lnTo>
                  <a:lnTo>
                    <a:pt x="327" y="272"/>
                  </a:lnTo>
                  <a:lnTo>
                    <a:pt x="327" y="263"/>
                  </a:lnTo>
                  <a:lnTo>
                    <a:pt x="325" y="256"/>
                  </a:lnTo>
                  <a:lnTo>
                    <a:pt x="324" y="250"/>
                  </a:lnTo>
                  <a:lnTo>
                    <a:pt x="333" y="246"/>
                  </a:lnTo>
                  <a:lnTo>
                    <a:pt x="342" y="239"/>
                  </a:lnTo>
                  <a:lnTo>
                    <a:pt x="347" y="232"/>
                  </a:lnTo>
                  <a:lnTo>
                    <a:pt x="355" y="223"/>
                  </a:lnTo>
                  <a:lnTo>
                    <a:pt x="362" y="204"/>
                  </a:lnTo>
                  <a:lnTo>
                    <a:pt x="368" y="182"/>
                  </a:lnTo>
                  <a:lnTo>
                    <a:pt x="370" y="160"/>
                  </a:lnTo>
                  <a:lnTo>
                    <a:pt x="370" y="140"/>
                  </a:lnTo>
                  <a:lnTo>
                    <a:pt x="370" y="127"/>
                  </a:lnTo>
                  <a:lnTo>
                    <a:pt x="370" y="110"/>
                  </a:lnTo>
                  <a:lnTo>
                    <a:pt x="366" y="96"/>
                  </a:lnTo>
                  <a:lnTo>
                    <a:pt x="362" y="85"/>
                  </a:lnTo>
                  <a:lnTo>
                    <a:pt x="355" y="77"/>
                  </a:lnTo>
                  <a:lnTo>
                    <a:pt x="346" y="68"/>
                  </a:lnTo>
                  <a:lnTo>
                    <a:pt x="333" y="59"/>
                  </a:lnTo>
                  <a:lnTo>
                    <a:pt x="320" y="52"/>
                  </a:lnTo>
                  <a:lnTo>
                    <a:pt x="311" y="48"/>
                  </a:lnTo>
                  <a:lnTo>
                    <a:pt x="300" y="44"/>
                  </a:lnTo>
                  <a:lnTo>
                    <a:pt x="287" y="41"/>
                  </a:lnTo>
                  <a:lnTo>
                    <a:pt x="272" y="35"/>
                  </a:lnTo>
                  <a:lnTo>
                    <a:pt x="257" y="31"/>
                  </a:lnTo>
                  <a:lnTo>
                    <a:pt x="243" y="26"/>
                  </a:lnTo>
                  <a:lnTo>
                    <a:pt x="228" y="22"/>
                  </a:lnTo>
                  <a:lnTo>
                    <a:pt x="217" y="20"/>
                  </a:lnTo>
                  <a:lnTo>
                    <a:pt x="206" y="19"/>
                  </a:lnTo>
                  <a:lnTo>
                    <a:pt x="193" y="15"/>
                  </a:lnTo>
                  <a:lnTo>
                    <a:pt x="178" y="11"/>
                  </a:lnTo>
                  <a:lnTo>
                    <a:pt x="166" y="8"/>
                  </a:lnTo>
                  <a:lnTo>
                    <a:pt x="151" y="6"/>
                  </a:lnTo>
                  <a:lnTo>
                    <a:pt x="138" y="2"/>
                  </a:lnTo>
                  <a:lnTo>
                    <a:pt x="127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3" name="Freeform 179"/>
            <p:cNvSpPr>
              <a:spLocks/>
            </p:cNvSpPr>
            <p:nvPr/>
          </p:nvSpPr>
          <p:spPr bwMode="auto">
            <a:xfrm>
              <a:off x="4004" y="3279"/>
              <a:ext cx="140" cy="129"/>
            </a:xfrm>
            <a:custGeom>
              <a:avLst/>
              <a:gdLst>
                <a:gd name="T0" fmla="*/ 277 w 279"/>
                <a:gd name="T1" fmla="*/ 236 h 259"/>
                <a:gd name="T2" fmla="*/ 279 w 279"/>
                <a:gd name="T3" fmla="*/ 252 h 259"/>
                <a:gd name="T4" fmla="*/ 263 w 279"/>
                <a:gd name="T5" fmla="*/ 259 h 259"/>
                <a:gd name="T6" fmla="*/ 241 w 279"/>
                <a:gd name="T7" fmla="*/ 254 h 259"/>
                <a:gd name="T8" fmla="*/ 232 w 279"/>
                <a:gd name="T9" fmla="*/ 226 h 259"/>
                <a:gd name="T10" fmla="*/ 211 w 279"/>
                <a:gd name="T11" fmla="*/ 179 h 259"/>
                <a:gd name="T12" fmla="*/ 178 w 279"/>
                <a:gd name="T13" fmla="*/ 131 h 259"/>
                <a:gd name="T14" fmla="*/ 143 w 279"/>
                <a:gd name="T15" fmla="*/ 107 h 259"/>
                <a:gd name="T16" fmla="*/ 121 w 279"/>
                <a:gd name="T17" fmla="*/ 122 h 259"/>
                <a:gd name="T18" fmla="*/ 125 w 279"/>
                <a:gd name="T19" fmla="*/ 144 h 259"/>
                <a:gd name="T20" fmla="*/ 141 w 279"/>
                <a:gd name="T21" fmla="*/ 166 h 259"/>
                <a:gd name="T22" fmla="*/ 158 w 279"/>
                <a:gd name="T23" fmla="*/ 184 h 259"/>
                <a:gd name="T24" fmla="*/ 164 w 279"/>
                <a:gd name="T25" fmla="*/ 201 h 259"/>
                <a:gd name="T26" fmla="*/ 153 w 279"/>
                <a:gd name="T27" fmla="*/ 226 h 259"/>
                <a:gd name="T28" fmla="*/ 136 w 279"/>
                <a:gd name="T29" fmla="*/ 226 h 259"/>
                <a:gd name="T30" fmla="*/ 119 w 279"/>
                <a:gd name="T31" fmla="*/ 210 h 259"/>
                <a:gd name="T32" fmla="*/ 97 w 279"/>
                <a:gd name="T33" fmla="*/ 190 h 259"/>
                <a:gd name="T34" fmla="*/ 73 w 279"/>
                <a:gd name="T35" fmla="*/ 175 h 259"/>
                <a:gd name="T36" fmla="*/ 64 w 279"/>
                <a:gd name="T37" fmla="*/ 162 h 259"/>
                <a:gd name="T38" fmla="*/ 66 w 279"/>
                <a:gd name="T39" fmla="*/ 146 h 259"/>
                <a:gd name="T40" fmla="*/ 66 w 279"/>
                <a:gd name="T41" fmla="*/ 127 h 259"/>
                <a:gd name="T42" fmla="*/ 55 w 279"/>
                <a:gd name="T43" fmla="*/ 109 h 259"/>
                <a:gd name="T44" fmla="*/ 42 w 279"/>
                <a:gd name="T45" fmla="*/ 90 h 259"/>
                <a:gd name="T46" fmla="*/ 39 w 279"/>
                <a:gd name="T47" fmla="*/ 61 h 259"/>
                <a:gd name="T48" fmla="*/ 26 w 279"/>
                <a:gd name="T49" fmla="*/ 48 h 259"/>
                <a:gd name="T50" fmla="*/ 7 w 279"/>
                <a:gd name="T51" fmla="*/ 48 h 259"/>
                <a:gd name="T52" fmla="*/ 6 w 279"/>
                <a:gd name="T53" fmla="*/ 39 h 259"/>
                <a:gd name="T54" fmla="*/ 24 w 279"/>
                <a:gd name="T55" fmla="*/ 21 h 259"/>
                <a:gd name="T56" fmla="*/ 48 w 279"/>
                <a:gd name="T57" fmla="*/ 6 h 259"/>
                <a:gd name="T58" fmla="*/ 73 w 279"/>
                <a:gd name="T59" fmla="*/ 0 h 259"/>
                <a:gd name="T60" fmla="*/ 103 w 279"/>
                <a:gd name="T61" fmla="*/ 10 h 259"/>
                <a:gd name="T62" fmla="*/ 130 w 279"/>
                <a:gd name="T63" fmla="*/ 22 h 259"/>
                <a:gd name="T64" fmla="*/ 154 w 279"/>
                <a:gd name="T65" fmla="*/ 39 h 259"/>
                <a:gd name="T66" fmla="*/ 175 w 279"/>
                <a:gd name="T67" fmla="*/ 59 h 259"/>
                <a:gd name="T68" fmla="*/ 195 w 279"/>
                <a:gd name="T69" fmla="*/ 90 h 259"/>
                <a:gd name="T70" fmla="*/ 217 w 279"/>
                <a:gd name="T71" fmla="*/ 118 h 259"/>
                <a:gd name="T72" fmla="*/ 235 w 279"/>
                <a:gd name="T73" fmla="*/ 135 h 259"/>
                <a:gd name="T74" fmla="*/ 252 w 279"/>
                <a:gd name="T75" fmla="*/ 166 h 259"/>
                <a:gd name="T76" fmla="*/ 257 w 279"/>
                <a:gd name="T77" fmla="*/ 190 h 259"/>
                <a:gd name="T78" fmla="*/ 268 w 279"/>
                <a:gd name="T79" fmla="*/ 21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59">
                  <a:moveTo>
                    <a:pt x="276" y="230"/>
                  </a:moveTo>
                  <a:lnTo>
                    <a:pt x="277" y="236"/>
                  </a:lnTo>
                  <a:lnTo>
                    <a:pt x="279" y="243"/>
                  </a:lnTo>
                  <a:lnTo>
                    <a:pt x="279" y="252"/>
                  </a:lnTo>
                  <a:lnTo>
                    <a:pt x="276" y="258"/>
                  </a:lnTo>
                  <a:lnTo>
                    <a:pt x="263" y="259"/>
                  </a:lnTo>
                  <a:lnTo>
                    <a:pt x="252" y="258"/>
                  </a:lnTo>
                  <a:lnTo>
                    <a:pt x="241" y="254"/>
                  </a:lnTo>
                  <a:lnTo>
                    <a:pt x="237" y="243"/>
                  </a:lnTo>
                  <a:lnTo>
                    <a:pt x="232" y="226"/>
                  </a:lnTo>
                  <a:lnTo>
                    <a:pt x="222" y="204"/>
                  </a:lnTo>
                  <a:lnTo>
                    <a:pt x="211" y="179"/>
                  </a:lnTo>
                  <a:lnTo>
                    <a:pt x="195" y="153"/>
                  </a:lnTo>
                  <a:lnTo>
                    <a:pt x="178" y="131"/>
                  </a:lnTo>
                  <a:lnTo>
                    <a:pt x="162" y="114"/>
                  </a:lnTo>
                  <a:lnTo>
                    <a:pt x="143" y="107"/>
                  </a:lnTo>
                  <a:lnTo>
                    <a:pt x="129" y="112"/>
                  </a:lnTo>
                  <a:lnTo>
                    <a:pt x="121" y="122"/>
                  </a:lnTo>
                  <a:lnTo>
                    <a:pt x="121" y="133"/>
                  </a:lnTo>
                  <a:lnTo>
                    <a:pt x="125" y="144"/>
                  </a:lnTo>
                  <a:lnTo>
                    <a:pt x="132" y="155"/>
                  </a:lnTo>
                  <a:lnTo>
                    <a:pt x="141" y="166"/>
                  </a:lnTo>
                  <a:lnTo>
                    <a:pt x="151" y="177"/>
                  </a:lnTo>
                  <a:lnTo>
                    <a:pt x="158" y="184"/>
                  </a:lnTo>
                  <a:lnTo>
                    <a:pt x="162" y="190"/>
                  </a:lnTo>
                  <a:lnTo>
                    <a:pt x="164" y="201"/>
                  </a:lnTo>
                  <a:lnTo>
                    <a:pt x="160" y="214"/>
                  </a:lnTo>
                  <a:lnTo>
                    <a:pt x="153" y="226"/>
                  </a:lnTo>
                  <a:lnTo>
                    <a:pt x="140" y="234"/>
                  </a:lnTo>
                  <a:lnTo>
                    <a:pt x="136" y="226"/>
                  </a:lnTo>
                  <a:lnTo>
                    <a:pt x="129" y="219"/>
                  </a:lnTo>
                  <a:lnTo>
                    <a:pt x="119" y="210"/>
                  </a:lnTo>
                  <a:lnTo>
                    <a:pt x="108" y="199"/>
                  </a:lnTo>
                  <a:lnTo>
                    <a:pt x="97" y="190"/>
                  </a:lnTo>
                  <a:lnTo>
                    <a:pt x="85" y="182"/>
                  </a:lnTo>
                  <a:lnTo>
                    <a:pt x="73" y="175"/>
                  </a:lnTo>
                  <a:lnTo>
                    <a:pt x="62" y="171"/>
                  </a:lnTo>
                  <a:lnTo>
                    <a:pt x="64" y="162"/>
                  </a:lnTo>
                  <a:lnTo>
                    <a:pt x="64" y="153"/>
                  </a:lnTo>
                  <a:lnTo>
                    <a:pt x="66" y="146"/>
                  </a:lnTo>
                  <a:lnTo>
                    <a:pt x="66" y="140"/>
                  </a:lnTo>
                  <a:lnTo>
                    <a:pt x="66" y="127"/>
                  </a:lnTo>
                  <a:lnTo>
                    <a:pt x="62" y="116"/>
                  </a:lnTo>
                  <a:lnTo>
                    <a:pt x="55" y="109"/>
                  </a:lnTo>
                  <a:lnTo>
                    <a:pt x="42" y="111"/>
                  </a:lnTo>
                  <a:lnTo>
                    <a:pt x="42" y="90"/>
                  </a:lnTo>
                  <a:lnTo>
                    <a:pt x="42" y="74"/>
                  </a:lnTo>
                  <a:lnTo>
                    <a:pt x="39" y="61"/>
                  </a:lnTo>
                  <a:lnTo>
                    <a:pt x="33" y="52"/>
                  </a:lnTo>
                  <a:lnTo>
                    <a:pt x="26" y="48"/>
                  </a:lnTo>
                  <a:lnTo>
                    <a:pt x="17" y="48"/>
                  </a:lnTo>
                  <a:lnTo>
                    <a:pt x="7" y="48"/>
                  </a:lnTo>
                  <a:lnTo>
                    <a:pt x="0" y="50"/>
                  </a:lnTo>
                  <a:lnTo>
                    <a:pt x="6" y="39"/>
                  </a:lnTo>
                  <a:lnTo>
                    <a:pt x="13" y="30"/>
                  </a:lnTo>
                  <a:lnTo>
                    <a:pt x="24" y="21"/>
                  </a:lnTo>
                  <a:lnTo>
                    <a:pt x="35" y="11"/>
                  </a:lnTo>
                  <a:lnTo>
                    <a:pt x="48" y="6"/>
                  </a:lnTo>
                  <a:lnTo>
                    <a:pt x="61" y="2"/>
                  </a:lnTo>
                  <a:lnTo>
                    <a:pt x="73" y="0"/>
                  </a:lnTo>
                  <a:lnTo>
                    <a:pt x="88" y="4"/>
                  </a:lnTo>
                  <a:lnTo>
                    <a:pt x="103" y="10"/>
                  </a:lnTo>
                  <a:lnTo>
                    <a:pt x="116" y="15"/>
                  </a:lnTo>
                  <a:lnTo>
                    <a:pt x="130" y="22"/>
                  </a:lnTo>
                  <a:lnTo>
                    <a:pt x="143" y="30"/>
                  </a:lnTo>
                  <a:lnTo>
                    <a:pt x="154" y="39"/>
                  </a:lnTo>
                  <a:lnTo>
                    <a:pt x="165" y="48"/>
                  </a:lnTo>
                  <a:lnTo>
                    <a:pt x="175" y="59"/>
                  </a:lnTo>
                  <a:lnTo>
                    <a:pt x="182" y="70"/>
                  </a:lnTo>
                  <a:lnTo>
                    <a:pt x="195" y="90"/>
                  </a:lnTo>
                  <a:lnTo>
                    <a:pt x="208" y="107"/>
                  </a:lnTo>
                  <a:lnTo>
                    <a:pt x="217" y="118"/>
                  </a:lnTo>
                  <a:lnTo>
                    <a:pt x="226" y="125"/>
                  </a:lnTo>
                  <a:lnTo>
                    <a:pt x="235" y="135"/>
                  </a:lnTo>
                  <a:lnTo>
                    <a:pt x="244" y="149"/>
                  </a:lnTo>
                  <a:lnTo>
                    <a:pt x="252" y="166"/>
                  </a:lnTo>
                  <a:lnTo>
                    <a:pt x="255" y="179"/>
                  </a:lnTo>
                  <a:lnTo>
                    <a:pt x="257" y="190"/>
                  </a:lnTo>
                  <a:lnTo>
                    <a:pt x="263" y="204"/>
                  </a:lnTo>
                  <a:lnTo>
                    <a:pt x="268" y="219"/>
                  </a:lnTo>
                  <a:lnTo>
                    <a:pt x="276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4" name="Freeform 180"/>
            <p:cNvSpPr>
              <a:spLocks/>
            </p:cNvSpPr>
            <p:nvPr/>
          </p:nvSpPr>
          <p:spPr bwMode="auto">
            <a:xfrm>
              <a:off x="4140" y="3294"/>
              <a:ext cx="25" cy="44"/>
            </a:xfrm>
            <a:custGeom>
              <a:avLst/>
              <a:gdLst>
                <a:gd name="T0" fmla="*/ 50 w 50"/>
                <a:gd name="T1" fmla="*/ 88 h 88"/>
                <a:gd name="T2" fmla="*/ 50 w 50"/>
                <a:gd name="T3" fmla="*/ 75 h 88"/>
                <a:gd name="T4" fmla="*/ 50 w 50"/>
                <a:gd name="T5" fmla="*/ 58 h 88"/>
                <a:gd name="T6" fmla="*/ 46 w 50"/>
                <a:gd name="T7" fmla="*/ 44 h 88"/>
                <a:gd name="T8" fmla="*/ 42 w 50"/>
                <a:gd name="T9" fmla="*/ 33 h 88"/>
                <a:gd name="T10" fmla="*/ 35 w 50"/>
                <a:gd name="T11" fmla="*/ 25 h 88"/>
                <a:gd name="T12" fmla="*/ 26 w 50"/>
                <a:gd name="T13" fmla="*/ 16 h 88"/>
                <a:gd name="T14" fmla="*/ 13 w 50"/>
                <a:gd name="T15" fmla="*/ 7 h 88"/>
                <a:gd name="T16" fmla="*/ 0 w 50"/>
                <a:gd name="T17" fmla="*/ 0 h 88"/>
                <a:gd name="T18" fmla="*/ 7 w 50"/>
                <a:gd name="T19" fmla="*/ 14 h 88"/>
                <a:gd name="T20" fmla="*/ 16 w 50"/>
                <a:gd name="T21" fmla="*/ 31 h 88"/>
                <a:gd name="T22" fmla="*/ 26 w 50"/>
                <a:gd name="T23" fmla="*/ 47 h 88"/>
                <a:gd name="T24" fmla="*/ 31 w 50"/>
                <a:gd name="T25" fmla="*/ 58 h 88"/>
                <a:gd name="T26" fmla="*/ 37 w 50"/>
                <a:gd name="T27" fmla="*/ 68 h 88"/>
                <a:gd name="T28" fmla="*/ 42 w 50"/>
                <a:gd name="T29" fmla="*/ 75 h 88"/>
                <a:gd name="T30" fmla="*/ 46 w 50"/>
                <a:gd name="T31" fmla="*/ 82 h 88"/>
                <a:gd name="T32" fmla="*/ 50 w 50"/>
                <a:gd name="T3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88">
                  <a:moveTo>
                    <a:pt x="50" y="88"/>
                  </a:moveTo>
                  <a:lnTo>
                    <a:pt x="50" y="75"/>
                  </a:lnTo>
                  <a:lnTo>
                    <a:pt x="50" y="58"/>
                  </a:lnTo>
                  <a:lnTo>
                    <a:pt x="46" y="44"/>
                  </a:lnTo>
                  <a:lnTo>
                    <a:pt x="42" y="33"/>
                  </a:lnTo>
                  <a:lnTo>
                    <a:pt x="35" y="25"/>
                  </a:lnTo>
                  <a:lnTo>
                    <a:pt x="26" y="16"/>
                  </a:lnTo>
                  <a:lnTo>
                    <a:pt x="13" y="7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6" y="31"/>
                  </a:lnTo>
                  <a:lnTo>
                    <a:pt x="26" y="47"/>
                  </a:lnTo>
                  <a:lnTo>
                    <a:pt x="31" y="58"/>
                  </a:lnTo>
                  <a:lnTo>
                    <a:pt x="37" y="68"/>
                  </a:lnTo>
                  <a:lnTo>
                    <a:pt x="42" y="75"/>
                  </a:lnTo>
                  <a:lnTo>
                    <a:pt x="46" y="82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5" name="Freeform 181"/>
            <p:cNvSpPr>
              <a:spLocks/>
            </p:cNvSpPr>
            <p:nvPr/>
          </p:nvSpPr>
          <p:spPr bwMode="auto">
            <a:xfrm>
              <a:off x="4106" y="3304"/>
              <a:ext cx="39" cy="76"/>
            </a:xfrm>
            <a:custGeom>
              <a:avLst/>
              <a:gdLst>
                <a:gd name="T0" fmla="*/ 0 w 79"/>
                <a:gd name="T1" fmla="*/ 0 h 153"/>
                <a:gd name="T2" fmla="*/ 11 w 79"/>
                <a:gd name="T3" fmla="*/ 6 h 153"/>
                <a:gd name="T4" fmla="*/ 22 w 79"/>
                <a:gd name="T5" fmla="*/ 15 h 153"/>
                <a:gd name="T6" fmla="*/ 35 w 79"/>
                <a:gd name="T7" fmla="*/ 28 h 153"/>
                <a:gd name="T8" fmla="*/ 48 w 79"/>
                <a:gd name="T9" fmla="*/ 40 h 153"/>
                <a:gd name="T10" fmla="*/ 59 w 79"/>
                <a:gd name="T11" fmla="*/ 55 h 153"/>
                <a:gd name="T12" fmla="*/ 70 w 79"/>
                <a:gd name="T13" fmla="*/ 66 h 153"/>
                <a:gd name="T14" fmla="*/ 75 w 79"/>
                <a:gd name="T15" fmla="*/ 75 h 153"/>
                <a:gd name="T16" fmla="*/ 79 w 79"/>
                <a:gd name="T17" fmla="*/ 81 h 153"/>
                <a:gd name="T18" fmla="*/ 79 w 79"/>
                <a:gd name="T19" fmla="*/ 94 h 153"/>
                <a:gd name="T20" fmla="*/ 79 w 79"/>
                <a:gd name="T21" fmla="*/ 114 h 153"/>
                <a:gd name="T22" fmla="*/ 77 w 79"/>
                <a:gd name="T23" fmla="*/ 138 h 153"/>
                <a:gd name="T24" fmla="*/ 73 w 79"/>
                <a:gd name="T25" fmla="*/ 153 h 153"/>
                <a:gd name="T26" fmla="*/ 68 w 79"/>
                <a:gd name="T27" fmla="*/ 129 h 153"/>
                <a:gd name="T28" fmla="*/ 61 w 79"/>
                <a:gd name="T29" fmla="*/ 105 h 153"/>
                <a:gd name="T30" fmla="*/ 51 w 79"/>
                <a:gd name="T31" fmla="*/ 85 h 153"/>
                <a:gd name="T32" fmla="*/ 46 w 79"/>
                <a:gd name="T33" fmla="*/ 74 h 153"/>
                <a:gd name="T34" fmla="*/ 39 w 79"/>
                <a:gd name="T35" fmla="*/ 64 h 153"/>
                <a:gd name="T36" fmla="*/ 28 w 79"/>
                <a:gd name="T37" fmla="*/ 50 h 153"/>
                <a:gd name="T38" fmla="*/ 16 w 79"/>
                <a:gd name="T39" fmla="*/ 37 h 153"/>
                <a:gd name="T40" fmla="*/ 9 w 79"/>
                <a:gd name="T41" fmla="*/ 28 h 153"/>
                <a:gd name="T42" fmla="*/ 7 w 79"/>
                <a:gd name="T43" fmla="*/ 22 h 153"/>
                <a:gd name="T44" fmla="*/ 5 w 79"/>
                <a:gd name="T45" fmla="*/ 17 h 153"/>
                <a:gd name="T46" fmla="*/ 4 w 79"/>
                <a:gd name="T47" fmla="*/ 9 h 153"/>
                <a:gd name="T48" fmla="*/ 0 w 79"/>
                <a:gd name="T4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153">
                  <a:moveTo>
                    <a:pt x="0" y="0"/>
                  </a:moveTo>
                  <a:lnTo>
                    <a:pt x="11" y="6"/>
                  </a:lnTo>
                  <a:lnTo>
                    <a:pt x="22" y="15"/>
                  </a:lnTo>
                  <a:lnTo>
                    <a:pt x="35" y="28"/>
                  </a:lnTo>
                  <a:lnTo>
                    <a:pt x="48" y="40"/>
                  </a:lnTo>
                  <a:lnTo>
                    <a:pt x="59" y="55"/>
                  </a:lnTo>
                  <a:lnTo>
                    <a:pt x="70" y="66"/>
                  </a:lnTo>
                  <a:lnTo>
                    <a:pt x="75" y="75"/>
                  </a:lnTo>
                  <a:lnTo>
                    <a:pt x="79" y="81"/>
                  </a:lnTo>
                  <a:lnTo>
                    <a:pt x="79" y="94"/>
                  </a:lnTo>
                  <a:lnTo>
                    <a:pt x="79" y="114"/>
                  </a:lnTo>
                  <a:lnTo>
                    <a:pt x="77" y="138"/>
                  </a:lnTo>
                  <a:lnTo>
                    <a:pt x="73" y="153"/>
                  </a:lnTo>
                  <a:lnTo>
                    <a:pt x="68" y="129"/>
                  </a:lnTo>
                  <a:lnTo>
                    <a:pt x="61" y="105"/>
                  </a:lnTo>
                  <a:lnTo>
                    <a:pt x="51" y="85"/>
                  </a:lnTo>
                  <a:lnTo>
                    <a:pt x="46" y="74"/>
                  </a:lnTo>
                  <a:lnTo>
                    <a:pt x="39" y="64"/>
                  </a:lnTo>
                  <a:lnTo>
                    <a:pt x="28" y="50"/>
                  </a:lnTo>
                  <a:lnTo>
                    <a:pt x="16" y="37"/>
                  </a:lnTo>
                  <a:lnTo>
                    <a:pt x="9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389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649698"/>
            <a:ext cx="8067675" cy="47053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F80F7D4-989D-41CA-B99B-F2045E204E31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492125" y="242888"/>
            <a:ext cx="8159750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Apportion Method of Allocating Project Costs Using the Work Breakdown Structure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4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CF5548C-CC27-42E7-BC79-2BA87B095898}" type="slidenum">
              <a:rPr lang="en-US"/>
              <a:pPr/>
              <a:t>15</a:t>
            </a:fld>
            <a:endParaRPr lang="en-US"/>
          </a:p>
        </p:txBody>
      </p:sp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42888"/>
            <a:ext cx="8204200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Simplified Basic Function Point Count Process </a:t>
            </a:r>
            <a:br>
              <a:rPr lang="en-US" sz="2800"/>
            </a:br>
            <a:r>
              <a:rPr lang="en-US" sz="2800"/>
              <a:t>for a Prospective Project or Deliverable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5.2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75" y="2111818"/>
            <a:ext cx="80962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54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2FF85FB-B015-4B5D-8F8D-BEE01EEC710D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2125" y="266700"/>
            <a:ext cx="815975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Example:  Function Point Count Method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5.3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587" y="1190920"/>
            <a:ext cx="8124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5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CADCD32-ADD7-4043-B023-31E0520DA902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38125"/>
            <a:ext cx="8205788" cy="1362075"/>
          </a:xfrm>
          <a:ln/>
        </p:spPr>
        <p:txBody>
          <a:bodyPr/>
          <a:lstStyle/>
          <a:p>
            <a:r>
              <a:rPr lang="en-US"/>
              <a:t>Bottom-Up Approaches for Estimating Project Times and Costs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4838"/>
            <a:ext cx="4860925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Template methods</a:t>
            </a:r>
          </a:p>
          <a:p>
            <a:pPr>
              <a:spcBef>
                <a:spcPct val="50000"/>
              </a:spcBef>
            </a:pPr>
            <a:r>
              <a:rPr lang="en-US" dirty="0"/>
              <a:t>Parametric procedures applied to specific tasks</a:t>
            </a:r>
          </a:p>
          <a:p>
            <a:pPr>
              <a:spcBef>
                <a:spcPct val="50000"/>
              </a:spcBef>
            </a:pPr>
            <a:r>
              <a:rPr lang="en-US" dirty="0"/>
              <a:t>Range estimates for </a:t>
            </a:r>
            <a:br>
              <a:rPr lang="en-US" dirty="0"/>
            </a:br>
            <a:r>
              <a:rPr lang="en-US" dirty="0"/>
              <a:t>the WBS work packages</a:t>
            </a:r>
          </a:p>
          <a:p>
            <a:pPr>
              <a:spcBef>
                <a:spcPct val="50000"/>
              </a:spcBef>
            </a:pPr>
            <a:r>
              <a:rPr lang="en-US" dirty="0"/>
              <a:t>Phase estimating: A hybrid</a:t>
            </a:r>
          </a:p>
        </p:txBody>
      </p:sp>
      <p:pic>
        <p:nvPicPr>
          <p:cNvPr id="105506" name="Picture 34" descr="j017412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59138"/>
            <a:ext cx="2651125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00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2CCFEB5-D2C3-46FC-8742-A48FC67C664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8319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 smtClean="0"/>
              <a:t>Range Estimating Template</a:t>
            </a:r>
            <a:endParaRPr lang="en-US" sz="2800" dirty="0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462" y="1379192"/>
            <a:ext cx="7077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BB6E33D-D455-4BC5-8AD4-DF355ED39DF5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Phase Estimating over Product Life Cycle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714" y="1878103"/>
            <a:ext cx="8156572" cy="31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47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EC0BB73-D634-48C7-87A9-A9E2240CE4DC}" type="slidenum">
              <a:rPr lang="en-US"/>
              <a:pPr/>
              <a:t>2</a:t>
            </a:fld>
            <a:endParaRPr lang="en-US"/>
          </a:p>
        </p:txBody>
      </p:sp>
      <p:sp>
        <p:nvSpPr>
          <p:cNvPr id="1515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087" y="1557337"/>
            <a:ext cx="8505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0D2EE8E-F160-496A-B930-69D156A4D928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9875"/>
            <a:ext cx="815657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Top-Down and Bottom-Up Estimates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2150" y="1144873"/>
            <a:ext cx="5219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34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9778487-1A86-4B4A-8B87-B39506D3EDA0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xfrm>
            <a:off x="488950" y="257175"/>
            <a:ext cx="8166100" cy="822325"/>
          </a:xfrm>
          <a:ln/>
        </p:spPr>
        <p:txBody>
          <a:bodyPr/>
          <a:lstStyle/>
          <a:p>
            <a:r>
              <a:rPr lang="en-US"/>
              <a:t>Level of Detail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746" y="1386809"/>
            <a:ext cx="6689725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Level of detail is different for </a:t>
            </a:r>
            <a:br>
              <a:rPr lang="en-US" dirty="0"/>
            </a:br>
            <a:r>
              <a:rPr lang="en-US" dirty="0"/>
              <a:t>different levels of management.</a:t>
            </a:r>
          </a:p>
          <a:p>
            <a:pPr>
              <a:spcBef>
                <a:spcPct val="25000"/>
              </a:spcBef>
            </a:pPr>
            <a:r>
              <a:rPr lang="en-US" dirty="0"/>
              <a:t>Level of detail in the WBS varies </a:t>
            </a:r>
            <a:br>
              <a:rPr lang="en-US" dirty="0"/>
            </a:br>
            <a:r>
              <a:rPr lang="en-US" dirty="0"/>
              <a:t>with the complexity of the project.</a:t>
            </a:r>
          </a:p>
          <a:p>
            <a:pPr>
              <a:spcBef>
                <a:spcPct val="25000"/>
              </a:spcBef>
            </a:pPr>
            <a:r>
              <a:rPr lang="en-US" dirty="0"/>
              <a:t>Excessive detail is costly.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Fosters a focus on departmental outcomes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Creates unproductive paperwork</a:t>
            </a:r>
          </a:p>
          <a:p>
            <a:pPr>
              <a:spcBef>
                <a:spcPct val="25000"/>
              </a:spcBef>
            </a:pPr>
            <a:r>
              <a:rPr lang="en-US" dirty="0"/>
              <a:t>Insufficient detail is costly.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Lack of focus on goals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Wasted effort on nonessential activities</a:t>
            </a:r>
          </a:p>
        </p:txBody>
      </p:sp>
    </p:spTree>
    <p:extLst>
      <p:ext uri="{BB962C8B-B14F-4D97-AF65-F5344CB8AC3E}">
        <p14:creationId xmlns:p14="http://schemas.microsoft.com/office/powerpoint/2010/main" xmlns="" val="24634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78DB5FA-7FBA-4225-8952-6914F0FFE6E7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Types of Costs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Costs</a:t>
            </a:r>
          </a:p>
          <a:p>
            <a:pPr lvl="1"/>
            <a:r>
              <a:rPr lang="en-US" dirty="0"/>
              <a:t>Costs that are clearly chargeable </a:t>
            </a:r>
            <a:br>
              <a:rPr lang="en-US" dirty="0"/>
            </a:br>
            <a:r>
              <a:rPr lang="en-US" dirty="0"/>
              <a:t>to a specific work package.</a:t>
            </a:r>
          </a:p>
          <a:p>
            <a:pPr lvl="2"/>
            <a:r>
              <a:rPr lang="en-US" dirty="0"/>
              <a:t>Labor, materials, equipment, and other</a:t>
            </a:r>
          </a:p>
          <a:p>
            <a:r>
              <a:rPr lang="en-US" dirty="0"/>
              <a:t>Direct (Project) Overhead Costs</a:t>
            </a:r>
          </a:p>
          <a:p>
            <a:pPr lvl="1"/>
            <a:r>
              <a:rPr lang="en-US" dirty="0"/>
              <a:t>Costs incurred that are directly tied to an identifiable project deliverable or work package.</a:t>
            </a:r>
          </a:p>
          <a:p>
            <a:pPr lvl="2"/>
            <a:r>
              <a:rPr lang="en-US" dirty="0"/>
              <a:t>Salary, rents, supplies, specialized machinery</a:t>
            </a:r>
          </a:p>
          <a:p>
            <a:r>
              <a:rPr lang="en-US" dirty="0"/>
              <a:t>General and Administrative Overhead Costs</a:t>
            </a:r>
          </a:p>
          <a:p>
            <a:pPr lvl="1"/>
            <a:r>
              <a:rPr lang="en-US" dirty="0"/>
              <a:t>Organization costs indirectly linked to a specific package that are apportioned to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40572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54548F7-284D-4251-8F87-929B3B4357EC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Contract Bid Summary Costs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914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839000"/>
              </p:ext>
            </p:extLst>
          </p:nvPr>
        </p:nvGraphicFramePr>
        <p:xfrm>
          <a:off x="1736725" y="1600200"/>
          <a:ext cx="4792663" cy="3200400"/>
        </p:xfrm>
        <a:graphic>
          <a:graphicData uri="http://schemas.openxmlformats.org/drawingml/2006/table">
            <a:tbl>
              <a:tblPr/>
              <a:tblGrid>
                <a:gridCol w="3384550"/>
                <a:gridCol w="1408113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costs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$80,000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overhead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$20,000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direct costs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$100,000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G&amp;A overhead (20%)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$20,000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costs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$120,000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 (20%)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$24,000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Total bid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$144,000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3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B3EF207-11FD-4775-AF2E-4EBCC96157DC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Three Views of Cost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236312"/>
            <a:ext cx="5791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F70CDCE-5049-4017-8A16-F73DF52B274F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Refining Estimates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Reasons for Adjusting Estimates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Interaction costs are hidden in estimates.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Normal conditions do not apply.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Things go wrong on projects.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Changes in project scope and plans.</a:t>
            </a:r>
          </a:p>
          <a:p>
            <a:pPr>
              <a:spcBef>
                <a:spcPct val="30000"/>
              </a:spcBef>
            </a:pPr>
            <a:r>
              <a:rPr lang="en-US" dirty="0"/>
              <a:t>Adjusting Estimates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Time and cost estimates of specific activities are adjusted as the risks, resources, and situation particulars become more clearly defined.</a:t>
            </a:r>
          </a:p>
        </p:txBody>
      </p:sp>
    </p:spTree>
    <p:extLst>
      <p:ext uri="{BB962C8B-B14F-4D97-AF65-F5344CB8AC3E}">
        <p14:creationId xmlns:p14="http://schemas.microsoft.com/office/powerpoint/2010/main" xmlns="" val="23373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912" y="1257265"/>
            <a:ext cx="6734175" cy="53721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749D1CE-DFC3-4E25-A505-CC337EB06A0E}" type="slidenum">
              <a:rPr lang="en-US"/>
              <a:pPr/>
              <a:t>26</a:t>
            </a:fld>
            <a:endParaRPr lang="en-US"/>
          </a:p>
        </p:txBody>
      </p:sp>
      <p:sp>
        <p:nvSpPr>
          <p:cNvPr id="111620" name="AutoShape 4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  <a:ln/>
        </p:spPr>
        <p:txBody>
          <a:bodyPr/>
          <a:lstStyle/>
          <a:p>
            <a:r>
              <a:rPr lang="en-US" dirty="0" smtClean="0"/>
              <a:t>Estimating </a:t>
            </a:r>
            <a:r>
              <a:rPr lang="en-US" dirty="0"/>
              <a:t>Database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5.7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8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4BD097A-B77E-4AC0-9C92-B0F3037EF565}" type="slidenum">
              <a:rPr lang="en-US"/>
              <a:pPr/>
              <a:t>27</a:t>
            </a:fld>
            <a:endParaRPr lang="en-US"/>
          </a:p>
        </p:txBody>
      </p:sp>
      <p:sp>
        <p:nvSpPr>
          <p:cNvPr id="116740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1838" y="1460500"/>
            <a:ext cx="37496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Apportionment methods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Bottom-up estimates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Contingency funds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Delphi method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Direct costs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Function points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Learning curves</a:t>
            </a:r>
            <a:endParaRPr lang="en-US" sz="2400" b="1" i="1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664075" y="1439863"/>
            <a:ext cx="429736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Overhead costs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Padding estimates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Phase estimating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Range estimating</a:t>
            </a:r>
          </a:p>
          <a:p>
            <a:pPr>
              <a:spcBef>
                <a:spcPct val="20000"/>
              </a:spcBef>
            </a:pPr>
            <a:r>
              <a:rPr lang="en-US" sz="2400" b="1"/>
              <a:t>Ratio methods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Template method</a:t>
            </a:r>
            <a:endParaRPr lang="en-US" sz="2400" b="1" i="1"/>
          </a:p>
          <a:p>
            <a:pPr>
              <a:spcBef>
                <a:spcPct val="20000"/>
              </a:spcBef>
            </a:pPr>
            <a:r>
              <a:rPr lang="en-US" sz="2400" b="1"/>
              <a:t>Time and cost databases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xmlns="" val="21886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62" y="1143025"/>
            <a:ext cx="7762875" cy="50482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8A4B78F-17A0-4C60-9F9F-67702A739E7D}" type="slidenum">
              <a:rPr lang="en-US"/>
              <a:pPr/>
              <a:t>28</a:t>
            </a:fld>
            <a:endParaRPr lang="en-US"/>
          </a:p>
        </p:txBody>
      </p:sp>
      <p:sp>
        <p:nvSpPr>
          <p:cNvPr id="155650" name="AutoShape 2"/>
          <p:cNvSpPr>
            <a:spLocks noGrp="1" noChangeArrowheads="1"/>
          </p:cNvSpPr>
          <p:nvPr>
            <p:ph type="title"/>
          </p:nvPr>
        </p:nvSpPr>
        <p:spPr>
          <a:xfrm>
            <a:off x="492125" y="266700"/>
            <a:ext cx="8159750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WBS Figure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 smtClean="0">
                <a:solidFill>
                  <a:srgbClr val="006666"/>
                </a:solidFill>
              </a:rPr>
              <a:t>Exercise 5.3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3671720-18DB-4C18-A700-B1973219B713}" type="slidenum">
              <a:rPr lang="en-US"/>
              <a:pPr/>
              <a:t>29</a:t>
            </a:fld>
            <a:endParaRPr lang="en-US"/>
          </a:p>
        </p:txBody>
      </p:sp>
      <p:sp>
        <p:nvSpPr>
          <p:cNvPr id="157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2125" y="266700"/>
            <a:ext cx="8159750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Learning Curves Unit Values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A5.1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598" y="1420585"/>
            <a:ext cx="7886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7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r>
              <a:rPr lang="en-US" altLang="zh-TW" b="1" dirty="0" smtClean="0"/>
              <a:t>Chapter </a:t>
            </a:r>
            <a:r>
              <a:rPr lang="en-US" altLang="zh-TW" b="1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To </a:t>
            </a:r>
            <a:r>
              <a:rPr lang="en-US" altLang="zh-TW" dirty="0" smtClean="0"/>
              <a:t>understand estimating project times and costs are the foundation for project planning and control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have an awareness of the methods, uses, and advantages and disadvantages of top-down and bottom-up estimating methods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Be able to suggest estimating guidelines for time, cost, and resources</a:t>
            </a:r>
            <a:endParaRPr lang="zh-TW" altLang="zh-TW" dirty="0" smtClean="0"/>
          </a:p>
          <a:p>
            <a:pPr lvl="0"/>
            <a:r>
              <a:rPr lang="en-US" altLang="zh-TW" dirty="0" smtClean="0"/>
              <a:t>To suggest a scheme for developing an estimating database for future projects.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98B2650-1D27-4C3D-A0EA-22F755B80261}" type="slidenum">
              <a:rPr lang="en-US"/>
              <a:pPr/>
              <a:t>30</a:t>
            </a:fld>
            <a:endParaRPr lang="en-US"/>
          </a:p>
        </p:txBody>
      </p:sp>
      <p:sp>
        <p:nvSpPr>
          <p:cNvPr id="159746" name="AutoShape 2"/>
          <p:cNvSpPr>
            <a:spLocks noGrp="1" noChangeArrowheads="1"/>
          </p:cNvSpPr>
          <p:nvPr>
            <p:ph type="title"/>
          </p:nvPr>
        </p:nvSpPr>
        <p:spPr>
          <a:xfrm>
            <a:off x="492125" y="266700"/>
            <a:ext cx="8159750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Learning Curves Cumulative Values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A5.2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59750" name="Picture 6" descr="0502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416050"/>
            <a:ext cx="7450138" cy="44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62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Project estimation is indeed a yardstick for project cost control. And if </a:t>
            </a:r>
            <a:r>
              <a:rPr lang="en-US" altLang="zh-TW" i="1" dirty="0" smtClean="0"/>
              <a:t>the yardstick </a:t>
            </a:r>
            <a:r>
              <a:rPr lang="en-US" altLang="zh-TW" i="1" dirty="0" smtClean="0"/>
              <a:t>is faulty, you start on the “wrong foot.” . . . we exhort you not </a:t>
            </a:r>
            <a:r>
              <a:rPr lang="en-US" altLang="zh-TW" i="1" dirty="0" smtClean="0"/>
              <a:t>to underestimate </a:t>
            </a:r>
            <a:r>
              <a:rPr lang="en-US" altLang="zh-TW" i="1" dirty="0" smtClean="0"/>
              <a:t>the </a:t>
            </a:r>
            <a:r>
              <a:rPr lang="en-US" altLang="zh-TW" i="1" dirty="0" smtClean="0"/>
              <a:t>estimate.</a:t>
            </a:r>
          </a:p>
          <a:p>
            <a:endParaRPr lang="en-US" altLang="zh-TW" i="1" dirty="0" smtClean="0"/>
          </a:p>
          <a:p>
            <a:pPr lvl="1"/>
            <a:r>
              <a:rPr lang="en-US" altLang="zh-TW" dirty="0" smtClean="0"/>
              <a:t>O. P. </a:t>
            </a:r>
            <a:r>
              <a:rPr lang="en-US" altLang="zh-TW" dirty="0" err="1" smtClean="0"/>
              <a:t>Kharbanda</a:t>
            </a:r>
            <a:r>
              <a:rPr lang="en-US" altLang="zh-TW" dirty="0" smtClean="0"/>
              <a:t> and J. K. Pinto. </a:t>
            </a:r>
            <a:r>
              <a:rPr lang="en-US" altLang="zh-TW" i="1" dirty="0" smtClean="0"/>
              <a:t>What Made </a:t>
            </a:r>
            <a:r>
              <a:rPr lang="en-US" altLang="zh-TW" i="1" dirty="0" err="1" smtClean="0"/>
              <a:t>Gertie</a:t>
            </a:r>
            <a:r>
              <a:rPr lang="en-US" altLang="zh-TW" i="1" dirty="0" smtClean="0"/>
              <a:t> Gallop: Learning from Project Failures (New York: Von </a:t>
            </a:r>
            <a:r>
              <a:rPr lang="en-US" altLang="zh-TW" i="1" dirty="0" err="1" smtClean="0"/>
              <a:t>Nostrand</a:t>
            </a:r>
            <a:r>
              <a:rPr lang="en-US" altLang="zh-TW" i="1" dirty="0" smtClean="0"/>
              <a:t> Reinhold</a:t>
            </a:r>
            <a:r>
              <a:rPr lang="en-US" altLang="zh-TW" i="1" dirty="0" smtClean="0"/>
              <a:t>, </a:t>
            </a:r>
            <a:r>
              <a:rPr lang="en-US" altLang="zh-TW" dirty="0" smtClean="0"/>
              <a:t>1996</a:t>
            </a:r>
            <a:r>
              <a:rPr lang="en-US" altLang="zh-TW" dirty="0" smtClean="0"/>
              <a:t>), p 73.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5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EADF63D-DDED-480D-819A-9497FC6C1462}" type="slidenum">
              <a:rPr lang="en-US"/>
              <a:pPr/>
              <a:t>5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Estimating Projects 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Estimating</a:t>
            </a:r>
          </a:p>
          <a:p>
            <a:pPr lvl="1"/>
            <a:r>
              <a:rPr lang="en-US"/>
              <a:t>The process of forecasting or approximating the time and cost of completing project deliverables.</a:t>
            </a:r>
          </a:p>
          <a:p>
            <a:pPr lvl="1"/>
            <a:r>
              <a:rPr lang="en-US"/>
              <a:t>The task of balancing expectations of stakeholders and need for control while the project is implemented.</a:t>
            </a:r>
          </a:p>
          <a:p>
            <a:r>
              <a:rPr lang="en-US"/>
              <a:t>Types of Estimates</a:t>
            </a:r>
          </a:p>
          <a:p>
            <a:pPr lvl="1"/>
            <a:r>
              <a:rPr lang="en-US"/>
              <a:t>Top-down (macro) estimates: analogy, group consensus, or mathematical relationships</a:t>
            </a:r>
          </a:p>
          <a:p>
            <a:pPr lvl="1"/>
            <a:r>
              <a:rPr lang="en-US"/>
              <a:t>Bottom-up (micro) estimates: estimates of elements </a:t>
            </a:r>
            <a:br>
              <a:rPr lang="en-US"/>
            </a:br>
            <a:r>
              <a:rPr lang="en-US"/>
              <a:t>of the 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42379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A884D39-2FD2-4E1C-BB7C-8E5288068CCA}" type="slidenum">
              <a:rPr lang="en-US"/>
              <a:pPr/>
              <a:t>6</a:t>
            </a:fld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Why Estimating Time and Cost Are Important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5.1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49275" y="1325563"/>
            <a:ext cx="7223125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support good decisions.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schedule work.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determine how long the project should take and its cost.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determine whether the project is worth doing.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develop cash flow needs.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determine how well the project is progressing.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To develop time-phased budgets and establish the project baseline.</a:t>
            </a:r>
          </a:p>
        </p:txBody>
      </p:sp>
    </p:spTree>
    <p:extLst>
      <p:ext uri="{BB962C8B-B14F-4D97-AF65-F5344CB8AC3E}">
        <p14:creationId xmlns:p14="http://schemas.microsoft.com/office/powerpoint/2010/main" xmlns="" val="29535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D30E804-166C-41AA-81A0-36288458CCD4}" type="slidenum">
              <a:rPr lang="en-US"/>
              <a:pPr/>
              <a:t>7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en-US"/>
              <a:t>Factors Influencing the Quality of Estimates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blackWhite">
          <a:xfrm>
            <a:off x="4572000" y="2422525"/>
            <a:ext cx="0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blackWhite">
          <a:xfrm rot="-2801678">
            <a:off x="3505994" y="2878932"/>
            <a:ext cx="1587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blackWhite">
          <a:xfrm rot="2191705">
            <a:off x="3886200" y="4479925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blackWhite">
          <a:xfrm rot="-6160750">
            <a:off x="3352006" y="3718719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blackWhite">
          <a:xfrm rot="6160750" flipH="1">
            <a:off x="5790406" y="3718719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blackWhite">
          <a:xfrm rot="19408295" flipH="1">
            <a:off x="5257800" y="4479925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blackWhite">
          <a:xfrm rot="2801678" flipH="1">
            <a:off x="5638006" y="2878932"/>
            <a:ext cx="1587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blackWhite">
          <a:xfrm>
            <a:off x="3530600" y="3200400"/>
            <a:ext cx="2117725" cy="1552575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2400" b="1"/>
              <a:t>Quality of Estimates</a:t>
            </a:r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blackWhite">
          <a:xfrm>
            <a:off x="5734050" y="23082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Project</a:t>
            </a:r>
            <a:br>
              <a:rPr lang="en-US" sz="1800" b="1"/>
            </a:br>
            <a:r>
              <a:rPr lang="en-US" sz="1800" b="1"/>
              <a:t>Duration</a:t>
            </a:r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blackWhite">
          <a:xfrm>
            <a:off x="5886450" y="37306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People</a:t>
            </a:r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blackWhite">
          <a:xfrm>
            <a:off x="4972050" y="5026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Project Structure and Organization</a:t>
            </a:r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blackWhite">
          <a:xfrm>
            <a:off x="1447800" y="5026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Padding</a:t>
            </a:r>
            <a:br>
              <a:rPr lang="en-US" sz="1800" b="1"/>
            </a:br>
            <a:r>
              <a:rPr lang="en-US" sz="1800" b="1"/>
              <a:t>Estimates</a:t>
            </a:r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blackWhite">
          <a:xfrm>
            <a:off x="628650" y="37306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Organization</a:t>
            </a:r>
            <a:br>
              <a:rPr lang="en-US" sz="1800" b="1"/>
            </a:br>
            <a:r>
              <a:rPr lang="en-US" sz="1800" b="1"/>
              <a:t>Culture</a:t>
            </a:r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blackWhite">
          <a:xfrm>
            <a:off x="685800" y="23082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Other (Nonproject)</a:t>
            </a:r>
            <a:br>
              <a:rPr lang="en-US" sz="1800" b="1"/>
            </a:br>
            <a:r>
              <a:rPr lang="en-US" sz="1800" b="1"/>
              <a:t>Factors</a:t>
            </a:r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blackWhite">
          <a:xfrm>
            <a:off x="3270250" y="1470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/>
              <a:t>Planning Horizon</a:t>
            </a:r>
          </a:p>
        </p:txBody>
      </p:sp>
    </p:spTree>
    <p:extLst>
      <p:ext uri="{BB962C8B-B14F-4D97-AF65-F5344CB8AC3E}">
        <p14:creationId xmlns:p14="http://schemas.microsoft.com/office/powerpoint/2010/main" xmlns="" val="31866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 autoUpdateAnimBg="0"/>
      <p:bldP spid="97292" grpId="0" animBg="1" autoUpdateAnimBg="0"/>
      <p:bldP spid="97293" grpId="0" animBg="1" autoUpdateAnimBg="0"/>
      <p:bldP spid="97294" grpId="0" animBg="1" autoUpdateAnimBg="0"/>
      <p:bldP spid="97295" grpId="0" animBg="1" autoUpdateAnimBg="0"/>
      <p:bldP spid="97296" grpId="0" animBg="1" autoUpdateAnimBg="0"/>
      <p:bldP spid="97297" grpId="0" animBg="1" autoUpdateAnimBg="0"/>
      <p:bldP spid="9729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D30E804-166C-41AA-81A0-36288458CCD4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  <a:ln/>
        </p:spPr>
        <p:txBody>
          <a:bodyPr lIns="0" rIns="0"/>
          <a:lstStyle/>
          <a:p>
            <a:r>
              <a:rPr lang="en-US" dirty="0" smtClean="0"/>
              <a:t>Developing Work Package Estimates</a:t>
            </a:r>
            <a:endParaRPr lang="en-US" dirty="0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blackWhite">
          <a:xfrm>
            <a:off x="4572000" y="2422525"/>
            <a:ext cx="0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blackWhite">
          <a:xfrm rot="-2801678">
            <a:off x="3505994" y="2878932"/>
            <a:ext cx="1587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blackWhite">
          <a:xfrm rot="2191705">
            <a:off x="3886200" y="4479925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blackWhite">
          <a:xfrm rot="-6160750">
            <a:off x="3352006" y="3718719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blackWhite">
          <a:xfrm rot="6160750" flipH="1">
            <a:off x="5790406" y="3718719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blackWhite">
          <a:xfrm rot="19408295" flipH="1">
            <a:off x="5257800" y="4479925"/>
            <a:ext cx="1588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blackWhite">
          <a:xfrm rot="2801678" flipH="1">
            <a:off x="5638006" y="2878932"/>
            <a:ext cx="1587" cy="762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b="1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blackWhite">
          <a:xfrm>
            <a:off x="3530600" y="3200400"/>
            <a:ext cx="2117725" cy="1552575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2000" b="1" dirty="0" smtClean="0"/>
              <a:t>Preparing  Initial  Estimates</a:t>
            </a:r>
            <a:endParaRPr lang="en-US" sz="2000" b="1" dirty="0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blackWhite">
          <a:xfrm>
            <a:off x="5734050" y="23082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Use several people to make estimates</a:t>
            </a:r>
            <a:endParaRPr lang="en-US" sz="1800" b="1" dirty="0"/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blackWhite">
          <a:xfrm>
            <a:off x="5886450" y="37306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Assume normal conditions</a:t>
            </a:r>
            <a:endParaRPr lang="en-US" sz="1800" b="1" dirty="0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blackWhite">
          <a:xfrm>
            <a:off x="4972050" y="5026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Use consistent time units</a:t>
            </a:r>
            <a:endParaRPr lang="en-US" sz="1800" b="1" dirty="0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blackWhite">
          <a:xfrm>
            <a:off x="1447800" y="5026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Assume tasks are independent</a:t>
            </a:r>
            <a:endParaRPr lang="en-US" sz="1800" b="1" dirty="0"/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blackWhite">
          <a:xfrm>
            <a:off x="628650" y="37306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Make no allowance for contingencies</a:t>
            </a:r>
            <a:endParaRPr lang="en-US" sz="1800" b="1" dirty="0"/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blackWhite">
          <a:xfrm>
            <a:off x="685800" y="23082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Include a risk assessment</a:t>
            </a:r>
            <a:endParaRPr lang="en-US" sz="1800" b="1" dirty="0"/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blackWhite">
          <a:xfrm>
            <a:off x="3270250" y="1470025"/>
            <a:ext cx="2647950" cy="1047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1"/>
          <a:lstStyle/>
          <a:p>
            <a:pPr algn="ctr" eaLnBrk="0" hangingPunct="0"/>
            <a:r>
              <a:rPr lang="en-US" sz="1800" b="1" dirty="0" smtClean="0"/>
              <a:t>Use people familiar with </a:t>
            </a:r>
            <a:br>
              <a:rPr lang="en-US" sz="1800" b="1" dirty="0" smtClean="0"/>
            </a:br>
            <a:r>
              <a:rPr lang="en-US" sz="1800" b="1" dirty="0" smtClean="0"/>
              <a:t>the tasks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6897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/>
      <p:bldP spid="97286" grpId="0" animBg="1"/>
      <p:bldP spid="97287" grpId="0" animBg="1"/>
      <p:bldP spid="97288" grpId="0" animBg="1"/>
      <p:bldP spid="97289" grpId="0" animBg="1"/>
      <p:bldP spid="97290" grpId="0" animBg="1"/>
      <p:bldP spid="97291" grpId="0" animBg="1" autoUpdateAnimBg="0"/>
      <p:bldP spid="97292" grpId="0" animBg="1" autoUpdateAnimBg="0"/>
      <p:bldP spid="97293" grpId="0" animBg="1" autoUpdateAnimBg="0"/>
      <p:bldP spid="97294" grpId="0" animBg="1" autoUpdateAnimBg="0"/>
      <p:bldP spid="97295" grpId="0" animBg="1" autoUpdateAnimBg="0"/>
      <p:bldP spid="97296" grpId="0" animBg="1" autoUpdateAnimBg="0"/>
      <p:bldP spid="97297" grpId="0" animBg="1" autoUpdateAnimBg="0"/>
      <p:bldP spid="9729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B92D31B-D786-463D-8A8B-44111979DB1F}" type="slidenum">
              <a:rPr lang="en-US"/>
              <a:pPr/>
              <a:t>9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 dirty="0"/>
              <a:t>Estimating Guidelines for Times, </a:t>
            </a:r>
            <a:br>
              <a:rPr lang="en-US" dirty="0"/>
            </a:br>
            <a:r>
              <a:rPr lang="en-US" dirty="0"/>
              <a:t>Costs, and Resources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51038"/>
            <a:ext cx="8153400" cy="4313237"/>
          </a:xfrm>
        </p:spPr>
        <p:txBody>
          <a:bodyPr/>
          <a:lstStyle/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/>
              <a:t>Have people familiar with the tasks make the estimate.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/>
              <a:t>Use several people to make estimates.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/>
              <a:t>Base estimates on normal conditions, efficient methods, and a normal level of resources.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/>
              <a:t>Use consistent time units in estimating task times.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/>
              <a:t>Treat each task as independent, don’t aggregate.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 smtClean="0"/>
              <a:t>Do not </a:t>
            </a:r>
            <a:r>
              <a:rPr lang="en-US" sz="2400" dirty="0"/>
              <a:t>make allowances for contingencies.</a:t>
            </a:r>
          </a:p>
          <a:p>
            <a:pPr marL="398463" indent="-398463">
              <a:spcBef>
                <a:spcPct val="35000"/>
              </a:spcBef>
              <a:buFontTx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a risk assessment </a:t>
            </a:r>
            <a:r>
              <a:rPr lang="en-US" sz="2400" dirty="0" smtClean="0"/>
              <a:t>to </a:t>
            </a:r>
            <a:r>
              <a:rPr lang="en-US" sz="2400" dirty="0"/>
              <a:t>avoid surprises </a:t>
            </a:r>
            <a:r>
              <a:rPr lang="en-US" sz="2400" dirty="0" smtClean="0"/>
              <a:t>to </a:t>
            </a:r>
            <a:r>
              <a:rPr lang="en-US" sz="2400" dirty="0"/>
              <a:t>stakeholders.</a:t>
            </a:r>
          </a:p>
        </p:txBody>
      </p:sp>
    </p:spTree>
    <p:extLst>
      <p:ext uri="{BB962C8B-B14F-4D97-AF65-F5344CB8AC3E}">
        <p14:creationId xmlns:p14="http://schemas.microsoft.com/office/powerpoint/2010/main" xmlns="" val="1429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929</Words>
  <Application>Microsoft Office PowerPoint</Application>
  <PresentationFormat>如螢幕大小 (4:3)</PresentationFormat>
  <Paragraphs>250</Paragraphs>
  <Slides>30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Project Management 6e. - Gray and Larson</vt:lpstr>
      <vt:lpstr>投影片 1</vt:lpstr>
      <vt:lpstr>Where We Are Now</vt:lpstr>
      <vt:lpstr>Chapter Objectives</vt:lpstr>
      <vt:lpstr>投影片 4</vt:lpstr>
      <vt:lpstr>Estimating Projects </vt:lpstr>
      <vt:lpstr>Why Estimating Time and Cost Are Important</vt:lpstr>
      <vt:lpstr>Factors Influencing the Quality of Estimates</vt:lpstr>
      <vt:lpstr>Developing Work Package Estimates</vt:lpstr>
      <vt:lpstr>Estimating Guidelines for Times,  Costs, and Resources</vt:lpstr>
      <vt:lpstr>Top-Down versus Bottom-Up Estimating</vt:lpstr>
      <vt:lpstr>Top-Down versus Bottom-Up Estimating</vt:lpstr>
      <vt:lpstr>Estimating Projects: Preferred Approach</vt:lpstr>
      <vt:lpstr>Top-Down Approaches for Estimating Project Times and Costs</vt:lpstr>
      <vt:lpstr>Apportion Method of Allocating Project Costs Using the Work Breakdown Structure</vt:lpstr>
      <vt:lpstr>Simplified Basic Function Point Count Process  for a Prospective Project or Deliverable</vt:lpstr>
      <vt:lpstr>Example:  Function Point Count Method</vt:lpstr>
      <vt:lpstr>Bottom-Up Approaches for Estimating Project Times and Costs</vt:lpstr>
      <vt:lpstr>Range Estimating Template</vt:lpstr>
      <vt:lpstr>Phase Estimating over Product Life Cycle</vt:lpstr>
      <vt:lpstr>Top-Down and Bottom-Up Estimates</vt:lpstr>
      <vt:lpstr>Level of Detail</vt:lpstr>
      <vt:lpstr>Types of Costs</vt:lpstr>
      <vt:lpstr>Contract Bid Summary Costs</vt:lpstr>
      <vt:lpstr>Three Views of Cost</vt:lpstr>
      <vt:lpstr>Refining Estimates</vt:lpstr>
      <vt:lpstr>Estimating Database Templates</vt:lpstr>
      <vt:lpstr>Key Terms</vt:lpstr>
      <vt:lpstr>WBS Figure</vt:lpstr>
      <vt:lpstr>Learning Curves Unit Values</vt:lpstr>
      <vt:lpstr>Learning Curves Cumulative Values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5</dc:subject>
  <dc:creator>Charlie Cook - ccook@uwa.edu</dc:creator>
  <cp:lastModifiedBy>ASUS</cp:lastModifiedBy>
  <cp:revision>59</cp:revision>
  <cp:lastPrinted>1601-01-01T00:00:00Z</cp:lastPrinted>
  <dcterms:created xsi:type="dcterms:W3CDTF">1901-01-01T06:00:00Z</dcterms:created>
  <dcterms:modified xsi:type="dcterms:W3CDTF">2014-04-09T17:55:16Z</dcterms:modified>
</cp:coreProperties>
</file>