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685" r:id="rId2"/>
  </p:sldMasterIdLst>
  <p:notesMasterIdLst>
    <p:notesMasterId r:id="rId8"/>
  </p:notesMasterIdLst>
  <p:sldIdLst>
    <p:sldId id="256" r:id="rId3"/>
    <p:sldId id="261" r:id="rId4"/>
    <p:sldId id="262" r:id="rId5"/>
    <p:sldId id="263"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6" autoAdjust="0"/>
    <p:restoredTop sz="78995" autoAdjust="0"/>
  </p:normalViewPr>
  <p:slideViewPr>
    <p:cSldViewPr snapToGrid="0">
      <p:cViewPr varScale="1">
        <p:scale>
          <a:sx n="95" d="100"/>
          <a:sy n="95" d="100"/>
        </p:scale>
        <p:origin x="-119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F365E-011E-47DE-8416-78DB3BFB631E}" type="datetimeFigureOut">
              <a:rPr lang="en-US" smtClean="0"/>
              <a:pPr/>
              <a:t>6/10/2016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C9F2E-8A54-4032-B9C1-41ACFC65B10D}" type="slidenum">
              <a:rPr lang="en-US" smtClean="0"/>
              <a:pPr/>
              <a:t>‹#›</a:t>
            </a:fld>
            <a:endParaRPr lang="en-US" dirty="0"/>
          </a:p>
        </p:txBody>
      </p:sp>
    </p:spTree>
    <p:extLst>
      <p:ext uri="{BB962C8B-B14F-4D97-AF65-F5344CB8AC3E}">
        <p14:creationId xmlns:p14="http://schemas.microsoft.com/office/powerpoint/2010/main" xmlns="" val="3290765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In the previous </a:t>
            </a:r>
            <a:r>
              <a:rPr lang="en-US" sz="1200" b="0" i="0" u="none" strike="noStrike" kern="1200" baseline="0" dirty="0" smtClean="0">
                <a:solidFill>
                  <a:schemeClr val="tx1"/>
                </a:solidFill>
                <a:latin typeface="+mn-lt"/>
                <a:ea typeface="+mn-ea"/>
                <a:cs typeface="+mn-cs"/>
              </a:rPr>
              <a:t>six chapters, you gained a foundation of IS fundamentals. In Chapters 7–12, you will apply those fundamentals to learn how organizations use information</a:t>
            </a:r>
          </a:p>
          <a:p>
            <a:r>
              <a:rPr lang="en-US" sz="1200" b="0" i="0" u="none" strike="noStrike" kern="1200" baseline="0" dirty="0" smtClean="0">
                <a:solidFill>
                  <a:schemeClr val="tx1"/>
                </a:solidFill>
                <a:latin typeface="+mn-lt"/>
                <a:ea typeface="+mn-ea"/>
                <a:cs typeface="+mn-cs"/>
              </a:rPr>
              <a:t>systems to achieve their strategies. Chapters 7–12 are introduced using a cloud-based, mobile application for the healthcare industry. To our knowledge, the system described here does not yet exist. However, it is entirely plausible, may be an excellent entrepreneurial opportunity, and features some of today’s most  exciting emerging technology in one of today’s most important industries.</a:t>
            </a:r>
            <a:endParaRPr lang="en-US" dirty="0"/>
          </a:p>
        </p:txBody>
      </p:sp>
      <p:sp>
        <p:nvSpPr>
          <p:cNvPr id="4" name="Slide Number Placeholder 3"/>
          <p:cNvSpPr>
            <a:spLocks noGrp="1"/>
          </p:cNvSpPr>
          <p:nvPr>
            <p:ph type="sldNum" sz="quarter" idx="10"/>
          </p:nvPr>
        </p:nvSpPr>
        <p:spPr/>
        <p:txBody>
          <a:bodyPr/>
          <a:lstStyle/>
          <a:p>
            <a:fld id="{7BDC9F2E-8A54-4032-B9C1-41ACFC65B10D}" type="slidenum">
              <a:rPr lang="en-US" smtClean="0"/>
              <a:pPr/>
              <a:t>1</a:t>
            </a:fld>
            <a:endParaRPr lang="en-US" dirty="0"/>
          </a:p>
        </p:txBody>
      </p:sp>
    </p:spTree>
    <p:extLst>
      <p:ext uri="{BB962C8B-B14F-4D97-AF65-F5344CB8AC3E}">
        <p14:creationId xmlns:p14="http://schemas.microsoft.com/office/powerpoint/2010/main" xmlns="" val="171907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BA0911DD-4503-4F3D-8F68-E1E8B0DC0DD6}" type="slidenum">
              <a:rPr lang="en-US" smtClean="0"/>
              <a:pPr>
                <a:defRPr/>
              </a:pPr>
              <a:t>2</a:t>
            </a:fld>
            <a:endParaRPr lang="en-US" dirty="0" smtClean="0"/>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figure shows the major actors involved in this system. Using PRIDE, exercise workout data is collected from devices that conform to the ANT protocol, which is a personal network communications protocol implemented by exercise equipment.</a:t>
            </a:r>
            <a:r>
              <a:rPr lang="en-US" sz="1200" b="0" i="0" u="none" strike="noStrike" kern="1200" baseline="0" dirty="0" smtClean="0">
                <a:solidFill>
                  <a:schemeClr val="tx1"/>
                </a:solidFill>
                <a:effectLst/>
                <a:latin typeface="+mn-lt"/>
                <a:ea typeface="+mn-ea"/>
                <a:cs typeface="+mn-cs"/>
              </a:rPr>
              <a:t> The </a:t>
            </a:r>
            <a:r>
              <a:rPr lang="en-US" sz="1200" b="0" i="0" u="none" strike="noStrike" kern="1200" baseline="0" dirty="0" smtClean="0">
                <a:solidFill>
                  <a:schemeClr val="tx1"/>
                </a:solidFill>
                <a:latin typeface="+mn-lt"/>
                <a:ea typeface="+mn-ea"/>
                <a:cs typeface="+mn-cs"/>
              </a:rPr>
              <a:t>exercise data is stored in a cloud database.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Once the data is stored in the cloud, individuals, healthcare professionals, health clubs insurance companies, and employers can query and obtain exercise reports.</a:t>
            </a:r>
          </a:p>
        </p:txBody>
      </p:sp>
    </p:spTree>
    <p:extLst>
      <p:ext uri="{BB962C8B-B14F-4D97-AF65-F5344CB8AC3E}">
        <p14:creationId xmlns:p14="http://schemas.microsoft.com/office/powerpoint/2010/main" xmlns="" val="369993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C9F2E-8A54-4032-B9C1-41ACFC65B10D}" type="slidenum">
              <a:rPr lang="en-US" smtClean="0"/>
              <a:pPr/>
              <a:t>5</a:t>
            </a:fld>
            <a:endParaRPr lang="en-US" dirty="0"/>
          </a:p>
        </p:txBody>
      </p:sp>
    </p:spTree>
    <p:extLst>
      <p:ext uri="{BB962C8B-B14F-4D97-AF65-F5344CB8AC3E}">
        <p14:creationId xmlns:p14="http://schemas.microsoft.com/office/powerpoint/2010/main" xmlns="" val="170208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3 Slide">
    <p:bg>
      <p:bgPr>
        <a:solidFill>
          <a:srgbClr val="F2F2F2"/>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subTitle" idx="1" hasCustomPrompt="1"/>
          </p:nvPr>
        </p:nvSpPr>
        <p:spPr>
          <a:xfrm>
            <a:off x="1828800" y="3886200"/>
            <a:ext cx="8737600" cy="1219200"/>
          </a:xfrm>
          <a:solidFill>
            <a:srgbClr val="FFFAFA"/>
          </a:solidFill>
          <a:ln w="25400">
            <a:solidFill>
              <a:schemeClr val="accent1"/>
            </a:solidFill>
          </a:ln>
        </p:spPr>
        <p:txBody>
          <a:bodyPr anchor="ctr"/>
          <a:lstStyle>
            <a:lvl1pPr marL="0" marR="0" indent="0" algn="ctr" defTabSz="914400" rtl="0" eaLnBrk="1" fontAlgn="base" latinLnBrk="0" hangingPunct="1">
              <a:lnSpc>
                <a:spcPct val="100000"/>
              </a:lnSpc>
              <a:spcBef>
                <a:spcPct val="20000"/>
              </a:spcBef>
              <a:spcAft>
                <a:spcPct val="0"/>
              </a:spcAft>
              <a:buClr>
                <a:schemeClr val="accent1"/>
              </a:buClr>
              <a:buSzPct val="65000"/>
              <a:buFont typeface="Arial" pitchFamily="34" charset="0"/>
              <a:buNone/>
              <a:tabLst/>
              <a:defRPr sz="4400">
                <a:solidFill>
                  <a:schemeClr val="tx1"/>
                </a:solidFill>
                <a:latin typeface="Arial" pitchFamily="34" charset="0"/>
                <a:ea typeface="Verdana" pitchFamily="34" charset="0"/>
                <a:cs typeface="Arial" pitchFamily="34" charset="0"/>
              </a:defRPr>
            </a:lvl1pPr>
          </a:lstStyle>
          <a:p>
            <a:r>
              <a:rPr lang="en-US" dirty="0" smtClean="0"/>
              <a:t>Click To Edit Master Subtitle Style</a:t>
            </a:r>
          </a:p>
        </p:txBody>
      </p:sp>
      <p:sp>
        <p:nvSpPr>
          <p:cNvPr id="10" name="Title 9"/>
          <p:cNvSpPr>
            <a:spLocks noGrp="1"/>
          </p:cNvSpPr>
          <p:nvPr>
            <p:ph type="title" hasCustomPrompt="1"/>
          </p:nvPr>
        </p:nvSpPr>
        <p:spPr>
          <a:xfrm>
            <a:off x="3666436" y="1524000"/>
            <a:ext cx="4920974" cy="1905000"/>
          </a:xfr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lstStyle>
            <a:lvl1pPr algn="ctr" rtl="0" eaLnBrk="0" fontAlgn="base" hangingPunct="0">
              <a:spcBef>
                <a:spcPct val="0"/>
              </a:spcBef>
              <a:spcAft>
                <a:spcPct val="0"/>
              </a:spcAft>
              <a:defRPr lang="en-US" sz="4800" b="0" kern="1200" dirty="0">
                <a:solidFill>
                  <a:schemeClr val="tx1"/>
                </a:solidFill>
                <a:latin typeface="Arial" pitchFamily="34" charset="0"/>
                <a:ea typeface="Verdana" pitchFamily="34" charset="0"/>
                <a:cs typeface="Arial" pitchFamily="34" charset="0"/>
              </a:defRPr>
            </a:lvl1pPr>
          </a:lstStyle>
          <a:p>
            <a:r>
              <a:rPr lang="en-US" dirty="0" smtClean="0"/>
              <a:t>Click To Edit Master Title Style</a:t>
            </a:r>
            <a:endParaRPr lang="en-US" dirty="0"/>
          </a:p>
        </p:txBody>
      </p:sp>
      <p:sp>
        <p:nvSpPr>
          <p:cNvPr id="4" name="Footer Placeholder 4"/>
          <p:cNvSpPr>
            <a:spLocks noGrp="1"/>
          </p:cNvSpPr>
          <p:nvPr>
            <p:ph type="ftr" sz="quarter" idx="10"/>
          </p:nvPr>
        </p:nvSpPr>
        <p:spPr>
          <a:xfrm>
            <a:off x="1977723"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Tree>
    <p:extLst>
      <p:ext uri="{BB962C8B-B14F-4D97-AF65-F5344CB8AC3E}">
        <p14:creationId xmlns:p14="http://schemas.microsoft.com/office/powerpoint/2010/main" xmlns="" val="22320410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mparison">
    <p:bg>
      <p:bgPr>
        <a:solidFill>
          <a:srgbClr val="F2F2F2"/>
        </a:solidFill>
        <a:effectLst/>
      </p:bgPr>
    </p:bg>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a:xfrm>
            <a:off x="2005492" y="6248400"/>
            <a:ext cx="8229600" cy="304800"/>
          </a:xfrm>
        </p:spPr>
        <p:txBody>
          <a:bodyPr vert="horz" lIns="91440" tIns="45720" rIns="91440" bIns="45720" rtlCol="0" anchor="ctr"/>
          <a:lstStyle>
            <a:lvl1pPr>
              <a:defRPr lang="en-US" smtClean="0">
                <a:solidFill>
                  <a:srgbClr val="000A1E"/>
                </a:solidFill>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Part3-</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60320934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Comparison">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097280"/>
          </a:xfrm>
          <a:solidFill>
            <a:srgbClr val="FAF1BC"/>
          </a:solidFill>
          <a:ln w="12700">
            <a:solidFill>
              <a:schemeClr val="tx1"/>
            </a:solidFill>
          </a:ln>
        </p:spPr>
        <p:txBody>
          <a:bodyPr anchor="ctr"/>
          <a:lstStyle>
            <a:lvl1pPr>
              <a:defRPr lang="en-US"/>
            </a:lvl1pPr>
          </a:lstStyle>
          <a:p>
            <a:pPr lvl="0"/>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2928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172200" y="2505074"/>
            <a:ext cx="5183188" cy="11068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Footer Placeholder 4"/>
          <p:cNvSpPr>
            <a:spLocks noGrp="1"/>
          </p:cNvSpPr>
          <p:nvPr>
            <p:ph type="ftr" sz="quarter" idx="10"/>
          </p:nvPr>
        </p:nvSpPr>
        <p:spPr>
          <a:xfrm>
            <a:off x="199224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Part3-</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6672804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ontentch1">
    <p:bg>
      <p:bgPr>
        <a:solidFill>
          <a:srgbClr val="F2F2F2"/>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1892300" y="6248400"/>
            <a:ext cx="8432800" cy="304800"/>
          </a:xfrm>
        </p:spPr>
        <p:txBody>
          <a:bodyPr/>
          <a:lstStyle>
            <a:lvl1pPr>
              <a:defRPr/>
            </a:lvl1pPr>
          </a:lstStyle>
          <a:p>
            <a:r>
              <a:rPr lang="en-US" dirty="0" smtClean="0"/>
              <a:t>Copyright © 2017 Pearson Education, Inc.</a:t>
            </a:r>
          </a:p>
        </p:txBody>
      </p:sp>
      <p:pic>
        <p:nvPicPr>
          <p:cNvPr id="4" name="Picture 4" descr="disclaimer"/>
          <p:cNvPicPr>
            <a:picLocks noChangeAspect="1" noChangeArrowheads="1"/>
          </p:cNvPicPr>
          <p:nvPr/>
        </p:nvPicPr>
        <p:blipFill>
          <a:blip r:embed="rId2" cstate="print"/>
          <a:srcRect/>
          <a:stretch>
            <a:fillRect/>
          </a:stretch>
        </p:blipFill>
        <p:spPr bwMode="auto">
          <a:xfrm>
            <a:off x="2286000" y="1447801"/>
            <a:ext cx="7467600" cy="2265363"/>
          </a:xfrm>
          <a:prstGeom prst="rect">
            <a:avLst/>
          </a:prstGeom>
          <a:noFill/>
          <a:ln w="9525">
            <a:noFill/>
            <a:miter lim="800000"/>
            <a:headEnd/>
            <a:tailEnd/>
          </a:ln>
        </p:spPr>
      </p:pic>
      <p:pic>
        <p:nvPicPr>
          <p:cNvPr id="5" name="Picture 4"/>
          <p:cNvPicPr>
            <a:picLocks noChangeAspect="1"/>
          </p:cNvPicPr>
          <p:nvPr/>
        </p:nvPicPr>
        <p:blipFill>
          <a:blip r:embed="rId3" cstate="print"/>
          <a:stretch>
            <a:fillRect/>
          </a:stretch>
        </p:blipFill>
        <p:spPr>
          <a:xfrm>
            <a:off x="2922714" y="3820012"/>
            <a:ext cx="6943725" cy="1457325"/>
          </a:xfrm>
          <a:prstGeom prst="rect">
            <a:avLst/>
          </a:prstGeom>
        </p:spPr>
      </p:pic>
    </p:spTree>
    <p:extLst>
      <p:ext uri="{BB962C8B-B14F-4D97-AF65-F5344CB8AC3E}">
        <p14:creationId xmlns:p14="http://schemas.microsoft.com/office/powerpoint/2010/main" xmlns="" val="12594556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438" y="365759"/>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4"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p>
        </p:txBody>
      </p:sp>
      <p:sp>
        <p:nvSpPr>
          <p:cNvPr id="5" name="Text Placeholder 2"/>
          <p:cNvSpPr>
            <a:spLocks noGrp="1"/>
          </p:cNvSpPr>
          <p:nvPr>
            <p:ph idx="1"/>
          </p:nvPr>
        </p:nvSpPr>
        <p:spPr bwMode="auto">
          <a:xfrm>
            <a:off x="772583" y="1559616"/>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lvl1pPr marL="228600" indent="-228600">
              <a:buFont typeface="Arial" pitchFamily="34" charset="0"/>
              <a:buChar char="•"/>
              <a:tabLst/>
              <a:defRPr/>
            </a:lvl1pPr>
            <a:lvl2pPr marL="463550" indent="-238125">
              <a:buClr>
                <a:srgbClr val="000A1E"/>
              </a:buClr>
              <a:buFont typeface="Arial" pitchFamily="34" charset="0"/>
              <a:buChar char="•"/>
              <a:defRPr/>
            </a:lvl2pPr>
            <a:lvl3pPr marL="622300" indent="-277813">
              <a:buClr>
                <a:srgbClr val="000A1E"/>
              </a:buClr>
              <a:buFont typeface="Arial" panose="020B0604020202020204" pitchFamily="34" charset="0"/>
              <a:buChar char="–"/>
              <a:tabLst/>
              <a:defRPr/>
            </a:lvl3pPr>
            <a:lvl4pPr marL="1087438" indent="-346075">
              <a:buClr>
                <a:srgbClr val="000A1E"/>
              </a:buClr>
              <a:buFont typeface="Wingdings" pitchFamily="2" charset="2"/>
              <a:buChar char="Ø"/>
              <a:defRPr/>
            </a:lvl4pPr>
            <a:lvl5pPr marL="1316038" indent="-346075">
              <a:buClr>
                <a:srgbClr val="000A1E"/>
              </a:buClr>
              <a:buFont typeface="Courier New" pitchFamily="49" charset="0"/>
              <a:buChar char="o"/>
              <a:defRPr/>
            </a:lvl5pPr>
          </a:lstStyle>
          <a:p>
            <a:pPr lvl="0"/>
            <a:r>
              <a:rPr lang="en-US" dirty="0" smtClean="0"/>
              <a:t>Click to edit Master text styles</a:t>
            </a:r>
          </a:p>
          <a:p>
            <a:pPr lvl="2"/>
            <a:r>
              <a:rPr lang="en-US" dirty="0" smtClean="0"/>
              <a:t>Second level</a:t>
            </a:r>
          </a:p>
          <a:p>
            <a:pPr lvl="3"/>
            <a:r>
              <a:rPr lang="en-US" dirty="0" smtClean="0"/>
              <a:t>Third level</a:t>
            </a:r>
          </a:p>
        </p:txBody>
      </p:sp>
      <p:sp>
        <p:nvSpPr>
          <p:cNvPr id="3" name="TextBox 2"/>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a:t>
            </a:r>
            <a:r>
              <a:rPr lang="en-US" sz="1400" baseline="0" dirty="0" smtClean="0">
                <a:latin typeface="Arial" panose="020B0604020202020204" pitchFamily="34" charset="0"/>
                <a:cs typeface="Arial" panose="020B0604020202020204" pitchFamily="34" charset="0"/>
              </a:rPr>
              <a:t>rt 3</a:t>
            </a:r>
            <a:r>
              <a:rPr lang="en-US" sz="1400" dirty="0" smtClean="0">
                <a:latin typeface="Arial" panose="020B0604020202020204" pitchFamily="34" charset="0"/>
                <a:cs typeface="Arial" panose="020B0604020202020204" pitchFamily="34" charset="0"/>
              </a:rPr>
              <a:t>-</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89181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641" y="365126"/>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3"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p>
        </p:txBody>
      </p:sp>
      <p:sp>
        <p:nvSpPr>
          <p:cNvPr id="4" name="TextBox 3"/>
          <p:cNvSpPr txBox="1"/>
          <p:nvPr/>
        </p:nvSpPr>
        <p:spPr>
          <a:xfrm>
            <a:off x="10160000" y="6248401"/>
            <a:ext cx="1219200" cy="307777"/>
          </a:xfrm>
          <a:prstGeom prst="rect">
            <a:avLst/>
          </a:prstGeom>
          <a:noFill/>
        </p:spPr>
        <p:txBody>
          <a:bodyPr wrap="square" rtlCol="0">
            <a:spAutoFit/>
          </a:bodyPr>
          <a:lstStyle/>
          <a:p>
            <a:pPr algn="r"/>
            <a:r>
              <a:rPr lang="en-US" sz="1400" baseline="0" dirty="0" smtClean="0">
                <a:latin typeface="Arial" panose="020B0604020202020204" pitchFamily="34" charset="0"/>
                <a:cs typeface="Arial" panose="020B0604020202020204" pitchFamily="34" charset="0"/>
              </a:rPr>
              <a:t>Part 3-</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947962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mparison">
    <p:bg>
      <p:bgPr>
        <a:solidFill>
          <a:srgbClr val="F2F2F2"/>
        </a:solidFill>
        <a:effectLst/>
      </p:bgPr>
    </p:bg>
    <p:spTree>
      <p:nvGrpSpPr>
        <p:cNvPr id="1" name=""/>
        <p:cNvGrpSpPr/>
        <p:nvPr/>
      </p:nvGrpSpPr>
      <p:grpSpPr>
        <a:xfrm>
          <a:off x="0" y="0"/>
          <a:ext cx="0" cy="0"/>
          <a:chOff x="0" y="0"/>
          <a:chExt cx="0" cy="0"/>
        </a:xfrm>
      </p:grpSpPr>
      <p:sp>
        <p:nvSpPr>
          <p:cNvPr id="10" name="Footer Placeholder 4"/>
          <p:cNvSpPr>
            <a:spLocks noGrp="1"/>
          </p:cNvSpPr>
          <p:nvPr>
            <p:ph type="ftr" sz="quarter" idx="10"/>
          </p:nvPr>
        </p:nvSpPr>
        <p:spPr>
          <a:xfrm>
            <a:off x="2005492" y="6248400"/>
            <a:ext cx="8229600" cy="304800"/>
          </a:xfrm>
        </p:spPr>
        <p:txBody>
          <a:bodyPr vert="horz" lIns="91440" tIns="45720" rIns="91440" bIns="45720" rtlCol="0" anchor="ctr"/>
          <a:lstStyle>
            <a:lvl1pPr>
              <a:defRPr lang="en-US" smtClean="0">
                <a:solidFill>
                  <a:srgbClr val="000A1E"/>
                </a:solidFill>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a:t>
            </a:r>
            <a:r>
              <a:rPr lang="en-US" sz="1400" baseline="0" dirty="0" smtClean="0">
                <a:latin typeface="Arial" panose="020B0604020202020204" pitchFamily="34" charset="0"/>
                <a:cs typeface="Arial" panose="020B0604020202020204" pitchFamily="34" charset="0"/>
              </a:rPr>
              <a:t> 3</a:t>
            </a:r>
            <a:r>
              <a:rPr lang="en-US" sz="1400" dirty="0" smtClean="0">
                <a:latin typeface="Arial" panose="020B0604020202020204" pitchFamily="34" charset="0"/>
                <a:cs typeface="Arial" panose="020B0604020202020204" pitchFamily="34" charset="0"/>
              </a:rPr>
              <a:t>-</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8472767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omparison">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097280"/>
          </a:xfrm>
          <a:solidFill>
            <a:srgbClr val="FAF1BC"/>
          </a:solidFill>
          <a:ln w="12700">
            <a:solidFill>
              <a:schemeClr val="tx1"/>
            </a:solidFill>
          </a:ln>
        </p:spPr>
        <p:txBody>
          <a:bodyPr anchor="ctr"/>
          <a:lstStyle>
            <a:lvl1pPr>
              <a:defRPr lang="en-US"/>
            </a:lvl1pPr>
          </a:lstStyle>
          <a:p>
            <a:pPr lvl="0"/>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2928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6172200" y="2505074"/>
            <a:ext cx="5183188" cy="110680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Footer Placeholder 4"/>
          <p:cNvSpPr>
            <a:spLocks noGrp="1"/>
          </p:cNvSpPr>
          <p:nvPr>
            <p:ph type="ftr" sz="quarter" idx="10"/>
          </p:nvPr>
        </p:nvSpPr>
        <p:spPr>
          <a:xfrm>
            <a:off x="199224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
        <p:nvSpPr>
          <p:cNvPr id="11" name="TextBox 10"/>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Part</a:t>
            </a:r>
            <a:r>
              <a:rPr lang="en-US" sz="1400" baseline="0" dirty="0" smtClean="0">
                <a:latin typeface="Arial" panose="020B0604020202020204" pitchFamily="34" charset="0"/>
                <a:cs typeface="Arial" panose="020B0604020202020204" pitchFamily="34" charset="0"/>
              </a:rPr>
              <a:t> 3</a:t>
            </a:r>
            <a:r>
              <a:rPr lang="en-US" sz="1400" dirty="0" smtClean="0">
                <a:latin typeface="Arial" panose="020B0604020202020204" pitchFamily="34" charset="0"/>
                <a:cs typeface="Arial" panose="020B0604020202020204" pitchFamily="34" charset="0"/>
              </a:rPr>
              <a:t>-</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291691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and Contentch1">
    <p:bg>
      <p:bgPr>
        <a:solidFill>
          <a:srgbClr val="F2F2F2"/>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1892300" y="6248400"/>
            <a:ext cx="8432800" cy="304800"/>
          </a:xfrm>
        </p:spPr>
        <p:txBody>
          <a:bodyPr/>
          <a:lstStyle>
            <a:lvl1pPr>
              <a:defRPr/>
            </a:lvl1pPr>
          </a:lstStyle>
          <a:p>
            <a:r>
              <a:rPr lang="en-US" dirty="0" smtClean="0"/>
              <a:t>Copyright © 2017 Pearson Education, Inc.</a:t>
            </a:r>
          </a:p>
        </p:txBody>
      </p:sp>
      <p:pic>
        <p:nvPicPr>
          <p:cNvPr id="4" name="Picture 4" descr="disclaimer"/>
          <p:cNvPicPr>
            <a:picLocks noChangeAspect="1" noChangeArrowheads="1"/>
          </p:cNvPicPr>
          <p:nvPr/>
        </p:nvPicPr>
        <p:blipFill>
          <a:blip r:embed="rId2" cstate="print"/>
          <a:srcRect/>
          <a:stretch>
            <a:fillRect/>
          </a:stretch>
        </p:blipFill>
        <p:spPr bwMode="auto">
          <a:xfrm>
            <a:off x="2286000" y="1447801"/>
            <a:ext cx="7467600" cy="2265363"/>
          </a:xfrm>
          <a:prstGeom prst="rect">
            <a:avLst/>
          </a:prstGeom>
          <a:noFill/>
          <a:ln w="9525">
            <a:noFill/>
            <a:miter lim="800000"/>
            <a:headEnd/>
            <a:tailEnd/>
          </a:ln>
        </p:spPr>
      </p:pic>
      <p:pic>
        <p:nvPicPr>
          <p:cNvPr id="5" name="Picture 4"/>
          <p:cNvPicPr>
            <a:picLocks noChangeAspect="1"/>
          </p:cNvPicPr>
          <p:nvPr/>
        </p:nvPicPr>
        <p:blipFill>
          <a:blip r:embed="rId3" cstate="print"/>
          <a:stretch>
            <a:fillRect/>
          </a:stretch>
        </p:blipFill>
        <p:spPr>
          <a:xfrm>
            <a:off x="2922714" y="3820012"/>
            <a:ext cx="6943725" cy="1457325"/>
          </a:xfrm>
          <a:prstGeom prst="rect">
            <a:avLst/>
          </a:prstGeom>
        </p:spPr>
      </p:pic>
    </p:spTree>
    <p:extLst>
      <p:ext uri="{BB962C8B-B14F-4D97-AF65-F5344CB8AC3E}">
        <p14:creationId xmlns:p14="http://schemas.microsoft.com/office/powerpoint/2010/main" xmlns="" val="23108012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3 Slide">
    <p:bg>
      <p:bgPr>
        <a:solidFill>
          <a:srgbClr val="F2F2F2"/>
        </a:solidFill>
        <a:effectLst/>
      </p:bgPr>
    </p:bg>
    <p:spTree>
      <p:nvGrpSpPr>
        <p:cNvPr id="1" name=""/>
        <p:cNvGrpSpPr/>
        <p:nvPr/>
      </p:nvGrpSpPr>
      <p:grpSpPr>
        <a:xfrm>
          <a:off x="0" y="0"/>
          <a:ext cx="0" cy="0"/>
          <a:chOff x="0" y="0"/>
          <a:chExt cx="0" cy="0"/>
        </a:xfrm>
      </p:grpSpPr>
      <p:sp>
        <p:nvSpPr>
          <p:cNvPr id="13" name="Rectangle 3"/>
          <p:cNvSpPr>
            <a:spLocks noGrp="1" noChangeArrowheads="1"/>
          </p:cNvSpPr>
          <p:nvPr>
            <p:ph type="subTitle" idx="1" hasCustomPrompt="1"/>
          </p:nvPr>
        </p:nvSpPr>
        <p:spPr>
          <a:xfrm>
            <a:off x="1828800" y="3886200"/>
            <a:ext cx="8737600" cy="1219200"/>
          </a:xfrm>
          <a:solidFill>
            <a:srgbClr val="FFFAFA"/>
          </a:solidFill>
          <a:ln w="25400">
            <a:solidFill>
              <a:schemeClr val="accent1"/>
            </a:solidFill>
          </a:ln>
        </p:spPr>
        <p:txBody>
          <a:bodyPr anchor="ctr"/>
          <a:lstStyle>
            <a:lvl1pPr marL="0" marR="0" indent="0" algn="ctr" defTabSz="914400" rtl="0" eaLnBrk="1" fontAlgn="base" latinLnBrk="0" hangingPunct="1">
              <a:lnSpc>
                <a:spcPct val="100000"/>
              </a:lnSpc>
              <a:spcBef>
                <a:spcPct val="20000"/>
              </a:spcBef>
              <a:spcAft>
                <a:spcPct val="0"/>
              </a:spcAft>
              <a:buClr>
                <a:schemeClr val="accent1"/>
              </a:buClr>
              <a:buSzPct val="65000"/>
              <a:buFont typeface="Arial" pitchFamily="34" charset="0"/>
              <a:buNone/>
              <a:tabLst/>
              <a:defRPr sz="4400">
                <a:solidFill>
                  <a:schemeClr val="tx1"/>
                </a:solidFill>
                <a:latin typeface="Arial" pitchFamily="34" charset="0"/>
                <a:ea typeface="Verdana" pitchFamily="34" charset="0"/>
                <a:cs typeface="Arial" pitchFamily="34" charset="0"/>
              </a:defRPr>
            </a:lvl1pPr>
          </a:lstStyle>
          <a:p>
            <a:r>
              <a:rPr lang="en-US" dirty="0" smtClean="0"/>
              <a:t>Click To Edit Master Subtitle Style</a:t>
            </a:r>
          </a:p>
        </p:txBody>
      </p:sp>
      <p:sp>
        <p:nvSpPr>
          <p:cNvPr id="10" name="Title 9"/>
          <p:cNvSpPr>
            <a:spLocks noGrp="1"/>
          </p:cNvSpPr>
          <p:nvPr>
            <p:ph type="title" hasCustomPrompt="1"/>
          </p:nvPr>
        </p:nvSpPr>
        <p:spPr>
          <a:xfrm>
            <a:off x="3666436" y="1524000"/>
            <a:ext cx="4920974" cy="1905000"/>
          </a:xfrm>
          <a:solidFill>
            <a:schemeClr val="bg1"/>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a:lstStyle>
            <a:lvl1pPr algn="ctr" rtl="0" eaLnBrk="0" fontAlgn="base" hangingPunct="0">
              <a:spcBef>
                <a:spcPct val="0"/>
              </a:spcBef>
              <a:spcAft>
                <a:spcPct val="0"/>
              </a:spcAft>
              <a:defRPr lang="en-US" sz="4800" b="0" kern="1200" dirty="0">
                <a:solidFill>
                  <a:schemeClr val="tx1"/>
                </a:solidFill>
                <a:latin typeface="Arial" pitchFamily="34" charset="0"/>
                <a:ea typeface="Verdana" pitchFamily="34" charset="0"/>
                <a:cs typeface="Arial" pitchFamily="34" charset="0"/>
              </a:defRPr>
            </a:lvl1pPr>
          </a:lstStyle>
          <a:p>
            <a:r>
              <a:rPr lang="en-US" dirty="0" smtClean="0"/>
              <a:t>Click To Edit Master Title Style</a:t>
            </a:r>
            <a:endParaRPr lang="en-US" dirty="0"/>
          </a:p>
        </p:txBody>
      </p:sp>
      <p:sp>
        <p:nvSpPr>
          <p:cNvPr id="4" name="Footer Placeholder 4"/>
          <p:cNvSpPr>
            <a:spLocks noGrp="1"/>
          </p:cNvSpPr>
          <p:nvPr>
            <p:ph type="ftr" sz="quarter" idx="10"/>
          </p:nvPr>
        </p:nvSpPr>
        <p:spPr>
          <a:xfrm>
            <a:off x="1977723"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endParaRPr lang="en-US" dirty="0"/>
          </a:p>
        </p:txBody>
      </p:sp>
    </p:spTree>
    <p:extLst>
      <p:ext uri="{BB962C8B-B14F-4D97-AF65-F5344CB8AC3E}">
        <p14:creationId xmlns:p14="http://schemas.microsoft.com/office/powerpoint/2010/main" xmlns="" val="1439239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438" y="365759"/>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4"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p>
        </p:txBody>
      </p:sp>
      <p:sp>
        <p:nvSpPr>
          <p:cNvPr id="5" name="Text Placeholder 2"/>
          <p:cNvSpPr>
            <a:spLocks noGrp="1"/>
          </p:cNvSpPr>
          <p:nvPr>
            <p:ph idx="1"/>
          </p:nvPr>
        </p:nvSpPr>
        <p:spPr bwMode="auto">
          <a:xfrm>
            <a:off x="772583" y="1559616"/>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lvl1pPr marL="228600" indent="-228600">
              <a:buFont typeface="Arial" pitchFamily="34" charset="0"/>
              <a:buChar char="•"/>
              <a:tabLst/>
              <a:defRPr/>
            </a:lvl1pPr>
            <a:lvl2pPr marL="463550" indent="-238125">
              <a:buClr>
                <a:srgbClr val="000A1E"/>
              </a:buClr>
              <a:buFont typeface="Arial" pitchFamily="34" charset="0"/>
              <a:buChar char="•"/>
              <a:defRPr/>
            </a:lvl2pPr>
            <a:lvl3pPr marL="622300" indent="-277813">
              <a:buClr>
                <a:srgbClr val="000A1E"/>
              </a:buClr>
              <a:buFont typeface="Arial" panose="020B0604020202020204" pitchFamily="34" charset="0"/>
              <a:buChar char="–"/>
              <a:tabLst/>
              <a:defRPr/>
            </a:lvl3pPr>
            <a:lvl4pPr marL="1087438" indent="-346075">
              <a:buClr>
                <a:srgbClr val="000A1E"/>
              </a:buClr>
              <a:buFont typeface="Wingdings" pitchFamily="2" charset="2"/>
              <a:buChar char="Ø"/>
              <a:defRPr/>
            </a:lvl4pPr>
            <a:lvl5pPr marL="1316038" indent="-346075">
              <a:buClr>
                <a:srgbClr val="000A1E"/>
              </a:buClr>
              <a:buFont typeface="Courier New" pitchFamily="49" charset="0"/>
              <a:buChar char="o"/>
              <a:defRPr/>
            </a:lvl5pPr>
          </a:lstStyle>
          <a:p>
            <a:pPr lvl="0"/>
            <a:r>
              <a:rPr lang="en-US" dirty="0" smtClean="0"/>
              <a:t>Click to edit Master text styles</a:t>
            </a:r>
          </a:p>
          <a:p>
            <a:pPr lvl="2"/>
            <a:r>
              <a:rPr lang="en-US" dirty="0" smtClean="0"/>
              <a:t>Second level</a:t>
            </a:r>
          </a:p>
          <a:p>
            <a:pPr lvl="3"/>
            <a:r>
              <a:rPr lang="en-US" dirty="0" smtClean="0"/>
              <a:t>Third level</a:t>
            </a:r>
          </a:p>
        </p:txBody>
      </p:sp>
      <p:sp>
        <p:nvSpPr>
          <p:cNvPr id="3" name="TextBox 2"/>
          <p:cNvSpPr txBox="1"/>
          <p:nvPr/>
        </p:nvSpPr>
        <p:spPr>
          <a:xfrm>
            <a:off x="10160000" y="6248401"/>
            <a:ext cx="1219200" cy="307777"/>
          </a:xfrm>
          <a:prstGeom prst="rect">
            <a:avLst/>
          </a:prstGeom>
          <a:noFill/>
        </p:spPr>
        <p:txBody>
          <a:bodyPr wrap="square" rtlCol="0">
            <a:spAutoFit/>
          </a:bodyPr>
          <a:lstStyle/>
          <a:p>
            <a:pPr algn="r"/>
            <a:r>
              <a:rPr lang="en-US" sz="1400" dirty="0" smtClean="0">
                <a:latin typeface="Arial" panose="020B0604020202020204" pitchFamily="34" charset="0"/>
                <a:cs typeface="Arial" panose="020B0604020202020204" pitchFamily="34" charset="0"/>
              </a:rPr>
              <a:t>Pa</a:t>
            </a:r>
            <a:r>
              <a:rPr lang="en-US" sz="1400" baseline="0" dirty="0" smtClean="0">
                <a:latin typeface="Arial" panose="020B0604020202020204" pitchFamily="34" charset="0"/>
                <a:cs typeface="Arial" panose="020B0604020202020204" pitchFamily="34" charset="0"/>
              </a:rPr>
              <a:t>rt3</a:t>
            </a:r>
            <a:r>
              <a:rPr lang="en-US" sz="1400" dirty="0" smtClean="0">
                <a:latin typeface="Arial" panose="020B0604020202020204" pitchFamily="34" charset="0"/>
                <a:cs typeface="Arial" panose="020B0604020202020204" pitchFamily="34" charset="0"/>
              </a:rPr>
              <a:t>-</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017817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4641" y="365126"/>
            <a:ext cx="10515600" cy="1097280"/>
          </a:xfrm>
          <a:solidFill>
            <a:srgbClr val="FAF1BC"/>
          </a:solidFill>
          <a:ln w="12700">
            <a:solidFill>
              <a:schemeClr val="tx1"/>
            </a:solidFill>
          </a:ln>
        </p:spPr>
        <p:txBody>
          <a:bodyPr anchor="ctr"/>
          <a:lstStyle>
            <a:lvl1pPr>
              <a:defRPr lang="en-US" dirty="0"/>
            </a:lvl1pPr>
          </a:lstStyle>
          <a:p>
            <a:pPr lvl="0"/>
            <a:r>
              <a:rPr lang="en-US" dirty="0" smtClean="0"/>
              <a:t>Click To Edit Master Title Style</a:t>
            </a:r>
            <a:endParaRPr lang="en-US" dirty="0"/>
          </a:p>
        </p:txBody>
      </p:sp>
      <p:sp>
        <p:nvSpPr>
          <p:cNvPr id="3" name="Footer Placeholder 4"/>
          <p:cNvSpPr>
            <a:spLocks noGrp="1"/>
          </p:cNvSpPr>
          <p:nvPr>
            <p:ph type="ftr" sz="quarter" idx="10"/>
          </p:nvPr>
        </p:nvSpPr>
        <p:spPr>
          <a:xfrm>
            <a:off x="1990975" y="6248400"/>
            <a:ext cx="8229600" cy="304800"/>
          </a:xfrm>
        </p:spPr>
        <p:txBody>
          <a:bodyPr/>
          <a:lstStyle>
            <a:lvl1pPr>
              <a:defRPr>
                <a:latin typeface="Arial" panose="020B0604020202020204" pitchFamily="34" charset="0"/>
                <a:cs typeface="Arial" panose="020B0604020202020204" pitchFamily="34" charset="0"/>
              </a:defRPr>
            </a:lvl1pPr>
          </a:lstStyle>
          <a:p>
            <a:r>
              <a:rPr lang="en-US" dirty="0" smtClean="0"/>
              <a:t>Copyright © 2017 Pearson Education, Inc.</a:t>
            </a:r>
          </a:p>
        </p:txBody>
      </p:sp>
      <p:sp>
        <p:nvSpPr>
          <p:cNvPr id="4" name="TextBox 3"/>
          <p:cNvSpPr txBox="1"/>
          <p:nvPr/>
        </p:nvSpPr>
        <p:spPr>
          <a:xfrm>
            <a:off x="10160000" y="6248401"/>
            <a:ext cx="1219200" cy="307777"/>
          </a:xfrm>
          <a:prstGeom prst="rect">
            <a:avLst/>
          </a:prstGeom>
          <a:noFill/>
        </p:spPr>
        <p:txBody>
          <a:bodyPr wrap="square" rtlCol="0">
            <a:spAutoFit/>
          </a:bodyPr>
          <a:lstStyle/>
          <a:p>
            <a:pPr algn="r"/>
            <a:r>
              <a:rPr lang="en-US" sz="1400" baseline="0" dirty="0" smtClean="0">
                <a:latin typeface="Arial" panose="020B0604020202020204" pitchFamily="34" charset="0"/>
                <a:cs typeface="Arial" panose="020B0604020202020204" pitchFamily="34" charset="0"/>
              </a:rPr>
              <a:t>Part3-</a:t>
            </a:r>
            <a:fld id="{4228BD1C-C212-4E35-9B32-BE5CA5ABAFDF}" type="slidenum">
              <a:rPr lang="en-US" sz="1400" smtClean="0">
                <a:latin typeface="Arial" panose="020B0604020202020204" pitchFamily="34" charset="0"/>
                <a:cs typeface="Arial" panose="020B0604020202020204" pitchFamily="34" charset="0"/>
              </a:rPr>
              <a:pPr algn="r"/>
              <a:t>‹#›</a:t>
            </a:fld>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6254065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7" name="Freeform 6"/>
          <p:cNvSpPr/>
          <p:nvPr/>
        </p:nvSpPr>
        <p:spPr>
          <a:xfrm>
            <a:off x="-4233" y="5579166"/>
            <a:ext cx="4766733" cy="126558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8" name="Freeform 7"/>
          <p:cNvSpPr/>
          <p:nvPr/>
        </p:nvSpPr>
        <p:spPr>
          <a:xfrm>
            <a:off x="13758" y="5579166"/>
            <a:ext cx="12194117" cy="130865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rgbClr val="FFDB7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1028" name="Title Placeholder 1"/>
          <p:cNvSpPr>
            <a:spLocks noGrp="1"/>
          </p:cNvSpPr>
          <p:nvPr>
            <p:ph type="title"/>
          </p:nvPr>
        </p:nvSpPr>
        <p:spPr bwMode="auto">
          <a:xfrm>
            <a:off x="857894" y="365125"/>
            <a:ext cx="10515600" cy="1097280"/>
          </a:xfrm>
          <a:prstGeom prst="rect">
            <a:avLst/>
          </a:prstGeom>
          <a:solidFill>
            <a:srgbClr val="FAF1BC"/>
          </a:solidFill>
          <a:ln w="12700">
            <a:solidFill>
              <a:schemeClr val="tx1"/>
            </a:solidFill>
          </a:ln>
          <a:extLst/>
        </p:spPr>
        <p:txBody>
          <a:bodyPr anchor="ctr"/>
          <a:lstStyle/>
          <a:p>
            <a:pPr lvl="0"/>
            <a:r>
              <a:rPr lang="en-US" smtClean="0"/>
              <a:t>Click to edit Master title style</a:t>
            </a:r>
            <a:endParaRPr lang="en-US" dirty="0" smtClean="0"/>
          </a:p>
        </p:txBody>
      </p:sp>
      <p:sp>
        <p:nvSpPr>
          <p:cNvPr id="1029" name="Text Placeholder 2"/>
          <p:cNvSpPr>
            <a:spLocks noGrp="1"/>
          </p:cNvSpPr>
          <p:nvPr>
            <p:ph type="body" idx="1"/>
          </p:nvPr>
        </p:nvSpPr>
        <p:spPr bwMode="auto">
          <a:xfrm>
            <a:off x="868622" y="1591710"/>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3"/>
            <a:r>
              <a:rPr lang="en-US" smtClean="0"/>
              <a:t>Second level</a:t>
            </a:r>
          </a:p>
          <a:p>
            <a:pPr lvl="4"/>
            <a:r>
              <a:rPr lang="en-US" smtClean="0"/>
              <a:t>Third level</a:t>
            </a:r>
          </a:p>
        </p:txBody>
      </p:sp>
      <p:sp>
        <p:nvSpPr>
          <p:cNvPr id="5" name="Footer Placeholder 4"/>
          <p:cNvSpPr>
            <a:spLocks noGrp="1"/>
          </p:cNvSpPr>
          <p:nvPr>
            <p:ph type="ftr" sz="quarter" idx="3"/>
          </p:nvPr>
        </p:nvSpPr>
        <p:spPr>
          <a:xfrm>
            <a:off x="1977723" y="6248400"/>
            <a:ext cx="8229600" cy="304800"/>
          </a:xfrm>
          <a:prstGeom prst="rect">
            <a:avLst/>
          </a:prstGeom>
        </p:spPr>
        <p:txBody>
          <a:bodyPr vert="horz" lIns="91440" tIns="45720" rIns="91440" bIns="45720" rtlCol="0" anchor="ctr"/>
          <a:lstStyle>
            <a:lvl1pPr algn="ctr">
              <a:defRPr sz="1000" cap="none" spc="200" baseline="0">
                <a:solidFill>
                  <a:schemeClr val="tx1"/>
                </a:solidFill>
                <a:latin typeface="Arial" panose="020B0604020202020204" pitchFamily="34" charset="0"/>
                <a:cs typeface="Arial" charset="0"/>
              </a:defRPr>
            </a:lvl1pPr>
          </a:lstStyle>
          <a:p>
            <a:r>
              <a:rPr lang="en-US" dirty="0" smtClean="0"/>
              <a:t>Copyright © 2017 Pearson Education, Inc.</a:t>
            </a:r>
            <a:endParaRPr lang="en-US" dirty="0"/>
          </a:p>
        </p:txBody>
      </p:sp>
      <p:pic>
        <p:nvPicPr>
          <p:cNvPr id="10" name="Picture 9"/>
          <p:cNvPicPr preferRelativeResize="0">
            <a:picLocks/>
          </p:cNvPicPr>
          <p:nvPr/>
        </p:nvPicPr>
        <p:blipFill>
          <a:blip r:embed="rId8" cstate="print"/>
          <a:stretch>
            <a:fillRect/>
          </a:stretch>
        </p:blipFill>
        <p:spPr>
          <a:xfrm>
            <a:off x="1850199" y="5931932"/>
            <a:ext cx="8531352" cy="228600"/>
          </a:xfrm>
          <a:prstGeom prst="rect">
            <a:avLst/>
          </a:prstGeom>
        </p:spPr>
      </p:pic>
    </p:spTree>
    <p:extLst>
      <p:ext uri="{BB962C8B-B14F-4D97-AF65-F5344CB8AC3E}">
        <p14:creationId xmlns:p14="http://schemas.microsoft.com/office/powerpoint/2010/main" xmlns="" val="13014962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sldNum="0" hdr="0" dt="0"/>
  <p:txStyles>
    <p:titleStyle>
      <a:lvl1pPr algn="l" defTabSz="114300" rtl="0" eaLnBrk="1" fontAlgn="base" hangingPunct="1">
        <a:spcBef>
          <a:spcPct val="0"/>
        </a:spcBef>
        <a:spcAft>
          <a:spcPct val="0"/>
        </a:spcAft>
        <a:defRPr lang="en-US" sz="3600" kern="1200" cap="none" dirty="0" smtClean="0">
          <a:solidFill>
            <a:schemeClr val="tx1"/>
          </a:solidFill>
          <a:latin typeface="Arial" pitchFamily="34" charset="0"/>
          <a:ea typeface="+mn-ea"/>
          <a:cs typeface="Arial" panose="020B0604020202020204" pitchFamily="34" charset="0"/>
        </a:defRPr>
      </a:lvl1pPr>
      <a:lvl2pPr algn="l" rtl="0" eaLnBrk="1" fontAlgn="base" hangingPunct="1">
        <a:spcBef>
          <a:spcPct val="0"/>
        </a:spcBef>
        <a:spcAft>
          <a:spcPct val="0"/>
        </a:spcAft>
        <a:defRPr sz="3200">
          <a:solidFill>
            <a:schemeClr val="tx1"/>
          </a:solidFill>
          <a:latin typeface="Helvetica" pitchFamily="34" charset="0"/>
        </a:defRPr>
      </a:lvl2pPr>
      <a:lvl3pPr algn="l" rtl="0" eaLnBrk="1" fontAlgn="base" hangingPunct="1">
        <a:spcBef>
          <a:spcPct val="0"/>
        </a:spcBef>
        <a:spcAft>
          <a:spcPct val="0"/>
        </a:spcAft>
        <a:defRPr sz="3200">
          <a:solidFill>
            <a:schemeClr val="tx1"/>
          </a:solidFill>
          <a:latin typeface="Helvetica" pitchFamily="34" charset="0"/>
        </a:defRPr>
      </a:lvl3pPr>
      <a:lvl4pPr algn="l" rtl="0" eaLnBrk="1" fontAlgn="base" hangingPunct="1">
        <a:spcBef>
          <a:spcPct val="0"/>
        </a:spcBef>
        <a:spcAft>
          <a:spcPct val="0"/>
        </a:spcAft>
        <a:defRPr sz="3200">
          <a:solidFill>
            <a:schemeClr val="tx1"/>
          </a:solidFill>
          <a:latin typeface="Helvetica" pitchFamily="34" charset="0"/>
        </a:defRPr>
      </a:lvl4pPr>
      <a:lvl5pPr algn="l" rtl="0" eaLnBrk="1" fontAlgn="base" hangingPunct="1">
        <a:spcBef>
          <a:spcPct val="0"/>
        </a:spcBef>
        <a:spcAft>
          <a:spcPct val="0"/>
        </a:spcAft>
        <a:defRPr sz="3200">
          <a:solidFill>
            <a:schemeClr val="tx1"/>
          </a:solidFill>
          <a:latin typeface="Helvetica" pitchFamily="34" charset="0"/>
        </a:defRPr>
      </a:lvl5pPr>
      <a:lvl6pPr marL="457200" algn="l" rtl="0" eaLnBrk="1" fontAlgn="base" hangingPunct="1">
        <a:spcBef>
          <a:spcPct val="0"/>
        </a:spcBef>
        <a:spcAft>
          <a:spcPct val="0"/>
        </a:spcAft>
        <a:defRPr sz="2800">
          <a:solidFill>
            <a:schemeClr val="tx1"/>
          </a:solidFill>
          <a:latin typeface="Franklin Gothic Medium" pitchFamily="34" charset="0"/>
        </a:defRPr>
      </a:lvl6pPr>
      <a:lvl7pPr marL="914400" algn="l" rtl="0" eaLnBrk="1" fontAlgn="base" hangingPunct="1">
        <a:spcBef>
          <a:spcPct val="0"/>
        </a:spcBef>
        <a:spcAft>
          <a:spcPct val="0"/>
        </a:spcAft>
        <a:defRPr sz="2800">
          <a:solidFill>
            <a:schemeClr val="tx1"/>
          </a:solidFill>
          <a:latin typeface="Franklin Gothic Medium" pitchFamily="34" charset="0"/>
        </a:defRPr>
      </a:lvl7pPr>
      <a:lvl8pPr marL="1371600" algn="l" rtl="0" eaLnBrk="1" fontAlgn="base" hangingPunct="1">
        <a:spcBef>
          <a:spcPct val="0"/>
        </a:spcBef>
        <a:spcAft>
          <a:spcPct val="0"/>
        </a:spcAft>
        <a:defRPr sz="2800">
          <a:solidFill>
            <a:schemeClr val="tx1"/>
          </a:solidFill>
          <a:latin typeface="Franklin Gothic Medium" pitchFamily="34" charset="0"/>
        </a:defRPr>
      </a:lvl8pPr>
      <a:lvl9pPr marL="1828800" algn="l" rtl="0" eaLnBrk="1" fontAlgn="base" hangingPunct="1">
        <a:spcBef>
          <a:spcPct val="0"/>
        </a:spcBef>
        <a:spcAft>
          <a:spcPct val="0"/>
        </a:spcAft>
        <a:defRPr sz="2800">
          <a:solidFill>
            <a:schemeClr val="tx1"/>
          </a:solidFill>
          <a:latin typeface="Franklin Gothic Medium" pitchFamily="34" charset="0"/>
        </a:defRPr>
      </a:lvl9pPr>
    </p:titleStyle>
    <p:bodyStyle>
      <a:lvl1pPr marL="225425" indent="-225425" algn="l" rtl="0" eaLnBrk="1" fontAlgn="base" hangingPunct="1">
        <a:spcBef>
          <a:spcPts val="800"/>
        </a:spcBef>
        <a:spcAft>
          <a:spcPct val="0"/>
        </a:spcAft>
        <a:buFont typeface="Arial" pitchFamily="34" charset="0"/>
        <a:buChar char="•"/>
        <a:defRPr sz="2800" kern="1200">
          <a:solidFill>
            <a:schemeClr val="tx1"/>
          </a:solidFill>
          <a:latin typeface="Arial" pitchFamily="34" charset="0"/>
          <a:ea typeface="+mn-ea"/>
          <a:cs typeface="Arial" pitchFamily="34" charset="0"/>
        </a:defRPr>
      </a:lvl1pPr>
      <a:lvl2pPr marL="234950" indent="-234950" algn="l" rtl="0" eaLnBrk="1" fontAlgn="base" hangingPunct="1">
        <a:spcBef>
          <a:spcPts val="300"/>
        </a:spcBef>
        <a:spcAft>
          <a:spcPct val="0"/>
        </a:spcAft>
        <a:buClr>
          <a:srgbClr val="000A1E"/>
        </a:buClr>
        <a:buFont typeface="Arial" pitchFamily="34" charset="0"/>
        <a:buChar char="•"/>
        <a:tabLst/>
        <a:defRPr sz="2800" kern="1200">
          <a:solidFill>
            <a:schemeClr val="tx1"/>
          </a:solidFill>
          <a:latin typeface="Arial" pitchFamily="34" charset="0"/>
          <a:ea typeface="+mn-ea"/>
          <a:cs typeface="Arial" pitchFamily="34" charset="0"/>
        </a:defRPr>
      </a:lvl2pPr>
      <a:lvl3pPr marL="463550" indent="-225425" algn="l" rtl="0" eaLnBrk="1" fontAlgn="base" hangingPunct="1">
        <a:spcBef>
          <a:spcPts val="300"/>
        </a:spcBef>
        <a:spcAft>
          <a:spcPct val="0"/>
        </a:spcAft>
        <a:buClr>
          <a:srgbClr val="000A1E"/>
        </a:buClr>
        <a:buFont typeface="Arial" pitchFamily="34" charset="0"/>
        <a:buChar char="•"/>
        <a:defRPr sz="2800" kern="1200">
          <a:solidFill>
            <a:schemeClr val="tx1"/>
          </a:solidFill>
          <a:latin typeface="Arial" pitchFamily="34" charset="0"/>
          <a:ea typeface="+mn-ea"/>
          <a:cs typeface="Arial" pitchFamily="34" charset="0"/>
        </a:defRPr>
      </a:lvl3pPr>
      <a:lvl4pPr marL="622300" indent="-284163" algn="l" rtl="0" eaLnBrk="1" fontAlgn="base" hangingPunct="1">
        <a:spcBef>
          <a:spcPts val="300"/>
        </a:spcBef>
        <a:spcAft>
          <a:spcPct val="0"/>
        </a:spcAft>
        <a:buClr>
          <a:srgbClr val="000A1E"/>
        </a:buClr>
        <a:buFont typeface="Arial" panose="020B0604020202020204" pitchFamily="34" charset="0"/>
        <a:buChar char="–"/>
        <a:defRPr sz="2800" kern="1200">
          <a:solidFill>
            <a:schemeClr val="tx1"/>
          </a:solidFill>
          <a:latin typeface="Arial" pitchFamily="34" charset="0"/>
          <a:ea typeface="+mn-ea"/>
          <a:cs typeface="Arial" pitchFamily="34" charset="0"/>
        </a:defRPr>
      </a:lvl4pPr>
      <a:lvl5pPr marL="1033463" indent="-384175" algn="l" rtl="0" eaLnBrk="1" fontAlgn="base" hangingPunct="1">
        <a:spcBef>
          <a:spcPts val="300"/>
        </a:spcBef>
        <a:spcAft>
          <a:spcPct val="0"/>
        </a:spcAft>
        <a:buClr>
          <a:srgbClr val="000A1E"/>
        </a:buClr>
        <a:buFont typeface="Wingdings" panose="05000000000000000000" pitchFamily="2" charset="2"/>
        <a:buChar char="Ø"/>
        <a:defRPr sz="2800" kern="1200">
          <a:solidFill>
            <a:schemeClr val="tx1"/>
          </a:solidFill>
          <a:latin typeface="Arial" pitchFamily="34" charset="0"/>
          <a:ea typeface="+mn-ea"/>
          <a:cs typeface="Arial" pitchFamily="34"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7" name="Freeform 6"/>
          <p:cNvSpPr/>
          <p:nvPr/>
        </p:nvSpPr>
        <p:spPr>
          <a:xfrm>
            <a:off x="-4233" y="5579166"/>
            <a:ext cx="4766733" cy="126558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8" name="Freeform 7"/>
          <p:cNvSpPr/>
          <p:nvPr/>
        </p:nvSpPr>
        <p:spPr>
          <a:xfrm>
            <a:off x="13758" y="5579166"/>
            <a:ext cx="12194117" cy="130865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rgbClr val="FFDB7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latin typeface="Arial" panose="020B0604020202020204" pitchFamily="34" charset="0"/>
            </a:endParaRPr>
          </a:p>
        </p:txBody>
      </p:sp>
      <p:sp>
        <p:nvSpPr>
          <p:cNvPr id="1028" name="Title Placeholder 1"/>
          <p:cNvSpPr>
            <a:spLocks noGrp="1"/>
          </p:cNvSpPr>
          <p:nvPr>
            <p:ph type="title"/>
          </p:nvPr>
        </p:nvSpPr>
        <p:spPr bwMode="auto">
          <a:xfrm>
            <a:off x="857894" y="365125"/>
            <a:ext cx="10515600" cy="1097280"/>
          </a:xfrm>
          <a:prstGeom prst="rect">
            <a:avLst/>
          </a:prstGeom>
          <a:solidFill>
            <a:srgbClr val="FAF1BC"/>
          </a:solidFill>
          <a:ln w="12700">
            <a:solidFill>
              <a:schemeClr val="tx1"/>
            </a:solidFill>
          </a:ln>
          <a:extLst/>
        </p:spPr>
        <p:txBody>
          <a:bodyPr anchor="ctr"/>
          <a:lstStyle/>
          <a:p>
            <a:pPr lvl="0"/>
            <a:r>
              <a:rPr lang="en-US" smtClean="0"/>
              <a:t>Click to edit Master title style</a:t>
            </a:r>
            <a:endParaRPr lang="en-US" dirty="0" smtClean="0"/>
          </a:p>
        </p:txBody>
      </p:sp>
      <p:sp>
        <p:nvSpPr>
          <p:cNvPr id="1029" name="Text Placeholder 2"/>
          <p:cNvSpPr>
            <a:spLocks noGrp="1"/>
          </p:cNvSpPr>
          <p:nvPr>
            <p:ph type="body" idx="1"/>
          </p:nvPr>
        </p:nvSpPr>
        <p:spPr bwMode="auto">
          <a:xfrm>
            <a:off x="868622" y="1591710"/>
            <a:ext cx="10515600" cy="3840480"/>
          </a:xfrm>
          <a:prstGeom prst="rect">
            <a:avLst/>
          </a:prstGeom>
          <a:solidFill>
            <a:srgbClr val="FFFFFF"/>
          </a:solidFill>
          <a:ln>
            <a:noFill/>
          </a:ln>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3"/>
            <a:r>
              <a:rPr lang="en-US" smtClean="0"/>
              <a:t>Second level</a:t>
            </a:r>
          </a:p>
          <a:p>
            <a:pPr lvl="4"/>
            <a:r>
              <a:rPr lang="en-US" smtClean="0"/>
              <a:t>Third level</a:t>
            </a:r>
          </a:p>
        </p:txBody>
      </p:sp>
      <p:sp>
        <p:nvSpPr>
          <p:cNvPr id="5" name="Footer Placeholder 4"/>
          <p:cNvSpPr>
            <a:spLocks noGrp="1"/>
          </p:cNvSpPr>
          <p:nvPr>
            <p:ph type="ftr" sz="quarter" idx="3"/>
          </p:nvPr>
        </p:nvSpPr>
        <p:spPr>
          <a:xfrm>
            <a:off x="1977723" y="6248400"/>
            <a:ext cx="8229600" cy="304800"/>
          </a:xfrm>
          <a:prstGeom prst="rect">
            <a:avLst/>
          </a:prstGeom>
        </p:spPr>
        <p:txBody>
          <a:bodyPr vert="horz" lIns="91440" tIns="45720" rIns="91440" bIns="45720" rtlCol="0" anchor="ctr"/>
          <a:lstStyle>
            <a:lvl1pPr algn="ctr">
              <a:defRPr sz="1000" cap="none" spc="200" baseline="0">
                <a:solidFill>
                  <a:schemeClr val="tx1"/>
                </a:solidFill>
                <a:latin typeface="Arial" panose="020B0604020202020204" pitchFamily="34" charset="0"/>
                <a:cs typeface="Arial" charset="0"/>
              </a:defRPr>
            </a:lvl1pPr>
          </a:lstStyle>
          <a:p>
            <a:r>
              <a:rPr lang="en-US" dirty="0" smtClean="0"/>
              <a:t>Copyright © 2017 Pearson Education, Inc.</a:t>
            </a:r>
            <a:endParaRPr lang="en-US" dirty="0"/>
          </a:p>
        </p:txBody>
      </p:sp>
      <p:pic>
        <p:nvPicPr>
          <p:cNvPr id="3" name="Picture 2"/>
          <p:cNvPicPr preferRelativeResize="0">
            <a:picLocks/>
          </p:cNvPicPr>
          <p:nvPr/>
        </p:nvPicPr>
        <p:blipFill>
          <a:blip r:embed="rId8" cstate="print"/>
          <a:stretch>
            <a:fillRect/>
          </a:stretch>
        </p:blipFill>
        <p:spPr>
          <a:xfrm>
            <a:off x="1977723" y="5891630"/>
            <a:ext cx="8321040" cy="274320"/>
          </a:xfrm>
          <a:prstGeom prst="rect">
            <a:avLst/>
          </a:prstGeom>
        </p:spPr>
      </p:pic>
    </p:spTree>
    <p:extLst>
      <p:ext uri="{BB962C8B-B14F-4D97-AF65-F5344CB8AC3E}">
        <p14:creationId xmlns:p14="http://schemas.microsoft.com/office/powerpoint/2010/main" xmlns="" val="269814782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iming>
    <p:tnLst>
      <p:par>
        <p:cTn id="1" dur="indefinite" restart="never" nodeType="tmRoot"/>
      </p:par>
    </p:tnLst>
  </p:timing>
  <p:hf sldNum="0" hdr="0" dt="0"/>
  <p:txStyles>
    <p:titleStyle>
      <a:lvl1pPr algn="l" defTabSz="114300" rtl="0" eaLnBrk="1" fontAlgn="base" hangingPunct="1">
        <a:spcBef>
          <a:spcPct val="0"/>
        </a:spcBef>
        <a:spcAft>
          <a:spcPct val="0"/>
        </a:spcAft>
        <a:defRPr lang="en-US" sz="3600" kern="1200" cap="none" dirty="0" smtClean="0">
          <a:solidFill>
            <a:schemeClr val="tx1"/>
          </a:solidFill>
          <a:latin typeface="Arial" pitchFamily="34" charset="0"/>
          <a:ea typeface="+mn-ea"/>
          <a:cs typeface="Arial" panose="020B0604020202020204" pitchFamily="34" charset="0"/>
        </a:defRPr>
      </a:lvl1pPr>
      <a:lvl2pPr algn="l" rtl="0" eaLnBrk="1" fontAlgn="base" hangingPunct="1">
        <a:spcBef>
          <a:spcPct val="0"/>
        </a:spcBef>
        <a:spcAft>
          <a:spcPct val="0"/>
        </a:spcAft>
        <a:defRPr sz="3200">
          <a:solidFill>
            <a:schemeClr val="tx1"/>
          </a:solidFill>
          <a:latin typeface="Helvetica" pitchFamily="34" charset="0"/>
        </a:defRPr>
      </a:lvl2pPr>
      <a:lvl3pPr algn="l" rtl="0" eaLnBrk="1" fontAlgn="base" hangingPunct="1">
        <a:spcBef>
          <a:spcPct val="0"/>
        </a:spcBef>
        <a:spcAft>
          <a:spcPct val="0"/>
        </a:spcAft>
        <a:defRPr sz="3200">
          <a:solidFill>
            <a:schemeClr val="tx1"/>
          </a:solidFill>
          <a:latin typeface="Helvetica" pitchFamily="34" charset="0"/>
        </a:defRPr>
      </a:lvl3pPr>
      <a:lvl4pPr algn="l" rtl="0" eaLnBrk="1" fontAlgn="base" hangingPunct="1">
        <a:spcBef>
          <a:spcPct val="0"/>
        </a:spcBef>
        <a:spcAft>
          <a:spcPct val="0"/>
        </a:spcAft>
        <a:defRPr sz="3200">
          <a:solidFill>
            <a:schemeClr val="tx1"/>
          </a:solidFill>
          <a:latin typeface="Helvetica" pitchFamily="34" charset="0"/>
        </a:defRPr>
      </a:lvl4pPr>
      <a:lvl5pPr algn="l" rtl="0" eaLnBrk="1" fontAlgn="base" hangingPunct="1">
        <a:spcBef>
          <a:spcPct val="0"/>
        </a:spcBef>
        <a:spcAft>
          <a:spcPct val="0"/>
        </a:spcAft>
        <a:defRPr sz="3200">
          <a:solidFill>
            <a:schemeClr val="tx1"/>
          </a:solidFill>
          <a:latin typeface="Helvetica" pitchFamily="34" charset="0"/>
        </a:defRPr>
      </a:lvl5pPr>
      <a:lvl6pPr marL="457200" algn="l" rtl="0" eaLnBrk="1" fontAlgn="base" hangingPunct="1">
        <a:spcBef>
          <a:spcPct val="0"/>
        </a:spcBef>
        <a:spcAft>
          <a:spcPct val="0"/>
        </a:spcAft>
        <a:defRPr sz="2800">
          <a:solidFill>
            <a:schemeClr val="tx1"/>
          </a:solidFill>
          <a:latin typeface="Franklin Gothic Medium" pitchFamily="34" charset="0"/>
        </a:defRPr>
      </a:lvl6pPr>
      <a:lvl7pPr marL="914400" algn="l" rtl="0" eaLnBrk="1" fontAlgn="base" hangingPunct="1">
        <a:spcBef>
          <a:spcPct val="0"/>
        </a:spcBef>
        <a:spcAft>
          <a:spcPct val="0"/>
        </a:spcAft>
        <a:defRPr sz="2800">
          <a:solidFill>
            <a:schemeClr val="tx1"/>
          </a:solidFill>
          <a:latin typeface="Franklin Gothic Medium" pitchFamily="34" charset="0"/>
        </a:defRPr>
      </a:lvl7pPr>
      <a:lvl8pPr marL="1371600" algn="l" rtl="0" eaLnBrk="1" fontAlgn="base" hangingPunct="1">
        <a:spcBef>
          <a:spcPct val="0"/>
        </a:spcBef>
        <a:spcAft>
          <a:spcPct val="0"/>
        </a:spcAft>
        <a:defRPr sz="2800">
          <a:solidFill>
            <a:schemeClr val="tx1"/>
          </a:solidFill>
          <a:latin typeface="Franklin Gothic Medium" pitchFamily="34" charset="0"/>
        </a:defRPr>
      </a:lvl8pPr>
      <a:lvl9pPr marL="1828800" algn="l" rtl="0" eaLnBrk="1" fontAlgn="base" hangingPunct="1">
        <a:spcBef>
          <a:spcPct val="0"/>
        </a:spcBef>
        <a:spcAft>
          <a:spcPct val="0"/>
        </a:spcAft>
        <a:defRPr sz="2800">
          <a:solidFill>
            <a:schemeClr val="tx1"/>
          </a:solidFill>
          <a:latin typeface="Franklin Gothic Medium" pitchFamily="34" charset="0"/>
        </a:defRPr>
      </a:lvl9pPr>
    </p:titleStyle>
    <p:bodyStyle>
      <a:lvl1pPr marL="225425" indent="-225425" algn="l" rtl="0" eaLnBrk="1" fontAlgn="base" hangingPunct="1">
        <a:spcBef>
          <a:spcPts val="800"/>
        </a:spcBef>
        <a:spcAft>
          <a:spcPct val="0"/>
        </a:spcAft>
        <a:buFont typeface="Arial" pitchFamily="34" charset="0"/>
        <a:buChar char="•"/>
        <a:defRPr sz="2800" kern="1200">
          <a:solidFill>
            <a:schemeClr val="tx1"/>
          </a:solidFill>
          <a:latin typeface="Arial" pitchFamily="34" charset="0"/>
          <a:ea typeface="+mn-ea"/>
          <a:cs typeface="Arial" pitchFamily="34" charset="0"/>
        </a:defRPr>
      </a:lvl1pPr>
      <a:lvl2pPr marL="234950" indent="-234950" algn="l" rtl="0" eaLnBrk="1" fontAlgn="base" hangingPunct="1">
        <a:spcBef>
          <a:spcPts val="300"/>
        </a:spcBef>
        <a:spcAft>
          <a:spcPct val="0"/>
        </a:spcAft>
        <a:buClr>
          <a:srgbClr val="000A1E"/>
        </a:buClr>
        <a:buFont typeface="Arial" pitchFamily="34" charset="0"/>
        <a:buChar char="•"/>
        <a:tabLst/>
        <a:defRPr sz="2800" kern="1200">
          <a:solidFill>
            <a:schemeClr val="tx1"/>
          </a:solidFill>
          <a:latin typeface="Arial" pitchFamily="34" charset="0"/>
          <a:ea typeface="+mn-ea"/>
          <a:cs typeface="Arial" pitchFamily="34" charset="0"/>
        </a:defRPr>
      </a:lvl2pPr>
      <a:lvl3pPr marL="463550" indent="-225425" algn="l" rtl="0" eaLnBrk="1" fontAlgn="base" hangingPunct="1">
        <a:spcBef>
          <a:spcPts val="300"/>
        </a:spcBef>
        <a:spcAft>
          <a:spcPct val="0"/>
        </a:spcAft>
        <a:buClr>
          <a:srgbClr val="000A1E"/>
        </a:buClr>
        <a:buFont typeface="Arial" pitchFamily="34" charset="0"/>
        <a:buChar char="•"/>
        <a:defRPr sz="2800" kern="1200">
          <a:solidFill>
            <a:schemeClr val="tx1"/>
          </a:solidFill>
          <a:latin typeface="Arial" pitchFamily="34" charset="0"/>
          <a:ea typeface="+mn-ea"/>
          <a:cs typeface="Arial" pitchFamily="34" charset="0"/>
        </a:defRPr>
      </a:lvl3pPr>
      <a:lvl4pPr marL="622300" indent="-284163" algn="l" rtl="0" eaLnBrk="1" fontAlgn="base" hangingPunct="1">
        <a:spcBef>
          <a:spcPts val="300"/>
        </a:spcBef>
        <a:spcAft>
          <a:spcPct val="0"/>
        </a:spcAft>
        <a:buClr>
          <a:srgbClr val="000A1E"/>
        </a:buClr>
        <a:buFont typeface="Arial" panose="020B0604020202020204" pitchFamily="34" charset="0"/>
        <a:buChar char="–"/>
        <a:defRPr sz="2800" kern="1200">
          <a:solidFill>
            <a:schemeClr val="tx1"/>
          </a:solidFill>
          <a:latin typeface="Arial" pitchFamily="34" charset="0"/>
          <a:ea typeface="+mn-ea"/>
          <a:cs typeface="Arial" pitchFamily="34" charset="0"/>
        </a:defRPr>
      </a:lvl4pPr>
      <a:lvl5pPr marL="1033463" indent="-384175" algn="l" rtl="0" eaLnBrk="1" fontAlgn="base" hangingPunct="1">
        <a:spcBef>
          <a:spcPts val="300"/>
        </a:spcBef>
        <a:spcAft>
          <a:spcPct val="0"/>
        </a:spcAft>
        <a:buClr>
          <a:srgbClr val="000A1E"/>
        </a:buClr>
        <a:buFont typeface="Wingdings" panose="05000000000000000000" pitchFamily="2" charset="2"/>
        <a:buChar char="Ø"/>
        <a:defRPr sz="2800" kern="1200">
          <a:solidFill>
            <a:schemeClr val="tx1"/>
          </a:solidFill>
          <a:latin typeface="Arial" pitchFamily="34" charset="0"/>
          <a:ea typeface="+mn-ea"/>
          <a:cs typeface="Arial" pitchFamily="34" charset="0"/>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828800" y="3630706"/>
            <a:ext cx="8737600" cy="1474694"/>
          </a:xfrm>
        </p:spPr>
        <p:txBody>
          <a:bodyPr/>
          <a:lstStyle/>
          <a:p>
            <a:r>
              <a:rPr lang="en-US" dirty="0"/>
              <a:t>Using IS for</a:t>
            </a:r>
          </a:p>
          <a:p>
            <a:r>
              <a:rPr lang="en-US" dirty="0" smtClean="0"/>
              <a:t>Competitive Advantage</a:t>
            </a:r>
            <a:endParaRPr lang="en-US" dirty="0"/>
          </a:p>
        </p:txBody>
      </p:sp>
      <p:sp>
        <p:nvSpPr>
          <p:cNvPr id="4" name="Title 3"/>
          <p:cNvSpPr>
            <a:spLocks noGrp="1"/>
          </p:cNvSpPr>
          <p:nvPr>
            <p:ph type="title"/>
          </p:nvPr>
        </p:nvSpPr>
        <p:spPr/>
        <p:txBody>
          <a:bodyPr/>
          <a:lstStyle/>
          <a:p>
            <a:r>
              <a:rPr lang="en-US" dirty="0" smtClean="0"/>
              <a:t>Part 3</a:t>
            </a:r>
            <a:endParaRPr lang="en-US" dirty="0"/>
          </a:p>
        </p:txBody>
      </p:sp>
    </p:spTree>
    <p:extLst>
      <p:ext uri="{BB962C8B-B14F-4D97-AF65-F5344CB8AC3E}">
        <p14:creationId xmlns:p14="http://schemas.microsoft.com/office/powerpoint/2010/main" xmlns="" val="407351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AutoShape 2"/>
          <p:cNvSpPr>
            <a:spLocks noGrp="1" noChangeArrowheads="1"/>
          </p:cNvSpPr>
          <p:nvPr>
            <p:ph type="title"/>
          </p:nvPr>
        </p:nvSpPr>
        <p:spPr/>
        <p:txBody>
          <a:bodyPr/>
          <a:lstStyle/>
          <a:p>
            <a:r>
              <a:rPr lang="en-US" dirty="0">
                <a:latin typeface="Arial" charset="0"/>
                <a:cs typeface="Arial" charset="0"/>
              </a:rPr>
              <a:t>Performance Recording, Integration, Delivery, and Evaluation (PRIDE)</a:t>
            </a:r>
            <a:endParaRPr lang="en-US" dirty="0">
              <a:solidFill>
                <a:srgbClr val="000A1E"/>
              </a:solidFill>
              <a:latin typeface="Arial" charset="0"/>
              <a:cs typeface="Arial" charset="0"/>
            </a:endParaRPr>
          </a:p>
        </p:txBody>
      </p:sp>
      <p:sp>
        <p:nvSpPr>
          <p:cNvPr id="86021" name="Footer Placeholder 1"/>
          <p:cNvSpPr>
            <a:spLocks noGrp="1"/>
          </p:cNvSpPr>
          <p:nvPr>
            <p:ph type="ftr" sz="quarter" idx="10"/>
          </p:nvPr>
        </p:nvSpPr>
        <p:spPr bwMode="auto">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dirty="0" smtClean="0"/>
              <a:t>Copyright © 2017 Pearson Education, Inc.</a:t>
            </a:r>
          </a:p>
        </p:txBody>
      </p:sp>
      <p:sp>
        <p:nvSpPr>
          <p:cNvPr id="2" name="Content Placeholder 1"/>
          <p:cNvSpPr>
            <a:spLocks noGrp="1"/>
          </p:cNvSpPr>
          <p:nvPr>
            <p:ph idx="1"/>
          </p:nvPr>
        </p:nvSpPr>
        <p:spPr>
          <a:xfrm>
            <a:off x="1633919" y="1829245"/>
            <a:ext cx="3494618" cy="3200400"/>
          </a:xfrm>
        </p:spPr>
        <p:txBody>
          <a:bodyPr/>
          <a:lstStyle/>
          <a:p>
            <a:r>
              <a:rPr lang="en-US" dirty="0" smtClean="0"/>
              <a:t>Prototype connections</a:t>
            </a:r>
            <a:endParaRPr lang="en-US" dirty="0"/>
          </a:p>
          <a:p>
            <a:r>
              <a:rPr lang="en-US" dirty="0"/>
              <a:t>W</a:t>
            </a:r>
            <a:r>
              <a:rPr lang="en-US" dirty="0" smtClean="0"/>
              <a:t>ritten </a:t>
            </a:r>
            <a:r>
              <a:rPr lang="en-US" dirty="0"/>
              <a:t>in </a:t>
            </a:r>
            <a:r>
              <a:rPr lang="en-US" dirty="0" smtClean="0"/>
              <a:t>C# code, </a:t>
            </a:r>
            <a:r>
              <a:rPr lang="en-US" dirty="0"/>
              <a:t>runs against an </a:t>
            </a:r>
            <a:r>
              <a:rPr lang="en-US" dirty="0" smtClean="0"/>
              <a:t>Azure database </a:t>
            </a:r>
            <a:r>
              <a:rPr lang="en-US" dirty="0"/>
              <a:t>in the </a:t>
            </a:r>
            <a:r>
              <a:rPr lang="en-US" dirty="0" smtClean="0"/>
              <a:t>cloud</a:t>
            </a:r>
            <a:endParaRPr lang="en-US" dirty="0"/>
          </a:p>
        </p:txBody>
      </p:sp>
      <p:pic>
        <p:nvPicPr>
          <p:cNvPr id="7" name="Picture 6"/>
          <p:cNvPicPr>
            <a:picLocks noChangeAspect="1"/>
          </p:cNvPicPr>
          <p:nvPr/>
        </p:nvPicPr>
        <p:blipFill>
          <a:blip r:embed="rId3" cstate="print"/>
          <a:stretch>
            <a:fillRect/>
          </a:stretch>
        </p:blipFill>
        <p:spPr>
          <a:xfrm>
            <a:off x="5503985" y="1617785"/>
            <a:ext cx="4888523" cy="3903783"/>
          </a:xfrm>
          <a:prstGeom prst="rect">
            <a:avLst/>
          </a:prstGeom>
        </p:spPr>
      </p:pic>
    </p:spTree>
    <p:extLst>
      <p:ext uri="{BB962C8B-B14F-4D97-AF65-F5344CB8AC3E}">
        <p14:creationId xmlns:p14="http://schemas.microsoft.com/office/powerpoint/2010/main" xmlns="" val="94295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Performance Recording, Integration, Delivery, and Evaluation (PRIDE</a:t>
            </a:r>
            <a:r>
              <a:rPr lang="en-US" dirty="0" smtClean="0">
                <a:latin typeface="Arial" charset="0"/>
                <a:cs typeface="Arial" charset="0"/>
              </a:rPr>
              <a:t>) (cont'd)</a:t>
            </a:r>
            <a:endParaRPr lang="en-US" dirty="0"/>
          </a:p>
        </p:txBody>
      </p:sp>
      <p:sp>
        <p:nvSpPr>
          <p:cNvPr id="3" name="Footer Placeholder 2"/>
          <p:cNvSpPr>
            <a:spLocks noGrp="1"/>
          </p:cNvSpPr>
          <p:nvPr>
            <p:ph type="ftr" sz="quarter" idx="10"/>
          </p:nvPr>
        </p:nvSpPr>
        <p:spPr/>
        <p:txBody>
          <a:bodyPr/>
          <a:lstStyle/>
          <a:p>
            <a:r>
              <a:rPr lang="en-US" dirty="0" smtClean="0"/>
              <a:t>Copyright © 2017 Pearson Education, Inc.</a:t>
            </a:r>
            <a:endParaRPr lang="en-US" dirty="0"/>
          </a:p>
        </p:txBody>
      </p:sp>
      <p:sp>
        <p:nvSpPr>
          <p:cNvPr id="4" name="Content Placeholder 3"/>
          <p:cNvSpPr>
            <a:spLocks noGrp="1"/>
          </p:cNvSpPr>
          <p:nvPr>
            <p:ph idx="1"/>
          </p:nvPr>
        </p:nvSpPr>
        <p:spPr>
          <a:xfrm>
            <a:off x="772583" y="1559616"/>
            <a:ext cx="10515600" cy="4023360"/>
          </a:xfrm>
        </p:spPr>
        <p:txBody>
          <a:bodyPr/>
          <a:lstStyle/>
          <a:p>
            <a:r>
              <a:rPr lang="en-US" dirty="0" smtClean="0"/>
              <a:t>Prototype developed by </a:t>
            </a:r>
            <a:r>
              <a:rPr lang="en-US" dirty="0"/>
              <a:t>cardiac </a:t>
            </a:r>
            <a:r>
              <a:rPr lang="en-US" dirty="0" smtClean="0"/>
              <a:t>surgeon, Flores</a:t>
            </a:r>
            <a:r>
              <a:rPr lang="en-US" dirty="0"/>
              <a:t>, </a:t>
            </a:r>
            <a:r>
              <a:rPr lang="en-US" dirty="0" smtClean="0"/>
              <a:t>for </a:t>
            </a:r>
            <a:r>
              <a:rPr lang="en-US" dirty="0"/>
              <a:t>his </a:t>
            </a:r>
            <a:r>
              <a:rPr lang="en-US" dirty="0" smtClean="0"/>
              <a:t>use</a:t>
            </a:r>
          </a:p>
          <a:p>
            <a:r>
              <a:rPr lang="en-US" dirty="0"/>
              <a:t>H</a:t>
            </a:r>
            <a:r>
              <a:rPr lang="en-US" dirty="0" smtClean="0"/>
              <a:t>elped </a:t>
            </a:r>
            <a:r>
              <a:rPr lang="en-US" dirty="0"/>
              <a:t>patients </a:t>
            </a:r>
            <a:r>
              <a:rPr lang="en-US" dirty="0" smtClean="0"/>
              <a:t>recover</a:t>
            </a:r>
          </a:p>
          <a:p>
            <a:r>
              <a:rPr lang="en-US" dirty="0" smtClean="0"/>
              <a:t>No success in licensing </a:t>
            </a:r>
            <a:r>
              <a:rPr lang="en-US" dirty="0"/>
              <a:t>to other </a:t>
            </a:r>
            <a:r>
              <a:rPr lang="en-US" dirty="0" smtClean="0"/>
              <a:t>doctors</a:t>
            </a:r>
          </a:p>
          <a:p>
            <a:r>
              <a:rPr lang="en-US" dirty="0" smtClean="0"/>
              <a:t>Flores </a:t>
            </a:r>
            <a:r>
              <a:rPr lang="en-US" dirty="0"/>
              <a:t>lost </a:t>
            </a:r>
            <a:r>
              <a:rPr lang="en-US" dirty="0" smtClean="0"/>
              <a:t>interest</a:t>
            </a:r>
          </a:p>
          <a:p>
            <a:pPr lvl="2"/>
            <a:r>
              <a:rPr lang="en-US" dirty="0" smtClean="0"/>
              <a:t>Required too much of time</a:t>
            </a:r>
          </a:p>
          <a:p>
            <a:pPr lvl="2"/>
            <a:r>
              <a:rPr lang="en-US" dirty="0" smtClean="0"/>
              <a:t>Big </a:t>
            </a:r>
            <a:r>
              <a:rPr lang="en-US" dirty="0"/>
              <a:t>financial </a:t>
            </a:r>
            <a:r>
              <a:rPr lang="en-US" dirty="0" smtClean="0"/>
              <a:t>commitment</a:t>
            </a:r>
          </a:p>
        </p:txBody>
      </p:sp>
    </p:spTree>
    <p:extLst>
      <p:ext uri="{BB962C8B-B14F-4D97-AF65-F5344CB8AC3E}">
        <p14:creationId xmlns:p14="http://schemas.microsoft.com/office/powerpoint/2010/main" xmlns="" val="2810611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 of Characters</a:t>
            </a:r>
            <a:endParaRPr lang="en-US" dirty="0"/>
          </a:p>
        </p:txBody>
      </p:sp>
      <p:sp>
        <p:nvSpPr>
          <p:cNvPr id="4" name="Footer Placeholder 3"/>
          <p:cNvSpPr>
            <a:spLocks noGrp="1"/>
          </p:cNvSpPr>
          <p:nvPr>
            <p:ph type="ftr" sz="quarter" idx="10"/>
          </p:nvPr>
        </p:nvSpPr>
        <p:spPr/>
        <p:txBody>
          <a:bodyPr/>
          <a:lstStyle/>
          <a:p>
            <a:r>
              <a:rPr lang="en-US" dirty="0" smtClean="0"/>
              <a:t>Copyright © 2017 Pearson Education, Inc.</a:t>
            </a:r>
          </a:p>
        </p:txBody>
      </p:sp>
      <p:sp>
        <p:nvSpPr>
          <p:cNvPr id="3" name="Content Placeholder 2"/>
          <p:cNvSpPr>
            <a:spLocks noGrp="1"/>
          </p:cNvSpPr>
          <p:nvPr>
            <p:ph idx="1"/>
          </p:nvPr>
        </p:nvSpPr>
        <p:spPr/>
        <p:txBody>
          <a:bodyPr/>
          <a:lstStyle/>
          <a:p>
            <a:r>
              <a:rPr lang="en-US" dirty="0" smtClean="0"/>
              <a:t>Zev Friedman bought </a:t>
            </a:r>
            <a:r>
              <a:rPr lang="en-US" dirty="0"/>
              <a:t>PRIDE company for a small amount of cash and a royalty </a:t>
            </a:r>
            <a:r>
              <a:rPr lang="en-US" dirty="0" smtClean="0"/>
              <a:t>agreement</a:t>
            </a:r>
            <a:endParaRPr lang="en-US" dirty="0"/>
          </a:p>
          <a:p>
            <a:r>
              <a:rPr lang="en-US" dirty="0"/>
              <a:t>Jared </a:t>
            </a:r>
            <a:r>
              <a:rPr lang="en-US" dirty="0" smtClean="0"/>
              <a:t>Cooper, </a:t>
            </a:r>
            <a:r>
              <a:rPr lang="en-US" dirty="0"/>
              <a:t>new general </a:t>
            </a:r>
            <a:r>
              <a:rPr lang="en-US" dirty="0" smtClean="0"/>
              <a:t>manager</a:t>
            </a:r>
            <a:endParaRPr lang="en-US" dirty="0"/>
          </a:p>
          <a:p>
            <a:r>
              <a:rPr lang="en-US" dirty="0"/>
              <a:t>Nicki </a:t>
            </a:r>
            <a:r>
              <a:rPr lang="en-US" dirty="0" smtClean="0"/>
              <a:t>Jensen, marketing professional</a:t>
            </a:r>
            <a:endParaRPr lang="en-US" dirty="0"/>
          </a:p>
          <a:p>
            <a:r>
              <a:rPr lang="en-US" dirty="0" smtClean="0"/>
              <a:t>Michele Russell, </a:t>
            </a:r>
            <a:r>
              <a:rPr lang="en-US" dirty="0"/>
              <a:t>sales </a:t>
            </a:r>
            <a:r>
              <a:rPr lang="en-US" dirty="0" smtClean="0"/>
              <a:t>director</a:t>
            </a:r>
          </a:p>
          <a:p>
            <a:r>
              <a:rPr lang="en-US" dirty="0" smtClean="0"/>
              <a:t>James Wu, technology manager</a:t>
            </a:r>
            <a:endParaRPr lang="en-US" dirty="0"/>
          </a:p>
        </p:txBody>
      </p:sp>
    </p:spTree>
    <p:extLst>
      <p:ext uri="{BB962C8B-B14F-4D97-AF65-F5344CB8AC3E}">
        <p14:creationId xmlns:p14="http://schemas.microsoft.com/office/powerpoint/2010/main" xmlns="" val="3909492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4"/>
          <p:cNvSpPr>
            <a:spLocks noGrp="1"/>
          </p:cNvSpPr>
          <p:nvPr>
            <p:ph type="title"/>
          </p:nvPr>
        </p:nvSpPr>
        <p:spPr/>
        <p:txBody>
          <a:bodyPr/>
          <a:lstStyle/>
          <a:p>
            <a:r>
              <a:rPr lang="en-US" dirty="0" smtClean="0">
                <a:latin typeface="Arial" charset="0"/>
                <a:cs typeface="Arial" charset="0"/>
              </a:rPr>
              <a:t>Why Study the PRIDE Case</a:t>
            </a:r>
          </a:p>
        </p:txBody>
      </p:sp>
      <p:sp>
        <p:nvSpPr>
          <p:cNvPr id="11266" name="Footer Placeholder 1"/>
          <p:cNvSpPr>
            <a:spLocks noGrp="1"/>
          </p:cNvSpPr>
          <p:nvPr>
            <p:ph type="ftr" sz="quarter" idx="10"/>
          </p:nvPr>
        </p:nvSpPr>
        <p:spPr bwMode="auto">
          <a:noFill/>
          <a:ln>
            <a:miter lim="800000"/>
            <a:headEnd/>
            <a:tailEnd/>
          </a:ln>
        </p:spPr>
        <p:txBody>
          <a:bodyPr vert="horz" wrap="square" lIns="91440" tIns="45720" rIns="91440" bIns="45720" numCol="1" rtlCol="0" anchor="t" anchorCtr="0" compatLnSpc="1">
            <a:prstTxWarp prst="textNoShape">
              <a:avLst/>
            </a:prstTxWarp>
          </a:bodyPr>
          <a:lstStyle/>
          <a:p>
            <a:r>
              <a:rPr lang="en-US" dirty="0" smtClean="0">
                <a:solidFill>
                  <a:schemeClr val="tx1"/>
                </a:solidFill>
                <a:latin typeface="Arial" charset="0"/>
                <a:cs typeface="Arial" charset="0"/>
              </a:rPr>
              <a:t>Copyright © 2017 Pearson Education, Inc.</a:t>
            </a:r>
            <a:endParaRPr lang="en-US" dirty="0">
              <a:solidFill>
                <a:schemeClr val="tx1"/>
              </a:solidFill>
              <a:latin typeface="Arial" charset="0"/>
              <a:cs typeface="Arial" charset="0"/>
            </a:endParaRPr>
          </a:p>
        </p:txBody>
      </p:sp>
      <p:sp>
        <p:nvSpPr>
          <p:cNvPr id="4" name="Content Placeholder 3"/>
          <p:cNvSpPr>
            <a:spLocks noGrp="1"/>
          </p:cNvSpPr>
          <p:nvPr>
            <p:ph idx="1"/>
          </p:nvPr>
        </p:nvSpPr>
        <p:spPr>
          <a:xfrm>
            <a:off x="772583" y="1559616"/>
            <a:ext cx="10515600" cy="4023360"/>
          </a:xfrm>
        </p:spPr>
        <p:txBody>
          <a:bodyPr/>
          <a:lstStyle/>
          <a:p>
            <a:pPr marL="233363" indent="-233363">
              <a:spcBef>
                <a:spcPts val="0"/>
              </a:spcBef>
              <a:defRPr/>
            </a:pPr>
            <a:r>
              <a:rPr lang="en-US" dirty="0"/>
              <a:t>F</a:t>
            </a:r>
            <a:r>
              <a:rPr lang="en-US" dirty="0" smtClean="0"/>
              <a:t>uture </a:t>
            </a:r>
            <a:r>
              <a:rPr lang="en-US" dirty="0"/>
              <a:t>business professionals need </a:t>
            </a:r>
            <a:r>
              <a:rPr lang="en-US" dirty="0" smtClean="0"/>
              <a:t>to be </a:t>
            </a:r>
            <a:r>
              <a:rPr lang="en-US" dirty="0"/>
              <a:t>able to assess, evaluate, and apply emerging </a:t>
            </a:r>
            <a:r>
              <a:rPr lang="en-US" dirty="0" smtClean="0"/>
              <a:t>information technology </a:t>
            </a:r>
            <a:r>
              <a:rPr lang="en-US" dirty="0"/>
              <a:t>to </a:t>
            </a:r>
            <a:r>
              <a:rPr lang="en-US" dirty="0" smtClean="0"/>
              <a:t>business</a:t>
            </a:r>
          </a:p>
          <a:p>
            <a:pPr marL="457200" indent="-457200">
              <a:spcBef>
                <a:spcPts val="0"/>
              </a:spcBef>
              <a:buFont typeface="Wingdings" pitchFamily="2" charset="2"/>
              <a:buChar char="Ø"/>
              <a:defRPr/>
            </a:pPr>
            <a:endParaRPr lang="en-US" dirty="0" smtClean="0"/>
          </a:p>
          <a:p>
            <a:pPr marL="457200" indent="-457200">
              <a:spcBef>
                <a:spcPts val="0"/>
              </a:spcBef>
              <a:buFont typeface="Wingdings" pitchFamily="2" charset="2"/>
              <a:buChar char="Ø"/>
              <a:defRPr/>
            </a:pPr>
            <a:r>
              <a:rPr lang="en-US" dirty="0" smtClean="0"/>
              <a:t>PRIDE </a:t>
            </a:r>
            <a:r>
              <a:rPr lang="en-US" dirty="0"/>
              <a:t>system </a:t>
            </a:r>
            <a:r>
              <a:rPr lang="en-US" dirty="0" smtClean="0"/>
              <a:t>will allow </a:t>
            </a:r>
            <a:r>
              <a:rPr lang="en-US" dirty="0"/>
              <a:t>you to practice </a:t>
            </a:r>
            <a:r>
              <a:rPr lang="en-US" dirty="0" smtClean="0"/>
              <a:t>key skills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UMIS9e Theme">
  <a:themeElements>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UMIS9e Theme" id="{66EB9E4B-AB46-4798-BCE1-03A39061C5E2}" vid="{87E52F8C-206F-4679-8716-EB742C6FD0E7}"/>
    </a:ext>
  </a:extLst>
</a:theme>
</file>

<file path=ppt/theme/theme2.xml><?xml version="1.0" encoding="utf-8"?>
<a:theme xmlns:a="http://schemas.openxmlformats.org/drawingml/2006/main" name="emis7e">
  <a:themeElements>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extLst>
    <a:ext uri="{05A4C25C-085E-4340-85A3-A5531E510DB2}">
      <thm15:themeFamily xmlns:thm15="http://schemas.microsoft.com/office/thememl/2012/main" xmlns="" name="emis7e" id="{29AB47C4-94BD-41F1-8972-5377D2CEE6E6}" vid="{1F786610-8071-45D7-B808-83255C46718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ppt/theme/themeOverride2.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ppt/theme/themeOverride3.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ppt/theme/themeOverride4.xml><?xml version="1.0" encoding="utf-8"?>
<a:themeOverride xmlns:a="http://schemas.openxmlformats.org/drawingml/2006/main">
  <a:clrScheme name="Custom 12">
    <a:dk1>
      <a:srgbClr val="00040C"/>
    </a:dk1>
    <a:lt1>
      <a:sysClr val="window" lastClr="FFFFFF"/>
    </a:lt1>
    <a:dk2>
      <a:srgbClr val="C8E8F4"/>
    </a:dk2>
    <a:lt2>
      <a:srgbClr val="F9EDA5"/>
    </a:lt2>
    <a:accent1>
      <a:srgbClr val="145064"/>
    </a:accent1>
    <a:accent2>
      <a:srgbClr val="F9EDA5"/>
    </a:accent2>
    <a:accent3>
      <a:srgbClr val="F5E169"/>
    </a:accent3>
    <a:accent4>
      <a:srgbClr val="F5E169"/>
    </a:accent4>
    <a:accent5>
      <a:srgbClr val="F2F2F2"/>
    </a:accent5>
    <a:accent6>
      <a:srgbClr val="BEE5F2"/>
    </a:accent6>
    <a:hlink>
      <a:srgbClr val="002D88"/>
    </a:hlink>
    <a:folHlink>
      <a:srgbClr val="071C24"/>
    </a:folHlink>
  </a:clrScheme>
</a:themeOverride>
</file>

<file path=docProps/app.xml><?xml version="1.0" encoding="utf-8"?>
<Properties xmlns="http://schemas.openxmlformats.org/officeDocument/2006/extended-properties" xmlns:vt="http://schemas.openxmlformats.org/officeDocument/2006/docPropsVTypes">
  <Template>Umis7e</Template>
  <TotalTime>103</TotalTime>
  <Words>361</Words>
  <Application>Microsoft Office PowerPoint</Application>
  <PresentationFormat>Custom</PresentationFormat>
  <Paragraphs>34</Paragraphs>
  <Slides>5</Slides>
  <Notes>3</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UMIS9e Theme</vt:lpstr>
      <vt:lpstr>emis7e</vt:lpstr>
      <vt:lpstr>Part 3</vt:lpstr>
      <vt:lpstr>Performance Recording, Integration, Delivery, and Evaluation (PRIDE)</vt:lpstr>
      <vt:lpstr>Performance Recording, Integration, Delivery, and Evaluation (PRIDE) (cont'd)</vt:lpstr>
      <vt:lpstr>Cast of Characters</vt:lpstr>
      <vt:lpstr>Why Study the PRIDE Case</vt:lpstr>
    </vt:vector>
  </TitlesOfParts>
  <Company>Eastern Kentucky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Loy, Steve</dc:creator>
  <cp:lastModifiedBy>Paromita</cp:lastModifiedBy>
  <cp:revision>20</cp:revision>
  <dcterms:created xsi:type="dcterms:W3CDTF">2013-11-12T00:56:37Z</dcterms:created>
  <dcterms:modified xsi:type="dcterms:W3CDTF">2016-06-10T08:40:14Z</dcterms:modified>
</cp:coreProperties>
</file>