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Pontano Sans"/>
      <p:regular r:id="rId18"/>
    </p:embeddedFont>
    <p:embeddedFont>
      <p:font typeface="Dosis Extra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slide" Target="slides/slide1.xml"/><Relationship Id="rId19" Type="http://schemas.openxmlformats.org/officeDocument/2006/relationships/font" Target="fonts/DosisExtraLight-regular.fntdata"/><Relationship Id="rId6" Type="http://schemas.openxmlformats.org/officeDocument/2006/relationships/slide" Target="slides/slide2.xml"/><Relationship Id="rId18" Type="http://schemas.openxmlformats.org/officeDocument/2006/relationships/font" Target="fonts/Pontan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02aebab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02aeba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02aebab5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02aeba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02aebab5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02aebab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02aebab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02aeba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02aebab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02aeba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02aebab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02aeba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02aebab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02aeba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9BCF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rgbClr val="9BCF6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51B14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i="1" sz="2600">
                <a:solidFill>
                  <a:srgbClr val="51B148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i="1" sz="2600">
                <a:solidFill>
                  <a:srgbClr val="51B148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i="1" sz="2600">
                <a:solidFill>
                  <a:srgbClr val="51B148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ExtraLight"/>
              <a:buNone/>
              <a:defRPr sz="3600">
                <a:solidFill>
                  <a:srgbClr val="9BCF6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hyperlink" Target="https://bit.ly/2OtPgY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hyperlink" Target="http://bipub.afa.gov.tw/AFABI_OPE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農產品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價格/產量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預測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4539000" y="2171850"/>
            <a:ext cx="4605000" cy="7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</a:t>
            </a:r>
            <a:r>
              <a:rPr lang="en"/>
              <a:t>打算怎麼做？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2277775" y="180600"/>
            <a:ext cx="4607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需要的資料</a:t>
            </a:r>
            <a:r>
              <a:rPr i="0" lang="en"/>
              <a:t>：往年的</a:t>
            </a:r>
            <a:endParaRPr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價格、產量、氣象資料等等。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639425" y="4822550"/>
            <a:ext cx="407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734975" y="1857000"/>
            <a:ext cx="5079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分析方法</a:t>
            </a:r>
            <a:r>
              <a:rPr i="0" lang="en"/>
              <a:t>：藉由氣象資料及推估產量去預測未來價格。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430175" y="3304800"/>
            <a:ext cx="50790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所需工具</a:t>
            </a:r>
            <a:r>
              <a:rPr i="0" lang="en"/>
              <a:t>： </a:t>
            </a:r>
            <a:r>
              <a:rPr i="0" lang="en"/>
              <a:t>資料庫、爬蟲、資料分析、統計工具等等。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四資管三A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B10523026 廖能賢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B10523036 吳承峻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B10523004 侯柏超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B10523029 林冠廷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hoto-1434030216411-0b793f4b4173.jpg"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 rot="1553879">
            <a:off x="6337783" y="3906779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-7428817">
            <a:off x="7606849" y="3029768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我們想解決什麼問題？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8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198600" y="4749850"/>
            <a:ext cx="274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全文連結：</a:t>
            </a:r>
            <a:r>
              <a:rPr lang="en" sz="12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5"/>
              </a:rPr>
              <a:t>https://bit.ly/2OtPgYK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對於一般農民來說有太多用不到的資訊。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639425" y="4822550"/>
            <a:ext cx="407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639425" y="4822550"/>
            <a:ext cx="407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48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975700" y="4786250"/>
            <a:ext cx="31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圖表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連結：</a:t>
            </a:r>
            <a:r>
              <a:rPr lang="en" sz="12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5"/>
              </a:rPr>
              <a:t>http://bipub.afa.gov.tw/AFABI_OPEN/</a:t>
            </a:r>
            <a:endParaRPr sz="1200" u="sng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對於修過統計學二的同學來說，也有點難懂，更何況對於一般農民。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且沒有價格預測。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39425" y="4822550"/>
            <a:ext cx="407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5376100" y="2167650"/>
            <a:ext cx="35466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我們的</a:t>
            </a:r>
            <a:r>
              <a:rPr lang="en"/>
              <a:t>目標！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196000" y="219500"/>
            <a:ext cx="6948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近程目標：先針對單一作物統整農產資訊，圖像化、簡單化，並提供價格與產量預測。</a:t>
            </a:r>
            <a:endParaRPr i="0"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639425" y="4822550"/>
            <a:ext cx="407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2821600" y="1770925"/>
            <a:ext cx="6322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中程</a:t>
            </a:r>
            <a:r>
              <a:rPr i="0" lang="en"/>
              <a:t>目標：</a:t>
            </a:r>
            <a:r>
              <a:rPr i="0" lang="en"/>
              <a:t>建立各類模組，再將農產歸類至模組，以增加效率。</a:t>
            </a:r>
            <a:endParaRPr i="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2626475" y="3496100"/>
            <a:ext cx="4357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遠</a:t>
            </a:r>
            <a:r>
              <a:rPr i="0" lang="en"/>
              <a:t>程目標：</a:t>
            </a:r>
            <a:r>
              <a:rPr i="0" lang="en"/>
              <a:t>提供顧問服務。</a:t>
            </a:r>
            <a:endParaRPr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