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9.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10.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9582" r:id="rId1"/>
    <p:sldMasterId id="2147489714" r:id="rId2"/>
    <p:sldMasterId id="2147489597" r:id="rId3"/>
    <p:sldMasterId id="2147489599" r:id="rId4"/>
    <p:sldMasterId id="2147489605" r:id="rId5"/>
    <p:sldMasterId id="2147489741" r:id="rId6"/>
    <p:sldMasterId id="2147489684" r:id="rId7"/>
    <p:sldMasterId id="2147489694" r:id="rId8"/>
    <p:sldMasterId id="2147489696" r:id="rId9"/>
    <p:sldMasterId id="2147489743" r:id="rId10"/>
    <p:sldMasterId id="2147489755" r:id="rId11"/>
  </p:sldMasterIdLst>
  <p:notesMasterIdLst>
    <p:notesMasterId r:id="rId98"/>
  </p:notesMasterIdLst>
  <p:handoutMasterIdLst>
    <p:handoutMasterId r:id="rId99"/>
  </p:handoutMasterIdLst>
  <p:sldIdLst>
    <p:sldId id="469" r:id="rId12"/>
    <p:sldId id="278" r:id="rId13"/>
    <p:sldId id="292" r:id="rId14"/>
    <p:sldId id="385" r:id="rId15"/>
    <p:sldId id="386" r:id="rId16"/>
    <p:sldId id="387" r:id="rId17"/>
    <p:sldId id="388" r:id="rId18"/>
    <p:sldId id="470" r:id="rId19"/>
    <p:sldId id="390" r:id="rId20"/>
    <p:sldId id="471" r:id="rId21"/>
    <p:sldId id="392" r:id="rId22"/>
    <p:sldId id="472" r:id="rId23"/>
    <p:sldId id="394" r:id="rId24"/>
    <p:sldId id="395" r:id="rId25"/>
    <p:sldId id="396" r:id="rId26"/>
    <p:sldId id="397" r:id="rId27"/>
    <p:sldId id="473" r:id="rId28"/>
    <p:sldId id="399" r:id="rId29"/>
    <p:sldId id="464" r:id="rId30"/>
    <p:sldId id="467" r:id="rId31"/>
    <p:sldId id="465" r:id="rId32"/>
    <p:sldId id="466" r:id="rId33"/>
    <p:sldId id="474" r:id="rId34"/>
    <p:sldId id="468" r:id="rId35"/>
    <p:sldId id="402" r:id="rId36"/>
    <p:sldId id="475" r:id="rId37"/>
    <p:sldId id="404" r:id="rId38"/>
    <p:sldId id="405" r:id="rId39"/>
    <p:sldId id="406" r:id="rId40"/>
    <p:sldId id="407" r:id="rId41"/>
    <p:sldId id="408" r:id="rId42"/>
    <p:sldId id="409" r:id="rId43"/>
    <p:sldId id="410" r:id="rId44"/>
    <p:sldId id="411" r:id="rId45"/>
    <p:sldId id="412" r:id="rId46"/>
    <p:sldId id="413" r:id="rId47"/>
    <p:sldId id="414" r:id="rId48"/>
    <p:sldId id="415" r:id="rId49"/>
    <p:sldId id="416" r:id="rId50"/>
    <p:sldId id="417" r:id="rId51"/>
    <p:sldId id="418" r:id="rId52"/>
    <p:sldId id="419" r:id="rId53"/>
    <p:sldId id="420" r:id="rId54"/>
    <p:sldId id="421" r:id="rId55"/>
    <p:sldId id="422" r:id="rId56"/>
    <p:sldId id="423" r:id="rId57"/>
    <p:sldId id="463" r:id="rId58"/>
    <p:sldId id="424" r:id="rId59"/>
    <p:sldId id="425" r:id="rId60"/>
    <p:sldId id="426" r:id="rId61"/>
    <p:sldId id="427" r:id="rId62"/>
    <p:sldId id="428" r:id="rId63"/>
    <p:sldId id="429" r:id="rId64"/>
    <p:sldId id="430" r:id="rId65"/>
    <p:sldId id="431" r:id="rId66"/>
    <p:sldId id="432" r:id="rId67"/>
    <p:sldId id="433" r:id="rId68"/>
    <p:sldId id="434" r:id="rId69"/>
    <p:sldId id="435" r:id="rId70"/>
    <p:sldId id="436" r:id="rId71"/>
    <p:sldId id="437" r:id="rId72"/>
    <p:sldId id="438" r:id="rId73"/>
    <p:sldId id="439" r:id="rId74"/>
    <p:sldId id="440" r:id="rId75"/>
    <p:sldId id="441" r:id="rId76"/>
    <p:sldId id="442" r:id="rId77"/>
    <p:sldId id="443" r:id="rId78"/>
    <p:sldId id="444" r:id="rId79"/>
    <p:sldId id="445" r:id="rId80"/>
    <p:sldId id="446" r:id="rId81"/>
    <p:sldId id="447" r:id="rId82"/>
    <p:sldId id="448" r:id="rId83"/>
    <p:sldId id="449" r:id="rId84"/>
    <p:sldId id="450" r:id="rId85"/>
    <p:sldId id="451" r:id="rId86"/>
    <p:sldId id="452" r:id="rId87"/>
    <p:sldId id="453" r:id="rId88"/>
    <p:sldId id="454" r:id="rId89"/>
    <p:sldId id="455" r:id="rId90"/>
    <p:sldId id="456" r:id="rId91"/>
    <p:sldId id="457" r:id="rId92"/>
    <p:sldId id="458" r:id="rId93"/>
    <p:sldId id="459" r:id="rId94"/>
    <p:sldId id="460" r:id="rId95"/>
    <p:sldId id="461" r:id="rId96"/>
    <p:sldId id="462" r:id="rId97"/>
  </p:sldIdLst>
  <p:sldSz cx="9144000" cy="6858000" type="screen4x3"/>
  <p:notesSz cx="9296400" cy="7010400"/>
  <p:custDataLst>
    <p:tags r:id="rId10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5B1D"/>
    <a:srgbClr val="CA6D19"/>
    <a:srgbClr val="FEF2E3"/>
    <a:srgbClr val="E2EAF6"/>
    <a:srgbClr val="196AB4"/>
    <a:srgbClr val="CCD3EA"/>
    <a:srgbClr val="E4F2E8"/>
    <a:srgbClr val="349C68"/>
    <a:srgbClr val="AFCEBA"/>
    <a:srgbClr val="DE6C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53" autoAdjust="0"/>
  </p:normalViewPr>
  <p:slideViewPr>
    <p:cSldViewPr>
      <p:cViewPr>
        <p:scale>
          <a:sx n="70" d="100"/>
          <a:sy n="70" d="100"/>
        </p:scale>
        <p:origin x="-2160" y="-11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5.xml"/><Relationship Id="rId21" Type="http://schemas.openxmlformats.org/officeDocument/2006/relationships/slide" Target="slides/slide10.xml"/><Relationship Id="rId42" Type="http://schemas.openxmlformats.org/officeDocument/2006/relationships/slide" Target="slides/slide31.xml"/><Relationship Id="rId47" Type="http://schemas.openxmlformats.org/officeDocument/2006/relationships/slide" Target="slides/slide36.xml"/><Relationship Id="rId63" Type="http://schemas.openxmlformats.org/officeDocument/2006/relationships/slide" Target="slides/slide52.xml"/><Relationship Id="rId68" Type="http://schemas.openxmlformats.org/officeDocument/2006/relationships/slide" Target="slides/slide57.xml"/><Relationship Id="rId84" Type="http://schemas.openxmlformats.org/officeDocument/2006/relationships/slide" Target="slides/slide73.xml"/><Relationship Id="rId89" Type="http://schemas.openxmlformats.org/officeDocument/2006/relationships/slide" Target="slides/slide78.xml"/><Relationship Id="rId7" Type="http://schemas.openxmlformats.org/officeDocument/2006/relationships/slideMaster" Target="slideMasters/slideMaster7.xml"/><Relationship Id="rId71" Type="http://schemas.openxmlformats.org/officeDocument/2006/relationships/slide" Target="slides/slide60.xml"/><Relationship Id="rId92" Type="http://schemas.openxmlformats.org/officeDocument/2006/relationships/slide" Target="slides/slide81.xml"/><Relationship Id="rId2" Type="http://schemas.openxmlformats.org/officeDocument/2006/relationships/slideMaster" Target="slideMasters/slideMaster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slide" Target="slides/slide47.xml"/><Relationship Id="rId66" Type="http://schemas.openxmlformats.org/officeDocument/2006/relationships/slide" Target="slides/slide55.xml"/><Relationship Id="rId74" Type="http://schemas.openxmlformats.org/officeDocument/2006/relationships/slide" Target="slides/slide63.xml"/><Relationship Id="rId79" Type="http://schemas.openxmlformats.org/officeDocument/2006/relationships/slide" Target="slides/slide68.xml"/><Relationship Id="rId87" Type="http://schemas.openxmlformats.org/officeDocument/2006/relationships/slide" Target="slides/slide76.xml"/><Relationship Id="rId102"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0.xml"/><Relationship Id="rId82" Type="http://schemas.openxmlformats.org/officeDocument/2006/relationships/slide" Target="slides/slide71.xml"/><Relationship Id="rId90" Type="http://schemas.openxmlformats.org/officeDocument/2006/relationships/slide" Target="slides/slide79.xml"/><Relationship Id="rId95" Type="http://schemas.openxmlformats.org/officeDocument/2006/relationships/slide" Target="slides/slide84.xml"/><Relationship Id="rId19" Type="http://schemas.openxmlformats.org/officeDocument/2006/relationships/slide" Target="slides/slide8.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slide" Target="slides/slide53.xml"/><Relationship Id="rId69" Type="http://schemas.openxmlformats.org/officeDocument/2006/relationships/slide" Target="slides/slide58.xml"/><Relationship Id="rId77" Type="http://schemas.openxmlformats.org/officeDocument/2006/relationships/slide" Target="slides/slide66.xml"/><Relationship Id="rId100" Type="http://schemas.openxmlformats.org/officeDocument/2006/relationships/tags" Target="tags/tag1.xml"/><Relationship Id="rId8" Type="http://schemas.openxmlformats.org/officeDocument/2006/relationships/slideMaster" Target="slideMasters/slideMaster8.xml"/><Relationship Id="rId51" Type="http://schemas.openxmlformats.org/officeDocument/2006/relationships/slide" Target="slides/slide40.xml"/><Relationship Id="rId72" Type="http://schemas.openxmlformats.org/officeDocument/2006/relationships/slide" Target="slides/slide61.xml"/><Relationship Id="rId80" Type="http://schemas.openxmlformats.org/officeDocument/2006/relationships/slide" Target="slides/slide69.xml"/><Relationship Id="rId85" Type="http://schemas.openxmlformats.org/officeDocument/2006/relationships/slide" Target="slides/slide74.xml"/><Relationship Id="rId93" Type="http://schemas.openxmlformats.org/officeDocument/2006/relationships/slide" Target="slides/slide82.xml"/><Relationship Id="rId98"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slide" Target="slides/slide56.xml"/><Relationship Id="rId103" Type="http://schemas.openxmlformats.org/officeDocument/2006/relationships/theme" Target="theme/theme1.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70" Type="http://schemas.openxmlformats.org/officeDocument/2006/relationships/slide" Target="slides/slide59.xml"/><Relationship Id="rId75" Type="http://schemas.openxmlformats.org/officeDocument/2006/relationships/slide" Target="slides/slide64.xml"/><Relationship Id="rId83" Type="http://schemas.openxmlformats.org/officeDocument/2006/relationships/slide" Target="slides/slide72.xml"/><Relationship Id="rId88" Type="http://schemas.openxmlformats.org/officeDocument/2006/relationships/slide" Target="slides/slide77.xml"/><Relationship Id="rId91" Type="http://schemas.openxmlformats.org/officeDocument/2006/relationships/slide" Target="slides/slide80.xml"/><Relationship Id="rId96" Type="http://schemas.openxmlformats.org/officeDocument/2006/relationships/slide" Target="slides/slide85.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10" Type="http://schemas.openxmlformats.org/officeDocument/2006/relationships/slideMaster" Target="slideMasters/slideMaster10.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73" Type="http://schemas.openxmlformats.org/officeDocument/2006/relationships/slide" Target="slides/slide62.xml"/><Relationship Id="rId78" Type="http://schemas.openxmlformats.org/officeDocument/2006/relationships/slide" Target="slides/slide67.xml"/><Relationship Id="rId81" Type="http://schemas.openxmlformats.org/officeDocument/2006/relationships/slide" Target="slides/slide70.xml"/><Relationship Id="rId86" Type="http://schemas.openxmlformats.org/officeDocument/2006/relationships/slide" Target="slides/slide75.xml"/><Relationship Id="rId94" Type="http://schemas.openxmlformats.org/officeDocument/2006/relationships/slide" Target="slides/slide83.xml"/><Relationship Id="rId99" Type="http://schemas.openxmlformats.org/officeDocument/2006/relationships/handoutMaster" Target="handoutMasters/handoutMaster1.xml"/><Relationship Id="rId10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2.xml"/><Relationship Id="rId18" Type="http://schemas.openxmlformats.org/officeDocument/2006/relationships/slide" Target="slides/slide7.xml"/><Relationship Id="rId39" Type="http://schemas.openxmlformats.org/officeDocument/2006/relationships/slide" Target="slides/slide28.xml"/><Relationship Id="rId34" Type="http://schemas.openxmlformats.org/officeDocument/2006/relationships/slide" Target="slides/slide23.xml"/><Relationship Id="rId50" Type="http://schemas.openxmlformats.org/officeDocument/2006/relationships/slide" Target="slides/slide39.xml"/><Relationship Id="rId55" Type="http://schemas.openxmlformats.org/officeDocument/2006/relationships/slide" Target="slides/slide44.xml"/><Relationship Id="rId76" Type="http://schemas.openxmlformats.org/officeDocument/2006/relationships/slide" Target="slides/slide65.xml"/><Relationship Id="rId97" Type="http://schemas.openxmlformats.org/officeDocument/2006/relationships/slide" Target="slides/slide86.xml"/><Relationship Id="rId10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7607" cy="350520"/>
          </a:xfrm>
          <a:prstGeom prst="rect">
            <a:avLst/>
          </a:prstGeom>
        </p:spPr>
        <p:txBody>
          <a:bodyPr vert="horz" lIns="90252" tIns="45126" rIns="90252" bIns="45126" rtlCol="0"/>
          <a:lstStyle>
            <a:lvl1pPr algn="l">
              <a:defRPr sz="1200"/>
            </a:lvl1pPr>
          </a:lstStyle>
          <a:p>
            <a:endParaRPr lang="en-US"/>
          </a:p>
        </p:txBody>
      </p:sp>
      <p:sp>
        <p:nvSpPr>
          <p:cNvPr id="3" name="Date Placeholder 2"/>
          <p:cNvSpPr>
            <a:spLocks noGrp="1"/>
          </p:cNvSpPr>
          <p:nvPr>
            <p:ph type="dt" sz="quarter" idx="1"/>
          </p:nvPr>
        </p:nvSpPr>
        <p:spPr>
          <a:xfrm>
            <a:off x="5266712" y="0"/>
            <a:ext cx="4027607" cy="350520"/>
          </a:xfrm>
          <a:prstGeom prst="rect">
            <a:avLst/>
          </a:prstGeom>
        </p:spPr>
        <p:txBody>
          <a:bodyPr vert="horz" lIns="90252" tIns="45126" rIns="90252" bIns="45126" rtlCol="0"/>
          <a:lstStyle>
            <a:lvl1pPr algn="r">
              <a:defRPr sz="1200"/>
            </a:lvl1pPr>
          </a:lstStyle>
          <a:p>
            <a:fld id="{72EC643B-1860-47F7-8234-FB0172CAB77E}" type="datetimeFigureOut">
              <a:rPr lang="en-US" smtClean="0"/>
              <a:pPr/>
              <a:t>10/25/2013</a:t>
            </a:fld>
            <a:endParaRPr lang="en-US"/>
          </a:p>
        </p:txBody>
      </p:sp>
      <p:sp>
        <p:nvSpPr>
          <p:cNvPr id="4" name="Footer Placeholder 3"/>
          <p:cNvSpPr>
            <a:spLocks noGrp="1"/>
          </p:cNvSpPr>
          <p:nvPr>
            <p:ph type="ftr" sz="quarter" idx="2"/>
          </p:nvPr>
        </p:nvSpPr>
        <p:spPr>
          <a:xfrm>
            <a:off x="1" y="6658700"/>
            <a:ext cx="4027607" cy="350520"/>
          </a:xfrm>
          <a:prstGeom prst="rect">
            <a:avLst/>
          </a:prstGeom>
        </p:spPr>
        <p:txBody>
          <a:bodyPr vert="horz" lIns="90252" tIns="45126" rIns="90252" bIns="45126" rtlCol="0" anchor="b"/>
          <a:lstStyle>
            <a:lvl1pPr algn="l">
              <a:defRPr sz="1200"/>
            </a:lvl1pPr>
          </a:lstStyle>
          <a:p>
            <a:endParaRPr lang="en-US"/>
          </a:p>
        </p:txBody>
      </p:sp>
      <p:sp>
        <p:nvSpPr>
          <p:cNvPr id="5" name="Slide Number Placeholder 4"/>
          <p:cNvSpPr>
            <a:spLocks noGrp="1"/>
          </p:cNvSpPr>
          <p:nvPr>
            <p:ph type="sldNum" sz="quarter" idx="3"/>
          </p:nvPr>
        </p:nvSpPr>
        <p:spPr>
          <a:xfrm>
            <a:off x="5266712" y="6658700"/>
            <a:ext cx="4027607" cy="350520"/>
          </a:xfrm>
          <a:prstGeom prst="rect">
            <a:avLst/>
          </a:prstGeom>
        </p:spPr>
        <p:txBody>
          <a:bodyPr vert="horz" lIns="90252" tIns="45126" rIns="90252" bIns="45126" rtlCol="0" anchor="b"/>
          <a:lstStyle>
            <a:lvl1pPr algn="r">
              <a:defRPr sz="1200"/>
            </a:lvl1pPr>
          </a:lstStyle>
          <a:p>
            <a:fld id="{13C80E0A-65E3-4467-B119-8D4B7B98A420}" type="slidenum">
              <a:rPr lang="en-US" smtClean="0"/>
              <a:pPr/>
              <a:t>‹#›</a:t>
            </a:fld>
            <a:endParaRPr lang="en-US"/>
          </a:p>
        </p:txBody>
      </p:sp>
    </p:spTree>
    <p:extLst>
      <p:ext uri="{BB962C8B-B14F-4D97-AF65-F5344CB8AC3E}">
        <p14:creationId xmlns:p14="http://schemas.microsoft.com/office/powerpoint/2010/main" val="1256815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0206"/>
          </a:xfrm>
          <a:prstGeom prst="rect">
            <a:avLst/>
          </a:prstGeom>
        </p:spPr>
        <p:txBody>
          <a:bodyPr vert="horz" lIns="90252" tIns="45126" rIns="90252" bIns="45126" rtlCol="0"/>
          <a:lstStyle>
            <a:lvl1pPr algn="l">
              <a:defRPr sz="1200"/>
            </a:lvl1pPr>
          </a:lstStyle>
          <a:p>
            <a:endParaRPr lang="en-US"/>
          </a:p>
        </p:txBody>
      </p:sp>
      <p:sp>
        <p:nvSpPr>
          <p:cNvPr id="3" name="Date Placeholder 2"/>
          <p:cNvSpPr>
            <a:spLocks noGrp="1"/>
          </p:cNvSpPr>
          <p:nvPr>
            <p:ph type="dt" idx="1"/>
          </p:nvPr>
        </p:nvSpPr>
        <p:spPr>
          <a:xfrm>
            <a:off x="5266396" y="1"/>
            <a:ext cx="4028440" cy="350206"/>
          </a:xfrm>
          <a:prstGeom prst="rect">
            <a:avLst/>
          </a:prstGeom>
        </p:spPr>
        <p:txBody>
          <a:bodyPr vert="horz" lIns="90252" tIns="45126" rIns="90252" bIns="45126" rtlCol="0"/>
          <a:lstStyle>
            <a:lvl1pPr algn="r">
              <a:defRPr sz="1200"/>
            </a:lvl1pPr>
          </a:lstStyle>
          <a:p>
            <a:fld id="{C21953DB-1A5D-4FB3-9952-8CD5038D5157}" type="datetimeFigureOut">
              <a:rPr lang="en-US" smtClean="0"/>
              <a:pPr/>
              <a:t>10/25/2013</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0252" tIns="45126" rIns="90252" bIns="45126" rtlCol="0" anchor="ctr"/>
          <a:lstStyle/>
          <a:p>
            <a:endParaRPr lang="en-US"/>
          </a:p>
        </p:txBody>
      </p:sp>
      <p:sp>
        <p:nvSpPr>
          <p:cNvPr id="5" name="Notes Placeholder 4"/>
          <p:cNvSpPr>
            <a:spLocks noGrp="1"/>
          </p:cNvSpPr>
          <p:nvPr>
            <p:ph type="body" sz="quarter" idx="3"/>
          </p:nvPr>
        </p:nvSpPr>
        <p:spPr>
          <a:xfrm>
            <a:off x="929640" y="3329314"/>
            <a:ext cx="7437120" cy="3154995"/>
          </a:xfrm>
          <a:prstGeom prst="rect">
            <a:avLst/>
          </a:prstGeom>
        </p:spPr>
        <p:txBody>
          <a:bodyPr vert="horz" lIns="90252" tIns="45126" rIns="90252" bIns="451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24"/>
            <a:ext cx="4028440" cy="350206"/>
          </a:xfrm>
          <a:prstGeom prst="rect">
            <a:avLst/>
          </a:prstGeom>
        </p:spPr>
        <p:txBody>
          <a:bodyPr vert="horz" lIns="90252" tIns="45126" rIns="90252" bIns="45126" rtlCol="0" anchor="b"/>
          <a:lstStyle>
            <a:lvl1pPr algn="l">
              <a:defRPr sz="1200"/>
            </a:lvl1pPr>
          </a:lstStyle>
          <a:p>
            <a:endParaRPr lang="en-US"/>
          </a:p>
        </p:txBody>
      </p:sp>
      <p:sp>
        <p:nvSpPr>
          <p:cNvPr id="7" name="Slide Number Placeholder 6"/>
          <p:cNvSpPr>
            <a:spLocks noGrp="1"/>
          </p:cNvSpPr>
          <p:nvPr>
            <p:ph type="sldNum" sz="quarter" idx="5"/>
          </p:nvPr>
        </p:nvSpPr>
        <p:spPr>
          <a:xfrm>
            <a:off x="5266396" y="6658624"/>
            <a:ext cx="4028440" cy="350206"/>
          </a:xfrm>
          <a:prstGeom prst="rect">
            <a:avLst/>
          </a:prstGeom>
        </p:spPr>
        <p:txBody>
          <a:bodyPr vert="horz" lIns="90252" tIns="45126" rIns="90252" bIns="45126" rtlCol="0" anchor="b"/>
          <a:lstStyle>
            <a:lvl1pPr algn="r">
              <a:defRPr sz="1200"/>
            </a:lvl1pPr>
          </a:lstStyle>
          <a:p>
            <a:fld id="{3AE64C79-EF60-448E-B926-A58E85799C52}" type="slidenum">
              <a:rPr lang="en-US" smtClean="0"/>
              <a:pPr/>
              <a:t>‹#›</a:t>
            </a:fld>
            <a:endParaRPr lang="en-US"/>
          </a:p>
        </p:txBody>
      </p:sp>
    </p:spTree>
    <p:extLst>
      <p:ext uri="{BB962C8B-B14F-4D97-AF65-F5344CB8AC3E}">
        <p14:creationId xmlns:p14="http://schemas.microsoft.com/office/powerpoint/2010/main" val="3480004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E64C79-EF60-448E-B926-A58E85799C52}" type="slidenum">
              <a:rPr lang="en-US" smtClean="0"/>
              <a:pPr/>
              <a:t>2</a:t>
            </a:fld>
            <a:endParaRPr lang="en-US"/>
          </a:p>
        </p:txBody>
      </p:sp>
    </p:spTree>
    <p:extLst>
      <p:ext uri="{BB962C8B-B14F-4D97-AF65-F5344CB8AC3E}">
        <p14:creationId xmlns:p14="http://schemas.microsoft.com/office/powerpoint/2010/main" val="497834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99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419E9CCB-C715-4B2A-A750-4276FB187370}" type="slidenum">
              <a:rPr lang="en-US">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284224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238DD92D-DA2A-4034-A6AA-D49BCBF70A7D}" type="slidenum">
              <a:rPr lang="en-US">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99944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013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15A05F2B-85D6-4F39-8717-B6C3A1C4807A}" type="slidenum">
              <a:rPr lang="en-US">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1162938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024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C5BAA9FE-00D3-4369-B588-CED0B53D482C}" type="slidenum">
              <a:rPr lang="en-US">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730177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1280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2DC43532-626A-417F-BA13-A81293F229A2}" type="slidenum">
              <a:rPr lang="en-US">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1897314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044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21C6EB8E-325F-4621-9E49-1B0ED5BE58D1}" type="slidenum">
              <a:rPr lang="en-US">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3523967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1280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2DC43532-626A-417F-BA13-A81293F229A2}" type="slidenum">
              <a:rPr lang="en-US">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3139702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3C1AD226-951F-4CEA-9EDB-ACE21D610173}" type="slidenum">
              <a:rPr lang="en-US">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3645223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075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94616CD7-6E83-4F10-950E-28A327767A8B}" type="slidenum">
              <a:rPr lang="en-US">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1992994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1280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2DC43532-626A-417F-BA13-A81293F229A2}" type="slidenum">
              <a:rPr lang="en-US">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2721836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B04571E4-AB8E-4D8F-842A-226B0463C973}" type="slidenum">
              <a:rPr lang="en-US">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774586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095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AF0FB0C3-BDE1-4600-B572-ED5A2DA56836}" type="slidenum">
              <a:rPr lang="en-US">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890547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10A47F03-5EA9-4B41-BDD0-0D1C25B8E869}" type="slidenum">
              <a:rPr lang="en-US">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31986709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116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253F41C0-9E57-4F12-9EF2-5BD6556DB35B}" type="slidenum">
              <a:rPr lang="en-US">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13691222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126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2360B210-47CF-4485-BBE8-2B86C88265B9}" type="slidenum">
              <a:rPr lang="en-US">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18688259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136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C7230DB1-E92A-4AC3-A4BC-12C5DD3A66BE}" type="slidenum">
              <a:rPr lang="en-US">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25756487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146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98A66E97-FBAB-4FD1-9EE4-D168AF9D5CFB}" type="slidenum">
              <a:rPr lang="en-US">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10769956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157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67B4D7B7-5383-44A7-9AAF-63DFDA1ADD09}" type="slidenum">
              <a:rPr lang="en-US">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20663227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167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EB4C9C49-ABBD-4B70-A4D7-3C73AE52B43B}" type="slidenum">
              <a:rPr lang="en-US">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2388056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177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D936D16A-B372-4915-AA3B-92DDD4B3CE89}" type="slidenum">
              <a:rPr lang="en-US">
                <a:solidFill>
                  <a:prstClr val="black"/>
                </a:solidFill>
              </a:rPr>
              <a:pPr/>
              <a:t>35</a:t>
            </a:fld>
            <a:endParaRPr lang="en-US">
              <a:solidFill>
                <a:prstClr val="black"/>
              </a:solidFill>
            </a:endParaRPr>
          </a:p>
        </p:txBody>
      </p:sp>
    </p:spTree>
    <p:extLst>
      <p:ext uri="{BB962C8B-B14F-4D97-AF65-F5344CB8AC3E}">
        <p14:creationId xmlns:p14="http://schemas.microsoft.com/office/powerpoint/2010/main" val="28419033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187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D6477E55-519F-45F2-BB3B-069780B34ADD}" type="slidenum">
              <a:rPr lang="en-US">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1474463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0154A8C6-2578-4401-BC0F-0C7FBBE0B17E}" type="slidenum">
              <a:rPr lang="en-US">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6366951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198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AC8BEAC0-92AD-4475-BC74-FDE8AA3F06DA}" type="slidenum">
              <a:rPr lang="en-US">
                <a:solidFill>
                  <a:prstClr val="black"/>
                </a:solidFill>
              </a:rPr>
              <a:pPr/>
              <a:t>37</a:t>
            </a:fld>
            <a:endParaRPr lang="en-US">
              <a:solidFill>
                <a:prstClr val="black"/>
              </a:solidFill>
            </a:endParaRPr>
          </a:p>
        </p:txBody>
      </p:sp>
    </p:spTree>
    <p:extLst>
      <p:ext uri="{BB962C8B-B14F-4D97-AF65-F5344CB8AC3E}">
        <p14:creationId xmlns:p14="http://schemas.microsoft.com/office/powerpoint/2010/main" val="8161301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2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C8CD933E-C297-4AA5-93F4-C99BC583B5BC}" type="slidenum">
              <a:rPr lang="en-US">
                <a:solidFill>
                  <a:prstClr val="black"/>
                </a:solidFill>
              </a:rPr>
              <a:pPr/>
              <a:t>38</a:t>
            </a:fld>
            <a:endParaRPr lang="en-US">
              <a:solidFill>
                <a:prstClr val="black"/>
              </a:solidFill>
            </a:endParaRPr>
          </a:p>
        </p:txBody>
      </p:sp>
    </p:spTree>
    <p:extLst>
      <p:ext uri="{BB962C8B-B14F-4D97-AF65-F5344CB8AC3E}">
        <p14:creationId xmlns:p14="http://schemas.microsoft.com/office/powerpoint/2010/main" val="1537059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218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9787BD0F-D5AA-4AF7-B556-A4E5C65FE256}" type="slidenum">
              <a:rPr lang="en-US">
                <a:solidFill>
                  <a:prstClr val="black"/>
                </a:solidFill>
              </a:rPr>
              <a:pPr/>
              <a:t>39</a:t>
            </a:fld>
            <a:endParaRPr lang="en-US">
              <a:solidFill>
                <a:prstClr val="black"/>
              </a:solidFill>
            </a:endParaRPr>
          </a:p>
        </p:txBody>
      </p:sp>
    </p:spTree>
    <p:extLst>
      <p:ext uri="{BB962C8B-B14F-4D97-AF65-F5344CB8AC3E}">
        <p14:creationId xmlns:p14="http://schemas.microsoft.com/office/powerpoint/2010/main" val="2390361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161890EA-543A-47A8-BCD1-8D50947D1AA1}" type="slidenum">
              <a:rPr lang="en-US">
                <a:solidFill>
                  <a:prstClr val="black"/>
                </a:solidFill>
              </a:rPr>
              <a:pPr/>
              <a:t>40</a:t>
            </a:fld>
            <a:endParaRPr lang="en-US">
              <a:solidFill>
                <a:prstClr val="black"/>
              </a:solidFill>
            </a:endParaRPr>
          </a:p>
        </p:txBody>
      </p:sp>
    </p:spTree>
    <p:extLst>
      <p:ext uri="{BB962C8B-B14F-4D97-AF65-F5344CB8AC3E}">
        <p14:creationId xmlns:p14="http://schemas.microsoft.com/office/powerpoint/2010/main" val="26778832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239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82C0A085-253D-42F8-B606-6D5502AAA066}" type="slidenum">
              <a:rPr lang="en-US">
                <a:solidFill>
                  <a:prstClr val="black"/>
                </a:solidFill>
              </a:rPr>
              <a:pPr/>
              <a:t>41</a:t>
            </a:fld>
            <a:endParaRPr lang="en-US">
              <a:solidFill>
                <a:prstClr val="black"/>
              </a:solidFill>
            </a:endParaRPr>
          </a:p>
        </p:txBody>
      </p:sp>
    </p:spTree>
    <p:extLst>
      <p:ext uri="{BB962C8B-B14F-4D97-AF65-F5344CB8AC3E}">
        <p14:creationId xmlns:p14="http://schemas.microsoft.com/office/powerpoint/2010/main" val="6952202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249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3A4D54BD-49E0-41FE-8E1F-1CDCCF9F94D4}" type="slidenum">
              <a:rPr lang="en-US">
                <a:solidFill>
                  <a:prstClr val="black"/>
                </a:solidFill>
              </a:rPr>
              <a:pPr/>
              <a:t>42</a:t>
            </a:fld>
            <a:endParaRPr lang="en-US">
              <a:solidFill>
                <a:prstClr val="black"/>
              </a:solidFill>
            </a:endParaRPr>
          </a:p>
        </p:txBody>
      </p:sp>
    </p:spTree>
    <p:extLst>
      <p:ext uri="{BB962C8B-B14F-4D97-AF65-F5344CB8AC3E}">
        <p14:creationId xmlns:p14="http://schemas.microsoft.com/office/powerpoint/2010/main" val="8988720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259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7E0B3FCD-FC6C-40FF-94E8-42D85EEE3EE3}" type="slidenum">
              <a:rPr lang="en-US">
                <a:solidFill>
                  <a:prstClr val="black"/>
                </a:solidFill>
              </a:rPr>
              <a:pPr/>
              <a:t>43</a:t>
            </a:fld>
            <a:endParaRPr lang="en-US">
              <a:solidFill>
                <a:prstClr val="black"/>
              </a:solidFill>
            </a:endParaRPr>
          </a:p>
        </p:txBody>
      </p:sp>
    </p:spTree>
    <p:extLst>
      <p:ext uri="{BB962C8B-B14F-4D97-AF65-F5344CB8AC3E}">
        <p14:creationId xmlns:p14="http://schemas.microsoft.com/office/powerpoint/2010/main" val="5079327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269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8B99B964-9778-4FBB-BB81-CD5A423C7B6A}" type="slidenum">
              <a:rPr lang="en-US">
                <a:solidFill>
                  <a:prstClr val="black"/>
                </a:solidFill>
              </a:rPr>
              <a:pPr/>
              <a:t>44</a:t>
            </a:fld>
            <a:endParaRPr lang="en-US">
              <a:solidFill>
                <a:prstClr val="black"/>
              </a:solidFill>
            </a:endParaRPr>
          </a:p>
        </p:txBody>
      </p:sp>
    </p:spTree>
    <p:extLst>
      <p:ext uri="{BB962C8B-B14F-4D97-AF65-F5344CB8AC3E}">
        <p14:creationId xmlns:p14="http://schemas.microsoft.com/office/powerpoint/2010/main" val="37026924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1280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2DC43532-626A-417F-BA13-A81293F229A2}" type="slidenum">
              <a:rPr lang="en-US">
                <a:solidFill>
                  <a:prstClr val="black"/>
                </a:solidFill>
              </a:rPr>
              <a:pPr/>
              <a:t>45</a:t>
            </a:fld>
            <a:endParaRPr lang="en-US">
              <a:solidFill>
                <a:prstClr val="black"/>
              </a:solidFill>
            </a:endParaRPr>
          </a:p>
        </p:txBody>
      </p:sp>
    </p:spTree>
    <p:extLst>
      <p:ext uri="{BB962C8B-B14F-4D97-AF65-F5344CB8AC3E}">
        <p14:creationId xmlns:p14="http://schemas.microsoft.com/office/powerpoint/2010/main" val="36247842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290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A3E0B321-8D00-4786-BD13-97B1B5BBD1D6}" type="slidenum">
              <a:rPr lang="en-US">
                <a:solidFill>
                  <a:prstClr val="black"/>
                </a:solidFill>
              </a:rPr>
              <a:pPr/>
              <a:t>46</a:t>
            </a:fld>
            <a:endParaRPr lang="en-US">
              <a:solidFill>
                <a:prstClr val="black"/>
              </a:solidFill>
            </a:endParaRPr>
          </a:p>
        </p:txBody>
      </p:sp>
    </p:spTree>
    <p:extLst>
      <p:ext uri="{BB962C8B-B14F-4D97-AF65-F5344CB8AC3E}">
        <p14:creationId xmlns:p14="http://schemas.microsoft.com/office/powerpoint/2010/main" val="1338015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89BA3E2F-9EC3-455E-A7AB-582DB70201BD}" type="slidenum">
              <a:rPr lang="en-US">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36492437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290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A3E0B321-8D00-4786-BD13-97B1B5BBD1D6}" type="slidenum">
              <a:rPr lang="en-US">
                <a:solidFill>
                  <a:prstClr val="black"/>
                </a:solidFill>
              </a:rPr>
              <a:pPr/>
              <a:t>47</a:t>
            </a:fld>
            <a:endParaRPr lang="en-US">
              <a:solidFill>
                <a:prstClr val="black"/>
              </a:solidFill>
            </a:endParaRPr>
          </a:p>
        </p:txBody>
      </p:sp>
    </p:spTree>
    <p:extLst>
      <p:ext uri="{BB962C8B-B14F-4D97-AF65-F5344CB8AC3E}">
        <p14:creationId xmlns:p14="http://schemas.microsoft.com/office/powerpoint/2010/main" val="35704433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300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DF4C3FC0-72D5-4280-9591-7F1A4472065D}" type="slidenum">
              <a:rPr lang="en-US">
                <a:solidFill>
                  <a:prstClr val="black"/>
                </a:solidFill>
              </a:rPr>
              <a:pPr/>
              <a:t>48</a:t>
            </a:fld>
            <a:endParaRPr lang="en-US">
              <a:solidFill>
                <a:prstClr val="black"/>
              </a:solidFill>
            </a:endParaRPr>
          </a:p>
        </p:txBody>
      </p:sp>
    </p:spTree>
    <p:extLst>
      <p:ext uri="{BB962C8B-B14F-4D97-AF65-F5344CB8AC3E}">
        <p14:creationId xmlns:p14="http://schemas.microsoft.com/office/powerpoint/2010/main" val="30871524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310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73ADA7B3-07E3-4A3E-8EC3-41D26F42DA48}" type="slidenum">
              <a:rPr lang="en-US">
                <a:solidFill>
                  <a:prstClr val="black"/>
                </a:solidFill>
              </a:rPr>
              <a:pPr/>
              <a:t>49</a:t>
            </a:fld>
            <a:endParaRPr lang="en-US">
              <a:solidFill>
                <a:prstClr val="black"/>
              </a:solidFill>
            </a:endParaRPr>
          </a:p>
        </p:txBody>
      </p:sp>
    </p:spTree>
    <p:extLst>
      <p:ext uri="{BB962C8B-B14F-4D97-AF65-F5344CB8AC3E}">
        <p14:creationId xmlns:p14="http://schemas.microsoft.com/office/powerpoint/2010/main" val="7069323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32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DF6B1DB0-0763-49A6-A1C3-F95850D875FB}" type="slidenum">
              <a:rPr lang="en-US">
                <a:solidFill>
                  <a:prstClr val="black"/>
                </a:solidFill>
              </a:rPr>
              <a:pPr/>
              <a:t>50</a:t>
            </a:fld>
            <a:endParaRPr lang="en-US">
              <a:solidFill>
                <a:prstClr val="black"/>
              </a:solidFill>
            </a:endParaRPr>
          </a:p>
        </p:txBody>
      </p:sp>
    </p:spTree>
    <p:extLst>
      <p:ext uri="{BB962C8B-B14F-4D97-AF65-F5344CB8AC3E}">
        <p14:creationId xmlns:p14="http://schemas.microsoft.com/office/powerpoint/2010/main" val="14707869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33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E76F6750-EE2A-42CC-80A2-DB2E960AB49F}" type="slidenum">
              <a:rPr lang="en-US">
                <a:solidFill>
                  <a:prstClr val="black"/>
                </a:solidFill>
              </a:rPr>
              <a:pPr/>
              <a:t>51</a:t>
            </a:fld>
            <a:endParaRPr lang="en-US">
              <a:solidFill>
                <a:prstClr val="black"/>
              </a:solidFill>
            </a:endParaRPr>
          </a:p>
        </p:txBody>
      </p:sp>
    </p:spTree>
    <p:extLst>
      <p:ext uri="{BB962C8B-B14F-4D97-AF65-F5344CB8AC3E}">
        <p14:creationId xmlns:p14="http://schemas.microsoft.com/office/powerpoint/2010/main" val="13361513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134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9B009775-932D-4B72-8A53-8401E17E5B60}" type="slidenum">
              <a:rPr lang="en-US">
                <a:solidFill>
                  <a:prstClr val="black"/>
                </a:solidFill>
              </a:rPr>
              <a:pPr/>
              <a:t>52</a:t>
            </a:fld>
            <a:endParaRPr lang="en-US">
              <a:solidFill>
                <a:prstClr val="black"/>
              </a:solidFill>
            </a:endParaRPr>
          </a:p>
        </p:txBody>
      </p:sp>
    </p:spTree>
    <p:extLst>
      <p:ext uri="{BB962C8B-B14F-4D97-AF65-F5344CB8AC3E}">
        <p14:creationId xmlns:p14="http://schemas.microsoft.com/office/powerpoint/2010/main" val="8065103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A40CEAA1-4B42-4266-9640-2B052F29B5D3}" type="slidenum">
              <a:rPr lang="en-US">
                <a:solidFill>
                  <a:prstClr val="black"/>
                </a:solidFill>
              </a:rPr>
              <a:pPr/>
              <a:t>53</a:t>
            </a:fld>
            <a:endParaRPr lang="en-US">
              <a:solidFill>
                <a:prstClr val="black"/>
              </a:solidFill>
            </a:endParaRPr>
          </a:p>
        </p:txBody>
      </p:sp>
    </p:spTree>
    <p:extLst>
      <p:ext uri="{BB962C8B-B14F-4D97-AF65-F5344CB8AC3E}">
        <p14:creationId xmlns:p14="http://schemas.microsoft.com/office/powerpoint/2010/main" val="24968764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36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58C35E06-311C-43C4-90B5-BC2CF77E49C2}" type="slidenum">
              <a:rPr lang="en-US">
                <a:solidFill>
                  <a:prstClr val="black"/>
                </a:solidFill>
              </a:rPr>
              <a:pPr/>
              <a:t>54</a:t>
            </a:fld>
            <a:endParaRPr lang="en-US">
              <a:solidFill>
                <a:prstClr val="black"/>
              </a:solidFill>
            </a:endParaRPr>
          </a:p>
        </p:txBody>
      </p:sp>
    </p:spTree>
    <p:extLst>
      <p:ext uri="{BB962C8B-B14F-4D97-AF65-F5344CB8AC3E}">
        <p14:creationId xmlns:p14="http://schemas.microsoft.com/office/powerpoint/2010/main" val="10554849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37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9AABB524-E09E-4D27-B636-2FE9CA1DF515}" type="slidenum">
              <a:rPr lang="en-US">
                <a:solidFill>
                  <a:prstClr val="black"/>
                </a:solidFill>
              </a:rPr>
              <a:pPr/>
              <a:t>55</a:t>
            </a:fld>
            <a:endParaRPr lang="en-US">
              <a:solidFill>
                <a:prstClr val="black"/>
              </a:solidFill>
            </a:endParaRPr>
          </a:p>
        </p:txBody>
      </p:sp>
    </p:spTree>
    <p:extLst>
      <p:ext uri="{BB962C8B-B14F-4D97-AF65-F5344CB8AC3E}">
        <p14:creationId xmlns:p14="http://schemas.microsoft.com/office/powerpoint/2010/main" val="5612714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727AC78F-149B-4CC7-88F4-C0C0511B1229}" type="slidenum">
              <a:rPr lang="en-US">
                <a:solidFill>
                  <a:prstClr val="black"/>
                </a:solidFill>
              </a:rPr>
              <a:pPr/>
              <a:t>56</a:t>
            </a:fld>
            <a:endParaRPr lang="en-US">
              <a:solidFill>
                <a:prstClr val="black"/>
              </a:solidFill>
            </a:endParaRPr>
          </a:p>
        </p:txBody>
      </p:sp>
    </p:spTree>
    <p:extLst>
      <p:ext uri="{BB962C8B-B14F-4D97-AF65-F5344CB8AC3E}">
        <p14:creationId xmlns:p14="http://schemas.microsoft.com/office/powerpoint/2010/main" val="451540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1280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2DC43532-626A-417F-BA13-A81293F229A2}" type="slidenum">
              <a:rPr lang="en-US">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36970526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39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5B0E477D-5DC1-44EA-8BD9-F3375B99A2D3}" type="slidenum">
              <a:rPr lang="en-US">
                <a:solidFill>
                  <a:prstClr val="black"/>
                </a:solidFill>
              </a:rPr>
              <a:pPr/>
              <a:t>57</a:t>
            </a:fld>
            <a:endParaRPr lang="en-US">
              <a:solidFill>
                <a:prstClr val="black"/>
              </a:solidFill>
            </a:endParaRPr>
          </a:p>
        </p:txBody>
      </p:sp>
    </p:spTree>
    <p:extLst>
      <p:ext uri="{BB962C8B-B14F-4D97-AF65-F5344CB8AC3E}">
        <p14:creationId xmlns:p14="http://schemas.microsoft.com/office/powerpoint/2010/main" val="3429505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40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CC2F3A3D-7174-46C3-8079-3C5D74FD8783}" type="slidenum">
              <a:rPr lang="en-US">
                <a:solidFill>
                  <a:prstClr val="black"/>
                </a:solidFill>
              </a:rPr>
              <a:pPr/>
              <a:t>58</a:t>
            </a:fld>
            <a:endParaRPr lang="en-US">
              <a:solidFill>
                <a:prstClr val="black"/>
              </a:solidFill>
            </a:endParaRPr>
          </a:p>
        </p:txBody>
      </p:sp>
    </p:spTree>
    <p:extLst>
      <p:ext uri="{BB962C8B-B14F-4D97-AF65-F5344CB8AC3E}">
        <p14:creationId xmlns:p14="http://schemas.microsoft.com/office/powerpoint/2010/main" val="12590587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41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E6418960-8F8D-4EDD-AC5E-A100E866D15D}" type="slidenum">
              <a:rPr lang="en-US">
                <a:solidFill>
                  <a:prstClr val="black"/>
                </a:solidFill>
              </a:rPr>
              <a:pPr/>
              <a:t>59</a:t>
            </a:fld>
            <a:endParaRPr lang="en-US">
              <a:solidFill>
                <a:prstClr val="black"/>
              </a:solidFill>
            </a:endParaRPr>
          </a:p>
        </p:txBody>
      </p:sp>
    </p:spTree>
    <p:extLst>
      <p:ext uri="{BB962C8B-B14F-4D97-AF65-F5344CB8AC3E}">
        <p14:creationId xmlns:p14="http://schemas.microsoft.com/office/powerpoint/2010/main" val="92617303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42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3A9A584D-2DCF-477B-9183-63F9FA8B65DC}" type="slidenum">
              <a:rPr lang="en-US">
                <a:solidFill>
                  <a:prstClr val="black"/>
                </a:solidFill>
              </a:rPr>
              <a:pPr/>
              <a:t>60</a:t>
            </a:fld>
            <a:endParaRPr lang="en-US">
              <a:solidFill>
                <a:prstClr val="black"/>
              </a:solidFill>
            </a:endParaRPr>
          </a:p>
        </p:txBody>
      </p:sp>
    </p:spTree>
    <p:extLst>
      <p:ext uri="{BB962C8B-B14F-4D97-AF65-F5344CB8AC3E}">
        <p14:creationId xmlns:p14="http://schemas.microsoft.com/office/powerpoint/2010/main" val="24618038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43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E0FCCB92-812D-47A3-B136-0BAE705E8D80}" type="slidenum">
              <a:rPr lang="en-US">
                <a:solidFill>
                  <a:prstClr val="black"/>
                </a:solidFill>
              </a:rPr>
              <a:pPr/>
              <a:t>61</a:t>
            </a:fld>
            <a:endParaRPr lang="en-US">
              <a:solidFill>
                <a:prstClr val="black"/>
              </a:solidFill>
            </a:endParaRPr>
          </a:p>
        </p:txBody>
      </p:sp>
    </p:spTree>
    <p:extLst>
      <p:ext uri="{BB962C8B-B14F-4D97-AF65-F5344CB8AC3E}">
        <p14:creationId xmlns:p14="http://schemas.microsoft.com/office/powerpoint/2010/main" val="28373398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44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13009FD8-35E7-4B9C-8368-F33A4BF7DA25}" type="slidenum">
              <a:rPr lang="en-US">
                <a:solidFill>
                  <a:prstClr val="black"/>
                </a:solidFill>
              </a:rPr>
              <a:pPr/>
              <a:t>62</a:t>
            </a:fld>
            <a:endParaRPr lang="en-US">
              <a:solidFill>
                <a:prstClr val="black"/>
              </a:solidFill>
            </a:endParaRPr>
          </a:p>
        </p:txBody>
      </p:sp>
    </p:spTree>
    <p:extLst>
      <p:ext uri="{BB962C8B-B14F-4D97-AF65-F5344CB8AC3E}">
        <p14:creationId xmlns:p14="http://schemas.microsoft.com/office/powerpoint/2010/main" val="35274914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45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4ABC9C1C-44B1-4DAF-ADAA-786AEA5EED04}" type="slidenum">
              <a:rPr lang="en-US">
                <a:solidFill>
                  <a:prstClr val="black"/>
                </a:solidFill>
              </a:rPr>
              <a:pPr/>
              <a:t>63</a:t>
            </a:fld>
            <a:endParaRPr lang="en-US">
              <a:solidFill>
                <a:prstClr val="black"/>
              </a:solidFill>
            </a:endParaRPr>
          </a:p>
        </p:txBody>
      </p:sp>
    </p:spTree>
    <p:extLst>
      <p:ext uri="{BB962C8B-B14F-4D97-AF65-F5344CB8AC3E}">
        <p14:creationId xmlns:p14="http://schemas.microsoft.com/office/powerpoint/2010/main" val="41922544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46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C33A783D-F60A-4732-82C3-96634C034DBA}" type="slidenum">
              <a:rPr lang="en-US">
                <a:solidFill>
                  <a:prstClr val="black"/>
                </a:solidFill>
              </a:rPr>
              <a:pPr/>
              <a:t>64</a:t>
            </a:fld>
            <a:endParaRPr lang="en-US">
              <a:solidFill>
                <a:prstClr val="black"/>
              </a:solidFill>
            </a:endParaRPr>
          </a:p>
        </p:txBody>
      </p:sp>
    </p:spTree>
    <p:extLst>
      <p:ext uri="{BB962C8B-B14F-4D97-AF65-F5344CB8AC3E}">
        <p14:creationId xmlns:p14="http://schemas.microsoft.com/office/powerpoint/2010/main" val="23136526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E62AE62C-0293-43FF-8820-A9F2C66E2D61}" type="slidenum">
              <a:rPr lang="en-US">
                <a:solidFill>
                  <a:prstClr val="black"/>
                </a:solidFill>
              </a:rPr>
              <a:pPr/>
              <a:t>65</a:t>
            </a:fld>
            <a:endParaRPr lang="en-US">
              <a:solidFill>
                <a:prstClr val="black"/>
              </a:solidFill>
            </a:endParaRPr>
          </a:p>
        </p:txBody>
      </p:sp>
    </p:spTree>
    <p:extLst>
      <p:ext uri="{BB962C8B-B14F-4D97-AF65-F5344CB8AC3E}">
        <p14:creationId xmlns:p14="http://schemas.microsoft.com/office/powerpoint/2010/main" val="16912146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48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BD5728C3-B586-4D93-BF92-5055D2D1E33B}" type="slidenum">
              <a:rPr lang="en-US">
                <a:solidFill>
                  <a:prstClr val="black"/>
                </a:solidFill>
              </a:rPr>
              <a:pPr/>
              <a:t>66</a:t>
            </a:fld>
            <a:endParaRPr lang="en-US">
              <a:solidFill>
                <a:prstClr val="black"/>
              </a:solidFill>
            </a:endParaRPr>
          </a:p>
        </p:txBody>
      </p:sp>
    </p:spTree>
    <p:extLst>
      <p:ext uri="{BB962C8B-B14F-4D97-AF65-F5344CB8AC3E}">
        <p14:creationId xmlns:p14="http://schemas.microsoft.com/office/powerpoint/2010/main" val="3084875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A64FA40B-61BC-420E-A294-B9AFEFA6C300}" type="slidenum">
              <a:rPr lang="en-US">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0239655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49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B5AFB90E-777F-4CAF-8354-DD38263FDA98}" type="slidenum">
              <a:rPr lang="en-US">
                <a:solidFill>
                  <a:prstClr val="black"/>
                </a:solidFill>
              </a:rPr>
              <a:pPr/>
              <a:t>67</a:t>
            </a:fld>
            <a:endParaRPr lang="en-US">
              <a:solidFill>
                <a:prstClr val="black"/>
              </a:solidFill>
            </a:endParaRPr>
          </a:p>
        </p:txBody>
      </p:sp>
    </p:spTree>
    <p:extLst>
      <p:ext uri="{BB962C8B-B14F-4D97-AF65-F5344CB8AC3E}">
        <p14:creationId xmlns:p14="http://schemas.microsoft.com/office/powerpoint/2010/main" val="12089643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50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5D1CCC08-02D0-463A-B7A8-1CFB0BC135AB}" type="slidenum">
              <a:rPr lang="en-US">
                <a:solidFill>
                  <a:prstClr val="black"/>
                </a:solidFill>
              </a:rPr>
              <a:pPr/>
              <a:t>68</a:t>
            </a:fld>
            <a:endParaRPr lang="en-US">
              <a:solidFill>
                <a:prstClr val="black"/>
              </a:solidFill>
            </a:endParaRPr>
          </a:p>
        </p:txBody>
      </p:sp>
    </p:spTree>
    <p:extLst>
      <p:ext uri="{BB962C8B-B14F-4D97-AF65-F5344CB8AC3E}">
        <p14:creationId xmlns:p14="http://schemas.microsoft.com/office/powerpoint/2010/main" val="195391856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51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F668D508-F73B-427A-8FD6-6457891FA7DB}" type="slidenum">
              <a:rPr lang="en-US">
                <a:solidFill>
                  <a:prstClr val="black"/>
                </a:solidFill>
              </a:rPr>
              <a:pPr/>
              <a:t>69</a:t>
            </a:fld>
            <a:endParaRPr lang="en-US">
              <a:solidFill>
                <a:prstClr val="black"/>
              </a:solidFill>
            </a:endParaRPr>
          </a:p>
        </p:txBody>
      </p:sp>
    </p:spTree>
    <p:extLst>
      <p:ext uri="{BB962C8B-B14F-4D97-AF65-F5344CB8AC3E}">
        <p14:creationId xmlns:p14="http://schemas.microsoft.com/office/powerpoint/2010/main" val="293285386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52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7B0F7D36-7DE8-4385-99FD-0B6539D852BD}" type="slidenum">
              <a:rPr lang="en-US">
                <a:solidFill>
                  <a:prstClr val="black"/>
                </a:solidFill>
              </a:rPr>
              <a:pPr/>
              <a:t>70</a:t>
            </a:fld>
            <a:endParaRPr lang="en-US">
              <a:solidFill>
                <a:prstClr val="black"/>
              </a:solidFill>
            </a:endParaRPr>
          </a:p>
        </p:txBody>
      </p:sp>
    </p:spTree>
    <p:extLst>
      <p:ext uri="{BB962C8B-B14F-4D97-AF65-F5344CB8AC3E}">
        <p14:creationId xmlns:p14="http://schemas.microsoft.com/office/powerpoint/2010/main" val="182395057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53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126DDF22-335F-4F29-A160-40958E4CAB60}" type="slidenum">
              <a:rPr lang="en-US">
                <a:solidFill>
                  <a:prstClr val="black"/>
                </a:solidFill>
              </a:rPr>
              <a:pPr/>
              <a:t>71</a:t>
            </a:fld>
            <a:endParaRPr lang="en-US">
              <a:solidFill>
                <a:prstClr val="black"/>
              </a:solidFill>
            </a:endParaRPr>
          </a:p>
        </p:txBody>
      </p:sp>
    </p:spTree>
    <p:extLst>
      <p:ext uri="{BB962C8B-B14F-4D97-AF65-F5344CB8AC3E}">
        <p14:creationId xmlns:p14="http://schemas.microsoft.com/office/powerpoint/2010/main" val="247437030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54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2D56F6E3-A8CD-4D4E-AF6B-7E853D0109AD}" type="slidenum">
              <a:rPr lang="en-US">
                <a:solidFill>
                  <a:prstClr val="black"/>
                </a:solidFill>
              </a:rPr>
              <a:pPr/>
              <a:t>72</a:t>
            </a:fld>
            <a:endParaRPr lang="en-US">
              <a:solidFill>
                <a:prstClr val="black"/>
              </a:solidFill>
            </a:endParaRPr>
          </a:p>
        </p:txBody>
      </p:sp>
    </p:spTree>
    <p:extLst>
      <p:ext uri="{BB962C8B-B14F-4D97-AF65-F5344CB8AC3E}">
        <p14:creationId xmlns:p14="http://schemas.microsoft.com/office/powerpoint/2010/main" val="35077065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55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32449D6C-9828-4180-8654-E466C64AB965}" type="slidenum">
              <a:rPr lang="en-US">
                <a:solidFill>
                  <a:prstClr val="black"/>
                </a:solidFill>
              </a:rPr>
              <a:pPr/>
              <a:t>73</a:t>
            </a:fld>
            <a:endParaRPr lang="en-US">
              <a:solidFill>
                <a:prstClr val="black"/>
              </a:solidFill>
            </a:endParaRPr>
          </a:p>
        </p:txBody>
      </p:sp>
    </p:spTree>
    <p:extLst>
      <p:ext uri="{BB962C8B-B14F-4D97-AF65-F5344CB8AC3E}">
        <p14:creationId xmlns:p14="http://schemas.microsoft.com/office/powerpoint/2010/main" val="43473174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56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CB69958F-0B66-4E33-ACE2-000C08663B53}" type="slidenum">
              <a:rPr lang="en-US">
                <a:solidFill>
                  <a:prstClr val="black"/>
                </a:solidFill>
              </a:rPr>
              <a:pPr/>
              <a:t>74</a:t>
            </a:fld>
            <a:endParaRPr lang="en-US">
              <a:solidFill>
                <a:prstClr val="black"/>
              </a:solidFill>
            </a:endParaRPr>
          </a:p>
        </p:txBody>
      </p:sp>
    </p:spTree>
    <p:extLst>
      <p:ext uri="{BB962C8B-B14F-4D97-AF65-F5344CB8AC3E}">
        <p14:creationId xmlns:p14="http://schemas.microsoft.com/office/powerpoint/2010/main" val="26609038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57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621C7757-5E28-4464-AA43-A7A337FA38C4}" type="slidenum">
              <a:rPr lang="en-US">
                <a:solidFill>
                  <a:prstClr val="black"/>
                </a:solidFill>
              </a:rPr>
              <a:pPr/>
              <a:t>75</a:t>
            </a:fld>
            <a:endParaRPr lang="en-US">
              <a:solidFill>
                <a:prstClr val="black"/>
              </a:solidFill>
            </a:endParaRPr>
          </a:p>
        </p:txBody>
      </p:sp>
    </p:spTree>
    <p:extLst>
      <p:ext uri="{BB962C8B-B14F-4D97-AF65-F5344CB8AC3E}">
        <p14:creationId xmlns:p14="http://schemas.microsoft.com/office/powerpoint/2010/main" val="9144882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58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FDBA3EB3-C7F5-4820-905D-38BA5CDE93A9}" type="slidenum">
              <a:rPr lang="en-US">
                <a:solidFill>
                  <a:prstClr val="black"/>
                </a:solidFill>
              </a:rPr>
              <a:pPr/>
              <a:t>76</a:t>
            </a:fld>
            <a:endParaRPr lang="en-US">
              <a:solidFill>
                <a:prstClr val="black"/>
              </a:solidFill>
            </a:endParaRPr>
          </a:p>
        </p:txBody>
      </p:sp>
    </p:spTree>
    <p:extLst>
      <p:ext uri="{BB962C8B-B14F-4D97-AF65-F5344CB8AC3E}">
        <p14:creationId xmlns:p14="http://schemas.microsoft.com/office/powerpoint/2010/main" val="1909862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1280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2DC43532-626A-417F-BA13-A81293F229A2}" type="slidenum">
              <a:rPr lang="en-US">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36613837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59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5845C5B0-5754-479D-BF51-E7567993EC1A}" type="slidenum">
              <a:rPr lang="en-US">
                <a:solidFill>
                  <a:prstClr val="black"/>
                </a:solidFill>
              </a:rPr>
              <a:pPr/>
              <a:t>77</a:t>
            </a:fld>
            <a:endParaRPr lang="en-US">
              <a:solidFill>
                <a:prstClr val="black"/>
              </a:solidFill>
            </a:endParaRPr>
          </a:p>
        </p:txBody>
      </p:sp>
    </p:spTree>
    <p:extLst>
      <p:ext uri="{BB962C8B-B14F-4D97-AF65-F5344CB8AC3E}">
        <p14:creationId xmlns:p14="http://schemas.microsoft.com/office/powerpoint/2010/main" val="372688223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60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2C77ABFD-E181-451C-A4D6-09EF6204073F}" type="slidenum">
              <a:rPr lang="en-US">
                <a:solidFill>
                  <a:prstClr val="black"/>
                </a:solidFill>
              </a:rPr>
              <a:pPr/>
              <a:t>78</a:t>
            </a:fld>
            <a:endParaRPr lang="en-US">
              <a:solidFill>
                <a:prstClr val="black"/>
              </a:solidFill>
            </a:endParaRPr>
          </a:p>
        </p:txBody>
      </p:sp>
    </p:spTree>
    <p:extLst>
      <p:ext uri="{BB962C8B-B14F-4D97-AF65-F5344CB8AC3E}">
        <p14:creationId xmlns:p14="http://schemas.microsoft.com/office/powerpoint/2010/main" val="211952736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61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295FB333-CD3E-4A3C-AC77-02EE315411C7}" type="slidenum">
              <a:rPr lang="en-US">
                <a:solidFill>
                  <a:prstClr val="black"/>
                </a:solidFill>
              </a:rPr>
              <a:pPr/>
              <a:t>79</a:t>
            </a:fld>
            <a:endParaRPr lang="en-US">
              <a:solidFill>
                <a:prstClr val="black"/>
              </a:solidFill>
            </a:endParaRPr>
          </a:p>
        </p:txBody>
      </p:sp>
    </p:spTree>
    <p:extLst>
      <p:ext uri="{BB962C8B-B14F-4D97-AF65-F5344CB8AC3E}">
        <p14:creationId xmlns:p14="http://schemas.microsoft.com/office/powerpoint/2010/main" val="314916783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62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DFF436ED-9105-476E-AE67-5C6FDB707459}" type="slidenum">
              <a:rPr lang="en-US">
                <a:solidFill>
                  <a:prstClr val="black"/>
                </a:solidFill>
              </a:rPr>
              <a:pPr/>
              <a:t>80</a:t>
            </a:fld>
            <a:endParaRPr lang="en-US">
              <a:solidFill>
                <a:prstClr val="black"/>
              </a:solidFill>
            </a:endParaRPr>
          </a:p>
        </p:txBody>
      </p:sp>
    </p:spTree>
    <p:extLst>
      <p:ext uri="{BB962C8B-B14F-4D97-AF65-F5344CB8AC3E}">
        <p14:creationId xmlns:p14="http://schemas.microsoft.com/office/powerpoint/2010/main" val="10615040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63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EF09B40B-B7B9-48E2-9C30-9BDA19FF70A0}" type="slidenum">
              <a:rPr lang="en-US">
                <a:solidFill>
                  <a:prstClr val="black"/>
                </a:solidFill>
              </a:rPr>
              <a:pPr/>
              <a:t>81</a:t>
            </a:fld>
            <a:endParaRPr lang="en-US">
              <a:solidFill>
                <a:prstClr val="black"/>
              </a:solidFill>
            </a:endParaRPr>
          </a:p>
        </p:txBody>
      </p:sp>
    </p:spTree>
    <p:extLst>
      <p:ext uri="{BB962C8B-B14F-4D97-AF65-F5344CB8AC3E}">
        <p14:creationId xmlns:p14="http://schemas.microsoft.com/office/powerpoint/2010/main" val="182680371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64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80054188-4798-4B0B-BEF0-52F2546AF408}" type="slidenum">
              <a:rPr lang="en-US">
                <a:solidFill>
                  <a:prstClr val="black"/>
                </a:solidFill>
              </a:rPr>
              <a:pPr/>
              <a:t>82</a:t>
            </a:fld>
            <a:endParaRPr lang="en-US">
              <a:solidFill>
                <a:prstClr val="black"/>
              </a:solidFill>
            </a:endParaRPr>
          </a:p>
        </p:txBody>
      </p:sp>
    </p:spTree>
    <p:extLst>
      <p:ext uri="{BB962C8B-B14F-4D97-AF65-F5344CB8AC3E}">
        <p14:creationId xmlns:p14="http://schemas.microsoft.com/office/powerpoint/2010/main" val="53821854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65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466746A6-DB83-4DA5-BC8D-7FE85C120E40}" type="slidenum">
              <a:rPr lang="en-US">
                <a:solidFill>
                  <a:prstClr val="black"/>
                </a:solidFill>
              </a:rPr>
              <a:pPr/>
              <a:t>83</a:t>
            </a:fld>
            <a:endParaRPr lang="en-US">
              <a:solidFill>
                <a:prstClr val="black"/>
              </a:solidFill>
            </a:endParaRPr>
          </a:p>
        </p:txBody>
      </p:sp>
    </p:spTree>
    <p:extLst>
      <p:ext uri="{BB962C8B-B14F-4D97-AF65-F5344CB8AC3E}">
        <p14:creationId xmlns:p14="http://schemas.microsoft.com/office/powerpoint/2010/main" val="399107810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66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1FEA3945-3DA6-4171-902D-9C7058B07669}" type="slidenum">
              <a:rPr lang="en-US">
                <a:solidFill>
                  <a:prstClr val="black"/>
                </a:solidFill>
              </a:rPr>
              <a:pPr/>
              <a:t>84</a:t>
            </a:fld>
            <a:endParaRPr lang="en-US">
              <a:solidFill>
                <a:prstClr val="black"/>
              </a:solidFill>
            </a:endParaRPr>
          </a:p>
        </p:txBody>
      </p:sp>
    </p:spTree>
    <p:extLst>
      <p:ext uri="{BB962C8B-B14F-4D97-AF65-F5344CB8AC3E}">
        <p14:creationId xmlns:p14="http://schemas.microsoft.com/office/powerpoint/2010/main" val="46975510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67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B0C45AED-99B5-49E1-B8E2-1B9843AE54BB}" type="slidenum">
              <a:rPr lang="en-US">
                <a:solidFill>
                  <a:prstClr val="black"/>
                </a:solidFill>
              </a:rPr>
              <a:pPr/>
              <a:t>85</a:t>
            </a:fld>
            <a:endParaRPr lang="en-US">
              <a:solidFill>
                <a:prstClr val="black"/>
              </a:solidFill>
            </a:endParaRPr>
          </a:p>
        </p:txBody>
      </p:sp>
    </p:spTree>
    <p:extLst>
      <p:ext uri="{BB962C8B-B14F-4D97-AF65-F5344CB8AC3E}">
        <p14:creationId xmlns:p14="http://schemas.microsoft.com/office/powerpoint/2010/main" val="227383265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68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6E520A49-D94A-4A87-9316-61F32FED5244}" type="slidenum">
              <a:rPr lang="en-US">
                <a:solidFill>
                  <a:prstClr val="black"/>
                </a:solidFill>
              </a:rPr>
              <a:pPr/>
              <a:t>86</a:t>
            </a:fld>
            <a:endParaRPr lang="en-US">
              <a:solidFill>
                <a:prstClr val="black"/>
              </a:solidFill>
            </a:endParaRPr>
          </a:p>
        </p:txBody>
      </p:sp>
    </p:spTree>
    <p:extLst>
      <p:ext uri="{BB962C8B-B14F-4D97-AF65-F5344CB8AC3E}">
        <p14:creationId xmlns:p14="http://schemas.microsoft.com/office/powerpoint/2010/main" val="4206582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A85F34A3-E1F8-480D-B1FA-07511B10A9D2}" type="slidenum">
              <a:rPr lang="en-US">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2424243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1280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732" indent="-285666">
              <a:defRPr>
                <a:solidFill>
                  <a:schemeClr val="tx1"/>
                </a:solidFill>
                <a:latin typeface="Arial" charset="0"/>
              </a:defRPr>
            </a:lvl2pPr>
            <a:lvl3pPr marL="1142666" indent="-228534">
              <a:defRPr>
                <a:solidFill>
                  <a:schemeClr val="tx1"/>
                </a:solidFill>
                <a:latin typeface="Arial" charset="0"/>
              </a:defRPr>
            </a:lvl3pPr>
            <a:lvl4pPr marL="1599731" indent="-228534">
              <a:defRPr>
                <a:solidFill>
                  <a:schemeClr val="tx1"/>
                </a:solidFill>
                <a:latin typeface="Arial" charset="0"/>
              </a:defRPr>
            </a:lvl4pPr>
            <a:lvl5pPr marL="2056798" indent="-228534">
              <a:defRPr>
                <a:solidFill>
                  <a:schemeClr val="tx1"/>
                </a:solidFill>
                <a:latin typeface="Arial" charset="0"/>
              </a:defRPr>
            </a:lvl5pPr>
            <a:lvl6pPr marL="2513864" indent="-228534" eaLnBrk="0" fontAlgn="base" hangingPunct="0">
              <a:spcBef>
                <a:spcPct val="0"/>
              </a:spcBef>
              <a:spcAft>
                <a:spcPct val="0"/>
              </a:spcAft>
              <a:defRPr>
                <a:solidFill>
                  <a:schemeClr val="tx1"/>
                </a:solidFill>
                <a:latin typeface="Arial" charset="0"/>
              </a:defRPr>
            </a:lvl6pPr>
            <a:lvl7pPr marL="2970929" indent="-228534" eaLnBrk="0" fontAlgn="base" hangingPunct="0">
              <a:spcBef>
                <a:spcPct val="0"/>
              </a:spcBef>
              <a:spcAft>
                <a:spcPct val="0"/>
              </a:spcAft>
              <a:defRPr>
                <a:solidFill>
                  <a:schemeClr val="tx1"/>
                </a:solidFill>
                <a:latin typeface="Arial" charset="0"/>
              </a:defRPr>
            </a:lvl7pPr>
            <a:lvl8pPr marL="3427996" indent="-228534" eaLnBrk="0" fontAlgn="base" hangingPunct="0">
              <a:spcBef>
                <a:spcPct val="0"/>
              </a:spcBef>
              <a:spcAft>
                <a:spcPct val="0"/>
              </a:spcAft>
              <a:defRPr>
                <a:solidFill>
                  <a:schemeClr val="tx1"/>
                </a:solidFill>
                <a:latin typeface="Arial" charset="0"/>
              </a:defRPr>
            </a:lvl8pPr>
            <a:lvl9pPr marL="3885061" indent="-228534" eaLnBrk="0" fontAlgn="base" hangingPunct="0">
              <a:spcBef>
                <a:spcPct val="0"/>
              </a:spcBef>
              <a:spcAft>
                <a:spcPct val="0"/>
              </a:spcAft>
              <a:defRPr>
                <a:solidFill>
                  <a:schemeClr val="tx1"/>
                </a:solidFill>
                <a:latin typeface="Arial" charset="0"/>
              </a:defRPr>
            </a:lvl9pPr>
          </a:lstStyle>
          <a:p>
            <a:fld id="{2DC43532-626A-417F-BA13-A81293F229A2}" type="slidenum">
              <a:rPr lang="en-US">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2938278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3" name="ChapterNumber" hidden="1"/>
          <p:cNvSpPr>
            <a:spLocks noGrp="1"/>
          </p:cNvSpPr>
          <p:nvPr>
            <p:ph type="body" sz="quarter" idx="10" hasCustomPrompt="1"/>
          </p:nvPr>
        </p:nvSpPr>
        <p:spPr>
          <a:xfrm>
            <a:off x="6858000" y="76200"/>
            <a:ext cx="2286000" cy="1676400"/>
          </a:xfrm>
          <a:prstGeom prst="rect">
            <a:avLst/>
          </a:prstGeom>
        </p:spPr>
        <p:txBody>
          <a:bodyPr anchor="ctr" anchorCtr="1"/>
          <a:lstStyle>
            <a:lvl1pPr algn="ctr">
              <a:defRPr sz="14000">
                <a:solidFill>
                  <a:schemeClr val="bg1"/>
                </a:solidFill>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dirty="0" smtClean="0"/>
              <a:t>XX</a:t>
            </a:r>
            <a:endParaRPr lang="en-US" dirty="0"/>
          </a:p>
        </p:txBody>
      </p:sp>
      <p:sp>
        <p:nvSpPr>
          <p:cNvPr id="4" name="ChapterTitle" hidden="1"/>
          <p:cNvSpPr>
            <a:spLocks noGrp="1"/>
          </p:cNvSpPr>
          <p:nvPr>
            <p:ph type="body" sz="quarter" idx="11" hasCustomPrompt="1"/>
          </p:nvPr>
        </p:nvSpPr>
        <p:spPr>
          <a:xfrm>
            <a:off x="0" y="622300"/>
            <a:ext cx="6629400" cy="596900"/>
          </a:xfrm>
          <a:prstGeom prst="rect">
            <a:avLst/>
          </a:prstGeom>
        </p:spPr>
        <p:txBody>
          <a:bodyPr anchor="ctr" anchorCtr="0"/>
          <a:lstStyle>
            <a:lvl1pPr>
              <a:defRPr sz="3600" b="1">
                <a:solidFill>
                  <a:schemeClr val="bg1"/>
                </a:solidFill>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dirty="0" smtClean="0"/>
              <a:t>Chapter Title</a:t>
            </a:r>
            <a:endParaRPr lang="en-US" dirty="0"/>
          </a:p>
        </p:txBody>
      </p:sp>
      <p:sp>
        <p:nvSpPr>
          <p:cNvPr id="5" name="ChapterSubTitle" hidden="1"/>
          <p:cNvSpPr>
            <a:spLocks noGrp="1"/>
          </p:cNvSpPr>
          <p:nvPr>
            <p:ph type="body" sz="quarter" idx="12" hasCustomPrompt="1"/>
          </p:nvPr>
        </p:nvSpPr>
        <p:spPr>
          <a:xfrm>
            <a:off x="1270000" y="1270000"/>
            <a:ext cx="5080000" cy="444500"/>
          </a:xfrm>
          <a:prstGeom prst="rect">
            <a:avLst/>
          </a:prstGeom>
        </p:spPr>
        <p:txBody>
          <a:bodyPr/>
          <a:lstStyle>
            <a:lvl1pPr>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ChapterSubTitle</a:t>
            </a:r>
            <a:endParaRPr lang="en-US"/>
          </a:p>
        </p:txBody>
      </p:sp>
      <p:sp>
        <p:nvSpPr>
          <p:cNvPr id="6" name="SectionNumber" hidden="1"/>
          <p:cNvSpPr>
            <a:spLocks noGrp="1"/>
          </p:cNvSpPr>
          <p:nvPr>
            <p:ph type="body" sz="quarter" idx="13" hasCustomPrompt="1"/>
          </p:nvPr>
        </p:nvSpPr>
        <p:spPr>
          <a:xfrm>
            <a:off x="1270000" y="1778000"/>
            <a:ext cx="5080000" cy="444500"/>
          </a:xfrm>
          <a:prstGeom prst="rect">
            <a:avLst/>
          </a:prstGeom>
        </p:spPr>
        <p:txBody>
          <a:bodyPr/>
          <a:lstStyle>
            <a:lvl1pPr>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SectionNumber</a:t>
            </a:r>
            <a:endParaRPr lang="en-US"/>
          </a:p>
        </p:txBody>
      </p:sp>
      <p:sp>
        <p:nvSpPr>
          <p:cNvPr id="7" name="SectionTitle" hidden="1"/>
          <p:cNvSpPr>
            <a:spLocks noGrp="1"/>
          </p:cNvSpPr>
          <p:nvPr>
            <p:ph type="body" sz="quarter" idx="14" hasCustomPrompt="1"/>
          </p:nvPr>
        </p:nvSpPr>
        <p:spPr>
          <a:xfrm>
            <a:off x="1270000" y="2286000"/>
            <a:ext cx="5080000" cy="444500"/>
          </a:xfrm>
          <a:prstGeom prst="rect">
            <a:avLst/>
          </a:prstGeom>
        </p:spPr>
        <p:txBody>
          <a:bodyPr/>
          <a:lstStyle>
            <a:lvl1pPr>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SectionTitle</a:t>
            </a:r>
            <a:endParaRPr lang="en-US"/>
          </a:p>
        </p:txBody>
      </p:sp>
      <p:sp>
        <p:nvSpPr>
          <p:cNvPr id="8" name="ObjectiveNumber" hidden="1"/>
          <p:cNvSpPr>
            <a:spLocks noGrp="1"/>
          </p:cNvSpPr>
          <p:nvPr>
            <p:ph type="body" sz="quarter" idx="15" hasCustomPrompt="1"/>
          </p:nvPr>
        </p:nvSpPr>
        <p:spPr>
          <a:xfrm>
            <a:off x="1270000" y="2794000"/>
            <a:ext cx="5080000" cy="444500"/>
          </a:xfrm>
          <a:prstGeom prst="rect">
            <a:avLst/>
          </a:prstGeom>
        </p:spPr>
        <p:txBody>
          <a:bodyPr/>
          <a:lstStyle>
            <a:lvl1pPr>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ObjectiveNumber</a:t>
            </a:r>
            <a:endParaRPr lang="en-US"/>
          </a:p>
        </p:txBody>
      </p:sp>
      <p:sp>
        <p:nvSpPr>
          <p:cNvPr id="9" name="Objective" hidden="1"/>
          <p:cNvSpPr>
            <a:spLocks noGrp="1"/>
          </p:cNvSpPr>
          <p:nvPr>
            <p:ph type="body" sz="quarter" idx="16" hasCustomPrompt="1"/>
          </p:nvPr>
        </p:nvSpPr>
        <p:spPr>
          <a:xfrm>
            <a:off x="1270000" y="3302000"/>
            <a:ext cx="5080000" cy="444500"/>
          </a:xfrm>
          <a:prstGeom prst="rect">
            <a:avLst/>
          </a:prstGeom>
        </p:spPr>
        <p:txBody>
          <a:bodyPr/>
          <a:lstStyle>
            <a:lvl1pPr>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Objective</a:t>
            </a:r>
            <a:endParaRPr lang="en-US"/>
          </a:p>
        </p:txBody>
      </p:sp>
      <p:sp>
        <p:nvSpPr>
          <p:cNvPr id="10" name="ItemNumber" hidden="1"/>
          <p:cNvSpPr>
            <a:spLocks noGrp="1"/>
          </p:cNvSpPr>
          <p:nvPr>
            <p:ph type="body" sz="quarter" idx="17" hasCustomPrompt="1"/>
          </p:nvPr>
        </p:nvSpPr>
        <p:spPr>
          <a:xfrm>
            <a:off x="1270000" y="3810000"/>
            <a:ext cx="5080000" cy="444500"/>
          </a:xfrm>
          <a:prstGeom prst="rect">
            <a:avLst/>
          </a:prstGeom>
        </p:spPr>
        <p:txBody>
          <a:bodyPr/>
          <a:lstStyle>
            <a:lvl1pPr>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ItemNumber</a:t>
            </a:r>
            <a:endParaRPr lang="en-US"/>
          </a:p>
        </p:txBody>
      </p:sp>
      <p:sp>
        <p:nvSpPr>
          <p:cNvPr id="11" name="ItemTitle" hidden="1"/>
          <p:cNvSpPr>
            <a:spLocks noGrp="1"/>
          </p:cNvSpPr>
          <p:nvPr>
            <p:ph type="body" sz="quarter" idx="18" hasCustomPrompt="1"/>
          </p:nvPr>
        </p:nvSpPr>
        <p:spPr>
          <a:xfrm>
            <a:off x="1270000" y="4318000"/>
            <a:ext cx="5080000" cy="444500"/>
          </a:xfrm>
          <a:prstGeom prst="rect">
            <a:avLst/>
          </a:prstGeom>
        </p:spPr>
        <p:txBody>
          <a:bodyPr/>
          <a:lstStyle>
            <a:lvl1pPr>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ItemTitle</a:t>
            </a:r>
            <a:endParaRPr lang="en-US"/>
          </a:p>
        </p:txBody>
      </p:sp>
      <p:sp>
        <p:nvSpPr>
          <p:cNvPr id="12" name="CONS" hidden="1"/>
          <p:cNvSpPr>
            <a:spLocks noGrp="1"/>
          </p:cNvSpPr>
          <p:nvPr>
            <p:ph type="body" sz="quarter" idx="19" hasCustomPrompt="1"/>
          </p:nvPr>
        </p:nvSpPr>
        <p:spPr>
          <a:xfrm>
            <a:off x="1270000" y="4826000"/>
            <a:ext cx="5080000" cy="444500"/>
          </a:xfrm>
          <a:prstGeom prst="rect">
            <a:avLst/>
          </a:prstGeom>
        </p:spPr>
        <p:txBody>
          <a:bodyPr/>
          <a:lstStyle>
            <a:lvl1pPr>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CONS</a:t>
            </a:r>
            <a:endParaRPr lang="en-US"/>
          </a:p>
        </p:txBody>
      </p:sp>
      <p:sp>
        <p:nvSpPr>
          <p:cNvPr id="13" name="SlideNumber" hidden="1"/>
          <p:cNvSpPr>
            <a:spLocks noGrp="1"/>
          </p:cNvSpPr>
          <p:nvPr>
            <p:ph type="body" sz="quarter" idx="20" hasCustomPrompt="1"/>
          </p:nvPr>
        </p:nvSpPr>
        <p:spPr>
          <a:xfrm>
            <a:off x="7391400" y="6553200"/>
            <a:ext cx="1524000" cy="228600"/>
          </a:xfrm>
          <a:prstGeom prst="rect">
            <a:avLst/>
          </a:prstGeom>
        </p:spPr>
        <p:txBody>
          <a:bodyPr anchor="ctr" anchorCtr="0"/>
          <a:lstStyle>
            <a:lvl1pPr algn="r">
              <a:buNone/>
              <a:defRPr sz="1800"/>
            </a:lvl1pPr>
          </a:lstStyle>
          <a:p>
            <a:pPr lvl="0"/>
            <a:r>
              <a:rPr lang="en-US" dirty="0" err="1" smtClean="0"/>
              <a:t>SlideNumber</a:t>
            </a:r>
            <a:endParaRPr lang="en-US" dirty="0"/>
          </a:p>
        </p:txBody>
      </p:sp>
      <p:sp>
        <p:nvSpPr>
          <p:cNvPr id="14" name="Copyright" hidden="1"/>
          <p:cNvSpPr>
            <a:spLocks noGrp="1"/>
          </p:cNvSpPr>
          <p:nvPr>
            <p:ph type="body" sz="quarter" idx="21" hasCustomPrompt="1"/>
          </p:nvPr>
        </p:nvSpPr>
        <p:spPr>
          <a:xfrm>
            <a:off x="1143000" y="6553200"/>
            <a:ext cx="5943600" cy="228600"/>
          </a:xfrm>
          <a:prstGeom prst="rect">
            <a:avLst/>
          </a:prstGeom>
        </p:spPr>
        <p:txBody>
          <a:bodyPr anchor="ctr" anchorCtr="0"/>
          <a:lstStyle>
            <a:lvl1pPr algn="ctr">
              <a:buNone/>
              <a:defRPr sz="1000"/>
            </a:lvl1pPr>
          </a:lstStyle>
          <a:p>
            <a:pPr lvl="0"/>
            <a:r>
              <a:rPr lang="en-US" dirty="0" smtClean="0"/>
              <a:t>Copyright</a:t>
            </a:r>
            <a:endParaRPr lang="en-US" dirty="0"/>
          </a:p>
        </p:txBody>
      </p:sp>
      <p:graphicFrame>
        <p:nvGraphicFramePr>
          <p:cNvPr id="15" name="SectionsTable" hidden="1"/>
          <p:cNvGraphicFramePr>
            <a:graphicFrameLocks noGrp="1"/>
          </p:cNvGraphicFramePr>
          <p:nvPr userDrawn="1"/>
        </p:nvGraphicFramePr>
        <p:xfrm>
          <a:off x="152400" y="2514600"/>
          <a:ext cx="8610600" cy="3627120"/>
        </p:xfrm>
        <a:graphic>
          <a:graphicData uri="http://schemas.openxmlformats.org/drawingml/2006/table">
            <a:tbl>
              <a:tblPr>
                <a:tableStyleId>{5C22544A-7EE6-4342-B048-85BDC9FD1C3A}</a:tableStyleId>
              </a:tblPr>
              <a:tblGrid>
                <a:gridCol w="685800"/>
                <a:gridCol w="7924800"/>
              </a:tblGrid>
              <a:tr h="485775">
                <a:tc>
                  <a:txBody>
                    <a:bodyPr/>
                    <a:lstStyle/>
                    <a:p>
                      <a:pPr algn="r"/>
                      <a:endParaRPr lang="en-US" sz="2800" dirty="0">
                        <a:solidFill>
                          <a:srgbClr val="0092C8"/>
                        </a:solidFill>
                      </a:endParaRPr>
                    </a:p>
                  </a:txBody>
                  <a:tcPr>
                    <a:noFill/>
                  </a:tcPr>
                </a:tc>
                <a:tc>
                  <a:txBody>
                    <a:bodyPr/>
                    <a:lstStyle/>
                    <a:p>
                      <a:endParaRPr lang="en-US" sz="2800" dirty="0">
                        <a:solidFill>
                          <a:schemeClr val="tx1"/>
                        </a:solidFill>
                      </a:endParaRPr>
                    </a:p>
                  </a:txBody>
                  <a:tcPr>
                    <a:noFill/>
                  </a:tcPr>
                </a:tc>
              </a:tr>
              <a:tr h="485775">
                <a:tc>
                  <a:txBody>
                    <a:bodyPr/>
                    <a:lstStyle/>
                    <a:p>
                      <a:pPr algn="r"/>
                      <a:endParaRPr lang="en-US" sz="2800" dirty="0">
                        <a:solidFill>
                          <a:srgbClr val="0092C8"/>
                        </a:solidFill>
                      </a:endParaRPr>
                    </a:p>
                  </a:txBody>
                  <a:tcPr>
                    <a:noFill/>
                  </a:tcPr>
                </a:tc>
                <a:tc>
                  <a:txBody>
                    <a:bodyPr/>
                    <a:lstStyle/>
                    <a:p>
                      <a:endParaRPr lang="en-US" sz="2800" dirty="0">
                        <a:solidFill>
                          <a:schemeClr val="tx1"/>
                        </a:solidFill>
                      </a:endParaRPr>
                    </a:p>
                  </a:txBody>
                  <a:tcPr>
                    <a:noFill/>
                  </a:tcPr>
                </a:tc>
              </a:tr>
              <a:tr h="485775">
                <a:tc>
                  <a:txBody>
                    <a:bodyPr/>
                    <a:lstStyle/>
                    <a:p>
                      <a:pPr algn="r"/>
                      <a:endParaRPr lang="en-US" sz="2800" dirty="0">
                        <a:solidFill>
                          <a:srgbClr val="0092C8"/>
                        </a:solidFill>
                      </a:endParaRPr>
                    </a:p>
                  </a:txBody>
                  <a:tcPr>
                    <a:noFill/>
                  </a:tcPr>
                </a:tc>
                <a:tc>
                  <a:txBody>
                    <a:bodyPr/>
                    <a:lstStyle/>
                    <a:p>
                      <a:endParaRPr lang="en-US" sz="2800" dirty="0">
                        <a:solidFill>
                          <a:schemeClr val="tx1"/>
                        </a:solidFill>
                      </a:endParaRPr>
                    </a:p>
                  </a:txBody>
                  <a:tcPr>
                    <a:noFill/>
                  </a:tcPr>
                </a:tc>
              </a:tr>
              <a:tr h="485775">
                <a:tc>
                  <a:txBody>
                    <a:bodyPr/>
                    <a:lstStyle/>
                    <a:p>
                      <a:pPr algn="r"/>
                      <a:endParaRPr lang="en-US" sz="2800" dirty="0">
                        <a:solidFill>
                          <a:srgbClr val="0092C8"/>
                        </a:solidFill>
                      </a:endParaRPr>
                    </a:p>
                  </a:txBody>
                  <a:tcPr>
                    <a:noFill/>
                  </a:tcPr>
                </a:tc>
                <a:tc>
                  <a:txBody>
                    <a:bodyPr/>
                    <a:lstStyle/>
                    <a:p>
                      <a:endParaRPr lang="en-US" sz="2800" dirty="0">
                        <a:solidFill>
                          <a:schemeClr val="tx1"/>
                        </a:solidFill>
                      </a:endParaRPr>
                    </a:p>
                  </a:txBody>
                  <a:tcPr>
                    <a:noFill/>
                  </a:tcPr>
                </a:tc>
              </a:tr>
              <a:tr h="485775">
                <a:tc>
                  <a:txBody>
                    <a:bodyPr/>
                    <a:lstStyle/>
                    <a:p>
                      <a:pPr algn="r"/>
                      <a:endParaRPr lang="en-US" sz="2800" dirty="0">
                        <a:solidFill>
                          <a:srgbClr val="0092C8"/>
                        </a:solidFill>
                      </a:endParaRPr>
                    </a:p>
                  </a:txBody>
                  <a:tcPr>
                    <a:noFill/>
                  </a:tcPr>
                </a:tc>
                <a:tc>
                  <a:txBody>
                    <a:bodyPr/>
                    <a:lstStyle/>
                    <a:p>
                      <a:endParaRPr lang="en-US" sz="2800" dirty="0">
                        <a:solidFill>
                          <a:schemeClr val="tx1"/>
                        </a:solidFill>
                      </a:endParaRPr>
                    </a:p>
                  </a:txBody>
                  <a:tcPr>
                    <a:noFill/>
                  </a:tcPr>
                </a:tc>
              </a:tr>
              <a:tr h="485775">
                <a:tc>
                  <a:txBody>
                    <a:bodyPr/>
                    <a:lstStyle/>
                    <a:p>
                      <a:pPr algn="r"/>
                      <a:endParaRPr lang="en-US" sz="2800" dirty="0">
                        <a:solidFill>
                          <a:srgbClr val="0092C8"/>
                        </a:solidFill>
                      </a:endParaRPr>
                    </a:p>
                  </a:txBody>
                  <a:tcPr>
                    <a:noFill/>
                  </a:tcPr>
                </a:tc>
                <a:tc>
                  <a:txBody>
                    <a:bodyPr/>
                    <a:lstStyle/>
                    <a:p>
                      <a:endParaRPr lang="en-US" sz="2800" dirty="0">
                        <a:solidFill>
                          <a:schemeClr val="tx1"/>
                        </a:solidFill>
                      </a:endParaRPr>
                    </a:p>
                  </a:txBody>
                  <a:tcPr>
                    <a:noFill/>
                  </a:tcPr>
                </a:tc>
              </a:tr>
              <a:tr h="485775">
                <a:tc>
                  <a:txBody>
                    <a:bodyPr/>
                    <a:lstStyle/>
                    <a:p>
                      <a:pPr algn="r"/>
                      <a:endParaRPr lang="en-US" sz="2800" dirty="0">
                        <a:solidFill>
                          <a:srgbClr val="0092C8"/>
                        </a:solidFill>
                      </a:endParaRPr>
                    </a:p>
                  </a:txBody>
                  <a:tcPr>
                    <a:noFill/>
                  </a:tcPr>
                </a:tc>
                <a:tc>
                  <a:txBody>
                    <a:bodyPr/>
                    <a:lstStyle/>
                    <a:p>
                      <a:endParaRPr lang="en-US" sz="2800" dirty="0">
                        <a:solidFill>
                          <a:schemeClr val="tx1"/>
                        </a:solidFill>
                      </a:endParaRPr>
                    </a:p>
                  </a:txBody>
                  <a:tcPr>
                    <a:no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7" name="Rounded Rectangle 6"/>
          <p:cNvSpPr/>
          <p:nvPr userDrawn="1"/>
        </p:nvSpPr>
        <p:spPr>
          <a:xfrm>
            <a:off x="143540" y="76200"/>
            <a:ext cx="8848060" cy="6553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457200"/>
            <a:ext cx="8229600" cy="13716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981200"/>
            <a:ext cx="8229600" cy="3886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pPr>
              <a:defRPr/>
            </a:pPr>
            <a:r>
              <a:rPr lang="en-US">
                <a:solidFill>
                  <a:srgbClr val="000000"/>
                </a:solidFill>
              </a:rPr>
              <a:t>Bluman, Chapter 4</a:t>
            </a:r>
          </a:p>
        </p:txBody>
      </p:sp>
      <p:sp>
        <p:nvSpPr>
          <p:cNvPr id="5" name="Rectangle 3"/>
          <p:cNvSpPr>
            <a:spLocks noGrp="1" noChangeArrowheads="1"/>
          </p:cNvSpPr>
          <p:nvPr>
            <p:ph type="sldNum" sz="quarter" idx="11"/>
          </p:nvPr>
        </p:nvSpPr>
        <p:spPr>
          <a:xfrm>
            <a:off x="6553200" y="6248400"/>
            <a:ext cx="2133600" cy="457200"/>
          </a:xfrm>
          <a:prstGeom prst="rect">
            <a:avLst/>
          </a:prstGeom>
          <a:ln/>
        </p:spPr>
        <p:txBody>
          <a:bodyPr/>
          <a:lstStyle>
            <a:lvl1pPr>
              <a:defRPr/>
            </a:lvl1pPr>
          </a:lstStyle>
          <a:p>
            <a:pPr>
              <a:defRPr/>
            </a:pPr>
            <a:fld id="{5E9BDBC7-9652-4D4B-803A-C345CF3E94E8}" type="slidenum">
              <a:rPr lang="en-US">
                <a:solidFill>
                  <a:srgbClr val="000000"/>
                </a:solidFill>
              </a:rPr>
              <a:pPr>
                <a:defRPr/>
              </a:pPr>
              <a:t>‹#›</a:t>
            </a:fld>
            <a:endParaRPr lang="en-US">
              <a:solidFill>
                <a:srgbClr val="000000"/>
              </a:solidFill>
            </a:endParaRPr>
          </a:p>
        </p:txBody>
      </p:sp>
      <p:sp>
        <p:nvSpPr>
          <p:cNvPr id="6" name="Rectangle 16"/>
          <p:cNvSpPr>
            <a:spLocks noGrp="1" noChangeArrowheads="1"/>
          </p:cNvSpPr>
          <p:nvPr>
            <p:ph type="dt" sz="half" idx="12"/>
          </p:nvPr>
        </p:nvSpPr>
        <p:spPr>
          <a:xfrm>
            <a:off x="457200" y="6245225"/>
            <a:ext cx="2133600" cy="476250"/>
          </a:xfrm>
          <a:prstGeom prst="rect">
            <a:avLst/>
          </a:prstGeom>
          <a:ln/>
        </p:spPr>
        <p:txBody>
          <a:bodyPr/>
          <a:lstStyle>
            <a:lvl1pPr>
              <a:defRPr/>
            </a:lvl1pPr>
          </a:lstStyle>
          <a:p>
            <a:pPr>
              <a:defRPr/>
            </a:pPr>
            <a:endParaRPr lang="en-US">
              <a:solidFill>
                <a:srgbClr val="000000"/>
              </a:solidFill>
            </a:endParaRPr>
          </a:p>
        </p:txBody>
      </p:sp>
      <p:sp>
        <p:nvSpPr>
          <p:cNvPr id="8" name="TextBox 16"/>
          <p:cNvSpPr txBox="1"/>
          <p:nvPr userDrawn="1"/>
        </p:nvSpPr>
        <p:spPr>
          <a:xfrm>
            <a:off x="1344514" y="6352401"/>
            <a:ext cx="6454972"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solidFill>
                  <a:schemeClr val="bg1">
                    <a:lumMod val="65000"/>
                  </a:schemeClr>
                </a:solidFill>
              </a:rPr>
              <a:t>Copyright © 2015 The McGraw-Hill Companies, Inc. </a:t>
            </a:r>
            <a:r>
              <a:rPr lang="en-US" sz="1200" dirty="0">
                <a:solidFill>
                  <a:schemeClr val="bg1">
                    <a:lumMod val="65000"/>
                  </a:schemeClr>
                </a:solidFill>
              </a:rPr>
              <a:t> </a:t>
            </a:r>
            <a:r>
              <a:rPr lang="en-US" sz="1200" dirty="0" smtClean="0">
                <a:solidFill>
                  <a:schemeClr val="bg1">
                    <a:lumMod val="65000"/>
                  </a:schemeClr>
                </a:solidFill>
              </a:rPr>
              <a:t>Permission required for reproduction or display.</a:t>
            </a:r>
            <a:endParaRPr lang="en-US" sz="1200" dirty="0">
              <a:solidFill>
                <a:schemeClr val="bg1">
                  <a:lumMod val="65000"/>
                </a:schemeClr>
              </a:solidFill>
            </a:endParaRPr>
          </a:p>
        </p:txBody>
      </p:sp>
    </p:spTree>
    <p:extLst>
      <p:ext uri="{BB962C8B-B14F-4D97-AF65-F5344CB8AC3E}">
        <p14:creationId xmlns:p14="http://schemas.microsoft.com/office/powerpoint/2010/main" val="686521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defRPr/>
              </a:pPr>
              <a:endParaRPr lang="en-US" sz="2400">
                <a:solidFill>
                  <a:srgbClr val="0000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fontAlgn="base">
                <a:spcBef>
                  <a:spcPct val="0"/>
                </a:spcBef>
                <a:spcAft>
                  <a:spcPct val="0"/>
                </a:spcAft>
                <a:defRPr/>
              </a:pPr>
              <a:endParaRPr lang="en-US" sz="2400">
                <a:solidFill>
                  <a:srgbClr val="000000"/>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fontAlgn="base">
                  <a:spcBef>
                    <a:spcPct val="0"/>
                  </a:spcBef>
                  <a:spcAft>
                    <a:spcPct val="0"/>
                  </a:spcAft>
                  <a:defRPr/>
                </a:pPr>
                <a:endParaRPr lang="en-US" sz="2400">
                  <a:solidFill>
                    <a:srgbClr val="0000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fontAlgn="base">
                  <a:spcBef>
                    <a:spcPct val="0"/>
                  </a:spcBef>
                  <a:spcAft>
                    <a:spcPct val="0"/>
                  </a:spcAft>
                  <a:defRPr/>
                </a:pPr>
                <a:endParaRPr lang="en-US" sz="2400">
                  <a:solidFill>
                    <a:srgbClr val="0000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fontAlgn="base">
                  <a:spcBef>
                    <a:spcPct val="0"/>
                  </a:spcBef>
                  <a:spcAft>
                    <a:spcPct val="0"/>
                  </a:spcAft>
                  <a:defRPr/>
                </a:pPr>
                <a:endParaRPr lang="en-US" sz="2400">
                  <a:solidFill>
                    <a:srgbClr val="0000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fontAlgn="base">
                  <a:spcBef>
                    <a:spcPct val="0"/>
                  </a:spcBef>
                  <a:spcAft>
                    <a:spcPct val="0"/>
                  </a:spcAft>
                  <a:defRPr/>
                </a:pPr>
                <a:endParaRPr lang="en-US" sz="2400">
                  <a:solidFill>
                    <a:srgbClr val="0000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fontAlgn="base">
                  <a:spcBef>
                    <a:spcPct val="0"/>
                  </a:spcBef>
                  <a:spcAft>
                    <a:spcPct val="0"/>
                  </a:spcAft>
                  <a:defRPr/>
                </a:pPr>
                <a:endParaRPr lang="en-US" sz="2400">
                  <a:solidFill>
                    <a:srgbClr val="0000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fontAlgn="base">
                  <a:spcBef>
                    <a:spcPct val="0"/>
                  </a:spcBef>
                  <a:spcAft>
                    <a:spcPct val="0"/>
                  </a:spcAft>
                  <a:defRPr/>
                </a:pPr>
                <a:endParaRPr lang="en-US" sz="2400">
                  <a:solidFill>
                    <a:srgbClr val="0000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fontAlgn="base">
                  <a:spcBef>
                    <a:spcPct val="0"/>
                  </a:spcBef>
                  <a:spcAft>
                    <a:spcPct val="0"/>
                  </a:spcAft>
                  <a:defRPr/>
                </a:pPr>
                <a:endParaRPr lang="en-US" sz="2400">
                  <a:solidFill>
                    <a:srgbClr val="0000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fontAlgn="base">
                  <a:spcBef>
                    <a:spcPct val="0"/>
                  </a:spcBef>
                  <a:spcAft>
                    <a:spcPct val="0"/>
                  </a:spcAft>
                  <a:defRPr/>
                </a:pPr>
                <a:endParaRPr lang="en-US" sz="2400">
                  <a:solidFill>
                    <a:srgbClr val="0000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fontAlgn="base">
                  <a:spcBef>
                    <a:spcPct val="0"/>
                  </a:spcBef>
                  <a:spcAft>
                    <a:spcPct val="0"/>
                  </a:spcAft>
                  <a:defRPr/>
                </a:pPr>
                <a:endParaRPr lang="en-US" sz="2400">
                  <a:solidFill>
                    <a:srgbClr val="0000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fontAlgn="base">
                  <a:spcBef>
                    <a:spcPct val="0"/>
                  </a:spcBef>
                  <a:spcAft>
                    <a:spcPct val="0"/>
                  </a:spcAft>
                  <a:defRPr/>
                </a:pPr>
                <a:endParaRPr lang="en-US" sz="2400">
                  <a:solidFill>
                    <a:srgbClr val="000000"/>
                  </a:solidFill>
                  <a:latin typeface="Times New Roman" pitchFamily="18" charset="0"/>
                </a:endParaRPr>
              </a:p>
            </p:txBody>
          </p:sp>
        </p:grpSp>
      </p:grpSp>
      <p:sp>
        <p:nvSpPr>
          <p:cNvPr id="513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514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smtClean="0"/>
            </a:lvl1pPr>
          </a:lstStyle>
          <a:p>
            <a:pPr>
              <a:defRPr/>
            </a:pPr>
            <a:endParaRPr lang="en-US">
              <a:solidFill>
                <a:srgbClr val="000000"/>
              </a:solidFill>
            </a:endParaRPr>
          </a:p>
        </p:txBody>
      </p:sp>
      <p:sp>
        <p:nvSpPr>
          <p:cNvPr id="19" name="Rectangle 17"/>
          <p:cNvSpPr>
            <a:spLocks noGrp="1" noChangeArrowheads="1"/>
          </p:cNvSpPr>
          <p:nvPr>
            <p:ph type="ftr" sz="quarter" idx="11"/>
          </p:nvPr>
        </p:nvSpPr>
        <p:spPr/>
        <p:txBody>
          <a:bodyPr/>
          <a:lstStyle>
            <a:lvl1pPr>
              <a:defRPr smtClean="0"/>
            </a:lvl1pPr>
          </a:lstStyle>
          <a:p>
            <a:pPr>
              <a:defRPr/>
            </a:pPr>
            <a:r>
              <a:rPr lang="en-US">
                <a:solidFill>
                  <a:srgbClr val="000000"/>
                </a:solidFill>
              </a:rPr>
              <a:t>Bluman, Chapter 4</a:t>
            </a:r>
          </a:p>
        </p:txBody>
      </p:sp>
      <p:sp>
        <p:nvSpPr>
          <p:cNvPr id="20" name="Rectangle 18"/>
          <p:cNvSpPr>
            <a:spLocks noGrp="1" noChangeArrowheads="1"/>
          </p:cNvSpPr>
          <p:nvPr>
            <p:ph type="sldNum" sz="quarter" idx="12"/>
          </p:nvPr>
        </p:nvSpPr>
        <p:spPr/>
        <p:txBody>
          <a:bodyPr/>
          <a:lstStyle>
            <a:lvl1pPr>
              <a:defRPr smtClean="0"/>
            </a:lvl1pPr>
          </a:lstStyle>
          <a:p>
            <a:pPr>
              <a:defRPr/>
            </a:pPr>
            <a:fld id="{CDBA97F3-B2AF-4C2D-8122-BF6C89D7511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195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ounded Rectangle 6"/>
          <p:cNvSpPr/>
          <p:nvPr userDrawn="1"/>
        </p:nvSpPr>
        <p:spPr>
          <a:xfrm>
            <a:off x="143540" y="76200"/>
            <a:ext cx="8848060" cy="6553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xfrm>
            <a:off x="3124200" y="6352401"/>
            <a:ext cx="2895600" cy="457200"/>
          </a:xfrm>
          <a:ln/>
        </p:spPr>
        <p:txBody>
          <a:bodyPr/>
          <a:lstStyle>
            <a:lvl1pPr>
              <a:defRPr/>
            </a:lvl1pPr>
          </a:lstStyle>
          <a:p>
            <a:pPr>
              <a:defRPr/>
            </a:pPr>
            <a:r>
              <a:rPr lang="en-US">
                <a:solidFill>
                  <a:srgbClr val="000000"/>
                </a:solidFill>
              </a:rPr>
              <a:t>Bluman, Chapter 4</a:t>
            </a:r>
          </a:p>
        </p:txBody>
      </p:sp>
      <p:sp>
        <p:nvSpPr>
          <p:cNvPr id="5" name="Rectangle 3"/>
          <p:cNvSpPr>
            <a:spLocks noGrp="1" noChangeArrowheads="1"/>
          </p:cNvSpPr>
          <p:nvPr>
            <p:ph type="sldNum" sz="quarter" idx="11"/>
          </p:nvPr>
        </p:nvSpPr>
        <p:spPr>
          <a:ln/>
        </p:spPr>
        <p:txBody>
          <a:bodyPr/>
          <a:lstStyle>
            <a:lvl1pPr>
              <a:defRPr/>
            </a:lvl1pPr>
          </a:lstStyle>
          <a:p>
            <a:pPr>
              <a:defRPr/>
            </a:pPr>
            <a:fld id="{5E9BDBC7-9652-4D4B-803A-C345CF3E94E8}" type="slidenum">
              <a:rPr lang="en-US">
                <a:solidFill>
                  <a:srgbClr val="000000"/>
                </a:solidFill>
              </a:rPr>
              <a:pPr>
                <a:defRPr/>
              </a:pPr>
              <a:t>‹#›</a:t>
            </a:fld>
            <a:endParaRPr lang="en-US">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
        <p:nvSpPr>
          <p:cNvPr id="8" name="TextBox 16"/>
          <p:cNvSpPr txBox="1"/>
          <p:nvPr userDrawn="1"/>
        </p:nvSpPr>
        <p:spPr>
          <a:xfrm>
            <a:off x="1344514" y="6352401"/>
            <a:ext cx="7013715"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solidFill>
                  <a:schemeClr val="bg1">
                    <a:lumMod val="65000"/>
                  </a:schemeClr>
                </a:solidFill>
              </a:rPr>
              <a:t>Copyright © 2015 The McGraw-Hill Companies, Inc. </a:t>
            </a:r>
            <a:r>
              <a:rPr lang="en-US" sz="1200" dirty="0">
                <a:solidFill>
                  <a:schemeClr val="bg1">
                    <a:lumMod val="65000"/>
                  </a:schemeClr>
                </a:solidFill>
              </a:rPr>
              <a:t> </a:t>
            </a:r>
            <a:r>
              <a:rPr lang="en-US" sz="1200" dirty="0" smtClean="0">
                <a:solidFill>
                  <a:schemeClr val="bg1">
                    <a:lumMod val="65000"/>
                  </a:schemeClr>
                </a:solidFill>
              </a:rPr>
              <a:t>Permission required for reproduction or display.</a:t>
            </a:r>
            <a:endParaRPr lang="en-US" sz="1200" dirty="0">
              <a:solidFill>
                <a:schemeClr val="bg1">
                  <a:lumMod val="65000"/>
                </a:schemeClr>
              </a:solidFill>
            </a:endParaRPr>
          </a:p>
        </p:txBody>
      </p:sp>
    </p:spTree>
    <p:extLst>
      <p:ext uri="{BB962C8B-B14F-4D97-AF65-F5344CB8AC3E}">
        <p14:creationId xmlns:p14="http://schemas.microsoft.com/office/powerpoint/2010/main" val="287295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r>
              <a:rPr lang="en-US">
                <a:solidFill>
                  <a:srgbClr val="000000"/>
                </a:solidFill>
              </a:rPr>
              <a:t>Bluman, Chapter 4</a:t>
            </a:r>
          </a:p>
        </p:txBody>
      </p:sp>
      <p:sp>
        <p:nvSpPr>
          <p:cNvPr id="5" name="Rectangle 3"/>
          <p:cNvSpPr>
            <a:spLocks noGrp="1" noChangeArrowheads="1"/>
          </p:cNvSpPr>
          <p:nvPr>
            <p:ph type="sldNum" sz="quarter" idx="11"/>
          </p:nvPr>
        </p:nvSpPr>
        <p:spPr>
          <a:ln/>
        </p:spPr>
        <p:txBody>
          <a:bodyPr/>
          <a:lstStyle>
            <a:lvl1pPr>
              <a:defRPr/>
            </a:lvl1pPr>
          </a:lstStyle>
          <a:p>
            <a:pPr>
              <a:defRPr/>
            </a:pPr>
            <a:fld id="{CB74A6DD-96C0-4453-8AEE-7167B1596891}" type="slidenum">
              <a:rPr lang="en-US">
                <a:solidFill>
                  <a:srgbClr val="000000"/>
                </a:solidFill>
              </a:rPr>
              <a:pPr>
                <a:defRPr/>
              </a:pPr>
              <a:t>‹#›</a:t>
            </a:fld>
            <a:endParaRPr lang="en-US">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933929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r>
              <a:rPr lang="en-US">
                <a:solidFill>
                  <a:srgbClr val="000000"/>
                </a:solidFill>
              </a:rPr>
              <a:t>Bluman, Chapter 4</a:t>
            </a:r>
          </a:p>
        </p:txBody>
      </p:sp>
      <p:sp>
        <p:nvSpPr>
          <p:cNvPr id="6" name="Rectangle 3"/>
          <p:cNvSpPr>
            <a:spLocks noGrp="1" noChangeArrowheads="1"/>
          </p:cNvSpPr>
          <p:nvPr>
            <p:ph type="sldNum" sz="quarter" idx="11"/>
          </p:nvPr>
        </p:nvSpPr>
        <p:spPr>
          <a:ln/>
        </p:spPr>
        <p:txBody>
          <a:bodyPr/>
          <a:lstStyle>
            <a:lvl1pPr>
              <a:defRPr/>
            </a:lvl1pPr>
          </a:lstStyle>
          <a:p>
            <a:pPr>
              <a:defRPr/>
            </a:pPr>
            <a:fld id="{C1560EF6-ED9B-4FBF-843C-D6860AE2D050}" type="slidenum">
              <a:rPr lang="en-US">
                <a:solidFill>
                  <a:srgbClr val="000000"/>
                </a:solidFill>
              </a:rPr>
              <a:pPr>
                <a:defRPr/>
              </a:pPr>
              <a:t>‹#›</a:t>
            </a:fld>
            <a:endParaRPr lang="en-US">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061043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r>
              <a:rPr lang="en-US">
                <a:solidFill>
                  <a:srgbClr val="000000"/>
                </a:solidFill>
              </a:rPr>
              <a:t>Bluman, Chapter 4</a:t>
            </a:r>
          </a:p>
        </p:txBody>
      </p:sp>
      <p:sp>
        <p:nvSpPr>
          <p:cNvPr id="8" name="Rectangle 3"/>
          <p:cNvSpPr>
            <a:spLocks noGrp="1" noChangeArrowheads="1"/>
          </p:cNvSpPr>
          <p:nvPr>
            <p:ph type="sldNum" sz="quarter" idx="11"/>
          </p:nvPr>
        </p:nvSpPr>
        <p:spPr>
          <a:ln/>
        </p:spPr>
        <p:txBody>
          <a:bodyPr/>
          <a:lstStyle>
            <a:lvl1pPr>
              <a:defRPr/>
            </a:lvl1pPr>
          </a:lstStyle>
          <a:p>
            <a:pPr>
              <a:defRPr/>
            </a:pPr>
            <a:fld id="{12527F4A-5D79-4BCA-ABD0-5605D07C18CB}" type="slidenum">
              <a:rPr lang="en-US">
                <a:solidFill>
                  <a:srgbClr val="000000"/>
                </a:solidFill>
              </a:rPr>
              <a:pPr>
                <a:defRPr/>
              </a:pPr>
              <a:t>‹#›</a:t>
            </a:fld>
            <a:endParaRPr lang="en-US">
              <a:solidFill>
                <a:srgbClr val="000000"/>
              </a:solidFill>
            </a:endParaRPr>
          </a:p>
        </p:txBody>
      </p:sp>
      <p:sp>
        <p:nvSpPr>
          <p:cNvPr id="9"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0715471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r>
              <a:rPr lang="en-US">
                <a:solidFill>
                  <a:srgbClr val="000000"/>
                </a:solidFill>
              </a:rPr>
              <a:t>Bluman, Chapter 4</a:t>
            </a:r>
          </a:p>
        </p:txBody>
      </p:sp>
      <p:sp>
        <p:nvSpPr>
          <p:cNvPr id="4" name="Rectangle 3"/>
          <p:cNvSpPr>
            <a:spLocks noGrp="1" noChangeArrowheads="1"/>
          </p:cNvSpPr>
          <p:nvPr>
            <p:ph type="sldNum" sz="quarter" idx="11"/>
          </p:nvPr>
        </p:nvSpPr>
        <p:spPr>
          <a:ln/>
        </p:spPr>
        <p:txBody>
          <a:bodyPr/>
          <a:lstStyle>
            <a:lvl1pPr>
              <a:defRPr/>
            </a:lvl1pPr>
          </a:lstStyle>
          <a:p>
            <a:pPr>
              <a:defRPr/>
            </a:pPr>
            <a:fld id="{3A041C3C-F705-414C-83D9-20B9FE542EDF}" type="slidenum">
              <a:rPr lang="en-US">
                <a:solidFill>
                  <a:srgbClr val="000000"/>
                </a:solidFill>
              </a:rPr>
              <a:pPr>
                <a:defRPr/>
              </a:pPr>
              <a:t>‹#›</a:t>
            </a:fld>
            <a:endParaRPr lang="en-US">
              <a:solidFill>
                <a:srgbClr val="000000"/>
              </a:solidFill>
            </a:endParaRPr>
          </a:p>
        </p:txBody>
      </p:sp>
      <p:sp>
        <p:nvSpPr>
          <p:cNvPr id="5"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5368836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r>
              <a:rPr lang="en-US">
                <a:solidFill>
                  <a:srgbClr val="000000"/>
                </a:solidFill>
              </a:rPr>
              <a:t>Bluman, Chapter 4</a:t>
            </a:r>
          </a:p>
        </p:txBody>
      </p:sp>
      <p:sp>
        <p:nvSpPr>
          <p:cNvPr id="3" name="Rectangle 3"/>
          <p:cNvSpPr>
            <a:spLocks noGrp="1" noChangeArrowheads="1"/>
          </p:cNvSpPr>
          <p:nvPr>
            <p:ph type="sldNum" sz="quarter" idx="11"/>
          </p:nvPr>
        </p:nvSpPr>
        <p:spPr>
          <a:ln/>
        </p:spPr>
        <p:txBody>
          <a:bodyPr/>
          <a:lstStyle>
            <a:lvl1pPr>
              <a:defRPr/>
            </a:lvl1pPr>
          </a:lstStyle>
          <a:p>
            <a:pPr>
              <a:defRPr/>
            </a:pPr>
            <a:fld id="{B2A82DB1-EE02-4789-A6F5-D93D01BFD9FD}" type="slidenum">
              <a:rPr lang="en-US">
                <a:solidFill>
                  <a:srgbClr val="000000"/>
                </a:solidFill>
              </a:rPr>
              <a:pPr>
                <a:defRPr/>
              </a:pPr>
              <a:t>‹#›</a:t>
            </a:fld>
            <a:endParaRPr lang="en-US">
              <a:solidFill>
                <a:srgbClr val="000000"/>
              </a:solidFill>
            </a:endParaRPr>
          </a:p>
        </p:txBody>
      </p:sp>
      <p:sp>
        <p:nvSpPr>
          <p:cNvPr id="4"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0623496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a:solidFill>
                  <a:srgbClr val="000000"/>
                </a:solidFill>
              </a:rPr>
              <a:t>Bluman, Chapter 4</a:t>
            </a:r>
          </a:p>
        </p:txBody>
      </p:sp>
      <p:sp>
        <p:nvSpPr>
          <p:cNvPr id="6" name="Rectangle 3"/>
          <p:cNvSpPr>
            <a:spLocks noGrp="1" noChangeArrowheads="1"/>
          </p:cNvSpPr>
          <p:nvPr>
            <p:ph type="sldNum" sz="quarter" idx="11"/>
          </p:nvPr>
        </p:nvSpPr>
        <p:spPr>
          <a:ln/>
        </p:spPr>
        <p:txBody>
          <a:bodyPr/>
          <a:lstStyle>
            <a:lvl1pPr>
              <a:defRPr/>
            </a:lvl1pPr>
          </a:lstStyle>
          <a:p>
            <a:pPr>
              <a:defRPr/>
            </a:pPr>
            <a:fld id="{0E51A6E5-CDBA-401B-BBA3-4151ED42A32F}" type="slidenum">
              <a:rPr lang="en-US">
                <a:solidFill>
                  <a:srgbClr val="000000"/>
                </a:solidFill>
              </a:rPr>
              <a:pPr>
                <a:defRPr/>
              </a:pPr>
              <a:t>‹#›</a:t>
            </a:fld>
            <a:endParaRPr lang="en-US">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6590414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a:solidFill>
                  <a:srgbClr val="000000"/>
                </a:solidFill>
              </a:rPr>
              <a:t>Bluman, Chapter 4</a:t>
            </a:r>
          </a:p>
        </p:txBody>
      </p:sp>
      <p:sp>
        <p:nvSpPr>
          <p:cNvPr id="6" name="Rectangle 3"/>
          <p:cNvSpPr>
            <a:spLocks noGrp="1" noChangeArrowheads="1"/>
          </p:cNvSpPr>
          <p:nvPr>
            <p:ph type="sldNum" sz="quarter" idx="11"/>
          </p:nvPr>
        </p:nvSpPr>
        <p:spPr>
          <a:ln/>
        </p:spPr>
        <p:txBody>
          <a:bodyPr/>
          <a:lstStyle>
            <a:lvl1pPr>
              <a:defRPr/>
            </a:lvl1pPr>
          </a:lstStyle>
          <a:p>
            <a:pPr>
              <a:defRPr/>
            </a:pPr>
            <a:fld id="{49EFAFC2-775C-4B77-A8DF-8E6A975DAA46}" type="slidenum">
              <a:rPr lang="en-US">
                <a:solidFill>
                  <a:srgbClr val="000000"/>
                </a:solidFill>
              </a:rPr>
              <a:pPr>
                <a:defRPr/>
              </a:pPr>
              <a:t>‹#›</a:t>
            </a:fld>
            <a:endParaRPr lang="en-US">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472745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s">
    <p:spTree>
      <p:nvGrpSpPr>
        <p:cNvPr id="1" name=""/>
        <p:cNvGrpSpPr/>
        <p:nvPr/>
      </p:nvGrpSpPr>
      <p:grpSpPr>
        <a:xfrm>
          <a:off x="0" y="0"/>
          <a:ext cx="0" cy="0"/>
          <a:chOff x="0" y="0"/>
          <a:chExt cx="0" cy="0"/>
        </a:xfrm>
      </p:grpSpPr>
      <p:sp>
        <p:nvSpPr>
          <p:cNvPr id="8" name="ChapterSubTitle" hidden="1"/>
          <p:cNvSpPr>
            <a:spLocks noGrp="1"/>
          </p:cNvSpPr>
          <p:nvPr>
            <p:ph type="body" sz="quarter" idx="12" hasCustomPrompt="1"/>
          </p:nvPr>
        </p:nvSpPr>
        <p:spPr>
          <a:xfrm>
            <a:off x="1270000" y="1270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ChapterSubTitle</a:t>
            </a:r>
            <a:endParaRPr lang="en-US"/>
          </a:p>
        </p:txBody>
      </p:sp>
      <p:sp>
        <p:nvSpPr>
          <p:cNvPr id="9" name="SectionNumber" hidden="1"/>
          <p:cNvSpPr>
            <a:spLocks noGrp="1"/>
          </p:cNvSpPr>
          <p:nvPr>
            <p:ph type="body" sz="quarter" idx="13" hasCustomPrompt="1"/>
          </p:nvPr>
        </p:nvSpPr>
        <p:spPr>
          <a:xfrm>
            <a:off x="1270000" y="1778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SectionNumber</a:t>
            </a:r>
            <a:endParaRPr lang="en-US"/>
          </a:p>
        </p:txBody>
      </p:sp>
      <p:sp>
        <p:nvSpPr>
          <p:cNvPr id="10" name="SectionTitle" hidden="1"/>
          <p:cNvSpPr>
            <a:spLocks noGrp="1"/>
          </p:cNvSpPr>
          <p:nvPr>
            <p:ph type="body" sz="quarter" idx="14" hasCustomPrompt="1"/>
          </p:nvPr>
        </p:nvSpPr>
        <p:spPr>
          <a:xfrm>
            <a:off x="1270000" y="2286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SectionTitle</a:t>
            </a:r>
            <a:endParaRPr lang="en-US"/>
          </a:p>
        </p:txBody>
      </p:sp>
      <p:sp>
        <p:nvSpPr>
          <p:cNvPr id="11" name="ObjectiveNumber" hidden="1"/>
          <p:cNvSpPr>
            <a:spLocks noGrp="1"/>
          </p:cNvSpPr>
          <p:nvPr>
            <p:ph type="body" sz="quarter" idx="15" hasCustomPrompt="1"/>
          </p:nvPr>
        </p:nvSpPr>
        <p:spPr>
          <a:xfrm>
            <a:off x="1270000" y="2794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ObjectiveNumber</a:t>
            </a:r>
            <a:endParaRPr lang="en-US"/>
          </a:p>
        </p:txBody>
      </p:sp>
      <p:sp>
        <p:nvSpPr>
          <p:cNvPr id="12" name="Objective" hidden="1"/>
          <p:cNvSpPr>
            <a:spLocks noGrp="1"/>
          </p:cNvSpPr>
          <p:nvPr>
            <p:ph type="body" sz="quarter" idx="16" hasCustomPrompt="1"/>
          </p:nvPr>
        </p:nvSpPr>
        <p:spPr>
          <a:xfrm>
            <a:off x="1270000" y="3302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Objective</a:t>
            </a:r>
            <a:endParaRPr lang="en-US"/>
          </a:p>
        </p:txBody>
      </p:sp>
      <p:sp>
        <p:nvSpPr>
          <p:cNvPr id="13" name="ItemNumber" hidden="1"/>
          <p:cNvSpPr>
            <a:spLocks noGrp="1"/>
          </p:cNvSpPr>
          <p:nvPr>
            <p:ph type="body" sz="quarter" idx="17" hasCustomPrompt="1"/>
          </p:nvPr>
        </p:nvSpPr>
        <p:spPr>
          <a:xfrm>
            <a:off x="1270000" y="3810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ItemNumber</a:t>
            </a:r>
            <a:endParaRPr lang="en-US"/>
          </a:p>
        </p:txBody>
      </p:sp>
      <p:sp>
        <p:nvSpPr>
          <p:cNvPr id="14" name="ItemTitle" hidden="1"/>
          <p:cNvSpPr>
            <a:spLocks noGrp="1"/>
          </p:cNvSpPr>
          <p:nvPr>
            <p:ph type="body" sz="quarter" idx="18" hasCustomPrompt="1"/>
          </p:nvPr>
        </p:nvSpPr>
        <p:spPr>
          <a:xfrm>
            <a:off x="1270000" y="4318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ItemTitle</a:t>
            </a:r>
            <a:endParaRPr lang="en-US"/>
          </a:p>
        </p:txBody>
      </p:sp>
      <p:sp>
        <p:nvSpPr>
          <p:cNvPr id="15" name="CONS" hidden="1"/>
          <p:cNvSpPr>
            <a:spLocks noGrp="1"/>
          </p:cNvSpPr>
          <p:nvPr>
            <p:ph type="body" sz="quarter" idx="19" hasCustomPrompt="1"/>
          </p:nvPr>
        </p:nvSpPr>
        <p:spPr>
          <a:xfrm>
            <a:off x="1270000" y="4826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CONS</a:t>
            </a:r>
            <a:endParaRPr lang="en-US"/>
          </a:p>
        </p:txBody>
      </p:sp>
      <p:sp>
        <p:nvSpPr>
          <p:cNvPr id="16" name="SlideNumber"/>
          <p:cNvSpPr>
            <a:spLocks noGrp="1"/>
          </p:cNvSpPr>
          <p:nvPr>
            <p:ph type="body" sz="quarter" idx="20" hasCustomPrompt="1"/>
          </p:nvPr>
        </p:nvSpPr>
        <p:spPr>
          <a:xfrm>
            <a:off x="7388352" y="6556248"/>
            <a:ext cx="1527048" cy="228600"/>
          </a:xfrm>
          <a:prstGeom prst="rect">
            <a:avLst/>
          </a:prstGeom>
        </p:spPr>
        <p:txBody>
          <a:bodyPr anchor="ctr" anchorCtr="0"/>
          <a:lstStyle>
            <a:lvl1pPr marL="0" indent="0">
              <a:defRPr sz="1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dirty="0" err="1" smtClean="0"/>
              <a:t>SlideNumber</a:t>
            </a:r>
            <a:endParaRPr lang="en-US" dirty="0"/>
          </a:p>
        </p:txBody>
      </p:sp>
      <p:sp>
        <p:nvSpPr>
          <p:cNvPr id="17" name="Copyright" hidden="1"/>
          <p:cNvSpPr>
            <a:spLocks noGrp="1"/>
          </p:cNvSpPr>
          <p:nvPr>
            <p:ph type="body" sz="quarter" idx="21" hasCustomPrompt="1"/>
          </p:nvPr>
        </p:nvSpPr>
        <p:spPr>
          <a:xfrm>
            <a:off x="1143000" y="6556248"/>
            <a:ext cx="5943600" cy="228600"/>
          </a:xfrm>
          <a:prstGeom prst="rect">
            <a:avLst/>
          </a:prstGeom>
        </p:spPr>
        <p:txBody>
          <a:bodyPr anchor="ctr" anchorCtr="0"/>
          <a:lstStyle>
            <a:lvl1pPr marL="0" indent="0" algn="ctr">
              <a:defRPr sz="10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dirty="0" smtClean="0"/>
              <a:t>Copyright</a:t>
            </a:r>
            <a:endParaRPr lang="en-US" dirty="0"/>
          </a:p>
        </p:txBody>
      </p:sp>
      <p:sp>
        <p:nvSpPr>
          <p:cNvPr id="18" name="TextBox 16"/>
          <p:cNvSpPr txBox="1"/>
          <p:nvPr userDrawn="1"/>
        </p:nvSpPr>
        <p:spPr>
          <a:xfrm>
            <a:off x="1344514" y="6352401"/>
            <a:ext cx="6454972"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solidFill>
                  <a:schemeClr val="bg1">
                    <a:lumMod val="65000"/>
                  </a:schemeClr>
                </a:solidFill>
              </a:rPr>
              <a:t>Copyright © 2015 The McGraw-Hill Companies, Inc. </a:t>
            </a:r>
            <a:r>
              <a:rPr lang="en-US" sz="1200" dirty="0">
                <a:solidFill>
                  <a:schemeClr val="bg1">
                    <a:lumMod val="65000"/>
                  </a:schemeClr>
                </a:solidFill>
              </a:rPr>
              <a:t> </a:t>
            </a:r>
            <a:r>
              <a:rPr lang="en-US" sz="1200" dirty="0" smtClean="0">
                <a:solidFill>
                  <a:schemeClr val="bg1">
                    <a:lumMod val="65000"/>
                  </a:schemeClr>
                </a:solidFill>
              </a:rPr>
              <a:t>Permission required for reproduction or display.</a:t>
            </a:r>
            <a:endParaRPr lang="en-US" sz="1200" dirty="0">
              <a:solidFill>
                <a:schemeClr val="bg1">
                  <a:lumMod val="65000"/>
                </a:schemeClr>
              </a:solidFill>
            </a:endParaRPr>
          </a:p>
        </p:txBody>
      </p:sp>
    </p:spTree>
    <p:extLst>
      <p:ext uri="{BB962C8B-B14F-4D97-AF65-F5344CB8AC3E}">
        <p14:creationId xmlns:p14="http://schemas.microsoft.com/office/powerpoint/2010/main" val="2066199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solidFill>
                  <a:srgbClr val="000000"/>
                </a:solidFill>
              </a:rPr>
              <a:t>Bluman, Chapter 4</a:t>
            </a:r>
          </a:p>
        </p:txBody>
      </p:sp>
      <p:sp>
        <p:nvSpPr>
          <p:cNvPr id="5" name="Rectangle 3"/>
          <p:cNvSpPr>
            <a:spLocks noGrp="1" noChangeArrowheads="1"/>
          </p:cNvSpPr>
          <p:nvPr>
            <p:ph type="sldNum" sz="quarter" idx="11"/>
          </p:nvPr>
        </p:nvSpPr>
        <p:spPr>
          <a:ln/>
        </p:spPr>
        <p:txBody>
          <a:bodyPr/>
          <a:lstStyle>
            <a:lvl1pPr>
              <a:defRPr/>
            </a:lvl1pPr>
          </a:lstStyle>
          <a:p>
            <a:pPr>
              <a:defRPr/>
            </a:pPr>
            <a:fld id="{48CBC9CF-31D1-480F-A402-0892D66ACB73}" type="slidenum">
              <a:rPr lang="en-US">
                <a:solidFill>
                  <a:srgbClr val="000000"/>
                </a:solidFill>
              </a:rPr>
              <a:pPr>
                <a:defRPr/>
              </a:pPr>
              <a:t>‹#›</a:t>
            </a:fld>
            <a:endParaRPr lang="en-US">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5137254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solidFill>
                  <a:srgbClr val="000000"/>
                </a:solidFill>
              </a:rPr>
              <a:t>Bluman, Chapter 4</a:t>
            </a:r>
          </a:p>
        </p:txBody>
      </p:sp>
      <p:sp>
        <p:nvSpPr>
          <p:cNvPr id="5" name="Rectangle 3"/>
          <p:cNvSpPr>
            <a:spLocks noGrp="1" noChangeArrowheads="1"/>
          </p:cNvSpPr>
          <p:nvPr>
            <p:ph type="sldNum" sz="quarter" idx="11"/>
          </p:nvPr>
        </p:nvSpPr>
        <p:spPr>
          <a:ln/>
        </p:spPr>
        <p:txBody>
          <a:bodyPr/>
          <a:lstStyle>
            <a:lvl1pPr>
              <a:defRPr/>
            </a:lvl1pPr>
          </a:lstStyle>
          <a:p>
            <a:pPr>
              <a:defRPr/>
            </a:pPr>
            <a:fld id="{71D52A3A-BBCA-4D56-B8DD-C4BAFAA733DD}" type="slidenum">
              <a:rPr lang="en-US">
                <a:solidFill>
                  <a:srgbClr val="000000"/>
                </a:solidFill>
              </a:rPr>
              <a:pPr>
                <a:defRPr/>
              </a:pPr>
              <a:t>‹#›</a:t>
            </a:fld>
            <a:endParaRPr lang="en-US">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3746339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499CC3-B736-4EDE-A94F-BF60B1CBFF6A}" type="datetimeFigureOut">
              <a:rPr lang="en-US" smtClean="0">
                <a:solidFill>
                  <a:prstClr val="black">
                    <a:tint val="75000"/>
                  </a:prstClr>
                </a:solidFill>
              </a:rPr>
              <a:pPr/>
              <a:t>10/25/2013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CB23F9D-7E7B-4F79-99EA-2B54EFDA5161}" type="slidenum">
              <a:rPr lang="en-US" smtClean="0">
                <a:solidFill>
                  <a:prstClr val="black">
                    <a:tint val="75000"/>
                  </a:prstClr>
                </a:solidFill>
              </a:rPr>
              <a:pPr/>
              <a:t>‹#›</a:t>
            </a:fld>
            <a:endParaRPr lang="en-US">
              <a:solidFill>
                <a:prstClr val="black">
                  <a:tint val="75000"/>
                </a:prstClr>
              </a:solidFill>
            </a:endParaRPr>
          </a:p>
        </p:txBody>
      </p:sp>
      <p:sp>
        <p:nvSpPr>
          <p:cNvPr id="8" name="TextBox 16"/>
          <p:cNvSpPr txBox="1"/>
          <p:nvPr userDrawn="1"/>
        </p:nvSpPr>
        <p:spPr>
          <a:xfrm>
            <a:off x="1344514" y="6172200"/>
            <a:ext cx="6454972"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solidFill>
                  <a:schemeClr val="bg1">
                    <a:lumMod val="65000"/>
                  </a:schemeClr>
                </a:solidFill>
              </a:rPr>
              <a:t>Copyright © 2015 The McGraw-Hill Companies, Inc. </a:t>
            </a:r>
            <a:r>
              <a:rPr lang="en-US" sz="1200" dirty="0">
                <a:solidFill>
                  <a:schemeClr val="bg1">
                    <a:lumMod val="65000"/>
                  </a:schemeClr>
                </a:solidFill>
              </a:rPr>
              <a:t> </a:t>
            </a:r>
            <a:r>
              <a:rPr lang="en-US" sz="1200" dirty="0" smtClean="0">
                <a:solidFill>
                  <a:schemeClr val="bg1">
                    <a:lumMod val="65000"/>
                  </a:schemeClr>
                </a:solidFill>
              </a:rPr>
              <a:t>Permission required for reproduction or display.</a:t>
            </a:r>
            <a:endParaRPr lang="en-US" sz="1200" dirty="0">
              <a:solidFill>
                <a:schemeClr val="bg1">
                  <a:lumMod val="65000"/>
                </a:schemeClr>
              </a:solidFill>
            </a:endParaRPr>
          </a:p>
        </p:txBody>
      </p:sp>
    </p:spTree>
    <p:extLst>
      <p:ext uri="{BB962C8B-B14F-4D97-AF65-F5344CB8AC3E}">
        <p14:creationId xmlns:p14="http://schemas.microsoft.com/office/powerpoint/2010/main" val="12297657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99CC3-B736-4EDE-A94F-BF60B1CBFF6A}" type="datetimeFigureOut">
              <a:rPr lang="en-US" smtClean="0">
                <a:solidFill>
                  <a:prstClr val="black">
                    <a:tint val="75000"/>
                  </a:prstClr>
                </a:solidFill>
              </a:rPr>
              <a:pPr/>
              <a:t>10/25/2013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CB23F9D-7E7B-4F79-99EA-2B54EFDA5161}" type="slidenum">
              <a:rPr lang="en-US" smtClean="0">
                <a:solidFill>
                  <a:prstClr val="black">
                    <a:tint val="75000"/>
                  </a:prstClr>
                </a:solidFill>
              </a:rPr>
              <a:pPr/>
              <a:t>‹#›</a:t>
            </a:fld>
            <a:endParaRPr lang="en-US">
              <a:solidFill>
                <a:prstClr val="black">
                  <a:tint val="75000"/>
                </a:prstClr>
              </a:solidFill>
            </a:endParaRPr>
          </a:p>
        </p:txBody>
      </p:sp>
      <p:sp>
        <p:nvSpPr>
          <p:cNvPr id="7" name="TextBox 16"/>
          <p:cNvSpPr txBox="1"/>
          <p:nvPr userDrawn="1"/>
        </p:nvSpPr>
        <p:spPr>
          <a:xfrm>
            <a:off x="1344514" y="6172200"/>
            <a:ext cx="6454972"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solidFill>
                  <a:schemeClr val="bg1">
                    <a:lumMod val="65000"/>
                  </a:schemeClr>
                </a:solidFill>
              </a:rPr>
              <a:t>Copyright © 2014 The McGraw-Hill Companies, Inc. </a:t>
            </a:r>
            <a:r>
              <a:rPr lang="en-US" sz="1200" dirty="0">
                <a:solidFill>
                  <a:schemeClr val="bg1">
                    <a:lumMod val="65000"/>
                  </a:schemeClr>
                </a:solidFill>
              </a:rPr>
              <a:t> </a:t>
            </a:r>
            <a:r>
              <a:rPr lang="en-US" sz="1200" dirty="0" smtClean="0">
                <a:solidFill>
                  <a:schemeClr val="bg1">
                    <a:lumMod val="65000"/>
                  </a:schemeClr>
                </a:solidFill>
              </a:rPr>
              <a:t>Permission required for reproduction or display.</a:t>
            </a:r>
            <a:endParaRPr lang="en-US" sz="1200" dirty="0">
              <a:solidFill>
                <a:schemeClr val="bg1">
                  <a:lumMod val="65000"/>
                </a:schemeClr>
              </a:solidFill>
            </a:endParaRPr>
          </a:p>
        </p:txBody>
      </p:sp>
    </p:spTree>
    <p:extLst>
      <p:ext uri="{BB962C8B-B14F-4D97-AF65-F5344CB8AC3E}">
        <p14:creationId xmlns:p14="http://schemas.microsoft.com/office/powerpoint/2010/main" val="3270488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499CC3-B736-4EDE-A94F-BF60B1CBFF6A}" type="datetimeFigureOut">
              <a:rPr lang="en-US" smtClean="0">
                <a:solidFill>
                  <a:prstClr val="black">
                    <a:tint val="75000"/>
                  </a:prstClr>
                </a:solidFill>
              </a:rPr>
              <a:pPr/>
              <a:t>10/25/2013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CB23F9D-7E7B-4F79-99EA-2B54EFDA51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48322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499CC3-B736-4EDE-A94F-BF60B1CBFF6A}" type="datetimeFigureOut">
              <a:rPr lang="en-US" smtClean="0">
                <a:solidFill>
                  <a:prstClr val="black">
                    <a:tint val="75000"/>
                  </a:prstClr>
                </a:solidFill>
              </a:rPr>
              <a:pPr/>
              <a:t>10/25/2013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CB23F9D-7E7B-4F79-99EA-2B54EFDA51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34280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499CC3-B736-4EDE-A94F-BF60B1CBFF6A}" type="datetimeFigureOut">
              <a:rPr lang="en-US" smtClean="0">
                <a:solidFill>
                  <a:prstClr val="black">
                    <a:tint val="75000"/>
                  </a:prstClr>
                </a:solidFill>
              </a:rPr>
              <a:pPr/>
              <a:t>10/25/2013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DCB23F9D-7E7B-4F79-99EA-2B54EFDA51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80659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499CC3-B736-4EDE-A94F-BF60B1CBFF6A}" type="datetimeFigureOut">
              <a:rPr lang="en-US" smtClean="0">
                <a:solidFill>
                  <a:prstClr val="black">
                    <a:tint val="75000"/>
                  </a:prstClr>
                </a:solidFill>
              </a:rPr>
              <a:pPr/>
              <a:t>10/25/2013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DCB23F9D-7E7B-4F79-99EA-2B54EFDA51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708861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499CC3-B736-4EDE-A94F-BF60B1CBFF6A}" type="datetimeFigureOut">
              <a:rPr lang="en-US" smtClean="0">
                <a:solidFill>
                  <a:prstClr val="black">
                    <a:tint val="75000"/>
                  </a:prstClr>
                </a:solidFill>
              </a:rPr>
              <a:pPr/>
              <a:t>10/25/2013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CB23F9D-7E7B-4F79-99EA-2B54EFDA51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019118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499CC3-B736-4EDE-A94F-BF60B1CBFF6A}" type="datetimeFigureOut">
              <a:rPr lang="en-US" smtClean="0">
                <a:solidFill>
                  <a:prstClr val="black">
                    <a:tint val="75000"/>
                  </a:prstClr>
                </a:solidFill>
              </a:rPr>
              <a:pPr/>
              <a:t>10/25/2013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CB23F9D-7E7B-4F79-99EA-2B54EFDA51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87779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8" name="ChapterSubTitle" hidden="1"/>
          <p:cNvSpPr>
            <a:spLocks noGrp="1"/>
          </p:cNvSpPr>
          <p:nvPr>
            <p:ph type="body" sz="quarter" idx="12" hasCustomPrompt="1"/>
          </p:nvPr>
        </p:nvSpPr>
        <p:spPr>
          <a:xfrm>
            <a:off x="1270000" y="1270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ChapterSubTitle</a:t>
            </a:r>
            <a:endParaRPr lang="en-US"/>
          </a:p>
        </p:txBody>
      </p:sp>
      <p:sp>
        <p:nvSpPr>
          <p:cNvPr id="9" name="SectionNumber" hidden="1"/>
          <p:cNvSpPr>
            <a:spLocks noGrp="1"/>
          </p:cNvSpPr>
          <p:nvPr>
            <p:ph type="body" sz="quarter" idx="13" hasCustomPrompt="1"/>
          </p:nvPr>
        </p:nvSpPr>
        <p:spPr>
          <a:xfrm>
            <a:off x="1270000" y="1778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SectionNumber</a:t>
            </a:r>
            <a:endParaRPr lang="en-US"/>
          </a:p>
        </p:txBody>
      </p:sp>
      <p:sp>
        <p:nvSpPr>
          <p:cNvPr id="10" name="SectionTitle" hidden="1"/>
          <p:cNvSpPr>
            <a:spLocks noGrp="1"/>
          </p:cNvSpPr>
          <p:nvPr>
            <p:ph type="body" sz="quarter" idx="14" hasCustomPrompt="1"/>
          </p:nvPr>
        </p:nvSpPr>
        <p:spPr>
          <a:xfrm>
            <a:off x="1270000" y="2286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SectionTitle</a:t>
            </a:r>
            <a:endParaRPr lang="en-US"/>
          </a:p>
        </p:txBody>
      </p:sp>
      <p:sp>
        <p:nvSpPr>
          <p:cNvPr id="11" name="ObjectiveNumber" hidden="1"/>
          <p:cNvSpPr>
            <a:spLocks noGrp="1"/>
          </p:cNvSpPr>
          <p:nvPr>
            <p:ph type="body" sz="quarter" idx="15" hasCustomPrompt="1"/>
          </p:nvPr>
        </p:nvSpPr>
        <p:spPr>
          <a:xfrm>
            <a:off x="1270000" y="2794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ObjectiveNumber</a:t>
            </a:r>
            <a:endParaRPr lang="en-US"/>
          </a:p>
        </p:txBody>
      </p:sp>
      <p:sp>
        <p:nvSpPr>
          <p:cNvPr id="12" name="Objective" hidden="1"/>
          <p:cNvSpPr>
            <a:spLocks noGrp="1"/>
          </p:cNvSpPr>
          <p:nvPr>
            <p:ph type="body" sz="quarter" idx="16" hasCustomPrompt="1"/>
          </p:nvPr>
        </p:nvSpPr>
        <p:spPr>
          <a:xfrm>
            <a:off x="1270000" y="3302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Objective</a:t>
            </a:r>
            <a:endParaRPr lang="en-US"/>
          </a:p>
        </p:txBody>
      </p:sp>
      <p:sp>
        <p:nvSpPr>
          <p:cNvPr id="13" name="ItemNumber" hidden="1"/>
          <p:cNvSpPr>
            <a:spLocks noGrp="1"/>
          </p:cNvSpPr>
          <p:nvPr>
            <p:ph type="body" sz="quarter" idx="17" hasCustomPrompt="1"/>
          </p:nvPr>
        </p:nvSpPr>
        <p:spPr>
          <a:xfrm>
            <a:off x="1270000" y="3810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ItemNumber</a:t>
            </a:r>
            <a:endParaRPr lang="en-US"/>
          </a:p>
        </p:txBody>
      </p:sp>
      <p:sp>
        <p:nvSpPr>
          <p:cNvPr id="14" name="ItemTitle" hidden="1"/>
          <p:cNvSpPr>
            <a:spLocks noGrp="1"/>
          </p:cNvSpPr>
          <p:nvPr>
            <p:ph type="body" sz="quarter" idx="18" hasCustomPrompt="1"/>
          </p:nvPr>
        </p:nvSpPr>
        <p:spPr>
          <a:xfrm>
            <a:off x="1270000" y="4318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ItemTitle</a:t>
            </a:r>
            <a:endParaRPr lang="en-US"/>
          </a:p>
        </p:txBody>
      </p:sp>
      <p:sp>
        <p:nvSpPr>
          <p:cNvPr id="15" name="CONS" hidden="1"/>
          <p:cNvSpPr>
            <a:spLocks noGrp="1"/>
          </p:cNvSpPr>
          <p:nvPr>
            <p:ph type="body" sz="quarter" idx="19" hasCustomPrompt="1"/>
          </p:nvPr>
        </p:nvSpPr>
        <p:spPr>
          <a:xfrm>
            <a:off x="1270000" y="4826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CONS</a:t>
            </a:r>
            <a:endParaRPr lang="en-US"/>
          </a:p>
        </p:txBody>
      </p:sp>
      <p:sp>
        <p:nvSpPr>
          <p:cNvPr id="16" name="SlideNumber"/>
          <p:cNvSpPr>
            <a:spLocks noGrp="1"/>
          </p:cNvSpPr>
          <p:nvPr>
            <p:ph type="body" sz="quarter" idx="20" hasCustomPrompt="1"/>
          </p:nvPr>
        </p:nvSpPr>
        <p:spPr>
          <a:xfrm>
            <a:off x="7388352" y="6556248"/>
            <a:ext cx="1527048" cy="228600"/>
          </a:xfrm>
          <a:prstGeom prst="rect">
            <a:avLst/>
          </a:prstGeom>
        </p:spPr>
        <p:txBody>
          <a:bodyPr anchor="ctr" anchorCtr="0"/>
          <a:lstStyle>
            <a:lvl1pPr marL="0" indent="0">
              <a:defRPr sz="1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dirty="0" err="1" smtClean="0"/>
              <a:t>SlideNumber</a:t>
            </a:r>
            <a:endParaRPr lang="en-US" dirty="0"/>
          </a:p>
        </p:txBody>
      </p:sp>
      <p:sp>
        <p:nvSpPr>
          <p:cNvPr id="17" name="Copyright" hidden="1"/>
          <p:cNvSpPr>
            <a:spLocks noGrp="1"/>
          </p:cNvSpPr>
          <p:nvPr>
            <p:ph type="body" sz="quarter" idx="21" hasCustomPrompt="1"/>
          </p:nvPr>
        </p:nvSpPr>
        <p:spPr>
          <a:xfrm>
            <a:off x="1143000" y="6556248"/>
            <a:ext cx="5943600" cy="228600"/>
          </a:xfrm>
          <a:prstGeom prst="rect">
            <a:avLst/>
          </a:prstGeom>
        </p:spPr>
        <p:txBody>
          <a:bodyPr anchor="ctr" anchorCtr="0"/>
          <a:lstStyle>
            <a:lvl1pPr marL="0" indent="0" algn="ctr">
              <a:defRPr sz="10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dirty="0" smtClean="0"/>
              <a:t>Copyright</a:t>
            </a:r>
            <a:endParaRPr lang="en-US" dirty="0"/>
          </a:p>
        </p:txBody>
      </p:sp>
      <p:sp>
        <p:nvSpPr>
          <p:cNvPr id="18" name="TextBox 16"/>
          <p:cNvSpPr txBox="1"/>
          <p:nvPr userDrawn="1"/>
        </p:nvSpPr>
        <p:spPr>
          <a:xfrm>
            <a:off x="1344514" y="6352401"/>
            <a:ext cx="6454972"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solidFill>
                  <a:schemeClr val="bg1">
                    <a:lumMod val="65000"/>
                  </a:schemeClr>
                </a:solidFill>
              </a:rPr>
              <a:t>Copyright © 2015 The McGraw-Hill Companies, Inc. </a:t>
            </a:r>
            <a:r>
              <a:rPr lang="en-US" sz="1200" dirty="0">
                <a:solidFill>
                  <a:schemeClr val="bg1">
                    <a:lumMod val="65000"/>
                  </a:schemeClr>
                </a:solidFill>
              </a:rPr>
              <a:t> </a:t>
            </a:r>
            <a:r>
              <a:rPr lang="en-US" sz="1200" dirty="0" smtClean="0">
                <a:solidFill>
                  <a:schemeClr val="bg1">
                    <a:lumMod val="65000"/>
                  </a:schemeClr>
                </a:solidFill>
              </a:rPr>
              <a:t>Permission required for reproduction or display.</a:t>
            </a:r>
            <a:endParaRPr lang="en-US" sz="1200" dirty="0">
              <a:solidFill>
                <a:schemeClr val="bg1">
                  <a:lumMod val="65000"/>
                </a:schemeClr>
              </a:solidFill>
            </a:endParaRPr>
          </a:p>
        </p:txBody>
      </p:sp>
    </p:spTree>
    <p:extLst>
      <p:ext uri="{BB962C8B-B14F-4D97-AF65-F5344CB8AC3E}">
        <p14:creationId xmlns:p14="http://schemas.microsoft.com/office/powerpoint/2010/main" val="5159991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499CC3-B736-4EDE-A94F-BF60B1CBFF6A}" type="datetimeFigureOut">
              <a:rPr lang="en-US" smtClean="0">
                <a:solidFill>
                  <a:prstClr val="black">
                    <a:tint val="75000"/>
                  </a:prstClr>
                </a:solidFill>
              </a:rPr>
              <a:pPr/>
              <a:t>10/25/2013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CB23F9D-7E7B-4F79-99EA-2B54EFDA51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17816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99CC3-B736-4EDE-A94F-BF60B1CBFF6A}" type="datetimeFigureOut">
              <a:rPr lang="en-US" smtClean="0">
                <a:solidFill>
                  <a:prstClr val="black">
                    <a:tint val="75000"/>
                  </a:prstClr>
                </a:solidFill>
              </a:rPr>
              <a:pPr/>
              <a:t>10/25/2013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CB23F9D-7E7B-4F79-99EA-2B54EFDA51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496814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99CC3-B736-4EDE-A94F-BF60B1CBFF6A}" type="datetimeFigureOut">
              <a:rPr lang="en-US" smtClean="0">
                <a:solidFill>
                  <a:prstClr val="black">
                    <a:tint val="75000"/>
                  </a:prstClr>
                </a:solidFill>
              </a:rPr>
              <a:pPr/>
              <a:t>10/25/2013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CB23F9D-7E7B-4F79-99EA-2B54EFDA51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18659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position">
    <p:spTree>
      <p:nvGrpSpPr>
        <p:cNvPr id="1" name=""/>
        <p:cNvGrpSpPr/>
        <p:nvPr/>
      </p:nvGrpSpPr>
      <p:grpSpPr>
        <a:xfrm>
          <a:off x="0" y="0"/>
          <a:ext cx="0" cy="0"/>
          <a:chOff x="0" y="0"/>
          <a:chExt cx="0" cy="0"/>
        </a:xfrm>
      </p:grpSpPr>
      <p:sp>
        <p:nvSpPr>
          <p:cNvPr id="7" name="ChapterNumber" hidden="1"/>
          <p:cNvSpPr>
            <a:spLocks noGrp="1"/>
          </p:cNvSpPr>
          <p:nvPr>
            <p:ph type="body" sz="quarter" idx="10" hasCustomPrompt="1"/>
          </p:nvPr>
        </p:nvSpPr>
        <p:spPr>
          <a:xfrm>
            <a:off x="4114800" y="1524000"/>
            <a:ext cx="1447800" cy="990600"/>
          </a:xfrm>
          <a:prstGeom prst="rect">
            <a:avLst/>
          </a:prstGeom>
        </p:spPr>
        <p:txBody>
          <a:bodyPr anchor="ctr" anchorCtr="0"/>
          <a:lstStyle>
            <a:lvl1pPr algn="ctr">
              <a:buNone/>
              <a:defRPr sz="6000" b="1" baseline="0">
                <a:solidFill>
                  <a:srgbClr val="C30075"/>
                </a:solidFill>
              </a:defRPr>
            </a:lvl1pPr>
          </a:lstStyle>
          <a:p>
            <a:pPr lvl="0"/>
            <a:r>
              <a:rPr lang="en-US" dirty="0" smtClean="0"/>
              <a:t>CH#</a:t>
            </a:r>
            <a:endParaRPr lang="en-US" dirty="0"/>
          </a:p>
        </p:txBody>
      </p:sp>
      <p:sp>
        <p:nvSpPr>
          <p:cNvPr id="8" name="ChapterTitle" hidden="1"/>
          <p:cNvSpPr>
            <a:spLocks noGrp="1"/>
          </p:cNvSpPr>
          <p:nvPr>
            <p:ph type="body" sz="quarter" idx="11" hasCustomPrompt="1"/>
          </p:nvPr>
        </p:nvSpPr>
        <p:spPr>
          <a:xfrm>
            <a:off x="304800" y="2057400"/>
            <a:ext cx="3505200" cy="457200"/>
          </a:xfrm>
          <a:prstGeom prst="rect">
            <a:avLst/>
          </a:prstGeom>
        </p:spPr>
        <p:txBody>
          <a:bodyPr anchor="ctr" anchorCtr="0"/>
          <a:lstStyle>
            <a:lvl1pPr>
              <a:buNone/>
              <a:defRPr b="0" baseline="0">
                <a:solidFill>
                  <a:schemeClr val="tx1"/>
                </a:solidFill>
              </a:defRPr>
            </a:lvl1pPr>
          </a:lstStyle>
          <a:p>
            <a:pPr lvl="0"/>
            <a:r>
              <a:rPr lang="en-US" dirty="0" smtClean="0"/>
              <a:t>Chapter Title</a:t>
            </a:r>
            <a:endParaRPr lang="en-US" dirty="0"/>
          </a:p>
        </p:txBody>
      </p:sp>
      <p:sp>
        <p:nvSpPr>
          <p:cNvPr id="9" name="ChapterSubTitle" hidden="1"/>
          <p:cNvSpPr>
            <a:spLocks noGrp="1"/>
          </p:cNvSpPr>
          <p:nvPr>
            <p:ph type="body" sz="quarter" idx="12" hasCustomPrompt="1"/>
          </p:nvPr>
        </p:nvSpPr>
        <p:spPr>
          <a:xfrm>
            <a:off x="304800" y="1524000"/>
            <a:ext cx="3352800" cy="533400"/>
          </a:xfrm>
          <a:prstGeom prst="rect">
            <a:avLst/>
          </a:prstGeom>
        </p:spPr>
        <p:txBody>
          <a:bodyPr anchor="ctr" anchorCtr="0"/>
          <a:lstStyle>
            <a:lvl1pPr>
              <a:buNone/>
              <a:defRPr/>
            </a:lvl1pPr>
          </a:lstStyle>
          <a:p>
            <a:pPr lvl="0"/>
            <a:r>
              <a:rPr lang="en-US" dirty="0" smtClean="0"/>
              <a:t>Chapter </a:t>
            </a:r>
            <a:r>
              <a:rPr lang="en-US" dirty="0" err="1" smtClean="0"/>
              <a:t>SubTitle</a:t>
            </a:r>
            <a:endParaRPr lang="en-US" dirty="0"/>
          </a:p>
        </p:txBody>
      </p:sp>
      <p:sp>
        <p:nvSpPr>
          <p:cNvPr id="19" name="SectionNumber"/>
          <p:cNvSpPr>
            <a:spLocks noGrp="1"/>
          </p:cNvSpPr>
          <p:nvPr>
            <p:ph type="body" sz="quarter" idx="13" hasCustomPrompt="1"/>
          </p:nvPr>
        </p:nvSpPr>
        <p:spPr>
          <a:xfrm>
            <a:off x="0" y="0"/>
            <a:ext cx="1600200" cy="457200"/>
          </a:xfrm>
          <a:prstGeom prst="rect">
            <a:avLst/>
          </a:prstGeom>
        </p:spPr>
        <p:txBody>
          <a:bodyPr tIns="0" bIns="0" anchor="t" anchorCtr="0"/>
          <a:lstStyle>
            <a:lvl1pPr algn="ctr">
              <a:buNone/>
              <a:defRPr sz="3200" b="1">
                <a:solidFill>
                  <a:schemeClr val="bg1"/>
                </a:solidFill>
                <a:latin typeface="Helvetica" pitchFamily="34" charset="0"/>
              </a:defRPr>
            </a:lvl1pPr>
          </a:lstStyle>
          <a:p>
            <a:pPr lvl="0"/>
            <a:r>
              <a:rPr lang="en-US" dirty="0" smtClean="0"/>
              <a:t>SC#</a:t>
            </a:r>
            <a:endParaRPr lang="en-US" dirty="0"/>
          </a:p>
        </p:txBody>
      </p:sp>
      <p:sp>
        <p:nvSpPr>
          <p:cNvPr id="20" name="SectionTitle"/>
          <p:cNvSpPr>
            <a:spLocks noGrp="1"/>
          </p:cNvSpPr>
          <p:nvPr>
            <p:ph type="body" sz="quarter" idx="14" hasCustomPrompt="1"/>
          </p:nvPr>
        </p:nvSpPr>
        <p:spPr>
          <a:xfrm>
            <a:off x="1600200" y="0"/>
            <a:ext cx="7543800" cy="457200"/>
          </a:xfrm>
          <a:prstGeom prst="rect">
            <a:avLst/>
          </a:prstGeom>
        </p:spPr>
        <p:txBody>
          <a:bodyPr tIns="0" bIns="0" anchor="t" anchorCtr="0"/>
          <a:lstStyle>
            <a:lvl1pPr marL="0" indent="0">
              <a:buNone/>
              <a:defRPr sz="3200" b="1" cap="none" baseline="0">
                <a:solidFill>
                  <a:srgbClr val="196AB4"/>
                </a:solidFill>
                <a:latin typeface="Helvetica" pitchFamily="34" charset="0"/>
              </a:defRPr>
            </a:lvl1pPr>
          </a:lstStyle>
          <a:p>
            <a:pPr lvl="0"/>
            <a:r>
              <a:rPr lang="en-US" dirty="0" err="1" smtClean="0"/>
              <a:t>Sectiontitle</a:t>
            </a:r>
            <a:endParaRPr lang="en-US" dirty="0"/>
          </a:p>
        </p:txBody>
      </p:sp>
      <p:sp>
        <p:nvSpPr>
          <p:cNvPr id="12" name="ObjectiveNumber"/>
          <p:cNvSpPr>
            <a:spLocks noGrp="1"/>
          </p:cNvSpPr>
          <p:nvPr>
            <p:ph type="body" sz="quarter" idx="15" hasCustomPrompt="1"/>
          </p:nvPr>
        </p:nvSpPr>
        <p:spPr>
          <a:xfrm>
            <a:off x="1209155" y="1143000"/>
            <a:ext cx="586740" cy="466344"/>
          </a:xfrm>
          <a:prstGeom prst="rect">
            <a:avLst/>
          </a:prstGeom>
        </p:spPr>
        <p:txBody>
          <a:bodyPr anchor="t" anchorCtr="0"/>
          <a:lstStyle>
            <a:lvl1pPr algn="ctr">
              <a:buNone/>
              <a:defRPr sz="2200" b="1">
                <a:solidFill>
                  <a:schemeClr val="bg1"/>
                </a:solidFill>
              </a:defRPr>
            </a:lvl1pPr>
          </a:lstStyle>
          <a:p>
            <a:pPr lvl="0"/>
            <a:r>
              <a:rPr lang="en-US" dirty="0" smtClean="0"/>
              <a:t>OB#</a:t>
            </a:r>
            <a:endParaRPr lang="en-US" dirty="0"/>
          </a:p>
        </p:txBody>
      </p:sp>
      <p:sp>
        <p:nvSpPr>
          <p:cNvPr id="13" name="Objective"/>
          <p:cNvSpPr>
            <a:spLocks noGrp="1"/>
          </p:cNvSpPr>
          <p:nvPr>
            <p:ph type="body" sz="quarter" idx="16" hasCustomPrompt="1"/>
          </p:nvPr>
        </p:nvSpPr>
        <p:spPr>
          <a:xfrm>
            <a:off x="1828800" y="1143000"/>
            <a:ext cx="7315200" cy="466344"/>
          </a:xfrm>
          <a:prstGeom prst="rect">
            <a:avLst/>
          </a:prstGeom>
        </p:spPr>
        <p:txBody>
          <a:bodyPr anchor="t" anchorCtr="0"/>
          <a:lstStyle>
            <a:lvl1pPr marL="0" indent="0">
              <a:buNone/>
              <a:defRPr sz="2200" b="0">
                <a:solidFill>
                  <a:schemeClr val="tx1"/>
                </a:solidFill>
              </a:defRPr>
            </a:lvl1pPr>
          </a:lstStyle>
          <a:p>
            <a:pPr lvl="0"/>
            <a:r>
              <a:rPr lang="en-US" dirty="0" smtClean="0"/>
              <a:t>Objective</a:t>
            </a:r>
            <a:endParaRPr lang="en-US" dirty="0"/>
          </a:p>
        </p:txBody>
      </p:sp>
      <p:sp>
        <p:nvSpPr>
          <p:cNvPr id="14" name="ItemNumber" hidden="1"/>
          <p:cNvSpPr>
            <a:spLocks noGrp="1"/>
          </p:cNvSpPr>
          <p:nvPr>
            <p:ph type="body" sz="quarter" idx="17" hasCustomPrompt="1"/>
          </p:nvPr>
        </p:nvSpPr>
        <p:spPr>
          <a:xfrm>
            <a:off x="304800" y="4038600"/>
            <a:ext cx="914400" cy="457200"/>
          </a:xfrm>
          <a:prstGeom prst="rect">
            <a:avLst/>
          </a:prstGeom>
        </p:spPr>
        <p:txBody>
          <a:bodyPr anchor="ctr" anchorCtr="0"/>
          <a:lstStyle>
            <a:lvl1pPr>
              <a:buNone/>
              <a:defRPr/>
            </a:lvl1pPr>
          </a:lstStyle>
          <a:p>
            <a:pPr lvl="0"/>
            <a:r>
              <a:rPr lang="en-US" dirty="0" smtClean="0"/>
              <a:t>IT#</a:t>
            </a:r>
            <a:endParaRPr lang="en-US" dirty="0"/>
          </a:p>
        </p:txBody>
      </p:sp>
      <p:sp>
        <p:nvSpPr>
          <p:cNvPr id="15" name="ItemTitle" hidden="1"/>
          <p:cNvSpPr>
            <a:spLocks noGrp="1"/>
          </p:cNvSpPr>
          <p:nvPr>
            <p:ph type="body" sz="quarter" idx="18" hasCustomPrompt="1"/>
          </p:nvPr>
        </p:nvSpPr>
        <p:spPr>
          <a:xfrm>
            <a:off x="304800" y="4495800"/>
            <a:ext cx="3429000" cy="533400"/>
          </a:xfrm>
          <a:prstGeom prst="rect">
            <a:avLst/>
          </a:prstGeom>
        </p:spPr>
        <p:txBody>
          <a:bodyPr anchor="ctr" anchorCtr="0"/>
          <a:lstStyle>
            <a:lvl1pPr>
              <a:buNone/>
              <a:defRPr/>
            </a:lvl1pPr>
          </a:lstStyle>
          <a:p>
            <a:pPr lvl="0"/>
            <a:r>
              <a:rPr lang="en-US" dirty="0" err="1" smtClean="0"/>
              <a:t>ItemTitle</a:t>
            </a:r>
            <a:endParaRPr lang="en-US" dirty="0"/>
          </a:p>
        </p:txBody>
      </p:sp>
      <p:sp>
        <p:nvSpPr>
          <p:cNvPr id="16" name="CONS" hidden="1"/>
          <p:cNvSpPr>
            <a:spLocks noGrp="1"/>
          </p:cNvSpPr>
          <p:nvPr>
            <p:ph type="body" sz="quarter" idx="19" hasCustomPrompt="1"/>
          </p:nvPr>
        </p:nvSpPr>
        <p:spPr>
          <a:xfrm>
            <a:off x="6400800" y="6096000"/>
            <a:ext cx="2514600" cy="304800"/>
          </a:xfrm>
          <a:prstGeom prst="rect">
            <a:avLst/>
          </a:prstGeom>
        </p:spPr>
        <p:txBody>
          <a:bodyPr anchor="ctr" anchorCtr="0"/>
          <a:lstStyle>
            <a:lvl1pPr>
              <a:buNone/>
              <a:defRPr sz="2000"/>
            </a:lvl1pPr>
          </a:lstStyle>
          <a:p>
            <a:pPr lvl="0"/>
            <a:r>
              <a:rPr lang="en-US" dirty="0" smtClean="0"/>
              <a:t>CONS</a:t>
            </a:r>
            <a:endParaRPr lang="en-US" dirty="0"/>
          </a:p>
        </p:txBody>
      </p:sp>
      <p:sp>
        <p:nvSpPr>
          <p:cNvPr id="17" name="SlideNumber"/>
          <p:cNvSpPr>
            <a:spLocks noGrp="1"/>
          </p:cNvSpPr>
          <p:nvPr>
            <p:ph type="body" sz="quarter" idx="20" hasCustomPrompt="1"/>
          </p:nvPr>
        </p:nvSpPr>
        <p:spPr>
          <a:xfrm>
            <a:off x="7391400" y="6553200"/>
            <a:ext cx="1524000" cy="228600"/>
          </a:xfrm>
          <a:prstGeom prst="rect">
            <a:avLst/>
          </a:prstGeom>
        </p:spPr>
        <p:txBody>
          <a:bodyPr anchor="ctr" anchorCtr="0"/>
          <a:lstStyle>
            <a:lvl1pPr algn="r">
              <a:buNone/>
              <a:defRPr sz="1800"/>
            </a:lvl1pPr>
          </a:lstStyle>
          <a:p>
            <a:pPr lvl="0"/>
            <a:r>
              <a:rPr lang="en-US" dirty="0" err="1" smtClean="0"/>
              <a:t>SlideNumber</a:t>
            </a:r>
            <a:endParaRPr lang="en-US" dirty="0"/>
          </a:p>
        </p:txBody>
      </p:sp>
      <p:sp>
        <p:nvSpPr>
          <p:cNvPr id="18" name="Copyright" hidden="1"/>
          <p:cNvSpPr>
            <a:spLocks noGrp="1"/>
          </p:cNvSpPr>
          <p:nvPr>
            <p:ph type="body" sz="quarter" idx="21" hasCustomPrompt="1"/>
          </p:nvPr>
        </p:nvSpPr>
        <p:spPr>
          <a:xfrm>
            <a:off x="1143000" y="6553200"/>
            <a:ext cx="5943600" cy="228600"/>
          </a:xfrm>
          <a:prstGeom prst="rect">
            <a:avLst/>
          </a:prstGeom>
        </p:spPr>
        <p:txBody>
          <a:bodyPr anchor="ctr" anchorCtr="0"/>
          <a:lstStyle>
            <a:lvl1pPr algn="ctr">
              <a:buNone/>
              <a:defRPr sz="1000"/>
            </a:lvl1pPr>
          </a:lstStyle>
          <a:p>
            <a:pPr lvl="0"/>
            <a:r>
              <a:rPr lang="en-US" dirty="0" smtClean="0"/>
              <a:t>Copyright</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ample">
    <p:spTree>
      <p:nvGrpSpPr>
        <p:cNvPr id="1" name=""/>
        <p:cNvGrpSpPr/>
        <p:nvPr/>
      </p:nvGrpSpPr>
      <p:grpSpPr>
        <a:xfrm>
          <a:off x="0" y="0"/>
          <a:ext cx="0" cy="0"/>
          <a:chOff x="0" y="0"/>
          <a:chExt cx="0" cy="0"/>
        </a:xfrm>
      </p:grpSpPr>
      <p:sp>
        <p:nvSpPr>
          <p:cNvPr id="7" name="ChapterNumber" hidden="1"/>
          <p:cNvSpPr>
            <a:spLocks noGrp="1"/>
          </p:cNvSpPr>
          <p:nvPr>
            <p:ph type="body" sz="quarter" idx="10" hasCustomPrompt="1"/>
          </p:nvPr>
        </p:nvSpPr>
        <p:spPr>
          <a:xfrm>
            <a:off x="4114800" y="1524000"/>
            <a:ext cx="1447800" cy="990600"/>
          </a:xfrm>
          <a:prstGeom prst="rect">
            <a:avLst/>
          </a:prstGeom>
        </p:spPr>
        <p:txBody>
          <a:bodyPr anchor="ctr" anchorCtr="0"/>
          <a:lstStyle>
            <a:lvl1pPr algn="ctr">
              <a:buNone/>
              <a:defRPr sz="6000" b="1" baseline="0">
                <a:solidFill>
                  <a:srgbClr val="C30075"/>
                </a:solidFill>
              </a:defRPr>
            </a:lvl1pPr>
          </a:lstStyle>
          <a:p>
            <a:pPr lvl="0"/>
            <a:r>
              <a:rPr lang="en-US" dirty="0" smtClean="0"/>
              <a:t>CH#</a:t>
            </a:r>
            <a:endParaRPr lang="en-US" dirty="0"/>
          </a:p>
        </p:txBody>
      </p:sp>
      <p:sp>
        <p:nvSpPr>
          <p:cNvPr id="8" name="ChapterTitle" hidden="1"/>
          <p:cNvSpPr>
            <a:spLocks noGrp="1"/>
          </p:cNvSpPr>
          <p:nvPr>
            <p:ph type="body" sz="quarter" idx="11" hasCustomPrompt="1"/>
          </p:nvPr>
        </p:nvSpPr>
        <p:spPr>
          <a:xfrm>
            <a:off x="304800" y="2057400"/>
            <a:ext cx="3505200" cy="457200"/>
          </a:xfrm>
          <a:prstGeom prst="rect">
            <a:avLst/>
          </a:prstGeom>
        </p:spPr>
        <p:txBody>
          <a:bodyPr anchor="ctr" anchorCtr="0"/>
          <a:lstStyle>
            <a:lvl1pPr>
              <a:buNone/>
              <a:defRPr b="0" baseline="0">
                <a:solidFill>
                  <a:schemeClr val="tx1"/>
                </a:solidFill>
              </a:defRPr>
            </a:lvl1pPr>
          </a:lstStyle>
          <a:p>
            <a:pPr lvl="0"/>
            <a:r>
              <a:rPr lang="en-US" dirty="0" smtClean="0"/>
              <a:t>Chapter Title</a:t>
            </a:r>
            <a:endParaRPr lang="en-US" dirty="0"/>
          </a:p>
        </p:txBody>
      </p:sp>
      <p:sp>
        <p:nvSpPr>
          <p:cNvPr id="9" name="ChapterSubTitle" hidden="1"/>
          <p:cNvSpPr>
            <a:spLocks noGrp="1"/>
          </p:cNvSpPr>
          <p:nvPr>
            <p:ph type="body" sz="quarter" idx="12" hasCustomPrompt="1"/>
          </p:nvPr>
        </p:nvSpPr>
        <p:spPr>
          <a:xfrm>
            <a:off x="304800" y="1524000"/>
            <a:ext cx="3352800" cy="533400"/>
          </a:xfrm>
          <a:prstGeom prst="rect">
            <a:avLst/>
          </a:prstGeom>
        </p:spPr>
        <p:txBody>
          <a:bodyPr anchor="ctr" anchorCtr="0"/>
          <a:lstStyle>
            <a:lvl1pPr>
              <a:buNone/>
              <a:defRPr/>
            </a:lvl1pPr>
          </a:lstStyle>
          <a:p>
            <a:pPr lvl="0"/>
            <a:r>
              <a:rPr lang="en-US" dirty="0" smtClean="0"/>
              <a:t>Chapter </a:t>
            </a:r>
            <a:r>
              <a:rPr lang="en-US" dirty="0" err="1" smtClean="0"/>
              <a:t>SubTitle</a:t>
            </a:r>
            <a:endParaRPr lang="en-US" dirty="0"/>
          </a:p>
        </p:txBody>
      </p:sp>
      <p:sp>
        <p:nvSpPr>
          <p:cNvPr id="10" name="SectionNumber" hidden="1"/>
          <p:cNvSpPr>
            <a:spLocks noGrp="1"/>
          </p:cNvSpPr>
          <p:nvPr>
            <p:ph type="body" sz="quarter" idx="13" hasCustomPrompt="1"/>
          </p:nvPr>
        </p:nvSpPr>
        <p:spPr>
          <a:xfrm>
            <a:off x="152400" y="0"/>
            <a:ext cx="1905000" cy="1371600"/>
          </a:xfrm>
          <a:prstGeom prst="rect">
            <a:avLst/>
          </a:prstGeom>
        </p:spPr>
        <p:txBody>
          <a:bodyPr anchor="ctr" anchorCtr="0"/>
          <a:lstStyle>
            <a:lvl1pPr algn="ctr">
              <a:buNone/>
              <a:defRPr sz="7200" b="1">
                <a:solidFill>
                  <a:srgbClr val="C30075"/>
                </a:solidFill>
              </a:defRPr>
            </a:lvl1pPr>
          </a:lstStyle>
          <a:p>
            <a:pPr lvl="0"/>
            <a:r>
              <a:rPr lang="en-US" dirty="0" smtClean="0"/>
              <a:t>SC#</a:t>
            </a:r>
            <a:endParaRPr lang="en-US" dirty="0"/>
          </a:p>
        </p:txBody>
      </p:sp>
      <p:sp>
        <p:nvSpPr>
          <p:cNvPr id="11" name="SectionTitle" hidden="1"/>
          <p:cNvSpPr>
            <a:spLocks noGrp="1"/>
          </p:cNvSpPr>
          <p:nvPr>
            <p:ph type="body" sz="quarter" idx="14" hasCustomPrompt="1"/>
          </p:nvPr>
        </p:nvSpPr>
        <p:spPr>
          <a:xfrm>
            <a:off x="2362200" y="0"/>
            <a:ext cx="6629400" cy="1371600"/>
          </a:xfrm>
          <a:prstGeom prst="rect">
            <a:avLst/>
          </a:prstGeom>
        </p:spPr>
        <p:txBody>
          <a:bodyPr anchor="ctr" anchorCtr="0"/>
          <a:lstStyle>
            <a:lvl1pPr>
              <a:buNone/>
              <a:defRPr b="1"/>
            </a:lvl1pPr>
          </a:lstStyle>
          <a:p>
            <a:pPr lvl="0"/>
            <a:r>
              <a:rPr lang="en-US" dirty="0" err="1" smtClean="0"/>
              <a:t>SectionTitle</a:t>
            </a:r>
            <a:endParaRPr lang="en-US" dirty="0"/>
          </a:p>
        </p:txBody>
      </p:sp>
      <p:sp>
        <p:nvSpPr>
          <p:cNvPr id="12" name="ObjectiveNumber" hidden="1"/>
          <p:cNvSpPr>
            <a:spLocks noGrp="1"/>
          </p:cNvSpPr>
          <p:nvPr>
            <p:ph type="body" sz="quarter" idx="15" hasCustomPrompt="1"/>
          </p:nvPr>
        </p:nvSpPr>
        <p:spPr>
          <a:xfrm>
            <a:off x="41096" y="1468348"/>
            <a:ext cx="914400" cy="457200"/>
          </a:xfrm>
          <a:prstGeom prst="rect">
            <a:avLst/>
          </a:prstGeom>
        </p:spPr>
        <p:txBody>
          <a:bodyPr anchor="ctr" anchorCtr="0"/>
          <a:lstStyle>
            <a:lvl1pPr algn="ctr">
              <a:buNone/>
              <a:defRPr sz="2800">
                <a:solidFill>
                  <a:srgbClr val="C30075"/>
                </a:solidFill>
              </a:defRPr>
            </a:lvl1pPr>
          </a:lstStyle>
          <a:p>
            <a:pPr lvl="0"/>
            <a:r>
              <a:rPr lang="en-US" dirty="0" smtClean="0"/>
              <a:t>OB#</a:t>
            </a:r>
            <a:endParaRPr lang="en-US" dirty="0"/>
          </a:p>
        </p:txBody>
      </p:sp>
      <p:sp>
        <p:nvSpPr>
          <p:cNvPr id="13" name="Objective" hidden="1"/>
          <p:cNvSpPr>
            <a:spLocks noGrp="1"/>
          </p:cNvSpPr>
          <p:nvPr>
            <p:ph type="body" sz="quarter" idx="16" hasCustomPrompt="1"/>
          </p:nvPr>
        </p:nvSpPr>
        <p:spPr>
          <a:xfrm>
            <a:off x="838200" y="1447800"/>
            <a:ext cx="8153400" cy="533400"/>
          </a:xfrm>
          <a:prstGeom prst="rect">
            <a:avLst/>
          </a:prstGeom>
        </p:spPr>
        <p:txBody>
          <a:bodyPr anchor="ctr" anchorCtr="0"/>
          <a:lstStyle>
            <a:lvl1pPr marL="0" indent="0">
              <a:buNone/>
              <a:defRPr sz="2400">
                <a:solidFill>
                  <a:srgbClr val="C30075"/>
                </a:solidFill>
              </a:defRPr>
            </a:lvl1pPr>
          </a:lstStyle>
          <a:p>
            <a:pPr lvl="0"/>
            <a:r>
              <a:rPr lang="en-US" dirty="0" smtClean="0"/>
              <a:t>Objective</a:t>
            </a:r>
            <a:endParaRPr lang="en-US" dirty="0"/>
          </a:p>
        </p:txBody>
      </p:sp>
      <p:sp>
        <p:nvSpPr>
          <p:cNvPr id="14" name="ItemNumber"/>
          <p:cNvSpPr>
            <a:spLocks noGrp="1"/>
          </p:cNvSpPr>
          <p:nvPr>
            <p:ph type="body" sz="quarter" idx="17" hasCustomPrompt="1"/>
          </p:nvPr>
        </p:nvSpPr>
        <p:spPr>
          <a:xfrm>
            <a:off x="1447800" y="54864"/>
            <a:ext cx="1066800" cy="429768"/>
          </a:xfrm>
          <a:prstGeom prst="rect">
            <a:avLst/>
          </a:prstGeom>
        </p:spPr>
        <p:txBody>
          <a:bodyPr tIns="0" bIns="0" anchor="t" anchorCtr="0"/>
          <a:lstStyle>
            <a:lvl1pPr>
              <a:buNone/>
              <a:defRPr sz="2800" b="1">
                <a:solidFill>
                  <a:schemeClr val="bg1"/>
                </a:solidFill>
                <a:latin typeface="+mn-lt"/>
              </a:defRPr>
            </a:lvl1pPr>
          </a:lstStyle>
          <a:p>
            <a:pPr lvl="0"/>
            <a:r>
              <a:rPr lang="en-US" dirty="0" smtClean="0"/>
              <a:t>IT#</a:t>
            </a:r>
            <a:endParaRPr lang="en-US" dirty="0"/>
          </a:p>
        </p:txBody>
      </p:sp>
      <p:sp>
        <p:nvSpPr>
          <p:cNvPr id="15" name="ItemTitle"/>
          <p:cNvSpPr>
            <a:spLocks noGrp="1"/>
          </p:cNvSpPr>
          <p:nvPr>
            <p:ph type="body" sz="quarter" idx="18" hasCustomPrompt="1"/>
          </p:nvPr>
        </p:nvSpPr>
        <p:spPr>
          <a:xfrm>
            <a:off x="2514600" y="54864"/>
            <a:ext cx="6629400" cy="429768"/>
          </a:xfrm>
          <a:prstGeom prst="rect">
            <a:avLst/>
          </a:prstGeom>
          <a:solidFill>
            <a:schemeClr val="bg1"/>
          </a:solidFill>
        </p:spPr>
        <p:txBody>
          <a:bodyPr tIns="0" bIns="0" anchor="t" anchorCtr="0"/>
          <a:lstStyle>
            <a:lvl1pPr marL="0" indent="0">
              <a:buNone/>
              <a:defRPr sz="2800" b="1">
                <a:solidFill>
                  <a:srgbClr val="349C68"/>
                </a:solidFill>
              </a:defRPr>
            </a:lvl1pPr>
          </a:lstStyle>
          <a:p>
            <a:pPr lvl="0"/>
            <a:r>
              <a:rPr lang="en-US" dirty="0" err="1" smtClean="0"/>
              <a:t>ItemTitle</a:t>
            </a:r>
            <a:endParaRPr lang="en-US" dirty="0"/>
          </a:p>
        </p:txBody>
      </p:sp>
      <p:sp>
        <p:nvSpPr>
          <p:cNvPr id="16" name="CONS" hidden="1"/>
          <p:cNvSpPr>
            <a:spLocks noGrp="1"/>
          </p:cNvSpPr>
          <p:nvPr>
            <p:ph type="body" sz="quarter" idx="19" hasCustomPrompt="1"/>
          </p:nvPr>
        </p:nvSpPr>
        <p:spPr>
          <a:xfrm>
            <a:off x="6400800" y="6096000"/>
            <a:ext cx="2514600" cy="304800"/>
          </a:xfrm>
          <a:prstGeom prst="rect">
            <a:avLst/>
          </a:prstGeom>
        </p:spPr>
        <p:txBody>
          <a:bodyPr anchor="ctr" anchorCtr="0"/>
          <a:lstStyle>
            <a:lvl1pPr>
              <a:buNone/>
              <a:defRPr sz="2000"/>
            </a:lvl1pPr>
          </a:lstStyle>
          <a:p>
            <a:pPr lvl="0"/>
            <a:r>
              <a:rPr lang="en-US" dirty="0" smtClean="0"/>
              <a:t>CONS</a:t>
            </a:r>
            <a:endParaRPr lang="en-US" dirty="0"/>
          </a:p>
        </p:txBody>
      </p:sp>
      <p:sp>
        <p:nvSpPr>
          <p:cNvPr id="17" name="SlideNumber"/>
          <p:cNvSpPr>
            <a:spLocks noGrp="1"/>
          </p:cNvSpPr>
          <p:nvPr>
            <p:ph type="body" sz="quarter" idx="20" hasCustomPrompt="1"/>
          </p:nvPr>
        </p:nvSpPr>
        <p:spPr>
          <a:xfrm>
            <a:off x="7391400" y="6553200"/>
            <a:ext cx="1524000" cy="228600"/>
          </a:xfrm>
          <a:prstGeom prst="rect">
            <a:avLst/>
          </a:prstGeom>
        </p:spPr>
        <p:txBody>
          <a:bodyPr anchor="ctr" anchorCtr="0"/>
          <a:lstStyle>
            <a:lvl1pPr algn="r">
              <a:buNone/>
              <a:defRPr sz="1800"/>
            </a:lvl1pPr>
          </a:lstStyle>
          <a:p>
            <a:pPr lvl="0"/>
            <a:r>
              <a:rPr lang="en-US" dirty="0" err="1" smtClean="0"/>
              <a:t>SlideNumber</a:t>
            </a:r>
            <a:endParaRPr lang="en-US" dirty="0"/>
          </a:p>
        </p:txBody>
      </p:sp>
      <p:sp>
        <p:nvSpPr>
          <p:cNvPr id="18" name="Copyright" hidden="1"/>
          <p:cNvSpPr>
            <a:spLocks noGrp="1"/>
          </p:cNvSpPr>
          <p:nvPr>
            <p:ph type="body" sz="quarter" idx="21" hasCustomPrompt="1"/>
          </p:nvPr>
        </p:nvSpPr>
        <p:spPr>
          <a:xfrm>
            <a:off x="1143000" y="6553200"/>
            <a:ext cx="5943600" cy="228600"/>
          </a:xfrm>
          <a:prstGeom prst="rect">
            <a:avLst/>
          </a:prstGeom>
        </p:spPr>
        <p:txBody>
          <a:bodyPr anchor="ctr" anchorCtr="0"/>
          <a:lstStyle>
            <a:lvl1pPr algn="ctr">
              <a:buNone/>
              <a:defRPr sz="1000"/>
            </a:lvl1pPr>
          </a:lstStyle>
          <a:p>
            <a:pPr lvl="0"/>
            <a:r>
              <a:rPr lang="en-US" dirty="0" smtClean="0"/>
              <a:t>Copyright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7" name="ChapterNumber" hidden="1"/>
          <p:cNvSpPr>
            <a:spLocks noGrp="1"/>
          </p:cNvSpPr>
          <p:nvPr>
            <p:ph type="body" sz="quarter" idx="10" hasCustomPrompt="1"/>
          </p:nvPr>
        </p:nvSpPr>
        <p:spPr>
          <a:xfrm>
            <a:off x="4114800" y="1524000"/>
            <a:ext cx="1447800" cy="990600"/>
          </a:xfrm>
          <a:prstGeom prst="rect">
            <a:avLst/>
          </a:prstGeom>
        </p:spPr>
        <p:txBody>
          <a:bodyPr anchor="ctr" anchorCtr="0"/>
          <a:lstStyle>
            <a:lvl1pPr algn="ctr">
              <a:buNone/>
              <a:defRPr sz="6000" b="1" baseline="0">
                <a:solidFill>
                  <a:srgbClr val="C30075"/>
                </a:solidFill>
              </a:defRPr>
            </a:lvl1pPr>
          </a:lstStyle>
          <a:p>
            <a:pPr lvl="0"/>
            <a:r>
              <a:rPr lang="en-US" dirty="0" smtClean="0"/>
              <a:t>CH#</a:t>
            </a:r>
            <a:endParaRPr lang="en-US" dirty="0"/>
          </a:p>
        </p:txBody>
      </p:sp>
      <p:sp>
        <p:nvSpPr>
          <p:cNvPr id="8" name="ChapterTitle" hidden="1"/>
          <p:cNvSpPr>
            <a:spLocks noGrp="1"/>
          </p:cNvSpPr>
          <p:nvPr>
            <p:ph type="body" sz="quarter" idx="11" hasCustomPrompt="1"/>
          </p:nvPr>
        </p:nvSpPr>
        <p:spPr>
          <a:xfrm>
            <a:off x="304800" y="2057400"/>
            <a:ext cx="3505200" cy="457200"/>
          </a:xfrm>
          <a:prstGeom prst="rect">
            <a:avLst/>
          </a:prstGeom>
        </p:spPr>
        <p:txBody>
          <a:bodyPr anchor="ctr" anchorCtr="0"/>
          <a:lstStyle>
            <a:lvl1pPr>
              <a:buNone/>
              <a:defRPr b="0" baseline="0">
                <a:solidFill>
                  <a:schemeClr val="tx1"/>
                </a:solidFill>
              </a:defRPr>
            </a:lvl1pPr>
          </a:lstStyle>
          <a:p>
            <a:pPr lvl="0"/>
            <a:r>
              <a:rPr lang="en-US" dirty="0" smtClean="0"/>
              <a:t>Chapter Title</a:t>
            </a:r>
            <a:endParaRPr lang="en-US" dirty="0"/>
          </a:p>
        </p:txBody>
      </p:sp>
      <p:sp>
        <p:nvSpPr>
          <p:cNvPr id="9" name="ChapterSubTitle" hidden="1"/>
          <p:cNvSpPr>
            <a:spLocks noGrp="1"/>
          </p:cNvSpPr>
          <p:nvPr>
            <p:ph type="body" sz="quarter" idx="12" hasCustomPrompt="1"/>
          </p:nvPr>
        </p:nvSpPr>
        <p:spPr>
          <a:xfrm>
            <a:off x="304800" y="1524000"/>
            <a:ext cx="3352800" cy="533400"/>
          </a:xfrm>
          <a:prstGeom prst="rect">
            <a:avLst/>
          </a:prstGeom>
        </p:spPr>
        <p:txBody>
          <a:bodyPr anchor="ctr" anchorCtr="0"/>
          <a:lstStyle>
            <a:lvl1pPr>
              <a:buNone/>
              <a:defRPr/>
            </a:lvl1pPr>
          </a:lstStyle>
          <a:p>
            <a:pPr lvl="0"/>
            <a:r>
              <a:rPr lang="en-US" dirty="0" smtClean="0"/>
              <a:t>Chapter </a:t>
            </a:r>
            <a:r>
              <a:rPr lang="en-US" dirty="0" err="1" smtClean="0"/>
              <a:t>SubTitle</a:t>
            </a:r>
            <a:endParaRPr lang="en-US" dirty="0"/>
          </a:p>
        </p:txBody>
      </p:sp>
      <p:sp>
        <p:nvSpPr>
          <p:cNvPr id="10" name="SectionNumber" hidden="1"/>
          <p:cNvSpPr>
            <a:spLocks noGrp="1"/>
          </p:cNvSpPr>
          <p:nvPr>
            <p:ph type="body" sz="quarter" idx="13" hasCustomPrompt="1"/>
          </p:nvPr>
        </p:nvSpPr>
        <p:spPr>
          <a:xfrm>
            <a:off x="152400" y="0"/>
            <a:ext cx="1905000" cy="1371600"/>
          </a:xfrm>
          <a:prstGeom prst="rect">
            <a:avLst/>
          </a:prstGeom>
        </p:spPr>
        <p:txBody>
          <a:bodyPr anchor="ctr" anchorCtr="0"/>
          <a:lstStyle>
            <a:lvl1pPr algn="ctr">
              <a:buNone/>
              <a:defRPr sz="7200" b="1">
                <a:solidFill>
                  <a:srgbClr val="C30075"/>
                </a:solidFill>
              </a:defRPr>
            </a:lvl1pPr>
          </a:lstStyle>
          <a:p>
            <a:pPr lvl="0"/>
            <a:r>
              <a:rPr lang="en-US" dirty="0" smtClean="0"/>
              <a:t>SC#</a:t>
            </a:r>
            <a:endParaRPr lang="en-US" dirty="0"/>
          </a:p>
        </p:txBody>
      </p:sp>
      <p:sp>
        <p:nvSpPr>
          <p:cNvPr id="11" name="SectionTitle" hidden="1"/>
          <p:cNvSpPr>
            <a:spLocks noGrp="1"/>
          </p:cNvSpPr>
          <p:nvPr>
            <p:ph type="body" sz="quarter" idx="14" hasCustomPrompt="1"/>
          </p:nvPr>
        </p:nvSpPr>
        <p:spPr>
          <a:xfrm>
            <a:off x="2362200" y="0"/>
            <a:ext cx="6629400" cy="1371600"/>
          </a:xfrm>
          <a:prstGeom prst="rect">
            <a:avLst/>
          </a:prstGeom>
        </p:spPr>
        <p:txBody>
          <a:bodyPr anchor="ctr" anchorCtr="0"/>
          <a:lstStyle>
            <a:lvl1pPr>
              <a:buNone/>
              <a:defRPr b="1"/>
            </a:lvl1pPr>
          </a:lstStyle>
          <a:p>
            <a:pPr lvl="0"/>
            <a:r>
              <a:rPr lang="en-US" dirty="0" err="1" smtClean="0"/>
              <a:t>SectionTitle</a:t>
            </a:r>
            <a:endParaRPr lang="en-US" dirty="0"/>
          </a:p>
        </p:txBody>
      </p:sp>
      <p:sp>
        <p:nvSpPr>
          <p:cNvPr id="12" name="ObjectiveNumber" hidden="1"/>
          <p:cNvSpPr>
            <a:spLocks noGrp="1"/>
          </p:cNvSpPr>
          <p:nvPr>
            <p:ph type="body" sz="quarter" idx="15" hasCustomPrompt="1"/>
          </p:nvPr>
        </p:nvSpPr>
        <p:spPr>
          <a:xfrm>
            <a:off x="41096" y="1468348"/>
            <a:ext cx="914400" cy="457200"/>
          </a:xfrm>
          <a:prstGeom prst="rect">
            <a:avLst/>
          </a:prstGeom>
        </p:spPr>
        <p:txBody>
          <a:bodyPr anchor="ctr" anchorCtr="0"/>
          <a:lstStyle>
            <a:lvl1pPr algn="ctr">
              <a:buNone/>
              <a:defRPr sz="2800">
                <a:solidFill>
                  <a:srgbClr val="C30075"/>
                </a:solidFill>
              </a:defRPr>
            </a:lvl1pPr>
          </a:lstStyle>
          <a:p>
            <a:pPr lvl="0"/>
            <a:r>
              <a:rPr lang="en-US" dirty="0" smtClean="0"/>
              <a:t>OB#</a:t>
            </a:r>
            <a:endParaRPr lang="en-US" dirty="0"/>
          </a:p>
        </p:txBody>
      </p:sp>
      <p:sp>
        <p:nvSpPr>
          <p:cNvPr id="13" name="Objective" hidden="1"/>
          <p:cNvSpPr>
            <a:spLocks noGrp="1"/>
          </p:cNvSpPr>
          <p:nvPr>
            <p:ph type="body" sz="quarter" idx="16" hasCustomPrompt="1"/>
          </p:nvPr>
        </p:nvSpPr>
        <p:spPr>
          <a:xfrm>
            <a:off x="838200" y="1447800"/>
            <a:ext cx="8153400" cy="533400"/>
          </a:xfrm>
          <a:prstGeom prst="rect">
            <a:avLst/>
          </a:prstGeom>
        </p:spPr>
        <p:txBody>
          <a:bodyPr anchor="ctr" anchorCtr="0"/>
          <a:lstStyle>
            <a:lvl1pPr marL="0" indent="0">
              <a:buNone/>
              <a:defRPr sz="2400">
                <a:solidFill>
                  <a:srgbClr val="C30075"/>
                </a:solidFill>
              </a:defRPr>
            </a:lvl1pPr>
          </a:lstStyle>
          <a:p>
            <a:pPr lvl="0"/>
            <a:r>
              <a:rPr lang="en-US" dirty="0" smtClean="0"/>
              <a:t>Objective</a:t>
            </a:r>
            <a:endParaRPr lang="en-US" dirty="0"/>
          </a:p>
        </p:txBody>
      </p:sp>
      <p:sp>
        <p:nvSpPr>
          <p:cNvPr id="14" name="ItemNumber"/>
          <p:cNvSpPr>
            <a:spLocks noGrp="1"/>
          </p:cNvSpPr>
          <p:nvPr>
            <p:ph type="body" sz="quarter" idx="17" hasCustomPrompt="1"/>
          </p:nvPr>
        </p:nvSpPr>
        <p:spPr>
          <a:xfrm>
            <a:off x="1447800" y="54864"/>
            <a:ext cx="1066800" cy="429768"/>
          </a:xfrm>
          <a:prstGeom prst="rect">
            <a:avLst/>
          </a:prstGeom>
        </p:spPr>
        <p:txBody>
          <a:bodyPr tIns="0" bIns="0" anchor="t" anchorCtr="0"/>
          <a:lstStyle>
            <a:lvl1pPr>
              <a:buNone/>
              <a:defRPr sz="2800" b="1">
                <a:solidFill>
                  <a:schemeClr val="bg1"/>
                </a:solidFill>
                <a:latin typeface="+mn-lt"/>
              </a:defRPr>
            </a:lvl1pPr>
          </a:lstStyle>
          <a:p>
            <a:pPr lvl="0"/>
            <a:r>
              <a:rPr lang="en-US" dirty="0" smtClean="0"/>
              <a:t>IT#</a:t>
            </a:r>
            <a:endParaRPr lang="en-US" dirty="0"/>
          </a:p>
        </p:txBody>
      </p:sp>
      <p:sp>
        <p:nvSpPr>
          <p:cNvPr id="15" name="ItemTitle"/>
          <p:cNvSpPr>
            <a:spLocks noGrp="1"/>
          </p:cNvSpPr>
          <p:nvPr>
            <p:ph type="body" sz="quarter" idx="18" hasCustomPrompt="1"/>
          </p:nvPr>
        </p:nvSpPr>
        <p:spPr>
          <a:xfrm>
            <a:off x="2514600" y="54864"/>
            <a:ext cx="6629400" cy="429768"/>
          </a:xfrm>
          <a:prstGeom prst="rect">
            <a:avLst/>
          </a:prstGeom>
          <a:solidFill>
            <a:schemeClr val="bg1"/>
          </a:solidFill>
        </p:spPr>
        <p:txBody>
          <a:bodyPr tIns="0" bIns="0" anchor="t" anchorCtr="0"/>
          <a:lstStyle>
            <a:lvl1pPr marL="0" indent="0">
              <a:buNone/>
              <a:defRPr sz="2800" b="1">
                <a:solidFill>
                  <a:srgbClr val="349C68"/>
                </a:solidFill>
              </a:defRPr>
            </a:lvl1pPr>
          </a:lstStyle>
          <a:p>
            <a:pPr lvl="0"/>
            <a:r>
              <a:rPr lang="en-US" dirty="0" err="1" smtClean="0"/>
              <a:t>ItemTitle</a:t>
            </a:r>
            <a:endParaRPr lang="en-US" dirty="0"/>
          </a:p>
        </p:txBody>
      </p:sp>
      <p:sp>
        <p:nvSpPr>
          <p:cNvPr id="16" name="CONS" hidden="1"/>
          <p:cNvSpPr>
            <a:spLocks noGrp="1"/>
          </p:cNvSpPr>
          <p:nvPr>
            <p:ph type="body" sz="quarter" idx="19" hasCustomPrompt="1"/>
          </p:nvPr>
        </p:nvSpPr>
        <p:spPr>
          <a:xfrm>
            <a:off x="6400800" y="6096000"/>
            <a:ext cx="2514600" cy="304800"/>
          </a:xfrm>
          <a:prstGeom prst="rect">
            <a:avLst/>
          </a:prstGeom>
        </p:spPr>
        <p:txBody>
          <a:bodyPr anchor="ctr" anchorCtr="0"/>
          <a:lstStyle>
            <a:lvl1pPr>
              <a:buNone/>
              <a:defRPr sz="2000"/>
            </a:lvl1pPr>
          </a:lstStyle>
          <a:p>
            <a:pPr lvl="0"/>
            <a:r>
              <a:rPr lang="en-US" dirty="0" smtClean="0"/>
              <a:t>CONS</a:t>
            </a:r>
            <a:endParaRPr lang="en-US" dirty="0"/>
          </a:p>
        </p:txBody>
      </p:sp>
      <p:sp>
        <p:nvSpPr>
          <p:cNvPr id="17" name="SlideNumber"/>
          <p:cNvSpPr>
            <a:spLocks noGrp="1"/>
          </p:cNvSpPr>
          <p:nvPr>
            <p:ph type="body" sz="quarter" idx="20" hasCustomPrompt="1"/>
          </p:nvPr>
        </p:nvSpPr>
        <p:spPr>
          <a:xfrm>
            <a:off x="7391400" y="6553200"/>
            <a:ext cx="1524000" cy="228600"/>
          </a:xfrm>
          <a:prstGeom prst="rect">
            <a:avLst/>
          </a:prstGeom>
        </p:spPr>
        <p:txBody>
          <a:bodyPr anchor="ctr" anchorCtr="0"/>
          <a:lstStyle>
            <a:lvl1pPr algn="r">
              <a:buNone/>
              <a:defRPr sz="1800"/>
            </a:lvl1pPr>
          </a:lstStyle>
          <a:p>
            <a:pPr lvl="0"/>
            <a:r>
              <a:rPr lang="en-US" dirty="0" err="1" smtClean="0"/>
              <a:t>SlideNumber</a:t>
            </a:r>
            <a:endParaRPr lang="en-US" dirty="0"/>
          </a:p>
        </p:txBody>
      </p:sp>
      <p:sp>
        <p:nvSpPr>
          <p:cNvPr id="18" name="Copyright" hidden="1"/>
          <p:cNvSpPr>
            <a:spLocks noGrp="1"/>
          </p:cNvSpPr>
          <p:nvPr>
            <p:ph type="body" sz="quarter" idx="21" hasCustomPrompt="1"/>
          </p:nvPr>
        </p:nvSpPr>
        <p:spPr>
          <a:xfrm>
            <a:off x="1143000" y="6553200"/>
            <a:ext cx="5943600" cy="228600"/>
          </a:xfrm>
          <a:prstGeom prst="rect">
            <a:avLst/>
          </a:prstGeom>
        </p:spPr>
        <p:txBody>
          <a:bodyPr anchor="ctr" anchorCtr="0"/>
          <a:lstStyle>
            <a:lvl1pPr algn="ctr">
              <a:buNone/>
              <a:defRPr sz="1000"/>
            </a:lvl1pPr>
          </a:lstStyle>
          <a:p>
            <a:pPr lvl="0"/>
            <a:r>
              <a:rPr lang="en-US" dirty="0" smtClean="0"/>
              <a:t>Copyright</a:t>
            </a:r>
            <a:endParaRPr lang="en-US" dirty="0"/>
          </a:p>
        </p:txBody>
      </p:sp>
    </p:spTree>
    <p:extLst>
      <p:ext uri="{BB962C8B-B14F-4D97-AF65-F5344CB8AC3E}">
        <p14:creationId xmlns:p14="http://schemas.microsoft.com/office/powerpoint/2010/main" val="447788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ocedure">
    <p:spTree>
      <p:nvGrpSpPr>
        <p:cNvPr id="1" name=""/>
        <p:cNvGrpSpPr/>
        <p:nvPr/>
      </p:nvGrpSpPr>
      <p:grpSpPr>
        <a:xfrm>
          <a:off x="0" y="0"/>
          <a:ext cx="0" cy="0"/>
          <a:chOff x="0" y="0"/>
          <a:chExt cx="0" cy="0"/>
        </a:xfrm>
      </p:grpSpPr>
      <p:sp>
        <p:nvSpPr>
          <p:cNvPr id="12" name="ChapterNumber" hidden="1"/>
          <p:cNvSpPr>
            <a:spLocks noGrp="1"/>
          </p:cNvSpPr>
          <p:nvPr>
            <p:ph type="body" sz="quarter" idx="10" hasCustomPrompt="1"/>
          </p:nvPr>
        </p:nvSpPr>
        <p:spPr>
          <a:xfrm>
            <a:off x="4114800" y="1524000"/>
            <a:ext cx="1447800" cy="990600"/>
          </a:xfrm>
          <a:prstGeom prst="rect">
            <a:avLst/>
          </a:prstGeom>
        </p:spPr>
        <p:txBody>
          <a:bodyPr anchor="ctr" anchorCtr="0"/>
          <a:lstStyle>
            <a:lvl1pPr algn="ctr">
              <a:buNone/>
              <a:defRPr sz="6000" b="1" baseline="0">
                <a:solidFill>
                  <a:srgbClr val="C30075"/>
                </a:solidFill>
              </a:defRPr>
            </a:lvl1pPr>
          </a:lstStyle>
          <a:p>
            <a:pPr lvl="0"/>
            <a:r>
              <a:rPr lang="en-US" dirty="0" smtClean="0"/>
              <a:t>CH#</a:t>
            </a:r>
            <a:endParaRPr lang="en-US" dirty="0"/>
          </a:p>
        </p:txBody>
      </p:sp>
      <p:sp>
        <p:nvSpPr>
          <p:cNvPr id="13" name="ChapterTitle" hidden="1"/>
          <p:cNvSpPr>
            <a:spLocks noGrp="1"/>
          </p:cNvSpPr>
          <p:nvPr>
            <p:ph type="body" sz="quarter" idx="11" hasCustomPrompt="1"/>
          </p:nvPr>
        </p:nvSpPr>
        <p:spPr>
          <a:xfrm>
            <a:off x="304800" y="2057400"/>
            <a:ext cx="3505200" cy="457200"/>
          </a:xfrm>
          <a:prstGeom prst="rect">
            <a:avLst/>
          </a:prstGeom>
        </p:spPr>
        <p:txBody>
          <a:bodyPr anchor="ctr" anchorCtr="0"/>
          <a:lstStyle>
            <a:lvl1pPr>
              <a:buNone/>
              <a:defRPr b="0" baseline="0">
                <a:solidFill>
                  <a:schemeClr val="tx1"/>
                </a:solidFill>
              </a:defRPr>
            </a:lvl1pPr>
          </a:lstStyle>
          <a:p>
            <a:pPr lvl="0"/>
            <a:r>
              <a:rPr lang="en-US" dirty="0" smtClean="0"/>
              <a:t>Chapter Title</a:t>
            </a:r>
            <a:endParaRPr lang="en-US" dirty="0"/>
          </a:p>
        </p:txBody>
      </p:sp>
      <p:sp>
        <p:nvSpPr>
          <p:cNvPr id="14" name="ChapterSubTitle" hidden="1"/>
          <p:cNvSpPr>
            <a:spLocks noGrp="1"/>
          </p:cNvSpPr>
          <p:nvPr>
            <p:ph type="body" sz="quarter" idx="12" hasCustomPrompt="1"/>
          </p:nvPr>
        </p:nvSpPr>
        <p:spPr>
          <a:xfrm>
            <a:off x="304800" y="1524000"/>
            <a:ext cx="3352800" cy="533400"/>
          </a:xfrm>
          <a:prstGeom prst="rect">
            <a:avLst/>
          </a:prstGeom>
        </p:spPr>
        <p:txBody>
          <a:bodyPr anchor="ctr" anchorCtr="0"/>
          <a:lstStyle>
            <a:lvl1pPr>
              <a:buNone/>
              <a:defRPr/>
            </a:lvl1pPr>
          </a:lstStyle>
          <a:p>
            <a:pPr lvl="0"/>
            <a:r>
              <a:rPr lang="en-US" dirty="0" smtClean="0"/>
              <a:t>Chapter </a:t>
            </a:r>
            <a:r>
              <a:rPr lang="en-US" dirty="0" err="1" smtClean="0"/>
              <a:t>SubTitle</a:t>
            </a:r>
            <a:endParaRPr lang="en-US" dirty="0"/>
          </a:p>
        </p:txBody>
      </p:sp>
      <p:sp>
        <p:nvSpPr>
          <p:cNvPr id="15" name="SectionNumber" hidden="1"/>
          <p:cNvSpPr>
            <a:spLocks noGrp="1"/>
          </p:cNvSpPr>
          <p:nvPr>
            <p:ph type="body" sz="quarter" idx="13" hasCustomPrompt="1"/>
          </p:nvPr>
        </p:nvSpPr>
        <p:spPr>
          <a:xfrm>
            <a:off x="152400" y="0"/>
            <a:ext cx="1905000" cy="1371600"/>
          </a:xfrm>
          <a:prstGeom prst="rect">
            <a:avLst/>
          </a:prstGeom>
        </p:spPr>
        <p:txBody>
          <a:bodyPr anchor="ctr" anchorCtr="0"/>
          <a:lstStyle>
            <a:lvl1pPr algn="ctr">
              <a:buNone/>
              <a:defRPr sz="7200" b="1">
                <a:solidFill>
                  <a:srgbClr val="C30075"/>
                </a:solidFill>
              </a:defRPr>
            </a:lvl1pPr>
          </a:lstStyle>
          <a:p>
            <a:pPr lvl="0"/>
            <a:r>
              <a:rPr lang="en-US" dirty="0" smtClean="0"/>
              <a:t>SC#</a:t>
            </a:r>
            <a:endParaRPr lang="en-US" dirty="0"/>
          </a:p>
        </p:txBody>
      </p:sp>
      <p:sp>
        <p:nvSpPr>
          <p:cNvPr id="16" name="SectionTitle" hidden="1"/>
          <p:cNvSpPr>
            <a:spLocks noGrp="1"/>
          </p:cNvSpPr>
          <p:nvPr>
            <p:ph type="body" sz="quarter" idx="14" hasCustomPrompt="1"/>
          </p:nvPr>
        </p:nvSpPr>
        <p:spPr>
          <a:xfrm>
            <a:off x="2362200" y="0"/>
            <a:ext cx="6629400" cy="1371600"/>
          </a:xfrm>
          <a:prstGeom prst="rect">
            <a:avLst/>
          </a:prstGeom>
        </p:spPr>
        <p:txBody>
          <a:bodyPr anchor="ctr" anchorCtr="0"/>
          <a:lstStyle>
            <a:lvl1pPr>
              <a:buNone/>
              <a:defRPr b="1"/>
            </a:lvl1pPr>
          </a:lstStyle>
          <a:p>
            <a:pPr lvl="0"/>
            <a:r>
              <a:rPr lang="en-US" dirty="0" err="1" smtClean="0"/>
              <a:t>SectionTitle</a:t>
            </a:r>
            <a:endParaRPr lang="en-US" dirty="0"/>
          </a:p>
        </p:txBody>
      </p:sp>
      <p:sp>
        <p:nvSpPr>
          <p:cNvPr id="17" name="ObjectiveNumber" hidden="1"/>
          <p:cNvSpPr>
            <a:spLocks noGrp="1"/>
          </p:cNvSpPr>
          <p:nvPr>
            <p:ph type="body" sz="quarter" idx="15" hasCustomPrompt="1"/>
          </p:nvPr>
        </p:nvSpPr>
        <p:spPr>
          <a:xfrm>
            <a:off x="304800" y="3048000"/>
            <a:ext cx="914400" cy="457200"/>
          </a:xfrm>
          <a:prstGeom prst="rect">
            <a:avLst/>
          </a:prstGeom>
        </p:spPr>
        <p:txBody>
          <a:bodyPr anchor="ctr" anchorCtr="0"/>
          <a:lstStyle>
            <a:lvl1pPr>
              <a:buNone/>
              <a:defRPr/>
            </a:lvl1pPr>
          </a:lstStyle>
          <a:p>
            <a:pPr lvl="0"/>
            <a:r>
              <a:rPr lang="en-US" dirty="0" smtClean="0"/>
              <a:t>OB#</a:t>
            </a:r>
            <a:endParaRPr lang="en-US" dirty="0"/>
          </a:p>
        </p:txBody>
      </p:sp>
      <p:sp>
        <p:nvSpPr>
          <p:cNvPr id="18" name="Objective" hidden="1"/>
          <p:cNvSpPr>
            <a:spLocks noGrp="1"/>
          </p:cNvSpPr>
          <p:nvPr>
            <p:ph type="body" sz="quarter" idx="16" hasCustomPrompt="1"/>
          </p:nvPr>
        </p:nvSpPr>
        <p:spPr>
          <a:xfrm>
            <a:off x="304800" y="3505200"/>
            <a:ext cx="3352800" cy="533400"/>
          </a:xfrm>
          <a:prstGeom prst="rect">
            <a:avLst/>
          </a:prstGeom>
        </p:spPr>
        <p:txBody>
          <a:bodyPr anchor="ctr" anchorCtr="0"/>
          <a:lstStyle>
            <a:lvl1pPr>
              <a:buNone/>
              <a:defRPr/>
            </a:lvl1pPr>
          </a:lstStyle>
          <a:p>
            <a:pPr lvl="0"/>
            <a:r>
              <a:rPr lang="en-US" dirty="0" smtClean="0"/>
              <a:t>Objective</a:t>
            </a:r>
            <a:endParaRPr lang="en-US" dirty="0"/>
          </a:p>
        </p:txBody>
      </p:sp>
      <p:sp>
        <p:nvSpPr>
          <p:cNvPr id="19" name="ItemNumber" hidden="1"/>
          <p:cNvSpPr>
            <a:spLocks noGrp="1"/>
          </p:cNvSpPr>
          <p:nvPr>
            <p:ph type="body" sz="quarter" idx="17" hasCustomPrompt="1"/>
          </p:nvPr>
        </p:nvSpPr>
        <p:spPr>
          <a:xfrm>
            <a:off x="304800" y="4038600"/>
            <a:ext cx="914400" cy="457200"/>
          </a:xfrm>
          <a:prstGeom prst="rect">
            <a:avLst/>
          </a:prstGeom>
        </p:spPr>
        <p:txBody>
          <a:bodyPr anchor="ctr" anchorCtr="0"/>
          <a:lstStyle>
            <a:lvl1pPr>
              <a:buNone/>
              <a:defRPr/>
            </a:lvl1pPr>
          </a:lstStyle>
          <a:p>
            <a:pPr lvl="0"/>
            <a:r>
              <a:rPr lang="en-US" dirty="0" smtClean="0"/>
              <a:t>IT#</a:t>
            </a:r>
            <a:endParaRPr lang="en-US" dirty="0"/>
          </a:p>
        </p:txBody>
      </p:sp>
      <p:sp>
        <p:nvSpPr>
          <p:cNvPr id="20" name="ItemTitle"/>
          <p:cNvSpPr>
            <a:spLocks noGrp="1"/>
          </p:cNvSpPr>
          <p:nvPr>
            <p:ph type="body" sz="quarter" idx="18" hasCustomPrompt="1"/>
          </p:nvPr>
        </p:nvSpPr>
        <p:spPr>
          <a:xfrm>
            <a:off x="381000" y="838200"/>
            <a:ext cx="9144000" cy="490450"/>
          </a:xfrm>
          <a:prstGeom prst="rect">
            <a:avLst/>
          </a:prstGeom>
        </p:spPr>
        <p:txBody>
          <a:bodyPr tIns="0" bIns="0" anchor="t" anchorCtr="0"/>
          <a:lstStyle>
            <a:lvl1pPr marL="0" indent="0">
              <a:buNone/>
              <a:defRPr sz="2800" b="1">
                <a:solidFill>
                  <a:srgbClr val="196AB4"/>
                </a:solidFill>
              </a:defRPr>
            </a:lvl1pPr>
          </a:lstStyle>
          <a:p>
            <a:pPr lvl="0"/>
            <a:r>
              <a:rPr lang="en-US" dirty="0" err="1" smtClean="0"/>
              <a:t>ItemTitle</a:t>
            </a:r>
            <a:endParaRPr lang="en-US" dirty="0"/>
          </a:p>
        </p:txBody>
      </p:sp>
      <p:sp>
        <p:nvSpPr>
          <p:cNvPr id="21" name="CONS" hidden="1"/>
          <p:cNvSpPr>
            <a:spLocks noGrp="1"/>
          </p:cNvSpPr>
          <p:nvPr>
            <p:ph type="body" sz="quarter" idx="19" hasCustomPrompt="1"/>
          </p:nvPr>
        </p:nvSpPr>
        <p:spPr>
          <a:xfrm>
            <a:off x="6400800" y="6096000"/>
            <a:ext cx="2514600" cy="304800"/>
          </a:xfrm>
          <a:prstGeom prst="rect">
            <a:avLst/>
          </a:prstGeom>
        </p:spPr>
        <p:txBody>
          <a:bodyPr anchor="ctr" anchorCtr="0"/>
          <a:lstStyle>
            <a:lvl1pPr>
              <a:buNone/>
              <a:defRPr sz="2000"/>
            </a:lvl1pPr>
          </a:lstStyle>
          <a:p>
            <a:pPr lvl="0"/>
            <a:r>
              <a:rPr lang="en-US" dirty="0" smtClean="0"/>
              <a:t>CONS</a:t>
            </a:r>
            <a:endParaRPr lang="en-US" dirty="0"/>
          </a:p>
        </p:txBody>
      </p:sp>
      <p:sp>
        <p:nvSpPr>
          <p:cNvPr id="22" name="SlideNumber"/>
          <p:cNvSpPr>
            <a:spLocks noGrp="1"/>
          </p:cNvSpPr>
          <p:nvPr>
            <p:ph type="body" sz="quarter" idx="20" hasCustomPrompt="1"/>
          </p:nvPr>
        </p:nvSpPr>
        <p:spPr>
          <a:xfrm>
            <a:off x="7391400" y="6553200"/>
            <a:ext cx="1524000" cy="228600"/>
          </a:xfrm>
          <a:prstGeom prst="rect">
            <a:avLst/>
          </a:prstGeom>
        </p:spPr>
        <p:txBody>
          <a:bodyPr anchor="ctr" anchorCtr="0"/>
          <a:lstStyle>
            <a:lvl1pPr algn="r">
              <a:buNone/>
              <a:defRPr sz="1800"/>
            </a:lvl1pPr>
          </a:lstStyle>
          <a:p>
            <a:pPr lvl="0"/>
            <a:r>
              <a:rPr lang="en-US" dirty="0" err="1" smtClean="0"/>
              <a:t>SlideNumber</a:t>
            </a:r>
            <a:endParaRPr lang="en-US" dirty="0"/>
          </a:p>
        </p:txBody>
      </p:sp>
      <p:sp>
        <p:nvSpPr>
          <p:cNvPr id="23" name="Copyright" hidden="1"/>
          <p:cNvSpPr>
            <a:spLocks noGrp="1"/>
          </p:cNvSpPr>
          <p:nvPr>
            <p:ph type="body" sz="quarter" idx="21" hasCustomPrompt="1"/>
          </p:nvPr>
        </p:nvSpPr>
        <p:spPr>
          <a:xfrm>
            <a:off x="1143000" y="6553200"/>
            <a:ext cx="5943600" cy="228600"/>
          </a:xfrm>
          <a:prstGeom prst="rect">
            <a:avLst/>
          </a:prstGeom>
        </p:spPr>
        <p:txBody>
          <a:bodyPr anchor="ctr" anchorCtr="0"/>
          <a:lstStyle>
            <a:lvl1pPr algn="ctr">
              <a:buNone/>
              <a:defRPr sz="1000"/>
            </a:lvl1pPr>
          </a:lstStyle>
          <a:p>
            <a:pPr lvl="0"/>
            <a:r>
              <a:rPr lang="en-US" dirty="0" smtClean="0"/>
              <a:t>Copyright</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7" name="ChapterNumber" hidden="1"/>
          <p:cNvSpPr>
            <a:spLocks noGrp="1"/>
          </p:cNvSpPr>
          <p:nvPr>
            <p:ph type="body" sz="quarter" idx="10" hasCustomPrompt="1"/>
          </p:nvPr>
        </p:nvSpPr>
        <p:spPr>
          <a:xfrm>
            <a:off x="4114800" y="1524000"/>
            <a:ext cx="1447800" cy="990600"/>
          </a:xfrm>
          <a:prstGeom prst="rect">
            <a:avLst/>
          </a:prstGeom>
        </p:spPr>
        <p:txBody>
          <a:bodyPr anchor="ctr" anchorCtr="0"/>
          <a:lstStyle>
            <a:lvl1pPr algn="ctr">
              <a:buNone/>
              <a:defRPr sz="6000" b="1" baseline="0">
                <a:solidFill>
                  <a:srgbClr val="C30075"/>
                </a:solidFill>
              </a:defRPr>
            </a:lvl1pPr>
          </a:lstStyle>
          <a:p>
            <a:pPr lvl="0"/>
            <a:r>
              <a:rPr lang="en-US" dirty="0" smtClean="0"/>
              <a:t>CH#</a:t>
            </a:r>
            <a:endParaRPr lang="en-US" dirty="0"/>
          </a:p>
        </p:txBody>
      </p:sp>
      <p:sp>
        <p:nvSpPr>
          <p:cNvPr id="8" name="ChapterTitle" hidden="1"/>
          <p:cNvSpPr>
            <a:spLocks noGrp="1"/>
          </p:cNvSpPr>
          <p:nvPr>
            <p:ph type="body" sz="quarter" idx="11" hasCustomPrompt="1"/>
          </p:nvPr>
        </p:nvSpPr>
        <p:spPr>
          <a:xfrm>
            <a:off x="304800" y="2057400"/>
            <a:ext cx="3505200" cy="457200"/>
          </a:xfrm>
          <a:prstGeom prst="rect">
            <a:avLst/>
          </a:prstGeom>
        </p:spPr>
        <p:txBody>
          <a:bodyPr anchor="ctr" anchorCtr="0"/>
          <a:lstStyle>
            <a:lvl1pPr>
              <a:buNone/>
              <a:defRPr b="0" baseline="0">
                <a:solidFill>
                  <a:schemeClr val="tx1"/>
                </a:solidFill>
              </a:defRPr>
            </a:lvl1pPr>
          </a:lstStyle>
          <a:p>
            <a:pPr lvl="0"/>
            <a:r>
              <a:rPr lang="en-US" dirty="0" smtClean="0"/>
              <a:t>Chapter Title</a:t>
            </a:r>
            <a:endParaRPr lang="en-US" dirty="0"/>
          </a:p>
        </p:txBody>
      </p:sp>
      <p:sp>
        <p:nvSpPr>
          <p:cNvPr id="9" name="ChapterSubTitle" hidden="1"/>
          <p:cNvSpPr>
            <a:spLocks noGrp="1"/>
          </p:cNvSpPr>
          <p:nvPr>
            <p:ph type="body" sz="quarter" idx="12" hasCustomPrompt="1"/>
          </p:nvPr>
        </p:nvSpPr>
        <p:spPr>
          <a:xfrm>
            <a:off x="304800" y="1524000"/>
            <a:ext cx="3352800" cy="533400"/>
          </a:xfrm>
          <a:prstGeom prst="rect">
            <a:avLst/>
          </a:prstGeom>
        </p:spPr>
        <p:txBody>
          <a:bodyPr anchor="ctr" anchorCtr="0"/>
          <a:lstStyle>
            <a:lvl1pPr>
              <a:buNone/>
              <a:defRPr/>
            </a:lvl1pPr>
          </a:lstStyle>
          <a:p>
            <a:pPr lvl="0"/>
            <a:r>
              <a:rPr lang="en-US" dirty="0" smtClean="0"/>
              <a:t>Chapter </a:t>
            </a:r>
            <a:r>
              <a:rPr lang="en-US" dirty="0" err="1" smtClean="0"/>
              <a:t>SubTitle</a:t>
            </a:r>
            <a:endParaRPr lang="en-US" dirty="0"/>
          </a:p>
        </p:txBody>
      </p:sp>
      <p:sp>
        <p:nvSpPr>
          <p:cNvPr id="19" name="SectionNumber" hidden="1"/>
          <p:cNvSpPr>
            <a:spLocks noGrp="1"/>
          </p:cNvSpPr>
          <p:nvPr>
            <p:ph type="body" sz="quarter" idx="13" hasCustomPrompt="1"/>
          </p:nvPr>
        </p:nvSpPr>
        <p:spPr>
          <a:xfrm>
            <a:off x="304800" y="152400"/>
            <a:ext cx="1219200" cy="457200"/>
          </a:xfrm>
          <a:prstGeom prst="rect">
            <a:avLst/>
          </a:prstGeom>
        </p:spPr>
        <p:txBody>
          <a:bodyPr anchor="ctr" anchorCtr="0"/>
          <a:lstStyle>
            <a:lvl1pPr algn="l">
              <a:buNone/>
              <a:defRPr sz="3200" b="0">
                <a:solidFill>
                  <a:srgbClr val="006CB8"/>
                </a:solidFill>
                <a:latin typeface="Helvetica" pitchFamily="34" charset="0"/>
              </a:defRPr>
            </a:lvl1pPr>
          </a:lstStyle>
          <a:p>
            <a:pPr lvl="0"/>
            <a:r>
              <a:rPr lang="en-US" dirty="0" smtClean="0"/>
              <a:t>SC#</a:t>
            </a:r>
            <a:endParaRPr lang="en-US" dirty="0"/>
          </a:p>
        </p:txBody>
      </p:sp>
      <p:sp>
        <p:nvSpPr>
          <p:cNvPr id="20" name="SectionTitle" hidden="1"/>
          <p:cNvSpPr>
            <a:spLocks noGrp="1"/>
          </p:cNvSpPr>
          <p:nvPr>
            <p:ph type="body" sz="quarter" idx="14" hasCustomPrompt="1"/>
          </p:nvPr>
        </p:nvSpPr>
        <p:spPr>
          <a:xfrm>
            <a:off x="1600200" y="76200"/>
            <a:ext cx="7391400" cy="1219200"/>
          </a:xfrm>
          <a:prstGeom prst="rect">
            <a:avLst/>
          </a:prstGeom>
        </p:spPr>
        <p:txBody>
          <a:bodyPr anchor="t" anchorCtr="0"/>
          <a:lstStyle>
            <a:lvl1pPr marL="0" indent="0">
              <a:buNone/>
              <a:defRPr sz="3200" b="0" cap="all" baseline="0">
                <a:solidFill>
                  <a:srgbClr val="006CB8"/>
                </a:solidFill>
                <a:latin typeface="Helvetica" pitchFamily="34" charset="0"/>
              </a:defRPr>
            </a:lvl1pPr>
          </a:lstStyle>
          <a:p>
            <a:pPr lvl="0"/>
            <a:r>
              <a:rPr lang="en-US" dirty="0" err="1" smtClean="0"/>
              <a:t>SectionTitle</a:t>
            </a:r>
            <a:endParaRPr lang="en-US" dirty="0"/>
          </a:p>
        </p:txBody>
      </p:sp>
      <p:sp>
        <p:nvSpPr>
          <p:cNvPr id="12" name="ObjectiveNumber" hidden="1"/>
          <p:cNvSpPr>
            <a:spLocks noGrp="1"/>
          </p:cNvSpPr>
          <p:nvPr>
            <p:ph type="body" sz="quarter" idx="15" hasCustomPrompt="1"/>
          </p:nvPr>
        </p:nvSpPr>
        <p:spPr>
          <a:xfrm>
            <a:off x="41096" y="1905000"/>
            <a:ext cx="914400" cy="381000"/>
          </a:xfrm>
          <a:prstGeom prst="rect">
            <a:avLst/>
          </a:prstGeom>
        </p:spPr>
        <p:txBody>
          <a:bodyPr anchor="t" anchorCtr="0"/>
          <a:lstStyle>
            <a:lvl1pPr algn="ctr">
              <a:buNone/>
              <a:defRPr sz="2800" b="1">
                <a:solidFill>
                  <a:srgbClr val="C30075"/>
                </a:solidFill>
              </a:defRPr>
            </a:lvl1pPr>
          </a:lstStyle>
          <a:p>
            <a:pPr lvl="0"/>
            <a:r>
              <a:rPr lang="en-US" dirty="0" smtClean="0"/>
              <a:t>OB#</a:t>
            </a:r>
            <a:endParaRPr lang="en-US" dirty="0"/>
          </a:p>
        </p:txBody>
      </p:sp>
      <p:sp>
        <p:nvSpPr>
          <p:cNvPr id="13" name="Objective" hidden="1"/>
          <p:cNvSpPr>
            <a:spLocks noGrp="1"/>
          </p:cNvSpPr>
          <p:nvPr>
            <p:ph type="body" sz="quarter" idx="16" hasCustomPrompt="1"/>
          </p:nvPr>
        </p:nvSpPr>
        <p:spPr>
          <a:xfrm>
            <a:off x="838200" y="1905000"/>
            <a:ext cx="8153400" cy="381000"/>
          </a:xfrm>
          <a:prstGeom prst="rect">
            <a:avLst/>
          </a:prstGeom>
        </p:spPr>
        <p:txBody>
          <a:bodyPr anchor="t" anchorCtr="0"/>
          <a:lstStyle>
            <a:lvl1pPr marL="0" indent="0">
              <a:buNone/>
              <a:defRPr sz="2800" b="1">
                <a:solidFill>
                  <a:srgbClr val="C30075"/>
                </a:solidFill>
              </a:defRPr>
            </a:lvl1pPr>
          </a:lstStyle>
          <a:p>
            <a:pPr lvl="0"/>
            <a:r>
              <a:rPr lang="en-US" dirty="0" smtClean="0"/>
              <a:t>Objective</a:t>
            </a:r>
            <a:endParaRPr lang="en-US" dirty="0"/>
          </a:p>
        </p:txBody>
      </p:sp>
      <p:sp>
        <p:nvSpPr>
          <p:cNvPr id="14" name="ItemNumber" hidden="1"/>
          <p:cNvSpPr>
            <a:spLocks noGrp="1"/>
          </p:cNvSpPr>
          <p:nvPr>
            <p:ph type="body" sz="quarter" idx="17" hasCustomPrompt="1"/>
          </p:nvPr>
        </p:nvSpPr>
        <p:spPr>
          <a:xfrm>
            <a:off x="304800" y="4038600"/>
            <a:ext cx="914400" cy="457200"/>
          </a:xfrm>
          <a:prstGeom prst="rect">
            <a:avLst/>
          </a:prstGeom>
        </p:spPr>
        <p:txBody>
          <a:bodyPr anchor="ctr" anchorCtr="0"/>
          <a:lstStyle>
            <a:lvl1pPr>
              <a:buNone/>
              <a:defRPr/>
            </a:lvl1pPr>
          </a:lstStyle>
          <a:p>
            <a:pPr lvl="0"/>
            <a:r>
              <a:rPr lang="en-US" dirty="0" smtClean="0"/>
              <a:t>IT#</a:t>
            </a:r>
            <a:endParaRPr lang="en-US" dirty="0"/>
          </a:p>
        </p:txBody>
      </p:sp>
      <p:sp>
        <p:nvSpPr>
          <p:cNvPr id="15" name="ItemTitle" hidden="1"/>
          <p:cNvSpPr>
            <a:spLocks noGrp="1"/>
          </p:cNvSpPr>
          <p:nvPr>
            <p:ph type="body" sz="quarter" idx="18" hasCustomPrompt="1"/>
          </p:nvPr>
        </p:nvSpPr>
        <p:spPr>
          <a:xfrm>
            <a:off x="304800" y="4495800"/>
            <a:ext cx="3429000" cy="533400"/>
          </a:xfrm>
          <a:prstGeom prst="rect">
            <a:avLst/>
          </a:prstGeom>
        </p:spPr>
        <p:txBody>
          <a:bodyPr anchor="ctr" anchorCtr="0"/>
          <a:lstStyle>
            <a:lvl1pPr>
              <a:buNone/>
              <a:defRPr/>
            </a:lvl1pPr>
          </a:lstStyle>
          <a:p>
            <a:pPr lvl="0"/>
            <a:r>
              <a:rPr lang="en-US" dirty="0" err="1" smtClean="0"/>
              <a:t>ItemTitle</a:t>
            </a:r>
            <a:endParaRPr lang="en-US" dirty="0"/>
          </a:p>
        </p:txBody>
      </p:sp>
      <p:sp>
        <p:nvSpPr>
          <p:cNvPr id="16" name="CONS" hidden="1"/>
          <p:cNvSpPr>
            <a:spLocks noGrp="1"/>
          </p:cNvSpPr>
          <p:nvPr>
            <p:ph type="body" sz="quarter" idx="19" hasCustomPrompt="1"/>
          </p:nvPr>
        </p:nvSpPr>
        <p:spPr>
          <a:xfrm>
            <a:off x="6400800" y="6096000"/>
            <a:ext cx="2514600" cy="304800"/>
          </a:xfrm>
          <a:prstGeom prst="rect">
            <a:avLst/>
          </a:prstGeom>
        </p:spPr>
        <p:txBody>
          <a:bodyPr anchor="ctr" anchorCtr="0"/>
          <a:lstStyle>
            <a:lvl1pPr>
              <a:buNone/>
              <a:defRPr sz="2000"/>
            </a:lvl1pPr>
          </a:lstStyle>
          <a:p>
            <a:pPr lvl="0"/>
            <a:r>
              <a:rPr lang="en-US" dirty="0" smtClean="0"/>
              <a:t>CONS</a:t>
            </a:r>
            <a:endParaRPr lang="en-US" dirty="0"/>
          </a:p>
        </p:txBody>
      </p:sp>
      <p:sp>
        <p:nvSpPr>
          <p:cNvPr id="17" name="SlideNumber"/>
          <p:cNvSpPr>
            <a:spLocks noGrp="1"/>
          </p:cNvSpPr>
          <p:nvPr>
            <p:ph type="body" sz="quarter" idx="20" hasCustomPrompt="1"/>
          </p:nvPr>
        </p:nvSpPr>
        <p:spPr>
          <a:xfrm>
            <a:off x="7391400" y="6553200"/>
            <a:ext cx="1524000" cy="228600"/>
          </a:xfrm>
          <a:prstGeom prst="rect">
            <a:avLst/>
          </a:prstGeom>
        </p:spPr>
        <p:txBody>
          <a:bodyPr anchor="ctr" anchorCtr="0"/>
          <a:lstStyle>
            <a:lvl1pPr algn="r">
              <a:buNone/>
              <a:defRPr sz="1800"/>
            </a:lvl1pPr>
          </a:lstStyle>
          <a:p>
            <a:pPr lvl="0"/>
            <a:r>
              <a:rPr lang="en-US" dirty="0" err="1" smtClean="0"/>
              <a:t>SlideNumber</a:t>
            </a:r>
            <a:endParaRPr lang="en-US" dirty="0"/>
          </a:p>
        </p:txBody>
      </p:sp>
      <p:sp>
        <p:nvSpPr>
          <p:cNvPr id="18" name="Copyright" hidden="1"/>
          <p:cNvSpPr>
            <a:spLocks noGrp="1"/>
          </p:cNvSpPr>
          <p:nvPr>
            <p:ph type="body" sz="quarter" idx="21" hasCustomPrompt="1"/>
          </p:nvPr>
        </p:nvSpPr>
        <p:spPr>
          <a:xfrm>
            <a:off x="1143000" y="6553200"/>
            <a:ext cx="5943600" cy="228600"/>
          </a:xfrm>
          <a:prstGeom prst="rect">
            <a:avLst/>
          </a:prstGeom>
        </p:spPr>
        <p:txBody>
          <a:bodyPr anchor="ctr" anchorCtr="0"/>
          <a:lstStyle>
            <a:lvl1pPr algn="ctr">
              <a:buNone/>
              <a:defRPr sz="1000"/>
            </a:lvl1pPr>
          </a:lstStyle>
          <a:p>
            <a:pPr lvl="0"/>
            <a:r>
              <a:rPr lang="en-US" dirty="0" smtClean="0"/>
              <a:t>Copyright</a:t>
            </a:r>
            <a:endParaRPr lang="en-US" dirty="0"/>
          </a:p>
        </p:txBody>
      </p:sp>
    </p:spTree>
    <p:extLst>
      <p:ext uri="{BB962C8B-B14F-4D97-AF65-F5344CB8AC3E}">
        <p14:creationId xmlns:p14="http://schemas.microsoft.com/office/powerpoint/2010/main" val="3584973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nBox">
    <p:spTree>
      <p:nvGrpSpPr>
        <p:cNvPr id="1" name=""/>
        <p:cNvGrpSpPr/>
        <p:nvPr/>
      </p:nvGrpSpPr>
      <p:grpSpPr>
        <a:xfrm>
          <a:off x="0" y="0"/>
          <a:ext cx="0" cy="0"/>
          <a:chOff x="0" y="0"/>
          <a:chExt cx="0" cy="0"/>
        </a:xfrm>
      </p:grpSpPr>
      <p:sp>
        <p:nvSpPr>
          <p:cNvPr id="7" name="ChapterNumber" hidden="1"/>
          <p:cNvSpPr>
            <a:spLocks noGrp="1"/>
          </p:cNvSpPr>
          <p:nvPr>
            <p:ph type="body" sz="quarter" idx="10" hasCustomPrompt="1"/>
          </p:nvPr>
        </p:nvSpPr>
        <p:spPr>
          <a:xfrm>
            <a:off x="4114800" y="1524000"/>
            <a:ext cx="1447800" cy="990600"/>
          </a:xfrm>
          <a:prstGeom prst="rect">
            <a:avLst/>
          </a:prstGeom>
        </p:spPr>
        <p:txBody>
          <a:bodyPr anchor="ctr" anchorCtr="0"/>
          <a:lstStyle>
            <a:lvl1pPr algn="ctr">
              <a:buNone/>
              <a:defRPr sz="6000" b="1" baseline="0">
                <a:solidFill>
                  <a:srgbClr val="C30075"/>
                </a:solidFill>
              </a:defRPr>
            </a:lvl1pPr>
          </a:lstStyle>
          <a:p>
            <a:pPr lvl="0"/>
            <a:r>
              <a:rPr lang="en-US" dirty="0" smtClean="0"/>
              <a:t>CH#</a:t>
            </a:r>
            <a:endParaRPr lang="en-US" dirty="0"/>
          </a:p>
        </p:txBody>
      </p:sp>
      <p:sp>
        <p:nvSpPr>
          <p:cNvPr id="8" name="ChapterTitle" hidden="1"/>
          <p:cNvSpPr>
            <a:spLocks noGrp="1"/>
          </p:cNvSpPr>
          <p:nvPr>
            <p:ph type="body" sz="quarter" idx="11" hasCustomPrompt="1"/>
          </p:nvPr>
        </p:nvSpPr>
        <p:spPr>
          <a:xfrm>
            <a:off x="304800" y="2057400"/>
            <a:ext cx="3505200" cy="457200"/>
          </a:xfrm>
          <a:prstGeom prst="rect">
            <a:avLst/>
          </a:prstGeom>
        </p:spPr>
        <p:txBody>
          <a:bodyPr anchor="ctr" anchorCtr="0"/>
          <a:lstStyle>
            <a:lvl1pPr>
              <a:buNone/>
              <a:defRPr b="0" baseline="0">
                <a:solidFill>
                  <a:schemeClr val="tx1"/>
                </a:solidFill>
              </a:defRPr>
            </a:lvl1pPr>
          </a:lstStyle>
          <a:p>
            <a:pPr lvl="0"/>
            <a:r>
              <a:rPr lang="en-US" dirty="0" smtClean="0"/>
              <a:t>Chapter Title</a:t>
            </a:r>
            <a:endParaRPr lang="en-US" dirty="0"/>
          </a:p>
        </p:txBody>
      </p:sp>
      <p:sp>
        <p:nvSpPr>
          <p:cNvPr id="9" name="ChapterSubTitle" hidden="1"/>
          <p:cNvSpPr>
            <a:spLocks noGrp="1"/>
          </p:cNvSpPr>
          <p:nvPr>
            <p:ph type="body" sz="quarter" idx="12" hasCustomPrompt="1"/>
          </p:nvPr>
        </p:nvSpPr>
        <p:spPr>
          <a:xfrm>
            <a:off x="304800" y="1524000"/>
            <a:ext cx="3352800" cy="533400"/>
          </a:xfrm>
          <a:prstGeom prst="rect">
            <a:avLst/>
          </a:prstGeom>
        </p:spPr>
        <p:txBody>
          <a:bodyPr anchor="ctr" anchorCtr="0"/>
          <a:lstStyle>
            <a:lvl1pPr>
              <a:buNone/>
              <a:defRPr/>
            </a:lvl1pPr>
          </a:lstStyle>
          <a:p>
            <a:pPr lvl="0"/>
            <a:r>
              <a:rPr lang="en-US" dirty="0" smtClean="0"/>
              <a:t>Chapter </a:t>
            </a:r>
            <a:r>
              <a:rPr lang="en-US" dirty="0" err="1" smtClean="0"/>
              <a:t>SubTitle</a:t>
            </a:r>
            <a:endParaRPr lang="en-US" dirty="0"/>
          </a:p>
        </p:txBody>
      </p:sp>
      <p:sp>
        <p:nvSpPr>
          <p:cNvPr id="10" name="SectionNumber" hidden="1"/>
          <p:cNvSpPr>
            <a:spLocks noGrp="1"/>
          </p:cNvSpPr>
          <p:nvPr>
            <p:ph type="body" sz="quarter" idx="13" hasCustomPrompt="1"/>
          </p:nvPr>
        </p:nvSpPr>
        <p:spPr>
          <a:xfrm>
            <a:off x="152400" y="0"/>
            <a:ext cx="1905000" cy="1371600"/>
          </a:xfrm>
          <a:prstGeom prst="rect">
            <a:avLst/>
          </a:prstGeom>
        </p:spPr>
        <p:txBody>
          <a:bodyPr anchor="ctr" anchorCtr="0"/>
          <a:lstStyle>
            <a:lvl1pPr algn="ctr">
              <a:buNone/>
              <a:defRPr sz="7200" b="1">
                <a:solidFill>
                  <a:srgbClr val="C30075"/>
                </a:solidFill>
              </a:defRPr>
            </a:lvl1pPr>
          </a:lstStyle>
          <a:p>
            <a:pPr lvl="0"/>
            <a:r>
              <a:rPr lang="en-US" dirty="0" smtClean="0"/>
              <a:t>SC#</a:t>
            </a:r>
            <a:endParaRPr lang="en-US" dirty="0"/>
          </a:p>
        </p:txBody>
      </p:sp>
      <p:sp>
        <p:nvSpPr>
          <p:cNvPr id="11" name="SectionTitle" hidden="1"/>
          <p:cNvSpPr>
            <a:spLocks noGrp="1"/>
          </p:cNvSpPr>
          <p:nvPr>
            <p:ph type="body" sz="quarter" idx="14" hasCustomPrompt="1"/>
          </p:nvPr>
        </p:nvSpPr>
        <p:spPr>
          <a:xfrm>
            <a:off x="2362200" y="0"/>
            <a:ext cx="6629400" cy="1371600"/>
          </a:xfrm>
          <a:prstGeom prst="rect">
            <a:avLst/>
          </a:prstGeom>
        </p:spPr>
        <p:txBody>
          <a:bodyPr anchor="ctr" anchorCtr="0"/>
          <a:lstStyle>
            <a:lvl1pPr>
              <a:buNone/>
              <a:defRPr b="1"/>
            </a:lvl1pPr>
          </a:lstStyle>
          <a:p>
            <a:pPr lvl="0"/>
            <a:r>
              <a:rPr lang="en-US" dirty="0" err="1" smtClean="0"/>
              <a:t>SectionTitle</a:t>
            </a:r>
            <a:endParaRPr lang="en-US" dirty="0"/>
          </a:p>
        </p:txBody>
      </p:sp>
      <p:sp>
        <p:nvSpPr>
          <p:cNvPr id="12" name="ObjectiveNumber" hidden="1"/>
          <p:cNvSpPr>
            <a:spLocks noGrp="1"/>
          </p:cNvSpPr>
          <p:nvPr>
            <p:ph type="body" sz="quarter" idx="15" hasCustomPrompt="1"/>
          </p:nvPr>
        </p:nvSpPr>
        <p:spPr>
          <a:xfrm>
            <a:off x="41096" y="1468348"/>
            <a:ext cx="914400" cy="457200"/>
          </a:xfrm>
          <a:prstGeom prst="rect">
            <a:avLst/>
          </a:prstGeom>
        </p:spPr>
        <p:txBody>
          <a:bodyPr anchor="ctr" anchorCtr="0"/>
          <a:lstStyle>
            <a:lvl1pPr algn="ctr">
              <a:buNone/>
              <a:defRPr sz="2800">
                <a:solidFill>
                  <a:srgbClr val="C30075"/>
                </a:solidFill>
              </a:defRPr>
            </a:lvl1pPr>
          </a:lstStyle>
          <a:p>
            <a:pPr lvl="0"/>
            <a:r>
              <a:rPr lang="en-US" dirty="0" smtClean="0"/>
              <a:t>OB#</a:t>
            </a:r>
            <a:endParaRPr lang="en-US" dirty="0"/>
          </a:p>
        </p:txBody>
      </p:sp>
      <p:sp>
        <p:nvSpPr>
          <p:cNvPr id="13" name="Objective" hidden="1"/>
          <p:cNvSpPr>
            <a:spLocks noGrp="1"/>
          </p:cNvSpPr>
          <p:nvPr>
            <p:ph type="body" sz="quarter" idx="16" hasCustomPrompt="1"/>
          </p:nvPr>
        </p:nvSpPr>
        <p:spPr>
          <a:xfrm>
            <a:off x="838200" y="1447800"/>
            <a:ext cx="8153400" cy="533400"/>
          </a:xfrm>
          <a:prstGeom prst="rect">
            <a:avLst/>
          </a:prstGeom>
        </p:spPr>
        <p:txBody>
          <a:bodyPr anchor="ctr" anchorCtr="0"/>
          <a:lstStyle>
            <a:lvl1pPr marL="0" indent="0">
              <a:buNone/>
              <a:defRPr sz="2400">
                <a:solidFill>
                  <a:srgbClr val="C30075"/>
                </a:solidFill>
              </a:defRPr>
            </a:lvl1pPr>
          </a:lstStyle>
          <a:p>
            <a:pPr lvl="0"/>
            <a:r>
              <a:rPr lang="en-US" dirty="0" smtClean="0"/>
              <a:t>Objective</a:t>
            </a:r>
            <a:endParaRPr lang="en-US" dirty="0"/>
          </a:p>
        </p:txBody>
      </p:sp>
      <p:sp>
        <p:nvSpPr>
          <p:cNvPr id="14" name="ItemNumber" hidden="1"/>
          <p:cNvSpPr>
            <a:spLocks noGrp="1"/>
          </p:cNvSpPr>
          <p:nvPr>
            <p:ph type="body" sz="quarter" idx="17" hasCustomPrompt="1"/>
          </p:nvPr>
        </p:nvSpPr>
        <p:spPr>
          <a:xfrm>
            <a:off x="1828800" y="231648"/>
            <a:ext cx="1371600" cy="530352"/>
          </a:xfrm>
          <a:prstGeom prst="rect">
            <a:avLst/>
          </a:prstGeom>
        </p:spPr>
        <p:txBody>
          <a:bodyPr anchor="t" anchorCtr="0"/>
          <a:lstStyle>
            <a:lvl1pPr>
              <a:buNone/>
              <a:defRPr sz="3200" b="0">
                <a:solidFill>
                  <a:schemeClr val="bg1"/>
                </a:solidFill>
                <a:latin typeface="Helvetica" pitchFamily="34" charset="0"/>
              </a:defRPr>
            </a:lvl1pPr>
          </a:lstStyle>
          <a:p>
            <a:pPr lvl="0"/>
            <a:r>
              <a:rPr lang="en-US" dirty="0" smtClean="0"/>
              <a:t>IT#</a:t>
            </a:r>
            <a:endParaRPr lang="en-US" dirty="0"/>
          </a:p>
        </p:txBody>
      </p:sp>
      <p:sp>
        <p:nvSpPr>
          <p:cNvPr id="15" name="ItemTitle"/>
          <p:cNvSpPr>
            <a:spLocks noGrp="1"/>
          </p:cNvSpPr>
          <p:nvPr>
            <p:ph type="body" sz="quarter" idx="18" hasCustomPrompt="1"/>
          </p:nvPr>
        </p:nvSpPr>
        <p:spPr>
          <a:xfrm>
            <a:off x="1066800" y="228600"/>
            <a:ext cx="6781800" cy="530352"/>
          </a:xfrm>
          <a:prstGeom prst="rect">
            <a:avLst/>
          </a:prstGeom>
          <a:gradFill flip="none" rotWithShape="1">
            <a:gsLst>
              <a:gs pos="93325">
                <a:schemeClr val="bg1"/>
              </a:gs>
              <a:gs pos="81250">
                <a:srgbClr val="DADEF1"/>
              </a:gs>
              <a:gs pos="0">
                <a:schemeClr val="accent1">
                  <a:lumMod val="40000"/>
                  <a:lumOff val="60000"/>
                </a:schemeClr>
              </a:gs>
              <a:gs pos="39999">
                <a:srgbClr val="85C2FF"/>
              </a:gs>
              <a:gs pos="70000">
                <a:srgbClr val="C4D6EB"/>
              </a:gs>
              <a:gs pos="100000">
                <a:schemeClr val="bg1"/>
              </a:gs>
            </a:gsLst>
            <a:lin ang="0" scaled="1"/>
            <a:tileRect/>
          </a:gradFill>
        </p:spPr>
        <p:txBody>
          <a:bodyPr anchor="t" anchorCtr="0"/>
          <a:lstStyle>
            <a:lvl1pPr marL="0" indent="0">
              <a:buNone/>
              <a:defRPr sz="2800" b="1">
                <a:solidFill>
                  <a:schemeClr val="bg1"/>
                </a:solidFill>
              </a:defRPr>
            </a:lvl1pPr>
          </a:lstStyle>
          <a:p>
            <a:pPr lvl="0"/>
            <a:r>
              <a:rPr lang="en-US" dirty="0" err="1" smtClean="0"/>
              <a:t>ItemTitle</a:t>
            </a:r>
            <a:endParaRPr lang="en-US" dirty="0"/>
          </a:p>
        </p:txBody>
      </p:sp>
      <p:sp>
        <p:nvSpPr>
          <p:cNvPr id="16" name="CONS" hidden="1"/>
          <p:cNvSpPr>
            <a:spLocks noGrp="1"/>
          </p:cNvSpPr>
          <p:nvPr>
            <p:ph type="body" sz="quarter" idx="19" hasCustomPrompt="1"/>
          </p:nvPr>
        </p:nvSpPr>
        <p:spPr>
          <a:xfrm>
            <a:off x="6400800" y="6096000"/>
            <a:ext cx="2514600" cy="304800"/>
          </a:xfrm>
          <a:prstGeom prst="rect">
            <a:avLst/>
          </a:prstGeom>
        </p:spPr>
        <p:txBody>
          <a:bodyPr anchor="ctr" anchorCtr="0"/>
          <a:lstStyle>
            <a:lvl1pPr>
              <a:buNone/>
              <a:defRPr sz="2000"/>
            </a:lvl1pPr>
          </a:lstStyle>
          <a:p>
            <a:pPr lvl="0"/>
            <a:r>
              <a:rPr lang="en-US" dirty="0" smtClean="0"/>
              <a:t>CONS</a:t>
            </a:r>
            <a:endParaRPr lang="en-US" dirty="0"/>
          </a:p>
        </p:txBody>
      </p:sp>
      <p:sp>
        <p:nvSpPr>
          <p:cNvPr id="17" name="SlideNumber"/>
          <p:cNvSpPr>
            <a:spLocks noGrp="1"/>
          </p:cNvSpPr>
          <p:nvPr>
            <p:ph type="body" sz="quarter" idx="20" hasCustomPrompt="1"/>
          </p:nvPr>
        </p:nvSpPr>
        <p:spPr>
          <a:xfrm>
            <a:off x="7391400" y="6553200"/>
            <a:ext cx="1524000" cy="228600"/>
          </a:xfrm>
          <a:prstGeom prst="rect">
            <a:avLst/>
          </a:prstGeom>
        </p:spPr>
        <p:txBody>
          <a:bodyPr anchor="ctr" anchorCtr="0"/>
          <a:lstStyle>
            <a:lvl1pPr algn="r">
              <a:buNone/>
              <a:defRPr sz="1800"/>
            </a:lvl1pPr>
          </a:lstStyle>
          <a:p>
            <a:pPr lvl="0"/>
            <a:r>
              <a:rPr lang="en-US" dirty="0" err="1" smtClean="0"/>
              <a:t>SlideNumber</a:t>
            </a:r>
            <a:endParaRPr lang="en-US" dirty="0"/>
          </a:p>
        </p:txBody>
      </p:sp>
      <p:sp>
        <p:nvSpPr>
          <p:cNvPr id="18" name="Copyright" hidden="1"/>
          <p:cNvSpPr>
            <a:spLocks noGrp="1"/>
          </p:cNvSpPr>
          <p:nvPr>
            <p:ph type="body" sz="quarter" idx="21" hasCustomPrompt="1"/>
          </p:nvPr>
        </p:nvSpPr>
        <p:spPr>
          <a:xfrm>
            <a:off x="1143000" y="6553200"/>
            <a:ext cx="5943600" cy="228600"/>
          </a:xfrm>
          <a:prstGeom prst="rect">
            <a:avLst/>
          </a:prstGeom>
        </p:spPr>
        <p:txBody>
          <a:bodyPr anchor="ctr" anchorCtr="0"/>
          <a:lstStyle>
            <a:lvl1pPr algn="ctr">
              <a:buNone/>
              <a:defRPr sz="1000"/>
            </a:lvl1pPr>
          </a:lstStyle>
          <a:p>
            <a:pPr lvl="0"/>
            <a:r>
              <a:rPr lang="en-US" dirty="0" smtClean="0"/>
              <a:t>Copyright</a:t>
            </a:r>
            <a:endParaRPr lang="en-US" dirty="0"/>
          </a:p>
        </p:txBody>
      </p:sp>
      <p:sp>
        <p:nvSpPr>
          <p:cNvPr id="19" name="TextBox 16"/>
          <p:cNvSpPr txBox="1"/>
          <p:nvPr userDrawn="1"/>
        </p:nvSpPr>
        <p:spPr>
          <a:xfrm>
            <a:off x="1344514" y="6352401"/>
            <a:ext cx="6454972"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solidFill>
                  <a:schemeClr val="bg1">
                    <a:lumMod val="65000"/>
                  </a:schemeClr>
                </a:solidFill>
              </a:rPr>
              <a:t>Copyright © 2015 The McGraw-Hill Companies, Inc. </a:t>
            </a:r>
            <a:r>
              <a:rPr lang="en-US" sz="1200" dirty="0">
                <a:solidFill>
                  <a:schemeClr val="bg1">
                    <a:lumMod val="65000"/>
                  </a:schemeClr>
                </a:solidFill>
              </a:rPr>
              <a:t> </a:t>
            </a:r>
            <a:r>
              <a:rPr lang="en-US" sz="1200" dirty="0" smtClean="0">
                <a:solidFill>
                  <a:schemeClr val="bg1">
                    <a:lumMod val="65000"/>
                  </a:schemeClr>
                </a:solidFill>
              </a:rPr>
              <a:t>Permission required for reproduction or display.</a:t>
            </a:r>
            <a:endParaRPr lang="en-US" sz="1200" dirty="0">
              <a:solidFill>
                <a:schemeClr val="bg1">
                  <a:lumMod val="65000"/>
                </a:schemeClr>
              </a:solidFill>
            </a:endParaRPr>
          </a:p>
        </p:txBody>
      </p:sp>
    </p:spTree>
    <p:extLst>
      <p:ext uri="{BB962C8B-B14F-4D97-AF65-F5344CB8AC3E}">
        <p14:creationId xmlns:p14="http://schemas.microsoft.com/office/powerpoint/2010/main" val="24795139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10.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11.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name="Cover">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0361" y="0"/>
            <a:ext cx="5603278" cy="6858000"/>
          </a:xfrm>
          <a:prstGeom prst="rect">
            <a:avLst/>
          </a:prstGeom>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780012" y="0"/>
            <a:ext cx="5583976" cy="6858000"/>
          </a:xfrm>
          <a:prstGeom prst="rect">
            <a:avLst/>
          </a:prstGeom>
        </p:spPr>
      </p:pic>
    </p:spTree>
  </p:cSld>
  <p:clrMap bg1="lt1" tx1="dk1" bg2="lt2" tx2="dk2" accent1="accent1" accent2="accent2" accent3="accent3" accent4="accent4" accent5="accent5" accent6="accent6" hlink="hlink" folHlink="folHlink"/>
  <p:sldLayoutIdLst>
    <p:sldLayoutId id="2147489594"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17" name="Rounded Rectangle 16"/>
          <p:cNvSpPr/>
          <p:nvPr userDrawn="1"/>
        </p:nvSpPr>
        <p:spPr>
          <a:xfrm>
            <a:off x="143540" y="76200"/>
            <a:ext cx="8848060" cy="6553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smtClean="0"/>
            </a:lvl1pPr>
          </a:lstStyle>
          <a:p>
            <a:pPr fontAlgn="base">
              <a:spcBef>
                <a:spcPct val="0"/>
              </a:spcBef>
              <a:spcAft>
                <a:spcPct val="0"/>
              </a:spcAft>
              <a:defRPr/>
            </a:pPr>
            <a:r>
              <a:rPr lang="en-US">
                <a:solidFill>
                  <a:srgbClr val="000000"/>
                </a:solidFill>
              </a:rPr>
              <a:t>Bluman, Chapter 4</a:t>
            </a:r>
          </a:p>
        </p:txBody>
      </p:sp>
      <p:sp>
        <p:nvSpPr>
          <p:cNvPr id="4099"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Black" pitchFamily="34" charset="0"/>
              </a:defRPr>
            </a:lvl1pPr>
          </a:lstStyle>
          <a:p>
            <a:pPr fontAlgn="base">
              <a:spcBef>
                <a:spcPct val="0"/>
              </a:spcBef>
              <a:spcAft>
                <a:spcPct val="0"/>
              </a:spcAft>
              <a:defRPr/>
            </a:pPr>
            <a:fld id="{6967144F-2E29-4066-B03F-9541799C0CAE}" type="slidenum">
              <a:rPr lang="en-US">
                <a:solidFill>
                  <a:srgbClr val="000000"/>
                </a:solidFill>
              </a:rPr>
              <a:pPr fontAlgn="base">
                <a:spcBef>
                  <a:spcPct val="0"/>
                </a:spcBef>
                <a:spcAft>
                  <a:spcPct val="0"/>
                </a:spcAft>
                <a:defRPr/>
              </a:pPr>
              <a:t>‹#›</a:t>
            </a:fld>
            <a:endParaRPr lang="en-US">
              <a:solidFill>
                <a:srgbClr val="000000"/>
              </a:solidFill>
            </a:endParaRPr>
          </a:p>
        </p:txBody>
      </p:sp>
      <p:sp>
        <p:nvSpPr>
          <p:cNvPr id="33797"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3798"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12"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vl1pPr>
          </a:lstStyle>
          <a:p>
            <a:pPr fontAlgn="base">
              <a:spcBef>
                <a:spcPct val="0"/>
              </a:spcBef>
              <a:spcAft>
                <a:spcPct val="0"/>
              </a:spcAft>
              <a:defRPr/>
            </a:pPr>
            <a:endParaRPr lang="en-US">
              <a:solidFill>
                <a:srgbClr val="000000"/>
              </a:solidFill>
            </a:endParaRPr>
          </a:p>
        </p:txBody>
      </p:sp>
    </p:spTree>
    <p:extLst>
      <p:ext uri="{BB962C8B-B14F-4D97-AF65-F5344CB8AC3E}">
        <p14:creationId xmlns:p14="http://schemas.microsoft.com/office/powerpoint/2010/main" val="664707744"/>
      </p:ext>
    </p:extLst>
  </p:cSld>
  <p:clrMap bg1="lt1" tx1="dk1" bg2="lt2" tx2="dk2" accent1="accent1" accent2="accent2" accent3="accent3" accent4="accent4" accent5="accent5" accent6="accent6" hlink="hlink" folHlink="folHlink"/>
  <p:sldLayoutIdLst>
    <p:sldLayoutId id="2147489744" r:id="rId1"/>
    <p:sldLayoutId id="2147489745" r:id="rId2"/>
    <p:sldLayoutId id="2147489746" r:id="rId3"/>
    <p:sldLayoutId id="2147489747" r:id="rId4"/>
    <p:sldLayoutId id="2147489748" r:id="rId5"/>
    <p:sldLayoutId id="2147489749" r:id="rId6"/>
    <p:sldLayoutId id="2147489750" r:id="rId7"/>
    <p:sldLayoutId id="2147489751" r:id="rId8"/>
    <p:sldLayoutId id="2147489752" r:id="rId9"/>
    <p:sldLayoutId id="2147489753" r:id="rId10"/>
    <p:sldLayoutId id="2147489754" r:id="rId11"/>
  </p:sldLayoutIdLst>
  <p:hf sldNum="0" hd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499CC3-B736-4EDE-A94F-BF60B1CBFF6A}" type="datetimeFigureOut">
              <a:rPr lang="en-US" smtClean="0">
                <a:solidFill>
                  <a:prstClr val="black">
                    <a:tint val="75000"/>
                  </a:prstClr>
                </a:solidFill>
              </a:rPr>
              <a:pPr/>
              <a:t>10/25/2013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B23F9D-7E7B-4F79-99EA-2B54EFDA51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81889026"/>
      </p:ext>
    </p:extLst>
  </p:cSld>
  <p:clrMap bg1="lt1" tx1="dk1" bg2="lt2" tx2="dk2" accent1="accent1" accent2="accent2" accent3="accent3" accent4="accent4" accent5="accent5" accent6="accent6" hlink="hlink" folHlink="folHlink"/>
  <p:sldLayoutIdLst>
    <p:sldLayoutId id="2147489756" r:id="rId1"/>
    <p:sldLayoutId id="2147489757" r:id="rId2"/>
    <p:sldLayoutId id="2147489758" r:id="rId3"/>
    <p:sldLayoutId id="2147489759" r:id="rId4"/>
    <p:sldLayoutId id="2147489760" r:id="rId5"/>
    <p:sldLayoutId id="2147489761" r:id="rId6"/>
    <p:sldLayoutId id="2147489762" r:id="rId7"/>
    <p:sldLayoutId id="2147489763" r:id="rId8"/>
    <p:sldLayoutId id="2147489764" r:id="rId9"/>
    <p:sldLayoutId id="2147489765" r:id="rId10"/>
    <p:sldLayoutId id="214748976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name="Sections">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pic>
        <p:nvPicPr>
          <p:cNvPr id="10" name="Picture 9" descr="McGraw-Hill Logo.jpg"/>
          <p:cNvPicPr>
            <a:picLocks noChangeAspect="1"/>
          </p:cNvPicPr>
          <p:nvPr userDrawn="1"/>
        </p:nvPicPr>
        <p:blipFill>
          <a:blip r:embed="rId3" cstate="print"/>
          <a:stretch>
            <a:fillRect/>
          </a:stretch>
        </p:blipFill>
        <p:spPr>
          <a:xfrm>
            <a:off x="0" y="6477000"/>
            <a:ext cx="762000" cy="381000"/>
          </a:xfrm>
          <a:prstGeom prst="rect">
            <a:avLst/>
          </a:prstGeom>
        </p:spPr>
      </p:pic>
      <p:sp>
        <p:nvSpPr>
          <p:cNvPr id="5" name="Rounded Rectangle 4"/>
          <p:cNvSpPr/>
          <p:nvPr userDrawn="1"/>
        </p:nvSpPr>
        <p:spPr>
          <a:xfrm>
            <a:off x="143540" y="76200"/>
            <a:ext cx="8848060" cy="6553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5873466"/>
      </p:ext>
    </p:extLst>
  </p:cSld>
  <p:clrMap bg1="lt1" tx1="dk1" bg2="lt2" tx2="dk2" accent1="accent1" accent2="accent2" accent3="accent3" accent4="accent4" accent5="accent5" accent6="accent6" hlink="hlink" folHlink="folHlink"/>
  <p:sldLayoutIdLst>
    <p:sldLayoutId id="2147489726"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pic>
        <p:nvPicPr>
          <p:cNvPr id="7" name="Picture 6" descr="McGraw-Hill Logo.jpg"/>
          <p:cNvPicPr>
            <a:picLocks noChangeAspect="1"/>
          </p:cNvPicPr>
          <p:nvPr userDrawn="1"/>
        </p:nvPicPr>
        <p:blipFill>
          <a:blip r:embed="rId3" cstate="print"/>
          <a:stretch>
            <a:fillRect/>
          </a:stretch>
        </p:blipFill>
        <p:spPr>
          <a:xfrm>
            <a:off x="0" y="6515100"/>
            <a:ext cx="685800" cy="342900"/>
          </a:xfrm>
          <a:prstGeom prst="rect">
            <a:avLst/>
          </a:prstGeom>
        </p:spPr>
      </p:pic>
      <p:sp>
        <p:nvSpPr>
          <p:cNvPr id="5" name="Rounded Rectangle 4"/>
          <p:cNvSpPr/>
          <p:nvPr userDrawn="1"/>
        </p:nvSpPr>
        <p:spPr>
          <a:xfrm>
            <a:off x="143540" y="76200"/>
            <a:ext cx="8848060" cy="6553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9740"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pic>
        <p:nvPicPr>
          <p:cNvPr id="5" name="Picture 4" descr="McGraw-Hill Logo.jpg"/>
          <p:cNvPicPr>
            <a:picLocks noChangeAspect="1"/>
          </p:cNvPicPr>
          <p:nvPr userDrawn="1"/>
        </p:nvPicPr>
        <p:blipFill>
          <a:blip r:embed="rId3" cstate="print"/>
          <a:stretch>
            <a:fillRect/>
          </a:stretch>
        </p:blipFill>
        <p:spPr>
          <a:xfrm>
            <a:off x="0" y="6400800"/>
            <a:ext cx="914400" cy="457200"/>
          </a:xfrm>
          <a:prstGeom prst="rect">
            <a:avLst/>
          </a:prstGeom>
        </p:spPr>
      </p:pic>
      <p:sp>
        <p:nvSpPr>
          <p:cNvPr id="3" name="Rectangle 2"/>
          <p:cNvSpPr/>
          <p:nvPr userDrawn="1"/>
        </p:nvSpPr>
        <p:spPr>
          <a:xfrm>
            <a:off x="0" y="0"/>
            <a:ext cx="1600200" cy="457200"/>
          </a:xfrm>
          <a:prstGeom prst="rect">
            <a:avLst/>
          </a:prstGeom>
          <a:solidFill>
            <a:srgbClr val="DE6C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userDrawn="1"/>
        </p:nvSpPr>
        <p:spPr>
          <a:xfrm>
            <a:off x="24075" y="1143000"/>
            <a:ext cx="1423725" cy="430887"/>
          </a:xfrm>
          <a:prstGeom prst="rect">
            <a:avLst/>
          </a:prstGeom>
          <a:noFill/>
        </p:spPr>
        <p:txBody>
          <a:bodyPr wrap="square" rtlCol="0">
            <a:spAutoFit/>
          </a:bodyPr>
          <a:lstStyle/>
          <a:p>
            <a:r>
              <a:rPr lang="en-US" sz="2200" b="1" dirty="0" smtClean="0">
                <a:solidFill>
                  <a:schemeClr val="tx1"/>
                </a:solidFill>
              </a:rPr>
              <a:t>Objective</a:t>
            </a:r>
            <a:endParaRPr lang="en-US" sz="2200" b="1" dirty="0">
              <a:solidFill>
                <a:schemeClr val="tx1"/>
              </a:solidFill>
            </a:endParaRPr>
          </a:p>
        </p:txBody>
      </p:sp>
      <p:sp>
        <p:nvSpPr>
          <p:cNvPr id="11" name="Rectangle 10"/>
          <p:cNvSpPr/>
          <p:nvPr userDrawn="1"/>
        </p:nvSpPr>
        <p:spPr>
          <a:xfrm>
            <a:off x="1295400" y="1143000"/>
            <a:ext cx="457200" cy="430887"/>
          </a:xfrm>
          <a:prstGeom prst="rect">
            <a:avLst/>
          </a:prstGeom>
          <a:solidFill>
            <a:srgbClr val="196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9601"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pic>
        <p:nvPicPr>
          <p:cNvPr id="8" name="Picture 7" descr="McGraw-Hill Logo.jpg"/>
          <p:cNvPicPr>
            <a:picLocks noChangeAspect="1"/>
          </p:cNvPicPr>
          <p:nvPr userDrawn="1"/>
        </p:nvPicPr>
        <p:blipFill>
          <a:blip r:embed="rId3" cstate="print"/>
          <a:stretch>
            <a:fillRect/>
          </a:stretch>
        </p:blipFill>
        <p:spPr>
          <a:xfrm>
            <a:off x="0" y="6400800"/>
            <a:ext cx="914400" cy="457200"/>
          </a:xfrm>
          <a:prstGeom prst="rect">
            <a:avLst/>
          </a:prstGeom>
        </p:spPr>
      </p:pic>
      <p:sp>
        <p:nvSpPr>
          <p:cNvPr id="2" name="Rectangle 1"/>
          <p:cNvSpPr/>
          <p:nvPr userDrawn="1"/>
        </p:nvSpPr>
        <p:spPr>
          <a:xfrm>
            <a:off x="0" y="88614"/>
            <a:ext cx="2514600" cy="433714"/>
          </a:xfrm>
          <a:prstGeom prst="rect">
            <a:avLst/>
          </a:prstGeom>
          <a:solidFill>
            <a:srgbClr val="349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userDrawn="1"/>
        </p:nvCxnSpPr>
        <p:spPr>
          <a:xfrm>
            <a:off x="0" y="59575"/>
            <a:ext cx="9144000" cy="0"/>
          </a:xfrm>
          <a:prstGeom prst="line">
            <a:avLst/>
          </a:prstGeom>
          <a:ln w="38100">
            <a:solidFill>
              <a:srgbClr val="349C68"/>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userDrawn="1"/>
        </p:nvSpPr>
        <p:spPr>
          <a:xfrm>
            <a:off x="0" y="58190"/>
            <a:ext cx="1524000" cy="430887"/>
          </a:xfrm>
          <a:prstGeom prst="rect">
            <a:avLst/>
          </a:prstGeom>
          <a:noFill/>
        </p:spPr>
        <p:txBody>
          <a:bodyPr wrap="square" tIns="0" bIns="0" rtlCol="0">
            <a:spAutoFit/>
          </a:bodyPr>
          <a:lstStyle/>
          <a:p>
            <a:r>
              <a:rPr lang="en-US" sz="2800" b="1" dirty="0" smtClean="0">
                <a:solidFill>
                  <a:srgbClr val="AFCEBA"/>
                </a:solidFill>
                <a:latin typeface="+mn-lt"/>
              </a:rPr>
              <a:t>Example</a:t>
            </a:r>
            <a:endParaRPr lang="en-US" sz="2800" b="1" dirty="0">
              <a:solidFill>
                <a:srgbClr val="AFCEBA"/>
              </a:solidFill>
              <a:latin typeface="+mn-lt"/>
            </a:endParaRPr>
          </a:p>
        </p:txBody>
      </p:sp>
      <p:cxnSp>
        <p:nvCxnSpPr>
          <p:cNvPr id="15" name="Straight Connector 14"/>
          <p:cNvCxnSpPr/>
          <p:nvPr userDrawn="1"/>
        </p:nvCxnSpPr>
        <p:spPr>
          <a:xfrm>
            <a:off x="0" y="6324600"/>
            <a:ext cx="9144000" cy="0"/>
          </a:xfrm>
          <a:prstGeom prst="line">
            <a:avLst/>
          </a:prstGeom>
          <a:ln w="38100">
            <a:solidFill>
              <a:srgbClr val="349C68"/>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9607"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pic>
        <p:nvPicPr>
          <p:cNvPr id="8" name="Picture 7" descr="McGraw-Hill Logo.jpg"/>
          <p:cNvPicPr>
            <a:picLocks noChangeAspect="1"/>
          </p:cNvPicPr>
          <p:nvPr userDrawn="1"/>
        </p:nvPicPr>
        <p:blipFill>
          <a:blip r:embed="rId3" cstate="print"/>
          <a:stretch>
            <a:fillRect/>
          </a:stretch>
        </p:blipFill>
        <p:spPr>
          <a:xfrm>
            <a:off x="0" y="6400800"/>
            <a:ext cx="914400" cy="457200"/>
          </a:xfrm>
          <a:prstGeom prst="rect">
            <a:avLst/>
          </a:prstGeom>
        </p:spPr>
      </p:pic>
      <p:sp>
        <p:nvSpPr>
          <p:cNvPr id="2" name="Rectangle 1"/>
          <p:cNvSpPr/>
          <p:nvPr userDrawn="1"/>
        </p:nvSpPr>
        <p:spPr>
          <a:xfrm>
            <a:off x="0" y="88614"/>
            <a:ext cx="2514600" cy="433714"/>
          </a:xfrm>
          <a:prstGeom prst="rect">
            <a:avLst/>
          </a:prstGeom>
          <a:solidFill>
            <a:srgbClr val="349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5" name="Straight Connector 4"/>
          <p:cNvCxnSpPr/>
          <p:nvPr userDrawn="1"/>
        </p:nvCxnSpPr>
        <p:spPr>
          <a:xfrm>
            <a:off x="0" y="59575"/>
            <a:ext cx="9144000" cy="0"/>
          </a:xfrm>
          <a:prstGeom prst="line">
            <a:avLst/>
          </a:prstGeom>
          <a:ln w="38100">
            <a:solidFill>
              <a:srgbClr val="349C68"/>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userDrawn="1"/>
        </p:nvSpPr>
        <p:spPr>
          <a:xfrm>
            <a:off x="0" y="58190"/>
            <a:ext cx="1524000" cy="430887"/>
          </a:xfrm>
          <a:prstGeom prst="rect">
            <a:avLst/>
          </a:prstGeom>
          <a:noFill/>
        </p:spPr>
        <p:txBody>
          <a:bodyPr wrap="square" tIns="0" bIns="0" rtlCol="0">
            <a:spAutoFit/>
          </a:bodyPr>
          <a:lstStyle/>
          <a:p>
            <a:r>
              <a:rPr lang="en-US" sz="2800" b="1" dirty="0" smtClean="0">
                <a:solidFill>
                  <a:srgbClr val="AFCEBA"/>
                </a:solidFill>
              </a:rPr>
              <a:t>Example</a:t>
            </a:r>
            <a:endParaRPr lang="en-US" sz="2800" b="1" dirty="0">
              <a:solidFill>
                <a:srgbClr val="AFCEBA"/>
              </a:solidFill>
            </a:endParaRPr>
          </a:p>
        </p:txBody>
      </p:sp>
      <p:cxnSp>
        <p:nvCxnSpPr>
          <p:cNvPr id="15" name="Straight Connector 14"/>
          <p:cNvCxnSpPr/>
          <p:nvPr userDrawn="1"/>
        </p:nvCxnSpPr>
        <p:spPr>
          <a:xfrm>
            <a:off x="0" y="6324600"/>
            <a:ext cx="9144000" cy="0"/>
          </a:xfrm>
          <a:prstGeom prst="line">
            <a:avLst/>
          </a:prstGeom>
          <a:ln w="38100">
            <a:solidFill>
              <a:srgbClr val="349C68"/>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userDrawn="1"/>
        </p:nvSpPr>
        <p:spPr>
          <a:xfrm>
            <a:off x="0" y="533400"/>
            <a:ext cx="1588897" cy="523220"/>
          </a:xfrm>
          <a:prstGeom prst="rect">
            <a:avLst/>
          </a:prstGeom>
          <a:noFill/>
        </p:spPr>
        <p:txBody>
          <a:bodyPr wrap="none" rtlCol="0">
            <a:spAutoFit/>
          </a:bodyPr>
          <a:lstStyle/>
          <a:p>
            <a:r>
              <a:rPr lang="en-US" sz="2800" b="1" u="sng" dirty="0" smtClean="0">
                <a:solidFill>
                  <a:schemeClr val="tx2">
                    <a:lumMod val="60000"/>
                    <a:lumOff val="40000"/>
                  </a:schemeClr>
                </a:solidFill>
              </a:rPr>
              <a:t> Solution </a:t>
            </a:r>
            <a:endParaRPr lang="en-US" sz="2800" b="1" u="sng" dirty="0">
              <a:solidFill>
                <a:schemeClr val="tx2">
                  <a:lumMod val="60000"/>
                  <a:lumOff val="40000"/>
                </a:schemeClr>
              </a:solidFill>
            </a:endParaRPr>
          </a:p>
        </p:txBody>
      </p:sp>
    </p:spTree>
    <p:extLst>
      <p:ext uri="{BB962C8B-B14F-4D97-AF65-F5344CB8AC3E}">
        <p14:creationId xmlns:p14="http://schemas.microsoft.com/office/powerpoint/2010/main" val="3208821386"/>
      </p:ext>
    </p:extLst>
  </p:cSld>
  <p:clrMap bg1="lt1" tx1="dk1" bg2="lt2" tx2="dk2" accent1="accent1" accent2="accent2" accent3="accent3" accent4="accent4" accent5="accent5" accent6="accent6" hlink="hlink" folHlink="folHlink"/>
  <p:sldLayoutIdLst>
    <p:sldLayoutId id="2147489742"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9" name="Rounded Rectangle 8"/>
          <p:cNvSpPr/>
          <p:nvPr userDrawn="1"/>
        </p:nvSpPr>
        <p:spPr>
          <a:xfrm>
            <a:off x="143540" y="76200"/>
            <a:ext cx="8848060" cy="6553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cGraw-Hill Logo.jpg"/>
          <p:cNvPicPr>
            <a:picLocks noChangeAspect="1"/>
          </p:cNvPicPr>
          <p:nvPr userDrawn="1"/>
        </p:nvPicPr>
        <p:blipFill>
          <a:blip r:embed="rId3" cstate="print"/>
          <a:stretch>
            <a:fillRect/>
          </a:stretch>
        </p:blipFill>
        <p:spPr>
          <a:xfrm>
            <a:off x="0" y="6400800"/>
            <a:ext cx="914400" cy="457200"/>
          </a:xfrm>
          <a:prstGeom prst="rect">
            <a:avLst/>
          </a:prstGeom>
        </p:spPr>
      </p:pic>
      <p:sp>
        <p:nvSpPr>
          <p:cNvPr id="7" name="TextBox 6"/>
          <p:cNvSpPr txBox="1"/>
          <p:nvPr userDrawn="1"/>
        </p:nvSpPr>
        <p:spPr>
          <a:xfrm>
            <a:off x="762000" y="292387"/>
            <a:ext cx="2925224" cy="584775"/>
          </a:xfrm>
          <a:prstGeom prst="rect">
            <a:avLst/>
          </a:prstGeom>
          <a:noFill/>
        </p:spPr>
        <p:txBody>
          <a:bodyPr wrap="none" rtlCol="0">
            <a:spAutoFit/>
          </a:bodyPr>
          <a:lstStyle/>
          <a:p>
            <a:r>
              <a:rPr lang="en-US" sz="3200" b="1" dirty="0" smtClean="0">
                <a:solidFill>
                  <a:schemeClr val="tx2"/>
                </a:solidFill>
              </a:rPr>
              <a:t>Procedure Table</a:t>
            </a:r>
            <a:endParaRPr lang="en-US" sz="3200" b="1" dirty="0">
              <a:solidFill>
                <a:schemeClr val="tx2"/>
              </a:solidFill>
            </a:endParaRPr>
          </a:p>
        </p:txBody>
      </p:sp>
      <p:cxnSp>
        <p:nvCxnSpPr>
          <p:cNvPr id="8" name="Straight Connector 7"/>
          <p:cNvCxnSpPr/>
          <p:nvPr userDrawn="1"/>
        </p:nvCxnSpPr>
        <p:spPr>
          <a:xfrm>
            <a:off x="1595770" y="762000"/>
            <a:ext cx="5943600" cy="0"/>
          </a:xfrm>
          <a:prstGeom prst="line">
            <a:avLst/>
          </a:prstGeom>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9685"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pic>
        <p:nvPicPr>
          <p:cNvPr id="5" name="Picture 4" descr="McGraw-Hill Logo.jpg"/>
          <p:cNvPicPr>
            <a:picLocks noChangeAspect="1"/>
          </p:cNvPicPr>
          <p:nvPr userDrawn="1"/>
        </p:nvPicPr>
        <p:blipFill>
          <a:blip r:embed="rId3" cstate="print"/>
          <a:stretch>
            <a:fillRect/>
          </a:stretch>
        </p:blipFill>
        <p:spPr>
          <a:xfrm>
            <a:off x="0" y="6400800"/>
            <a:ext cx="914400" cy="457200"/>
          </a:xfrm>
          <a:prstGeom prst="rect">
            <a:avLst/>
          </a:prstGeom>
        </p:spPr>
      </p:pic>
      <p:sp>
        <p:nvSpPr>
          <p:cNvPr id="2" name="Rectangle 1"/>
          <p:cNvSpPr/>
          <p:nvPr userDrawn="1"/>
        </p:nvSpPr>
        <p:spPr>
          <a:xfrm>
            <a:off x="0" y="381000"/>
            <a:ext cx="9144000" cy="5867400"/>
          </a:xfrm>
          <a:prstGeom prst="rect">
            <a:avLst/>
          </a:prstGeom>
          <a:solidFill>
            <a:srgbClr val="E4F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userDrawn="1"/>
        </p:nvCxnSpPr>
        <p:spPr>
          <a:xfrm>
            <a:off x="0" y="38100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0" y="624840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777856"/>
      </p:ext>
    </p:extLst>
  </p:cSld>
  <p:clrMap bg1="lt1" tx1="dk1" bg2="lt2" tx2="dk2" accent1="accent1" accent2="accent2" accent3="accent3" accent4="accent4" accent5="accent5" accent6="accent6" hlink="hlink" folHlink="folHlink"/>
  <p:sldLayoutIdLst>
    <p:sldLayoutId id="2147489695"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5" name="Rounded Rectangle 4"/>
          <p:cNvSpPr/>
          <p:nvPr userDrawn="1"/>
        </p:nvSpPr>
        <p:spPr>
          <a:xfrm>
            <a:off x="143540" y="76200"/>
            <a:ext cx="8848060" cy="6553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McGraw-Hill Logo.jpg"/>
          <p:cNvPicPr>
            <a:picLocks noChangeAspect="1"/>
          </p:cNvPicPr>
          <p:nvPr userDrawn="1"/>
        </p:nvPicPr>
        <p:blipFill>
          <a:blip r:embed="rId4" cstate="print"/>
          <a:stretch>
            <a:fillRect/>
          </a:stretch>
        </p:blipFill>
        <p:spPr>
          <a:xfrm>
            <a:off x="0" y="6553200"/>
            <a:ext cx="609600" cy="304800"/>
          </a:xfrm>
          <a:prstGeom prst="rect">
            <a:avLst/>
          </a:prstGeom>
        </p:spPr>
      </p:pic>
    </p:spTree>
    <p:extLst>
      <p:ext uri="{BB962C8B-B14F-4D97-AF65-F5344CB8AC3E}">
        <p14:creationId xmlns:p14="http://schemas.microsoft.com/office/powerpoint/2010/main" val="3874908106"/>
      </p:ext>
    </p:extLst>
  </p:cSld>
  <p:clrMap bg1="lt1" tx1="dk1" bg2="lt2" tx2="dk2" accent1="accent1" accent2="accent2" accent3="accent3" accent4="accent4" accent5="accent5" accent6="accent6" hlink="hlink" folHlink="folHlink"/>
  <p:sldLayoutIdLst>
    <p:sldLayoutId id="2147489697" r:id="rId1"/>
    <p:sldLayoutId id="2147489767"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9.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9.xml"/><Relationship Id="rId1" Type="http://schemas.openxmlformats.org/officeDocument/2006/relationships/tags" Target="../tags/tag6.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9.xml"/><Relationship Id="rId1" Type="http://schemas.openxmlformats.org/officeDocument/2006/relationships/tags" Target="../tags/tag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0.w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9.wmf"/><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11.wmf"/><Relationship Id="rId4" Type="http://schemas.openxmlformats.org/officeDocument/2006/relationships/oleObject" Target="../embeddings/oleObject4.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12.wmf"/><Relationship Id="rId4" Type="http://schemas.openxmlformats.org/officeDocument/2006/relationships/oleObject" Target="../embeddings/oleObject5.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13.wmf"/><Relationship Id="rId4" Type="http://schemas.openxmlformats.org/officeDocument/2006/relationships/oleObject" Target="../embeddings/oleObject6.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vmlDrawing" Target="../drawings/vmlDrawing6.vml"/><Relationship Id="rId5" Type="http://schemas.openxmlformats.org/officeDocument/2006/relationships/image" Target="../media/image14.wmf"/><Relationship Id="rId4" Type="http://schemas.openxmlformats.org/officeDocument/2006/relationships/oleObject" Target="../embeddings/oleObject7.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vmlDrawing" Target="../drawings/vmlDrawing7.vml"/><Relationship Id="rId5" Type="http://schemas.openxmlformats.org/officeDocument/2006/relationships/image" Target="../media/image15.wmf"/><Relationship Id="rId4" Type="http://schemas.openxmlformats.org/officeDocument/2006/relationships/oleObject" Target="../embeddings/oleObject8.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image" Target="../media/image16.wmf"/><Relationship Id="rId4" Type="http://schemas.openxmlformats.org/officeDocument/2006/relationships/oleObject" Target="../embeddings/oleObject9.bin"/></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2.xml"/><Relationship Id="rId7" Type="http://schemas.openxmlformats.org/officeDocument/2006/relationships/image" Target="../media/image19.wmf"/><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oleObject" Target="../embeddings/oleObject11.bin"/><Relationship Id="rId5" Type="http://schemas.openxmlformats.org/officeDocument/2006/relationships/image" Target="../media/image18.wmf"/><Relationship Id="rId4" Type="http://schemas.openxmlformats.org/officeDocument/2006/relationships/oleObject" Target="../embeddings/oleObject10.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2.xml"/><Relationship Id="rId1" Type="http://schemas.openxmlformats.org/officeDocument/2006/relationships/vmlDrawing" Target="../drawings/vmlDrawing10.vml"/><Relationship Id="rId5" Type="http://schemas.openxmlformats.org/officeDocument/2006/relationships/image" Target="../media/image20.wmf"/><Relationship Id="rId4" Type="http://schemas.openxmlformats.org/officeDocument/2006/relationships/oleObject" Target="../embeddings/oleObject12.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image" Target="../media/image22.wmf"/><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oleObject" Target="../embeddings/oleObject14.bin"/><Relationship Id="rId5" Type="http://schemas.openxmlformats.org/officeDocument/2006/relationships/image" Target="../media/image21.wmf"/><Relationship Id="rId4" Type="http://schemas.openxmlformats.org/officeDocument/2006/relationships/oleObject" Target="../embeddings/oleObject13.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image" Target="../media/image24.wmf"/><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oleObject" Target="../embeddings/oleObject16.bin"/><Relationship Id="rId5" Type="http://schemas.openxmlformats.org/officeDocument/2006/relationships/image" Target="../media/image23.wmf"/><Relationship Id="rId4" Type="http://schemas.openxmlformats.org/officeDocument/2006/relationships/oleObject" Target="../embeddings/oleObject15.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2.xml"/><Relationship Id="rId1" Type="http://schemas.openxmlformats.org/officeDocument/2006/relationships/vmlDrawing" Target="../drawings/vmlDrawing13.vml"/><Relationship Id="rId5" Type="http://schemas.openxmlformats.org/officeDocument/2006/relationships/image" Target="../media/image25.wmf"/><Relationship Id="rId4" Type="http://schemas.openxmlformats.org/officeDocument/2006/relationships/oleObject" Target="../embeddings/oleObject17.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2.xml"/><Relationship Id="rId7" Type="http://schemas.openxmlformats.org/officeDocument/2006/relationships/image" Target="../media/image27.wmf"/><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oleObject" Target="../embeddings/oleObject19.bin"/><Relationship Id="rId5" Type="http://schemas.openxmlformats.org/officeDocument/2006/relationships/image" Target="../media/image26.wmf"/><Relationship Id="rId4" Type="http://schemas.openxmlformats.org/officeDocument/2006/relationships/oleObject" Target="../embeddings/oleObject18.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notesSlide" Target="../notesSlides/notesSlide55.xml"/><Relationship Id="rId7" Type="http://schemas.openxmlformats.org/officeDocument/2006/relationships/oleObject" Target="../embeddings/oleObject21.bin"/><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image" Target="../media/image29.wmf"/><Relationship Id="rId5" Type="http://schemas.openxmlformats.org/officeDocument/2006/relationships/oleObject" Target="../embeddings/oleObject20.bin"/><Relationship Id="rId10" Type="http://schemas.openxmlformats.org/officeDocument/2006/relationships/image" Target="../media/image31.wmf"/><Relationship Id="rId4" Type="http://schemas.openxmlformats.org/officeDocument/2006/relationships/image" Target="../media/image28.png"/><Relationship Id="rId9" Type="http://schemas.openxmlformats.org/officeDocument/2006/relationships/oleObject" Target="../embeddings/oleObject22.bin"/></Relationships>
</file>

<file path=ppt/slides/_rels/slide63.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notesSlide" Target="../notesSlides/notesSlide56.xml"/><Relationship Id="rId7" Type="http://schemas.openxmlformats.org/officeDocument/2006/relationships/oleObject" Target="../embeddings/oleObject24.bin"/><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image" Target="../media/image32.wmf"/><Relationship Id="rId5" Type="http://schemas.openxmlformats.org/officeDocument/2006/relationships/oleObject" Target="../embeddings/oleObject23.bin"/><Relationship Id="rId10" Type="http://schemas.openxmlformats.org/officeDocument/2006/relationships/image" Target="../media/image34.wmf"/><Relationship Id="rId4" Type="http://schemas.openxmlformats.org/officeDocument/2006/relationships/image" Target="../media/image28.png"/><Relationship Id="rId9" Type="http://schemas.openxmlformats.org/officeDocument/2006/relationships/oleObject" Target="../embeddings/oleObject25.bin"/></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58.xml"/><Relationship Id="rId7" Type="http://schemas.openxmlformats.org/officeDocument/2006/relationships/image" Target="../media/image36.wmf"/><Relationship Id="rId2" Type="http://schemas.openxmlformats.org/officeDocument/2006/relationships/slideLayout" Target="../slideLayouts/slideLayout12.xml"/><Relationship Id="rId1" Type="http://schemas.openxmlformats.org/officeDocument/2006/relationships/vmlDrawing" Target="../drawings/vmlDrawing17.vml"/><Relationship Id="rId6" Type="http://schemas.openxmlformats.org/officeDocument/2006/relationships/oleObject" Target="../embeddings/oleObject27.bin"/><Relationship Id="rId5" Type="http://schemas.openxmlformats.org/officeDocument/2006/relationships/image" Target="../media/image35.wmf"/><Relationship Id="rId4" Type="http://schemas.openxmlformats.org/officeDocument/2006/relationships/oleObject" Target="../embeddings/oleObject26.bin"/><Relationship Id="rId9" Type="http://schemas.openxmlformats.org/officeDocument/2006/relationships/image" Target="../media/image37.wmf"/></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1.xml"/><Relationship Id="rId7" Type="http://schemas.openxmlformats.org/officeDocument/2006/relationships/image" Target="../media/image39.wmf"/><Relationship Id="rId2" Type="http://schemas.openxmlformats.org/officeDocument/2006/relationships/slideLayout" Target="../slideLayouts/slideLayout12.xml"/><Relationship Id="rId1" Type="http://schemas.openxmlformats.org/officeDocument/2006/relationships/vmlDrawing" Target="../drawings/vmlDrawing18.vml"/><Relationship Id="rId6" Type="http://schemas.openxmlformats.org/officeDocument/2006/relationships/oleObject" Target="../embeddings/oleObject30.bin"/><Relationship Id="rId5" Type="http://schemas.openxmlformats.org/officeDocument/2006/relationships/image" Target="../media/image38.wmf"/><Relationship Id="rId4" Type="http://schemas.openxmlformats.org/officeDocument/2006/relationships/oleObject" Target="../embeddings/oleObject29.bin"/></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62.xml"/><Relationship Id="rId7" Type="http://schemas.openxmlformats.org/officeDocument/2006/relationships/image" Target="../media/image41.wmf"/><Relationship Id="rId2" Type="http://schemas.openxmlformats.org/officeDocument/2006/relationships/slideLayout" Target="../slideLayouts/slideLayout12.xml"/><Relationship Id="rId1" Type="http://schemas.openxmlformats.org/officeDocument/2006/relationships/vmlDrawing" Target="../drawings/vmlDrawing19.vml"/><Relationship Id="rId6" Type="http://schemas.openxmlformats.org/officeDocument/2006/relationships/oleObject" Target="../embeddings/oleObject32.bin"/><Relationship Id="rId5" Type="http://schemas.openxmlformats.org/officeDocument/2006/relationships/image" Target="../media/image40.wmf"/><Relationship Id="rId4" Type="http://schemas.openxmlformats.org/officeDocument/2006/relationships/oleObject" Target="../embeddings/oleObject31.bin"/><Relationship Id="rId9" Type="http://schemas.openxmlformats.org/officeDocument/2006/relationships/image" Target="../media/image42.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3.xml"/><Relationship Id="rId7" Type="http://schemas.openxmlformats.org/officeDocument/2006/relationships/image" Target="../media/image44.wmf"/><Relationship Id="rId2" Type="http://schemas.openxmlformats.org/officeDocument/2006/relationships/slideLayout" Target="../slideLayouts/slideLayout12.xml"/><Relationship Id="rId1" Type="http://schemas.openxmlformats.org/officeDocument/2006/relationships/vmlDrawing" Target="../drawings/vmlDrawing20.vml"/><Relationship Id="rId6" Type="http://schemas.openxmlformats.org/officeDocument/2006/relationships/oleObject" Target="../embeddings/oleObject35.bin"/><Relationship Id="rId5" Type="http://schemas.openxmlformats.org/officeDocument/2006/relationships/image" Target="../media/image43.wmf"/><Relationship Id="rId4" Type="http://schemas.openxmlformats.org/officeDocument/2006/relationships/oleObject" Target="../embeddings/oleObject34.bin"/></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notesSlide" Target="../notesSlides/notesSlide65.xml"/><Relationship Id="rId7" Type="http://schemas.openxmlformats.org/officeDocument/2006/relationships/image" Target="../media/image46.wmf"/><Relationship Id="rId2" Type="http://schemas.openxmlformats.org/officeDocument/2006/relationships/slideLayout" Target="../slideLayouts/slideLayout12.xml"/><Relationship Id="rId1" Type="http://schemas.openxmlformats.org/officeDocument/2006/relationships/vmlDrawing" Target="../drawings/vmlDrawing21.vml"/><Relationship Id="rId6" Type="http://schemas.openxmlformats.org/officeDocument/2006/relationships/oleObject" Target="../embeddings/oleObject37.bin"/><Relationship Id="rId5" Type="http://schemas.openxmlformats.org/officeDocument/2006/relationships/image" Target="../media/image45.wmf"/><Relationship Id="rId4" Type="http://schemas.openxmlformats.org/officeDocument/2006/relationships/oleObject" Target="../embeddings/oleObject36.bin"/><Relationship Id="rId9" Type="http://schemas.openxmlformats.org/officeDocument/2006/relationships/image" Target="../media/image47.wmf"/></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notesSlide" Target="../notesSlides/notesSlide66.xml"/><Relationship Id="rId7" Type="http://schemas.openxmlformats.org/officeDocument/2006/relationships/image" Target="../media/image49.wmf"/><Relationship Id="rId2" Type="http://schemas.openxmlformats.org/officeDocument/2006/relationships/slideLayout" Target="../slideLayouts/slideLayout12.xml"/><Relationship Id="rId1" Type="http://schemas.openxmlformats.org/officeDocument/2006/relationships/vmlDrawing" Target="../drawings/vmlDrawing22.vml"/><Relationship Id="rId6" Type="http://schemas.openxmlformats.org/officeDocument/2006/relationships/oleObject" Target="../embeddings/oleObject40.bin"/><Relationship Id="rId5" Type="http://schemas.openxmlformats.org/officeDocument/2006/relationships/image" Target="../media/image48.wmf"/><Relationship Id="rId4" Type="http://schemas.openxmlformats.org/officeDocument/2006/relationships/oleObject" Target="../embeddings/oleObject39.bin"/><Relationship Id="rId9" Type="http://schemas.openxmlformats.org/officeDocument/2006/relationships/image" Target="../media/image50.wmf"/></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2.xml"/><Relationship Id="rId1" Type="http://schemas.openxmlformats.org/officeDocument/2006/relationships/vmlDrawing" Target="../drawings/vmlDrawing23.vml"/><Relationship Id="rId5" Type="http://schemas.openxmlformats.org/officeDocument/2006/relationships/image" Target="../media/image54.wmf"/><Relationship Id="rId4" Type="http://schemas.openxmlformats.org/officeDocument/2006/relationships/oleObject" Target="../embeddings/oleObject42.bin"/></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77.xml"/><Relationship Id="rId7" Type="http://schemas.openxmlformats.org/officeDocument/2006/relationships/image" Target="../media/image56.wmf"/><Relationship Id="rId2" Type="http://schemas.openxmlformats.org/officeDocument/2006/relationships/slideLayout" Target="../slideLayouts/slideLayout12.xml"/><Relationship Id="rId1" Type="http://schemas.openxmlformats.org/officeDocument/2006/relationships/vmlDrawing" Target="../drawings/vmlDrawing24.vml"/><Relationship Id="rId6" Type="http://schemas.openxmlformats.org/officeDocument/2006/relationships/oleObject" Target="../embeddings/oleObject44.bin"/><Relationship Id="rId5" Type="http://schemas.openxmlformats.org/officeDocument/2006/relationships/image" Target="../media/image55.wmf"/><Relationship Id="rId4" Type="http://schemas.openxmlformats.org/officeDocument/2006/relationships/oleObject" Target="../embeddings/oleObject43.bin"/></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553200" y="6356350"/>
            <a:ext cx="2133600" cy="365125"/>
          </a:xfrm>
          <a:noFill/>
        </p:spPr>
        <p:txBody>
          <a:bodyPr/>
          <a:lstStyle/>
          <a:p>
            <a:fld id="{788E6153-3A5C-4CCB-892F-0E9C74B599B3}" type="slidenum">
              <a:rPr lang="en-US" altLang="en-US">
                <a:solidFill>
                  <a:prstClr val="black">
                    <a:tint val="75000"/>
                  </a:prstClr>
                </a:solidFill>
              </a:rPr>
              <a:pPr/>
              <a:t>1</a:t>
            </a:fld>
            <a:endParaRPr lang="en-US" altLang="en-US" dirty="0">
              <a:solidFill>
                <a:prstClr val="black">
                  <a:tint val="75000"/>
                </a:prstClr>
              </a:solidFill>
            </a:endParaRPr>
          </a:p>
        </p:txBody>
      </p:sp>
      <p:sp>
        <p:nvSpPr>
          <p:cNvPr id="7" name="TextBox 6"/>
          <p:cNvSpPr txBox="1">
            <a:spLocks noChangeArrowheads="1"/>
          </p:cNvSpPr>
          <p:nvPr/>
        </p:nvSpPr>
        <p:spPr>
          <a:xfrm>
            <a:off x="4267769" y="1752600"/>
            <a:ext cx="4572000" cy="2438400"/>
          </a:xfrm>
          <a:prstGeom prst="rect">
            <a:avLst/>
          </a:prstGeom>
        </p:spPr>
        <p:txBody>
          <a:bodyPr vert="horz" lIns="91440" tIns="45720" rIns="91440" bIns="45720" rtlCol="0">
            <a:normAutofit fontScale="92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400" b="1" dirty="0" smtClean="0">
                <a:solidFill>
                  <a:prstClr val="black"/>
                </a:solidFill>
                <a:latin typeface="Arial" pitchFamily="34" charset="0"/>
                <a:cs typeface="Arial" pitchFamily="34" charset="0"/>
              </a:rPr>
              <a:t>C H A P T E R   F O U R</a:t>
            </a:r>
          </a:p>
          <a:p>
            <a:endParaRPr lang="en-US" sz="4000" b="1" dirty="0" smtClean="0">
              <a:solidFill>
                <a:prstClr val="black"/>
              </a:solidFill>
              <a:latin typeface="Arial" pitchFamily="34" charset="0"/>
              <a:cs typeface="Arial" pitchFamily="34" charset="0"/>
            </a:endParaRPr>
          </a:p>
          <a:p>
            <a:pPr algn="ctr"/>
            <a:r>
              <a:rPr lang="en-US" sz="4000" b="1" dirty="0" smtClean="0">
                <a:solidFill>
                  <a:prstClr val="black"/>
                </a:solidFill>
                <a:latin typeface="Arial" pitchFamily="34" charset="0"/>
                <a:cs typeface="Arial" pitchFamily="34" charset="0"/>
              </a:rPr>
              <a:t>Probability and Counting Rules</a:t>
            </a:r>
          </a:p>
          <a:p>
            <a:endParaRPr lang="en-US" sz="2000" dirty="0">
              <a:solidFill>
                <a:prstClr val="black">
                  <a:tint val="75000"/>
                </a:prstClr>
              </a:solidFill>
              <a:latin typeface="Times New Roman" pitchFamily="18" charset="0"/>
              <a:cs typeface="Times New Roman"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1127481"/>
            <a:ext cx="3753934" cy="4603038"/>
          </a:xfrm>
          <a:prstGeom prst="rect">
            <a:avLst/>
          </a:prstGeom>
        </p:spPr>
      </p:pic>
    </p:spTree>
    <p:extLst>
      <p:ext uri="{BB962C8B-B14F-4D97-AF65-F5344CB8AC3E}">
        <p14:creationId xmlns:p14="http://schemas.microsoft.com/office/powerpoint/2010/main" val="2402009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457200" y="457200"/>
            <a:ext cx="8229600" cy="1905000"/>
          </a:xfrm>
        </p:spPr>
        <p:txBody>
          <a:bodyPr/>
          <a:lstStyle/>
          <a:p>
            <a:pPr eaLnBrk="1" hangingPunct="1"/>
            <a:r>
              <a:rPr lang="en-US" smtClean="0"/>
              <a:t>Chapter 4</a:t>
            </a:r>
            <a:br>
              <a:rPr lang="en-US" smtClean="0"/>
            </a:br>
            <a:r>
              <a:rPr lang="en-US" smtClean="0"/>
              <a:t>Probability and Counting Rules</a:t>
            </a:r>
          </a:p>
        </p:txBody>
      </p:sp>
      <p:sp>
        <p:nvSpPr>
          <p:cNvPr id="66563" name="Content Placeholder 2"/>
          <p:cNvSpPr>
            <a:spLocks noGrp="1"/>
          </p:cNvSpPr>
          <p:nvPr>
            <p:ph idx="1"/>
          </p:nvPr>
        </p:nvSpPr>
        <p:spPr>
          <a:xfrm>
            <a:off x="457200" y="3352800"/>
            <a:ext cx="8229600" cy="2514600"/>
          </a:xfrm>
        </p:spPr>
        <p:txBody>
          <a:bodyPr/>
          <a:lstStyle/>
          <a:p>
            <a:pPr eaLnBrk="1" hangingPunct="1">
              <a:buFont typeface="Wingdings" pitchFamily="2" charset="2"/>
              <a:buNone/>
            </a:pPr>
            <a:r>
              <a:rPr lang="en-US" sz="4400" u="sng" dirty="0" smtClean="0"/>
              <a:t>Section 4-1</a:t>
            </a:r>
          </a:p>
          <a:p>
            <a:pPr eaLnBrk="1" hangingPunct="1">
              <a:buFont typeface="Wingdings" pitchFamily="2" charset="2"/>
              <a:buNone/>
            </a:pPr>
            <a:r>
              <a:rPr lang="en-US" sz="3600" dirty="0" smtClean="0"/>
              <a:t>Example 4-3</a:t>
            </a:r>
          </a:p>
          <a:p>
            <a:pPr eaLnBrk="1" hangingPunct="1">
              <a:buFont typeface="Wingdings" pitchFamily="2" charset="2"/>
              <a:buNone/>
            </a:pPr>
            <a:r>
              <a:rPr lang="en-US" sz="3600" dirty="0" smtClean="0"/>
              <a:t>Page #187</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10</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27658063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533400"/>
            <a:ext cx="8229600" cy="685800"/>
          </a:xfrm>
        </p:spPr>
        <p:txBody>
          <a:bodyPr/>
          <a:lstStyle/>
          <a:p>
            <a:pPr eaLnBrk="1" hangingPunct="1"/>
            <a:r>
              <a:rPr lang="en-US" sz="3600" smtClean="0"/>
              <a:t>Example 4-3: Gender of Children</a:t>
            </a:r>
          </a:p>
        </p:txBody>
      </p:sp>
      <p:sp>
        <p:nvSpPr>
          <p:cNvPr id="11267" name="Rectangle 3"/>
          <p:cNvSpPr>
            <a:spLocks noGrp="1" noChangeArrowheads="1"/>
          </p:cNvSpPr>
          <p:nvPr>
            <p:ph type="body" idx="1"/>
          </p:nvPr>
        </p:nvSpPr>
        <p:spPr>
          <a:xfrm>
            <a:off x="609600" y="1371600"/>
            <a:ext cx="8077200" cy="3276600"/>
          </a:xfrm>
        </p:spPr>
        <p:txBody>
          <a:bodyPr/>
          <a:lstStyle/>
          <a:p>
            <a:pPr marL="0" indent="0" eaLnBrk="1" hangingPunct="1">
              <a:buFont typeface="Wingdings" pitchFamily="2" charset="2"/>
              <a:buNone/>
            </a:pPr>
            <a:r>
              <a:rPr lang="en-US" sz="2800" dirty="0" smtClean="0"/>
              <a:t>Find the sample space for the gender of the children if a family has three children. Use B for boy and G for girl.</a:t>
            </a:r>
          </a:p>
          <a:p>
            <a:pPr marL="0" indent="0" eaLnBrk="1" hangingPunct="1">
              <a:buFont typeface="Wingdings" pitchFamily="2" charset="2"/>
              <a:buNone/>
            </a:pPr>
            <a:endParaRPr lang="en-US" sz="2800" dirty="0" smtClean="0"/>
          </a:p>
          <a:p>
            <a:pPr marL="0" indent="0" eaLnBrk="1" hangingPunct="1">
              <a:buFont typeface="Wingdings" pitchFamily="2" charset="2"/>
              <a:buNone/>
            </a:pPr>
            <a:r>
              <a:rPr lang="en-US" sz="2800" dirty="0" smtClean="0"/>
              <a:t>BBB  BBG  BGB  GBB  GGG  GGB  GBG  BGG</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11</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1671729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457200" y="457200"/>
            <a:ext cx="8229600" cy="1905000"/>
          </a:xfrm>
        </p:spPr>
        <p:txBody>
          <a:bodyPr/>
          <a:lstStyle/>
          <a:p>
            <a:pPr eaLnBrk="1" hangingPunct="1"/>
            <a:r>
              <a:rPr lang="en-US" smtClean="0"/>
              <a:t>Chapter 4</a:t>
            </a:r>
            <a:br>
              <a:rPr lang="en-US" smtClean="0"/>
            </a:br>
            <a:r>
              <a:rPr lang="en-US" smtClean="0"/>
              <a:t>Probability and Counting Rules</a:t>
            </a:r>
          </a:p>
        </p:txBody>
      </p:sp>
      <p:sp>
        <p:nvSpPr>
          <p:cNvPr id="66563" name="Content Placeholder 2"/>
          <p:cNvSpPr>
            <a:spLocks noGrp="1"/>
          </p:cNvSpPr>
          <p:nvPr>
            <p:ph idx="1"/>
          </p:nvPr>
        </p:nvSpPr>
        <p:spPr>
          <a:xfrm>
            <a:off x="457200" y="3352800"/>
            <a:ext cx="8229600" cy="2514600"/>
          </a:xfrm>
        </p:spPr>
        <p:txBody>
          <a:bodyPr/>
          <a:lstStyle/>
          <a:p>
            <a:pPr eaLnBrk="1" hangingPunct="1">
              <a:buFont typeface="Wingdings" pitchFamily="2" charset="2"/>
              <a:buNone/>
            </a:pPr>
            <a:r>
              <a:rPr lang="en-US" sz="4400" u="sng" dirty="0" smtClean="0"/>
              <a:t>Section 4-1</a:t>
            </a:r>
          </a:p>
          <a:p>
            <a:pPr eaLnBrk="1" hangingPunct="1">
              <a:buFont typeface="Wingdings" pitchFamily="2" charset="2"/>
              <a:buNone/>
            </a:pPr>
            <a:r>
              <a:rPr lang="en-US" sz="3600" dirty="0" smtClean="0"/>
              <a:t>Example 4-4</a:t>
            </a:r>
          </a:p>
          <a:p>
            <a:pPr eaLnBrk="1" hangingPunct="1">
              <a:buFont typeface="Wingdings" pitchFamily="2" charset="2"/>
              <a:buNone/>
            </a:pPr>
            <a:r>
              <a:rPr lang="en-US" sz="3600" dirty="0" smtClean="0"/>
              <a:t>Page #188</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12</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32918726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381000"/>
            <a:ext cx="8229600" cy="685800"/>
          </a:xfrm>
        </p:spPr>
        <p:txBody>
          <a:bodyPr/>
          <a:lstStyle/>
          <a:p>
            <a:pPr eaLnBrk="1" hangingPunct="1"/>
            <a:r>
              <a:rPr lang="en-US" sz="3600" smtClean="0"/>
              <a:t>Example 4-4: Gender of Children</a:t>
            </a:r>
          </a:p>
        </p:txBody>
      </p:sp>
      <p:sp>
        <p:nvSpPr>
          <p:cNvPr id="48131" name="Rectangle 3"/>
          <p:cNvSpPr>
            <a:spLocks noGrp="1" noChangeArrowheads="1"/>
          </p:cNvSpPr>
          <p:nvPr>
            <p:ph type="body" idx="1"/>
          </p:nvPr>
        </p:nvSpPr>
        <p:spPr>
          <a:xfrm>
            <a:off x="533400" y="1066800"/>
            <a:ext cx="8077200" cy="914400"/>
          </a:xfrm>
        </p:spPr>
        <p:txBody>
          <a:bodyPr/>
          <a:lstStyle/>
          <a:p>
            <a:pPr marL="0" indent="0" eaLnBrk="1" hangingPunct="1">
              <a:buFont typeface="Wingdings" pitchFamily="2" charset="2"/>
              <a:buNone/>
            </a:pPr>
            <a:r>
              <a:rPr lang="en-US" sz="2800" smtClean="0"/>
              <a:t>Use a tree diagram to find the sample space for the gender of three children in a family.</a:t>
            </a:r>
          </a:p>
        </p:txBody>
      </p:sp>
      <p:cxnSp>
        <p:nvCxnSpPr>
          <p:cNvPr id="11" name="Straight Connector 10"/>
          <p:cNvCxnSpPr>
            <a:cxnSpLocks noChangeShapeType="1"/>
          </p:cNvCxnSpPr>
          <p:nvPr/>
        </p:nvCxnSpPr>
        <p:spPr bwMode="auto">
          <a:xfrm flipV="1">
            <a:off x="609600" y="3200400"/>
            <a:ext cx="1600200" cy="990600"/>
          </a:xfrm>
          <a:prstGeom prst="line">
            <a:avLst/>
          </a:prstGeom>
          <a:noFill/>
          <a:ln w="9525" algn="ctr">
            <a:solidFill>
              <a:schemeClr val="tx1"/>
            </a:solidFill>
            <a:round/>
            <a:headEnd/>
            <a:tailEnd/>
          </a:ln>
        </p:spPr>
      </p:cxnSp>
      <p:cxnSp>
        <p:nvCxnSpPr>
          <p:cNvPr id="12" name="Straight Connector 11"/>
          <p:cNvCxnSpPr>
            <a:cxnSpLocks noChangeShapeType="1"/>
          </p:cNvCxnSpPr>
          <p:nvPr/>
        </p:nvCxnSpPr>
        <p:spPr bwMode="auto">
          <a:xfrm>
            <a:off x="609600" y="4191000"/>
            <a:ext cx="1600200" cy="1066800"/>
          </a:xfrm>
          <a:prstGeom prst="line">
            <a:avLst/>
          </a:prstGeom>
          <a:noFill/>
          <a:ln w="9525" algn="ctr">
            <a:solidFill>
              <a:schemeClr val="tx1"/>
            </a:solidFill>
            <a:round/>
            <a:headEnd/>
            <a:tailEnd/>
          </a:ln>
        </p:spPr>
      </p:cxnSp>
      <p:sp>
        <p:nvSpPr>
          <p:cNvPr id="14" name="TextBox 13"/>
          <p:cNvSpPr txBox="1">
            <a:spLocks noChangeArrowheads="1"/>
          </p:cNvSpPr>
          <p:nvPr/>
        </p:nvSpPr>
        <p:spPr bwMode="auto">
          <a:xfrm>
            <a:off x="2187575" y="2860675"/>
            <a:ext cx="388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sz="2400" smtClean="0">
                <a:solidFill>
                  <a:srgbClr val="000000"/>
                </a:solidFill>
              </a:rPr>
              <a:t>B</a:t>
            </a:r>
          </a:p>
        </p:txBody>
      </p:sp>
      <p:sp>
        <p:nvSpPr>
          <p:cNvPr id="21" name="TextBox 20"/>
          <p:cNvSpPr txBox="1">
            <a:spLocks noChangeArrowheads="1"/>
          </p:cNvSpPr>
          <p:nvPr/>
        </p:nvSpPr>
        <p:spPr bwMode="auto">
          <a:xfrm>
            <a:off x="2166938" y="5029200"/>
            <a:ext cx="4238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sz="2400" smtClean="0">
                <a:solidFill>
                  <a:srgbClr val="000000"/>
                </a:solidFill>
              </a:rPr>
              <a:t>G</a:t>
            </a:r>
          </a:p>
        </p:txBody>
      </p:sp>
      <p:sp>
        <p:nvSpPr>
          <p:cNvPr id="34" name="TextBox 33"/>
          <p:cNvSpPr txBox="1">
            <a:spLocks noChangeArrowheads="1"/>
          </p:cNvSpPr>
          <p:nvPr/>
        </p:nvSpPr>
        <p:spPr bwMode="auto">
          <a:xfrm>
            <a:off x="4852988" y="4551363"/>
            <a:ext cx="390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sz="2400" smtClean="0">
                <a:solidFill>
                  <a:srgbClr val="000000"/>
                </a:solidFill>
              </a:rPr>
              <a:t>B</a:t>
            </a:r>
          </a:p>
        </p:txBody>
      </p:sp>
      <p:sp>
        <p:nvSpPr>
          <p:cNvPr id="35" name="TextBox 34"/>
          <p:cNvSpPr txBox="1">
            <a:spLocks noChangeArrowheads="1"/>
          </p:cNvSpPr>
          <p:nvPr/>
        </p:nvSpPr>
        <p:spPr bwMode="auto">
          <a:xfrm>
            <a:off x="4833938" y="5567363"/>
            <a:ext cx="4238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sz="2400" smtClean="0">
                <a:solidFill>
                  <a:srgbClr val="000000"/>
                </a:solidFill>
              </a:rPr>
              <a:t>G</a:t>
            </a:r>
          </a:p>
        </p:txBody>
      </p:sp>
      <p:cxnSp>
        <p:nvCxnSpPr>
          <p:cNvPr id="36" name="Straight Connector 35"/>
          <p:cNvCxnSpPr>
            <a:cxnSpLocks noChangeShapeType="1"/>
            <a:endCxn id="34" idx="1"/>
          </p:cNvCxnSpPr>
          <p:nvPr/>
        </p:nvCxnSpPr>
        <p:spPr bwMode="auto">
          <a:xfrm flipV="1">
            <a:off x="2514600" y="4781550"/>
            <a:ext cx="2338388" cy="552450"/>
          </a:xfrm>
          <a:prstGeom prst="line">
            <a:avLst/>
          </a:prstGeom>
          <a:noFill/>
          <a:ln w="9525" algn="ctr">
            <a:solidFill>
              <a:schemeClr val="tx1"/>
            </a:solidFill>
            <a:round/>
            <a:headEnd/>
            <a:tailEnd/>
          </a:ln>
        </p:spPr>
      </p:cxnSp>
      <p:cxnSp>
        <p:nvCxnSpPr>
          <p:cNvPr id="37" name="Straight Connector 36"/>
          <p:cNvCxnSpPr>
            <a:cxnSpLocks noChangeShapeType="1"/>
          </p:cNvCxnSpPr>
          <p:nvPr/>
        </p:nvCxnSpPr>
        <p:spPr bwMode="auto">
          <a:xfrm>
            <a:off x="2514600" y="5334000"/>
            <a:ext cx="2347913" cy="471488"/>
          </a:xfrm>
          <a:prstGeom prst="line">
            <a:avLst/>
          </a:prstGeom>
          <a:noFill/>
          <a:ln w="9525" algn="ctr">
            <a:solidFill>
              <a:schemeClr val="tx1"/>
            </a:solidFill>
            <a:round/>
            <a:headEnd/>
            <a:tailEnd/>
          </a:ln>
        </p:spPr>
      </p:cxnSp>
      <p:sp>
        <p:nvSpPr>
          <p:cNvPr id="59" name="TextBox 58"/>
          <p:cNvSpPr txBox="1">
            <a:spLocks noChangeArrowheads="1"/>
          </p:cNvSpPr>
          <p:nvPr/>
        </p:nvSpPr>
        <p:spPr bwMode="auto">
          <a:xfrm>
            <a:off x="6759575" y="4205288"/>
            <a:ext cx="3889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sz="2400" smtClean="0">
                <a:solidFill>
                  <a:srgbClr val="000000"/>
                </a:solidFill>
              </a:rPr>
              <a:t>B</a:t>
            </a:r>
          </a:p>
        </p:txBody>
      </p:sp>
      <p:sp>
        <p:nvSpPr>
          <p:cNvPr id="60" name="TextBox 59"/>
          <p:cNvSpPr txBox="1">
            <a:spLocks noChangeArrowheads="1"/>
          </p:cNvSpPr>
          <p:nvPr/>
        </p:nvSpPr>
        <p:spPr bwMode="auto">
          <a:xfrm>
            <a:off x="6724650" y="4756150"/>
            <a:ext cx="423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sz="2400" smtClean="0">
                <a:solidFill>
                  <a:srgbClr val="000000"/>
                </a:solidFill>
              </a:rPr>
              <a:t>G</a:t>
            </a:r>
          </a:p>
        </p:txBody>
      </p:sp>
      <p:cxnSp>
        <p:nvCxnSpPr>
          <p:cNvPr id="61" name="Straight Connector 60"/>
          <p:cNvCxnSpPr>
            <a:cxnSpLocks noChangeShapeType="1"/>
          </p:cNvCxnSpPr>
          <p:nvPr/>
        </p:nvCxnSpPr>
        <p:spPr bwMode="auto">
          <a:xfrm flipV="1">
            <a:off x="5167313" y="4454525"/>
            <a:ext cx="1600200" cy="309563"/>
          </a:xfrm>
          <a:prstGeom prst="line">
            <a:avLst/>
          </a:prstGeom>
          <a:noFill/>
          <a:ln w="9525" algn="ctr">
            <a:solidFill>
              <a:schemeClr val="tx1"/>
            </a:solidFill>
            <a:round/>
            <a:headEnd/>
            <a:tailEnd/>
          </a:ln>
        </p:spPr>
      </p:cxnSp>
      <p:cxnSp>
        <p:nvCxnSpPr>
          <p:cNvPr id="62" name="Straight Connector 61"/>
          <p:cNvCxnSpPr>
            <a:cxnSpLocks noChangeShapeType="1"/>
          </p:cNvCxnSpPr>
          <p:nvPr/>
        </p:nvCxnSpPr>
        <p:spPr bwMode="auto">
          <a:xfrm>
            <a:off x="5167313" y="4764088"/>
            <a:ext cx="1600200" cy="223837"/>
          </a:xfrm>
          <a:prstGeom prst="line">
            <a:avLst/>
          </a:prstGeom>
          <a:noFill/>
          <a:ln w="9525" algn="ctr">
            <a:solidFill>
              <a:schemeClr val="tx1"/>
            </a:solidFill>
            <a:round/>
            <a:headEnd/>
            <a:tailEnd/>
          </a:ln>
        </p:spPr>
      </p:cxnSp>
      <p:sp>
        <p:nvSpPr>
          <p:cNvPr id="63" name="TextBox 62"/>
          <p:cNvSpPr txBox="1">
            <a:spLocks noChangeArrowheads="1"/>
          </p:cNvSpPr>
          <p:nvPr/>
        </p:nvSpPr>
        <p:spPr bwMode="auto">
          <a:xfrm>
            <a:off x="6772275" y="5311775"/>
            <a:ext cx="390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sz="2400" smtClean="0">
                <a:solidFill>
                  <a:srgbClr val="000000"/>
                </a:solidFill>
              </a:rPr>
              <a:t>B</a:t>
            </a:r>
          </a:p>
        </p:txBody>
      </p:sp>
      <p:sp>
        <p:nvSpPr>
          <p:cNvPr id="64" name="TextBox 63"/>
          <p:cNvSpPr txBox="1">
            <a:spLocks noChangeArrowheads="1"/>
          </p:cNvSpPr>
          <p:nvPr/>
        </p:nvSpPr>
        <p:spPr bwMode="auto">
          <a:xfrm>
            <a:off x="6738938" y="5862638"/>
            <a:ext cx="4238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sz="2400" smtClean="0">
                <a:solidFill>
                  <a:srgbClr val="000000"/>
                </a:solidFill>
              </a:rPr>
              <a:t>G</a:t>
            </a:r>
          </a:p>
        </p:txBody>
      </p:sp>
      <p:cxnSp>
        <p:nvCxnSpPr>
          <p:cNvPr id="65" name="Straight Connector 64"/>
          <p:cNvCxnSpPr>
            <a:cxnSpLocks noChangeShapeType="1"/>
          </p:cNvCxnSpPr>
          <p:nvPr/>
        </p:nvCxnSpPr>
        <p:spPr bwMode="auto">
          <a:xfrm flipV="1">
            <a:off x="5181600" y="5561013"/>
            <a:ext cx="1600200" cy="309562"/>
          </a:xfrm>
          <a:prstGeom prst="line">
            <a:avLst/>
          </a:prstGeom>
          <a:noFill/>
          <a:ln w="9525" algn="ctr">
            <a:solidFill>
              <a:schemeClr val="tx1"/>
            </a:solidFill>
            <a:round/>
            <a:headEnd/>
            <a:tailEnd/>
          </a:ln>
        </p:spPr>
      </p:cxnSp>
      <p:cxnSp>
        <p:nvCxnSpPr>
          <p:cNvPr id="66" name="Straight Connector 65"/>
          <p:cNvCxnSpPr>
            <a:cxnSpLocks noChangeShapeType="1"/>
          </p:cNvCxnSpPr>
          <p:nvPr/>
        </p:nvCxnSpPr>
        <p:spPr bwMode="auto">
          <a:xfrm>
            <a:off x="5181600" y="5870575"/>
            <a:ext cx="1600200" cy="223838"/>
          </a:xfrm>
          <a:prstGeom prst="line">
            <a:avLst/>
          </a:prstGeom>
          <a:noFill/>
          <a:ln w="9525" algn="ctr">
            <a:solidFill>
              <a:schemeClr val="tx1"/>
            </a:solidFill>
            <a:round/>
            <a:headEnd/>
            <a:tailEnd/>
          </a:ln>
        </p:spPr>
      </p:cxnSp>
      <p:sp>
        <p:nvSpPr>
          <p:cNvPr id="67" name="TextBox 66"/>
          <p:cNvSpPr txBox="1">
            <a:spLocks noChangeArrowheads="1"/>
          </p:cNvSpPr>
          <p:nvPr/>
        </p:nvSpPr>
        <p:spPr bwMode="auto">
          <a:xfrm>
            <a:off x="6745288" y="1955800"/>
            <a:ext cx="390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sz="2400" smtClean="0">
                <a:solidFill>
                  <a:srgbClr val="000000"/>
                </a:solidFill>
              </a:rPr>
              <a:t>B</a:t>
            </a:r>
          </a:p>
        </p:txBody>
      </p:sp>
      <p:sp>
        <p:nvSpPr>
          <p:cNvPr id="68" name="TextBox 67"/>
          <p:cNvSpPr txBox="1">
            <a:spLocks noChangeArrowheads="1"/>
          </p:cNvSpPr>
          <p:nvPr/>
        </p:nvSpPr>
        <p:spPr bwMode="auto">
          <a:xfrm>
            <a:off x="6711950" y="2508250"/>
            <a:ext cx="4238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sz="2400" smtClean="0">
                <a:solidFill>
                  <a:srgbClr val="000000"/>
                </a:solidFill>
              </a:rPr>
              <a:t>G</a:t>
            </a:r>
          </a:p>
        </p:txBody>
      </p:sp>
      <p:cxnSp>
        <p:nvCxnSpPr>
          <p:cNvPr id="69" name="Straight Connector 68"/>
          <p:cNvCxnSpPr>
            <a:cxnSpLocks noChangeShapeType="1"/>
          </p:cNvCxnSpPr>
          <p:nvPr/>
        </p:nvCxnSpPr>
        <p:spPr bwMode="auto">
          <a:xfrm flipV="1">
            <a:off x="5154613" y="2205038"/>
            <a:ext cx="1600200" cy="309562"/>
          </a:xfrm>
          <a:prstGeom prst="line">
            <a:avLst/>
          </a:prstGeom>
          <a:noFill/>
          <a:ln w="9525" algn="ctr">
            <a:solidFill>
              <a:schemeClr val="tx1"/>
            </a:solidFill>
            <a:round/>
            <a:headEnd/>
            <a:tailEnd/>
          </a:ln>
        </p:spPr>
      </p:cxnSp>
      <p:cxnSp>
        <p:nvCxnSpPr>
          <p:cNvPr id="70" name="Straight Connector 69"/>
          <p:cNvCxnSpPr>
            <a:cxnSpLocks noChangeShapeType="1"/>
          </p:cNvCxnSpPr>
          <p:nvPr/>
        </p:nvCxnSpPr>
        <p:spPr bwMode="auto">
          <a:xfrm>
            <a:off x="5154613" y="2514600"/>
            <a:ext cx="1600200" cy="223838"/>
          </a:xfrm>
          <a:prstGeom prst="line">
            <a:avLst/>
          </a:prstGeom>
          <a:noFill/>
          <a:ln w="9525" algn="ctr">
            <a:solidFill>
              <a:schemeClr val="tx1"/>
            </a:solidFill>
            <a:round/>
            <a:headEnd/>
            <a:tailEnd/>
          </a:ln>
        </p:spPr>
      </p:cxnSp>
      <p:sp>
        <p:nvSpPr>
          <p:cNvPr id="71" name="TextBox 70"/>
          <p:cNvSpPr txBox="1">
            <a:spLocks noChangeArrowheads="1"/>
          </p:cNvSpPr>
          <p:nvPr/>
        </p:nvSpPr>
        <p:spPr bwMode="auto">
          <a:xfrm>
            <a:off x="6751638" y="3068638"/>
            <a:ext cx="390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sz="2400" smtClean="0">
                <a:solidFill>
                  <a:srgbClr val="000000"/>
                </a:solidFill>
              </a:rPr>
              <a:t>B</a:t>
            </a:r>
          </a:p>
        </p:txBody>
      </p:sp>
      <p:sp>
        <p:nvSpPr>
          <p:cNvPr id="72" name="TextBox 71"/>
          <p:cNvSpPr txBox="1">
            <a:spLocks noChangeArrowheads="1"/>
          </p:cNvSpPr>
          <p:nvPr/>
        </p:nvSpPr>
        <p:spPr bwMode="auto">
          <a:xfrm>
            <a:off x="6718300" y="3621088"/>
            <a:ext cx="4238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sz="2400" smtClean="0">
                <a:solidFill>
                  <a:srgbClr val="000000"/>
                </a:solidFill>
              </a:rPr>
              <a:t>G</a:t>
            </a:r>
          </a:p>
        </p:txBody>
      </p:sp>
      <p:cxnSp>
        <p:nvCxnSpPr>
          <p:cNvPr id="73" name="Straight Connector 72"/>
          <p:cNvCxnSpPr>
            <a:cxnSpLocks noChangeShapeType="1"/>
          </p:cNvCxnSpPr>
          <p:nvPr/>
        </p:nvCxnSpPr>
        <p:spPr bwMode="auto">
          <a:xfrm flipV="1">
            <a:off x="5160963" y="3317875"/>
            <a:ext cx="1600200" cy="309563"/>
          </a:xfrm>
          <a:prstGeom prst="line">
            <a:avLst/>
          </a:prstGeom>
          <a:noFill/>
          <a:ln w="9525" algn="ctr">
            <a:solidFill>
              <a:schemeClr val="tx1"/>
            </a:solidFill>
            <a:round/>
            <a:headEnd/>
            <a:tailEnd/>
          </a:ln>
        </p:spPr>
      </p:cxnSp>
      <p:cxnSp>
        <p:nvCxnSpPr>
          <p:cNvPr id="74" name="Straight Connector 73"/>
          <p:cNvCxnSpPr>
            <a:cxnSpLocks noChangeShapeType="1"/>
          </p:cNvCxnSpPr>
          <p:nvPr/>
        </p:nvCxnSpPr>
        <p:spPr bwMode="auto">
          <a:xfrm>
            <a:off x="5160963" y="3627438"/>
            <a:ext cx="1600200" cy="223837"/>
          </a:xfrm>
          <a:prstGeom prst="line">
            <a:avLst/>
          </a:prstGeom>
          <a:noFill/>
          <a:ln w="9525" algn="ctr">
            <a:solidFill>
              <a:schemeClr val="tx1"/>
            </a:solidFill>
            <a:round/>
            <a:headEnd/>
            <a:tailEnd/>
          </a:ln>
        </p:spPr>
      </p:cxnSp>
      <p:sp>
        <p:nvSpPr>
          <p:cNvPr id="86" name="TextBox 85"/>
          <p:cNvSpPr txBox="1">
            <a:spLocks noChangeArrowheads="1"/>
          </p:cNvSpPr>
          <p:nvPr/>
        </p:nvSpPr>
        <p:spPr bwMode="auto">
          <a:xfrm>
            <a:off x="4852988" y="2327275"/>
            <a:ext cx="390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sz="2400" smtClean="0">
                <a:solidFill>
                  <a:srgbClr val="000000"/>
                </a:solidFill>
              </a:rPr>
              <a:t>B</a:t>
            </a:r>
          </a:p>
        </p:txBody>
      </p:sp>
      <p:sp>
        <p:nvSpPr>
          <p:cNvPr id="87" name="TextBox 86"/>
          <p:cNvSpPr txBox="1">
            <a:spLocks noChangeArrowheads="1"/>
          </p:cNvSpPr>
          <p:nvPr/>
        </p:nvSpPr>
        <p:spPr bwMode="auto">
          <a:xfrm>
            <a:off x="4833938" y="3343275"/>
            <a:ext cx="4238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sz="2400" smtClean="0">
                <a:solidFill>
                  <a:srgbClr val="000000"/>
                </a:solidFill>
              </a:rPr>
              <a:t>G</a:t>
            </a:r>
          </a:p>
        </p:txBody>
      </p:sp>
      <p:cxnSp>
        <p:nvCxnSpPr>
          <p:cNvPr id="88" name="Straight Connector 87"/>
          <p:cNvCxnSpPr>
            <a:cxnSpLocks noChangeShapeType="1"/>
            <a:endCxn id="86" idx="1"/>
          </p:cNvCxnSpPr>
          <p:nvPr/>
        </p:nvCxnSpPr>
        <p:spPr bwMode="auto">
          <a:xfrm flipV="1">
            <a:off x="2514600" y="2559050"/>
            <a:ext cx="2338388" cy="550863"/>
          </a:xfrm>
          <a:prstGeom prst="line">
            <a:avLst/>
          </a:prstGeom>
          <a:noFill/>
          <a:ln w="9525" algn="ctr">
            <a:solidFill>
              <a:schemeClr val="tx1"/>
            </a:solidFill>
            <a:round/>
            <a:headEnd/>
            <a:tailEnd/>
          </a:ln>
        </p:spPr>
      </p:cxnSp>
      <p:cxnSp>
        <p:nvCxnSpPr>
          <p:cNvPr id="89" name="Straight Connector 88"/>
          <p:cNvCxnSpPr>
            <a:cxnSpLocks noChangeShapeType="1"/>
          </p:cNvCxnSpPr>
          <p:nvPr/>
        </p:nvCxnSpPr>
        <p:spPr bwMode="auto">
          <a:xfrm>
            <a:off x="2514600" y="3109913"/>
            <a:ext cx="2347913" cy="471487"/>
          </a:xfrm>
          <a:prstGeom prst="line">
            <a:avLst/>
          </a:prstGeom>
          <a:noFill/>
          <a:ln w="9525" algn="ctr">
            <a:solidFill>
              <a:schemeClr val="tx1"/>
            </a:solidFill>
            <a:round/>
            <a:headEnd/>
            <a:tailEnd/>
          </a:ln>
        </p:spPr>
      </p:cxnSp>
      <p:sp>
        <p:nvSpPr>
          <p:cNvPr id="96" name="TextBox 95"/>
          <p:cNvSpPr txBox="1">
            <a:spLocks noChangeArrowheads="1"/>
          </p:cNvSpPr>
          <p:nvPr/>
        </p:nvSpPr>
        <p:spPr bwMode="auto">
          <a:xfrm>
            <a:off x="7467600" y="1828800"/>
            <a:ext cx="901700" cy="453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lnSpc>
                <a:spcPts val="4400"/>
              </a:lnSpc>
              <a:spcBef>
                <a:spcPct val="0"/>
              </a:spcBef>
              <a:spcAft>
                <a:spcPct val="0"/>
              </a:spcAft>
            </a:pPr>
            <a:r>
              <a:rPr lang="en-US" sz="2400" smtClean="0">
                <a:solidFill>
                  <a:srgbClr val="000000"/>
                </a:solidFill>
              </a:rPr>
              <a:t>BBB</a:t>
            </a:r>
          </a:p>
          <a:p>
            <a:pPr eaLnBrk="0" fontAlgn="base" hangingPunct="0">
              <a:lnSpc>
                <a:spcPts val="4400"/>
              </a:lnSpc>
              <a:spcBef>
                <a:spcPct val="0"/>
              </a:spcBef>
              <a:spcAft>
                <a:spcPct val="0"/>
              </a:spcAft>
            </a:pPr>
            <a:r>
              <a:rPr lang="en-US" sz="2400" smtClean="0">
                <a:solidFill>
                  <a:srgbClr val="000000"/>
                </a:solidFill>
              </a:rPr>
              <a:t>BBG</a:t>
            </a:r>
          </a:p>
          <a:p>
            <a:pPr eaLnBrk="0" fontAlgn="base" hangingPunct="0">
              <a:lnSpc>
                <a:spcPts val="4400"/>
              </a:lnSpc>
              <a:spcBef>
                <a:spcPct val="0"/>
              </a:spcBef>
              <a:spcAft>
                <a:spcPct val="0"/>
              </a:spcAft>
            </a:pPr>
            <a:r>
              <a:rPr lang="en-US" sz="2400" smtClean="0">
                <a:solidFill>
                  <a:srgbClr val="000000"/>
                </a:solidFill>
              </a:rPr>
              <a:t>BGB</a:t>
            </a:r>
          </a:p>
          <a:p>
            <a:pPr eaLnBrk="0" fontAlgn="base" hangingPunct="0">
              <a:lnSpc>
                <a:spcPts val="4400"/>
              </a:lnSpc>
              <a:spcBef>
                <a:spcPct val="0"/>
              </a:spcBef>
              <a:spcAft>
                <a:spcPct val="0"/>
              </a:spcAft>
            </a:pPr>
            <a:r>
              <a:rPr lang="en-US" sz="2400" smtClean="0">
                <a:solidFill>
                  <a:srgbClr val="000000"/>
                </a:solidFill>
              </a:rPr>
              <a:t>BGG</a:t>
            </a:r>
          </a:p>
          <a:p>
            <a:pPr eaLnBrk="0" fontAlgn="base" hangingPunct="0">
              <a:lnSpc>
                <a:spcPts val="4400"/>
              </a:lnSpc>
              <a:spcBef>
                <a:spcPct val="0"/>
              </a:spcBef>
              <a:spcAft>
                <a:spcPct val="0"/>
              </a:spcAft>
            </a:pPr>
            <a:r>
              <a:rPr lang="en-US" sz="2400" smtClean="0">
                <a:solidFill>
                  <a:srgbClr val="000000"/>
                </a:solidFill>
              </a:rPr>
              <a:t>GBB</a:t>
            </a:r>
          </a:p>
          <a:p>
            <a:pPr eaLnBrk="0" fontAlgn="base" hangingPunct="0">
              <a:lnSpc>
                <a:spcPts val="4400"/>
              </a:lnSpc>
              <a:spcBef>
                <a:spcPct val="0"/>
              </a:spcBef>
              <a:spcAft>
                <a:spcPct val="0"/>
              </a:spcAft>
            </a:pPr>
            <a:r>
              <a:rPr lang="en-US" sz="2400" smtClean="0">
                <a:solidFill>
                  <a:srgbClr val="000000"/>
                </a:solidFill>
              </a:rPr>
              <a:t>GBG</a:t>
            </a:r>
            <a:br>
              <a:rPr lang="en-US" sz="2400" smtClean="0">
                <a:solidFill>
                  <a:srgbClr val="000000"/>
                </a:solidFill>
              </a:rPr>
            </a:br>
            <a:r>
              <a:rPr lang="en-US" sz="2400" smtClean="0">
                <a:solidFill>
                  <a:srgbClr val="000000"/>
                </a:solidFill>
              </a:rPr>
              <a:t>GGB</a:t>
            </a:r>
            <a:br>
              <a:rPr lang="en-US" sz="2400" smtClean="0">
                <a:solidFill>
                  <a:srgbClr val="000000"/>
                </a:solidFill>
              </a:rPr>
            </a:br>
            <a:r>
              <a:rPr lang="en-US" sz="2400" smtClean="0">
                <a:solidFill>
                  <a:srgbClr val="000000"/>
                </a:solidFill>
              </a:rPr>
              <a:t>GGG</a:t>
            </a:r>
          </a:p>
        </p:txBody>
      </p:sp>
      <p:sp>
        <p:nvSpPr>
          <p:cNvPr id="38"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13</a:t>
            </a:fld>
            <a:endParaRPr lang="en-US" dirty="0" smtClean="0">
              <a:solidFill>
                <a:srgbClr val="000000"/>
              </a:solidFill>
              <a:latin typeface="Arial Black" pitchFamily="34" charset="0"/>
            </a:endParaRPr>
          </a:p>
        </p:txBody>
      </p:sp>
      <p:sp>
        <p:nvSpPr>
          <p:cNvPr id="39"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50805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2"/>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1" grpId="0"/>
      <p:bldP spid="34" grpId="0"/>
      <p:bldP spid="35" grpId="0"/>
      <p:bldP spid="86" grpId="0"/>
      <p:bldP spid="87" grpId="0"/>
      <p:bldP spid="9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304800"/>
            <a:ext cx="8229600" cy="990600"/>
          </a:xfrm>
        </p:spPr>
        <p:txBody>
          <a:bodyPr/>
          <a:lstStyle/>
          <a:p>
            <a:pPr eaLnBrk="1" hangingPunct="1"/>
            <a:r>
              <a:rPr lang="en-US" sz="4000" smtClean="0"/>
              <a:t>Sample Spaces and Probability</a:t>
            </a:r>
          </a:p>
        </p:txBody>
      </p:sp>
      <p:sp>
        <p:nvSpPr>
          <p:cNvPr id="58371" name="Rectangle 3"/>
          <p:cNvSpPr>
            <a:spLocks noGrp="1" noChangeArrowheads="1"/>
          </p:cNvSpPr>
          <p:nvPr>
            <p:ph type="body" idx="1"/>
          </p:nvPr>
        </p:nvSpPr>
        <p:spPr>
          <a:xfrm>
            <a:off x="381000" y="1219200"/>
            <a:ext cx="8077200" cy="4572000"/>
          </a:xfrm>
        </p:spPr>
        <p:txBody>
          <a:bodyPr/>
          <a:lstStyle/>
          <a:p>
            <a:pPr marL="0" indent="0" eaLnBrk="1" hangingPunct="1">
              <a:buFont typeface="Wingdings" pitchFamily="2" charset="2"/>
              <a:buNone/>
              <a:defRPr/>
            </a:pPr>
            <a:r>
              <a:rPr lang="en-US" sz="3600" dirty="0" smtClean="0"/>
              <a:t>There are three basic interpretations of probability:</a:t>
            </a:r>
          </a:p>
          <a:p>
            <a:pPr marL="0" indent="0" eaLnBrk="1" hangingPunct="1">
              <a:spcBef>
                <a:spcPct val="100000"/>
              </a:spcBef>
              <a:defRPr/>
            </a:pPr>
            <a:r>
              <a:rPr lang="en-US" sz="3600" b="1" dirty="0" smtClean="0">
                <a:solidFill>
                  <a:srgbClr val="000099"/>
                </a:solidFill>
                <a:effectLst>
                  <a:outerShdw blurRad="38100" dist="38100" dir="2700000" algn="tl">
                    <a:srgbClr val="C0C0C0"/>
                  </a:outerShdw>
                </a:effectLst>
              </a:rPr>
              <a:t>Classical probability</a:t>
            </a:r>
          </a:p>
          <a:p>
            <a:pPr marL="0" indent="0" eaLnBrk="1" hangingPunct="1">
              <a:spcBef>
                <a:spcPct val="100000"/>
              </a:spcBef>
              <a:defRPr/>
            </a:pPr>
            <a:r>
              <a:rPr lang="en-US" sz="3600" b="1" dirty="0" smtClean="0">
                <a:effectLst>
                  <a:outerShdw blurRad="38100" dist="38100" dir="2700000" algn="tl">
                    <a:srgbClr val="C0C0C0"/>
                  </a:outerShdw>
                </a:effectLst>
              </a:rPr>
              <a:t>Empirical probability</a:t>
            </a:r>
          </a:p>
          <a:p>
            <a:pPr marL="0" indent="0" eaLnBrk="1" hangingPunct="1">
              <a:spcBef>
                <a:spcPct val="100000"/>
              </a:spcBef>
              <a:defRPr/>
            </a:pPr>
            <a:r>
              <a:rPr lang="en-US" sz="3600" b="1" dirty="0" smtClean="0">
                <a:effectLst>
                  <a:outerShdw blurRad="38100" dist="38100" dir="2700000" algn="tl">
                    <a:srgbClr val="C0C0C0"/>
                  </a:outerShdw>
                </a:effectLst>
              </a:rPr>
              <a:t>Subjective probability</a:t>
            </a:r>
          </a:p>
        </p:txBody>
      </p:sp>
      <p:sp>
        <p:nvSpPr>
          <p:cNvPr id="5"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14</a:t>
            </a:fld>
            <a:endParaRPr lang="en-US" dirty="0" smtClean="0">
              <a:solidFill>
                <a:srgbClr val="000000"/>
              </a:solidFill>
              <a:latin typeface="Arial Black" pitchFamily="34" charset="0"/>
            </a:endParaRPr>
          </a:p>
        </p:txBody>
      </p:sp>
      <p:sp>
        <p:nvSpPr>
          <p:cNvPr id="6"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16069400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457200" y="304800"/>
            <a:ext cx="8229600" cy="990600"/>
          </a:xfrm>
        </p:spPr>
        <p:txBody>
          <a:bodyPr/>
          <a:lstStyle/>
          <a:p>
            <a:pPr eaLnBrk="1" hangingPunct="1"/>
            <a:r>
              <a:rPr lang="en-US" sz="4000" smtClean="0"/>
              <a:t>Sample Spaces and Probability</a:t>
            </a:r>
          </a:p>
        </p:txBody>
      </p:sp>
      <p:sp>
        <p:nvSpPr>
          <p:cNvPr id="59395" name="Rectangle 3"/>
          <p:cNvSpPr>
            <a:spLocks noGrp="1" noChangeArrowheads="1"/>
          </p:cNvSpPr>
          <p:nvPr>
            <p:ph type="body" idx="1"/>
          </p:nvPr>
        </p:nvSpPr>
        <p:spPr>
          <a:xfrm>
            <a:off x="457200" y="1295400"/>
            <a:ext cx="8077200" cy="2743200"/>
          </a:xfrm>
        </p:spPr>
        <p:txBody>
          <a:bodyPr/>
          <a:lstStyle/>
          <a:p>
            <a:pPr marL="0" indent="0" eaLnBrk="1" hangingPunct="1">
              <a:buFont typeface="Wingdings" pitchFamily="2" charset="2"/>
              <a:buNone/>
              <a:defRPr/>
            </a:pPr>
            <a:r>
              <a:rPr lang="en-US" b="1" smtClean="0">
                <a:solidFill>
                  <a:srgbClr val="000099"/>
                </a:solidFill>
                <a:effectLst>
                  <a:outerShdw blurRad="38100" dist="38100" dir="2700000" algn="tl">
                    <a:srgbClr val="C0C0C0"/>
                  </a:outerShdw>
                </a:effectLst>
              </a:rPr>
              <a:t>Classical probability</a:t>
            </a:r>
            <a:r>
              <a:rPr lang="en-US" smtClean="0"/>
              <a:t> uses sample spaces to determine the numerical probability that an event will happen and assumes that all outcomes in the sample space are equally likely to occur.</a:t>
            </a:r>
          </a:p>
        </p:txBody>
      </p:sp>
      <p:graphicFrame>
        <p:nvGraphicFramePr>
          <p:cNvPr id="1026" name="Object 6"/>
          <p:cNvGraphicFramePr>
            <a:graphicFrameLocks noChangeAspect="1"/>
          </p:cNvGraphicFramePr>
          <p:nvPr/>
        </p:nvGraphicFramePr>
        <p:xfrm>
          <a:off x="609600" y="4267200"/>
          <a:ext cx="7661275" cy="1452563"/>
        </p:xfrm>
        <a:graphic>
          <a:graphicData uri="http://schemas.openxmlformats.org/presentationml/2006/ole">
            <mc:AlternateContent xmlns:mc="http://schemas.openxmlformats.org/markup-compatibility/2006">
              <mc:Choice xmlns:v="urn:schemas-microsoft-com:vml" Requires="v">
                <p:oleObj spid="_x0000_s28725" name="Equation" r:id="rId4" imgW="2882880" imgH="545760" progId="Equation.DSMT4">
                  <p:embed/>
                </p:oleObj>
              </mc:Choice>
              <mc:Fallback>
                <p:oleObj name="Equation" r:id="rId4" imgW="2882880" imgH="5457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4267200"/>
                        <a:ext cx="7661275" cy="1452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15</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22681655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1"/>
          </p:nvPr>
        </p:nvSpPr>
        <p:spPr>
          <a:xfrm>
            <a:off x="457200" y="1600200"/>
            <a:ext cx="8077200" cy="3962400"/>
          </a:xfrm>
        </p:spPr>
        <p:txBody>
          <a:bodyPr/>
          <a:lstStyle/>
          <a:p>
            <a:pPr marL="0" indent="0" eaLnBrk="1" hangingPunct="1">
              <a:spcBef>
                <a:spcPct val="50000"/>
              </a:spcBef>
              <a:buFont typeface="Wingdings" pitchFamily="2" charset="2"/>
              <a:buNone/>
            </a:pPr>
            <a:r>
              <a:rPr lang="en-US" sz="2800" b="1" smtClean="0"/>
              <a:t>Rounding Rule for Probabilities</a:t>
            </a:r>
          </a:p>
          <a:p>
            <a:pPr marL="0" indent="0" eaLnBrk="1" hangingPunct="1">
              <a:lnSpc>
                <a:spcPct val="125000"/>
              </a:lnSpc>
              <a:buFont typeface="Wingdings" pitchFamily="2" charset="2"/>
              <a:buNone/>
            </a:pPr>
            <a:r>
              <a:rPr lang="en-US" sz="2800" smtClean="0"/>
              <a:t>Probabilities should be expressed as reduced fractions or rounded to two or three decimal places. When the probability of an event is an extremely small decimal, it is permissible to round the decimal to the first nonzero digit after the decimal point.</a:t>
            </a:r>
          </a:p>
        </p:txBody>
      </p:sp>
      <p:sp>
        <p:nvSpPr>
          <p:cNvPr id="50179" name="Rectangle 4"/>
          <p:cNvSpPr>
            <a:spLocks noChangeArrowheads="1"/>
          </p:cNvSpPr>
          <p:nvPr/>
        </p:nvSpPr>
        <p:spPr bwMode="auto">
          <a:xfrm>
            <a:off x="457200" y="3048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fontAlgn="base">
              <a:spcBef>
                <a:spcPct val="0"/>
              </a:spcBef>
              <a:spcAft>
                <a:spcPct val="0"/>
              </a:spcAft>
            </a:pPr>
            <a:r>
              <a:rPr lang="en-US" sz="4000" smtClean="0">
                <a:solidFill>
                  <a:srgbClr val="000000"/>
                </a:solidFill>
              </a:rPr>
              <a:t>Sample Spaces and Probability</a:t>
            </a:r>
          </a:p>
        </p:txBody>
      </p:sp>
      <p:sp>
        <p:nvSpPr>
          <p:cNvPr id="5"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16</a:t>
            </a:fld>
            <a:endParaRPr lang="en-US" dirty="0" smtClean="0">
              <a:solidFill>
                <a:srgbClr val="000000"/>
              </a:solidFill>
              <a:latin typeface="Arial Black" pitchFamily="34" charset="0"/>
            </a:endParaRPr>
          </a:p>
        </p:txBody>
      </p:sp>
      <p:sp>
        <p:nvSpPr>
          <p:cNvPr id="6"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18371679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457200" y="457200"/>
            <a:ext cx="8229600" cy="1905000"/>
          </a:xfrm>
        </p:spPr>
        <p:txBody>
          <a:bodyPr/>
          <a:lstStyle/>
          <a:p>
            <a:pPr eaLnBrk="1" hangingPunct="1"/>
            <a:r>
              <a:rPr lang="en-US" smtClean="0"/>
              <a:t>Chapter 4</a:t>
            </a:r>
            <a:br>
              <a:rPr lang="en-US" smtClean="0"/>
            </a:br>
            <a:r>
              <a:rPr lang="en-US" smtClean="0"/>
              <a:t>Probability and Counting Rules</a:t>
            </a:r>
          </a:p>
        </p:txBody>
      </p:sp>
      <p:sp>
        <p:nvSpPr>
          <p:cNvPr id="66563" name="Content Placeholder 2"/>
          <p:cNvSpPr>
            <a:spLocks noGrp="1"/>
          </p:cNvSpPr>
          <p:nvPr>
            <p:ph idx="1"/>
          </p:nvPr>
        </p:nvSpPr>
        <p:spPr>
          <a:xfrm>
            <a:off x="457200" y="3352800"/>
            <a:ext cx="8229600" cy="2514600"/>
          </a:xfrm>
        </p:spPr>
        <p:txBody>
          <a:bodyPr/>
          <a:lstStyle/>
          <a:p>
            <a:pPr eaLnBrk="1" hangingPunct="1">
              <a:buFont typeface="Wingdings" pitchFamily="2" charset="2"/>
              <a:buNone/>
            </a:pPr>
            <a:r>
              <a:rPr lang="en-US" sz="4400" u="sng" dirty="0" smtClean="0"/>
              <a:t>Section 4-1</a:t>
            </a:r>
          </a:p>
          <a:p>
            <a:pPr eaLnBrk="1" hangingPunct="1">
              <a:buFont typeface="Wingdings" pitchFamily="2" charset="2"/>
              <a:buNone/>
            </a:pPr>
            <a:r>
              <a:rPr lang="en-US" sz="3600" dirty="0" smtClean="0"/>
              <a:t>Example 4-6</a:t>
            </a:r>
          </a:p>
          <a:p>
            <a:pPr eaLnBrk="1" hangingPunct="1">
              <a:buFont typeface="Wingdings" pitchFamily="2" charset="2"/>
              <a:buNone/>
            </a:pPr>
            <a:r>
              <a:rPr lang="en-US" sz="3600" dirty="0" smtClean="0"/>
              <a:t>Page #190</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17</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6612874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533400"/>
            <a:ext cx="8229600" cy="685800"/>
          </a:xfrm>
        </p:spPr>
        <p:txBody>
          <a:bodyPr/>
          <a:lstStyle/>
          <a:p>
            <a:pPr eaLnBrk="1" hangingPunct="1"/>
            <a:r>
              <a:rPr lang="en-US" sz="3600" smtClean="0"/>
              <a:t>Example 4-6: Gender of Children</a:t>
            </a:r>
          </a:p>
        </p:txBody>
      </p:sp>
      <p:sp>
        <p:nvSpPr>
          <p:cNvPr id="11267" name="Rectangle 3"/>
          <p:cNvSpPr>
            <a:spLocks noGrp="1" noChangeArrowheads="1"/>
          </p:cNvSpPr>
          <p:nvPr>
            <p:ph type="body" idx="1"/>
          </p:nvPr>
        </p:nvSpPr>
        <p:spPr>
          <a:xfrm>
            <a:off x="609600" y="1295400"/>
            <a:ext cx="8077200" cy="4876800"/>
          </a:xfrm>
        </p:spPr>
        <p:txBody>
          <a:bodyPr/>
          <a:lstStyle/>
          <a:p>
            <a:pPr marL="0" indent="0" eaLnBrk="1" hangingPunct="1">
              <a:buFont typeface="Wingdings" pitchFamily="2" charset="2"/>
              <a:buNone/>
            </a:pPr>
            <a:r>
              <a:rPr lang="en-US" sz="2800" dirty="0" smtClean="0"/>
              <a:t>If a family has three children, find the probability that exactly two of the three children are girls.</a:t>
            </a:r>
          </a:p>
          <a:p>
            <a:pPr marL="0" indent="0" eaLnBrk="1" hangingPunct="1">
              <a:buFont typeface="Wingdings" pitchFamily="2" charset="2"/>
              <a:buNone/>
            </a:pPr>
            <a:endParaRPr lang="en-US" sz="1600" dirty="0" smtClean="0"/>
          </a:p>
          <a:p>
            <a:pPr marL="0" indent="0" eaLnBrk="1" hangingPunct="1">
              <a:buFont typeface="Wingdings" pitchFamily="2" charset="2"/>
              <a:buNone/>
            </a:pPr>
            <a:r>
              <a:rPr lang="en-US" sz="2800" dirty="0" smtClean="0"/>
              <a:t>Sample Space:</a:t>
            </a:r>
          </a:p>
          <a:p>
            <a:pPr marL="0" indent="0" eaLnBrk="1" hangingPunct="1">
              <a:buNone/>
            </a:pPr>
            <a:r>
              <a:rPr lang="en-US" sz="2800" dirty="0"/>
              <a:t>BBB, </a:t>
            </a:r>
            <a:r>
              <a:rPr lang="en-US" sz="2800" dirty="0" smtClean="0"/>
              <a:t>BBG BGB GBB GGG GGB GBG BGG</a:t>
            </a:r>
            <a:endParaRPr lang="en-US" sz="1600" dirty="0" smtClean="0"/>
          </a:p>
          <a:p>
            <a:pPr marL="0" indent="0" eaLnBrk="1" hangingPunct="1">
              <a:buFont typeface="Wingdings" pitchFamily="2" charset="2"/>
              <a:buNone/>
            </a:pPr>
            <a:r>
              <a:rPr lang="en-US" sz="2800" dirty="0" smtClean="0"/>
              <a:t>Three outcomes (BGG, GBG, GGB) have two girls. </a:t>
            </a:r>
          </a:p>
          <a:p>
            <a:pPr marL="0" indent="0" eaLnBrk="1" hangingPunct="1">
              <a:buFont typeface="Wingdings" pitchFamily="2" charset="2"/>
              <a:buNone/>
            </a:pPr>
            <a:r>
              <a:rPr lang="en-US" sz="2000" dirty="0" smtClean="0"/>
              <a:t> </a:t>
            </a:r>
            <a:endParaRPr lang="en-US" sz="800" dirty="0" smtClean="0"/>
          </a:p>
          <a:p>
            <a:pPr marL="0" indent="0" eaLnBrk="1" hangingPunct="1">
              <a:buFont typeface="Wingdings" pitchFamily="2" charset="2"/>
              <a:buNone/>
            </a:pPr>
            <a:r>
              <a:rPr lang="en-US" sz="2800" dirty="0" smtClean="0"/>
              <a:t>The probability of having two of three children being girls is 3/8.</a:t>
            </a:r>
          </a:p>
          <a:p>
            <a:pPr marL="0" indent="0" eaLnBrk="1" hangingPunct="1">
              <a:buFont typeface="Wingdings" pitchFamily="2" charset="2"/>
              <a:buNone/>
            </a:pPr>
            <a:endParaRPr lang="en-US" sz="2800" dirty="0" smtClean="0"/>
          </a:p>
          <a:p>
            <a:pPr marL="0" indent="0" eaLnBrk="1" hangingPunct="1">
              <a:buFont typeface="Wingdings" pitchFamily="2" charset="2"/>
              <a:buNone/>
            </a:pPr>
            <a:endParaRPr lang="en-US" sz="2800" dirty="0" smtClean="0"/>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18</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39277199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pterNumber" hidden="1"/>
          <p:cNvSpPr>
            <a:spLocks noGrp="1"/>
          </p:cNvSpPr>
          <p:nvPr>
            <p:ph type="body" sz="quarter" idx="10"/>
          </p:nvPr>
        </p:nvSpPr>
        <p:spPr/>
        <p:txBody>
          <a:bodyPr/>
          <a:lstStyle/>
          <a:p>
            <a:endParaRPr lang="en-US">
              <a:latin typeface="Calibri"/>
            </a:endParaRPr>
          </a:p>
        </p:txBody>
      </p:sp>
      <p:sp>
        <p:nvSpPr>
          <p:cNvPr id="3" name="ChapterTitle" hidden="1"/>
          <p:cNvSpPr>
            <a:spLocks noGrp="1"/>
          </p:cNvSpPr>
          <p:nvPr>
            <p:ph type="body" sz="quarter" idx="11"/>
          </p:nvPr>
        </p:nvSpPr>
        <p:spPr/>
        <p:txBody>
          <a:bodyPr/>
          <a:lstStyle/>
          <a:p>
            <a:endParaRPr lang="en-US">
              <a:solidFill>
                <a:srgbClr val="000000"/>
              </a:solidFill>
              <a:latin typeface="Calibri"/>
            </a:endParaRPr>
          </a:p>
        </p:txBody>
      </p:sp>
      <p:sp>
        <p:nvSpPr>
          <p:cNvPr id="4" name="ChapterSubTitle" hidden="1"/>
          <p:cNvSpPr>
            <a:spLocks noGrp="1"/>
          </p:cNvSpPr>
          <p:nvPr>
            <p:ph type="body" sz="quarter" idx="12"/>
          </p:nvPr>
        </p:nvSpPr>
        <p:spPr/>
        <p:txBody>
          <a:bodyPr/>
          <a:lstStyle/>
          <a:p>
            <a:endParaRPr lang="en-US">
              <a:solidFill>
                <a:srgbClr val="000000"/>
              </a:solidFill>
              <a:latin typeface="Calibri"/>
            </a:endParaRPr>
          </a:p>
        </p:txBody>
      </p:sp>
      <p:sp>
        <p:nvSpPr>
          <p:cNvPr id="5" name="SectionNumber" hidden="1"/>
          <p:cNvSpPr>
            <a:spLocks noGrp="1"/>
          </p:cNvSpPr>
          <p:nvPr>
            <p:ph type="body" sz="quarter" idx="13"/>
          </p:nvPr>
        </p:nvSpPr>
        <p:spPr/>
        <p:txBody>
          <a:bodyPr/>
          <a:lstStyle/>
          <a:p>
            <a:r>
              <a:rPr lang="en-US" smtClean="0">
                <a:latin typeface="Calibri"/>
              </a:rPr>
              <a:t>4.1</a:t>
            </a:r>
            <a:endParaRPr lang="en-US">
              <a:latin typeface="Calibri"/>
            </a:endParaRPr>
          </a:p>
        </p:txBody>
      </p:sp>
      <p:sp>
        <p:nvSpPr>
          <p:cNvPr id="6" name="SectionTitle" hidden="1"/>
          <p:cNvSpPr>
            <a:spLocks noGrp="1"/>
          </p:cNvSpPr>
          <p:nvPr>
            <p:ph type="body" sz="quarter" idx="14"/>
          </p:nvPr>
        </p:nvSpPr>
        <p:spPr/>
        <p:txBody>
          <a:bodyPr/>
          <a:lstStyle/>
          <a:p>
            <a:r>
              <a:rPr lang="en-US" smtClean="0">
                <a:solidFill>
                  <a:srgbClr val="000000"/>
                </a:solidFill>
                <a:latin typeface="Calibri"/>
              </a:rPr>
              <a:t>Sample Spaces and Probability</a:t>
            </a:r>
            <a:endParaRPr lang="en-US">
              <a:solidFill>
                <a:srgbClr val="000000"/>
              </a:solidFill>
              <a:latin typeface="Calibri"/>
            </a:endParaRPr>
          </a:p>
        </p:txBody>
      </p:sp>
      <p:sp>
        <p:nvSpPr>
          <p:cNvPr id="7" name="ObjectiveNumber" hidden="1"/>
          <p:cNvSpPr>
            <a:spLocks noGrp="1"/>
          </p:cNvSpPr>
          <p:nvPr>
            <p:ph type="body" sz="quarter" idx="15"/>
          </p:nvPr>
        </p:nvSpPr>
        <p:spPr/>
        <p:txBody>
          <a:bodyPr/>
          <a:lstStyle/>
          <a:p>
            <a:endParaRPr lang="en-US">
              <a:latin typeface="Calibri"/>
            </a:endParaRPr>
          </a:p>
        </p:txBody>
      </p:sp>
      <p:sp>
        <p:nvSpPr>
          <p:cNvPr id="8" name="Objective" hidden="1"/>
          <p:cNvSpPr>
            <a:spLocks noGrp="1"/>
          </p:cNvSpPr>
          <p:nvPr>
            <p:ph type="body" sz="quarter" idx="16"/>
          </p:nvPr>
        </p:nvSpPr>
        <p:spPr/>
        <p:txBody>
          <a:bodyPr/>
          <a:lstStyle/>
          <a:p>
            <a:endParaRPr lang="en-US">
              <a:latin typeface="Calibri"/>
            </a:endParaRPr>
          </a:p>
        </p:txBody>
      </p:sp>
      <p:sp>
        <p:nvSpPr>
          <p:cNvPr id="9" name="ItemNumber" hidden="1"/>
          <p:cNvSpPr>
            <a:spLocks noGrp="1"/>
          </p:cNvSpPr>
          <p:nvPr>
            <p:ph type="body" sz="quarter" idx="17"/>
          </p:nvPr>
        </p:nvSpPr>
        <p:spPr/>
        <p:txBody>
          <a:bodyPr/>
          <a:lstStyle/>
          <a:p>
            <a:endParaRPr lang="en-US">
              <a:solidFill>
                <a:srgbClr val="FFFFFF"/>
              </a:solidFill>
              <a:latin typeface="Helvetica"/>
            </a:endParaRPr>
          </a:p>
        </p:txBody>
      </p:sp>
      <p:sp>
        <p:nvSpPr>
          <p:cNvPr id="10" name="ItemTitle"/>
          <p:cNvSpPr>
            <a:spLocks noGrp="1"/>
          </p:cNvSpPr>
          <p:nvPr>
            <p:ph type="body" sz="quarter" idx="18"/>
          </p:nvPr>
        </p:nvSpPr>
        <p:spPr/>
        <p:txBody>
          <a:bodyPr/>
          <a:lstStyle/>
          <a:p>
            <a:r>
              <a:rPr lang="en-US" dirty="0"/>
              <a:t>Probability Rule 1</a:t>
            </a:r>
            <a:endParaRPr lang="en-US" dirty="0">
              <a:solidFill>
                <a:srgbClr val="FFFFFF"/>
              </a:solidFill>
              <a:latin typeface="Calibri"/>
            </a:endParaRPr>
          </a:p>
        </p:txBody>
      </p:sp>
      <p:sp>
        <p:nvSpPr>
          <p:cNvPr id="11" name="CONS" hidden="1"/>
          <p:cNvSpPr>
            <a:spLocks noGrp="1"/>
          </p:cNvSpPr>
          <p:nvPr>
            <p:ph type="body" sz="quarter" idx="19"/>
          </p:nvPr>
        </p:nvSpPr>
        <p:spPr/>
        <p:txBody>
          <a:bodyPr/>
          <a:lstStyle/>
          <a:p>
            <a:endParaRPr lang="en-US">
              <a:solidFill>
                <a:srgbClr val="000000"/>
              </a:solidFill>
              <a:latin typeface="Calibri"/>
            </a:endParaRPr>
          </a:p>
        </p:txBody>
      </p:sp>
      <p:sp>
        <p:nvSpPr>
          <p:cNvPr id="12" name="SlideNumber" hidden="1"/>
          <p:cNvSpPr>
            <a:spLocks noGrp="1"/>
          </p:cNvSpPr>
          <p:nvPr>
            <p:ph type="body" sz="quarter" idx="20"/>
          </p:nvPr>
        </p:nvSpPr>
        <p:spPr/>
        <p:txBody>
          <a:bodyPr/>
          <a:lstStyle/>
          <a:p>
            <a:endParaRPr lang="en-US">
              <a:solidFill>
                <a:srgbClr val="000000"/>
              </a:solidFill>
              <a:latin typeface="Calibri"/>
            </a:endParaRPr>
          </a:p>
        </p:txBody>
      </p:sp>
      <p:sp>
        <p:nvSpPr>
          <p:cNvPr id="13" name="Copyright" hidden="1"/>
          <p:cNvSpPr>
            <a:spLocks noGrp="1"/>
          </p:cNvSpPr>
          <p:nvPr>
            <p:ph type="body" sz="quarter" idx="21"/>
          </p:nvPr>
        </p:nvSpPr>
        <p:spPr/>
        <p:txBody>
          <a:bodyPr/>
          <a:lstStyle/>
          <a:p>
            <a:endParaRPr lang="en-US">
              <a:solidFill>
                <a:srgbClr val="000000"/>
              </a:solidFill>
              <a:latin typeface="Calibri"/>
            </a:endParaRPr>
          </a:p>
        </p:txBody>
      </p:sp>
      <p:sp>
        <p:nvSpPr>
          <p:cNvPr id="14" name="Rectangle 13"/>
          <p:cNvSpPr/>
          <p:nvPr/>
        </p:nvSpPr>
        <p:spPr>
          <a:xfrm>
            <a:off x="533400" y="1295400"/>
            <a:ext cx="8077200" cy="1815882"/>
          </a:xfrm>
          <a:prstGeom prst="rect">
            <a:avLst/>
          </a:prstGeom>
        </p:spPr>
        <p:txBody>
          <a:bodyPr wrap="square">
            <a:spAutoFit/>
          </a:bodyPr>
          <a:lstStyle/>
          <a:p>
            <a:r>
              <a:rPr lang="en-US" sz="2800" dirty="0"/>
              <a:t>The probability of any event </a:t>
            </a:r>
            <a:r>
              <a:rPr lang="en-US" sz="2800" i="1" dirty="0"/>
              <a:t>E </a:t>
            </a:r>
            <a:r>
              <a:rPr lang="en-US" sz="2800" dirty="0"/>
              <a:t>is a number (either a fraction or decimal) between </a:t>
            </a:r>
            <a:r>
              <a:rPr lang="en-US" sz="2800" dirty="0" smtClean="0"/>
              <a:t>and including </a:t>
            </a:r>
            <a:r>
              <a:rPr lang="en-US" sz="2800" dirty="0"/>
              <a:t>0 and 1. </a:t>
            </a:r>
            <a:endParaRPr lang="en-US" sz="2800" dirty="0" smtClean="0"/>
          </a:p>
          <a:p>
            <a:endParaRPr lang="en-US" sz="2800" dirty="0"/>
          </a:p>
          <a:p>
            <a:r>
              <a:rPr lang="en-US" sz="2800" dirty="0" smtClean="0"/>
              <a:t>This </a:t>
            </a:r>
            <a:r>
              <a:rPr lang="en-US" sz="2800" dirty="0"/>
              <a:t>is denoted by 0 </a:t>
            </a:r>
            <a:r>
              <a:rPr lang="en-US" sz="2800" dirty="0" smtClean="0">
                <a:sym typeface="Symbol"/>
              </a:rPr>
              <a:t></a:t>
            </a:r>
            <a:r>
              <a:rPr lang="en-US" sz="2800" dirty="0" smtClean="0"/>
              <a:t> </a:t>
            </a:r>
            <a:r>
              <a:rPr lang="en-US" sz="2800" i="1" dirty="0"/>
              <a:t>P</a:t>
            </a:r>
            <a:r>
              <a:rPr lang="en-US" sz="2800" dirty="0"/>
              <a:t>(</a:t>
            </a:r>
            <a:r>
              <a:rPr lang="en-US" sz="2800" i="1" dirty="0"/>
              <a:t>E</a:t>
            </a:r>
            <a:r>
              <a:rPr lang="en-US" sz="2800" dirty="0"/>
              <a:t>) </a:t>
            </a:r>
            <a:r>
              <a:rPr lang="en-US" sz="2800" dirty="0">
                <a:sym typeface="Symbol"/>
              </a:rPr>
              <a:t></a:t>
            </a:r>
            <a:r>
              <a:rPr lang="en-US" sz="2800" dirty="0" smtClean="0"/>
              <a:t> </a:t>
            </a:r>
            <a:r>
              <a:rPr lang="en-US" sz="2800" dirty="0"/>
              <a:t>1.</a:t>
            </a:r>
          </a:p>
        </p:txBody>
      </p:sp>
      <p:sp>
        <p:nvSpPr>
          <p:cNvPr id="16" name="Slide Number Placeholder 4"/>
          <p:cNvSpPr txBox="1">
            <a:spLocks/>
          </p:cNvSpPr>
          <p:nvPr/>
        </p:nvSpPr>
        <p:spPr>
          <a:xfrm>
            <a:off x="6688932" y="6537642"/>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marL="342900" indent="-342900" algn="l" defTabSz="914400" rtl="0" eaLnBrk="1" latinLnBrk="0" hangingPunct="1">
              <a:spcBef>
                <a:spcPct val="20000"/>
              </a:spcBef>
              <a:buFont typeface="Arial" pitchFamily="34" charset="0"/>
              <a:buNone/>
              <a:defRPr sz="3200" b="0" kern="1200" baseline="0">
                <a:solidFill>
                  <a:schemeClr val="tx1"/>
                </a:solidFill>
                <a:latin typeface="Arial"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buFont typeface="Arial" pitchFamily="34" charset="0"/>
              <a:buChar char="•"/>
              <a:defRPr sz="2000"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buFont typeface="Arial" pitchFamily="34" charset="0"/>
              <a:buChar char="•"/>
              <a:defRPr sz="2000"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buFont typeface="Arial" pitchFamily="34" charset="0"/>
              <a:buChar char="•"/>
              <a:defRPr sz="2000"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buFont typeface="Arial" pitchFamily="34" charset="0"/>
              <a:buChar char="•"/>
              <a:defRPr sz="2000" kern="1200">
                <a:solidFill>
                  <a:schemeClr val="tx1"/>
                </a:solidFill>
                <a:latin typeface="Arial" charset="0"/>
                <a:ea typeface="+mn-ea"/>
                <a:cs typeface="+mn-cs"/>
              </a:defRPr>
            </a:lvl9pPr>
          </a:lstStyle>
          <a:p>
            <a:pPr algn="r"/>
            <a:r>
              <a:rPr lang="en-US" sz="1200" dirty="0" smtClean="0">
                <a:solidFill>
                  <a:srgbClr val="000000"/>
                </a:solidFill>
                <a:latin typeface="Arial Black" pitchFamily="34" charset="0"/>
              </a:rPr>
              <a:t>19</a:t>
            </a:r>
          </a:p>
        </p:txBody>
      </p:sp>
      <p:pic>
        <p:nvPicPr>
          <p:cNvPr id="18" name="Picture 17"/>
          <p:cNvPicPr>
            <a:picLocks noChangeAspect="1"/>
          </p:cNvPicPr>
          <p:nvPr/>
        </p:nvPicPr>
        <p:blipFill>
          <a:blip r:embed="rId3"/>
          <a:stretch>
            <a:fillRect/>
          </a:stretch>
        </p:blipFill>
        <p:spPr>
          <a:xfrm>
            <a:off x="3657349" y="6625856"/>
            <a:ext cx="2895851" cy="463336"/>
          </a:xfrm>
          <a:prstGeom prst="rect">
            <a:avLst/>
          </a:prstGeom>
        </p:spPr>
      </p:pic>
    </p:spTree>
    <p:custDataLst>
      <p:tags r:id="rId1"/>
    </p:custDataLst>
    <p:extLst>
      <p:ext uri="{BB962C8B-B14F-4D97-AF65-F5344CB8AC3E}">
        <p14:creationId xmlns:p14="http://schemas.microsoft.com/office/powerpoint/2010/main" val="1632402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apterSubTitle" hidden="1"/>
          <p:cNvSpPr>
            <a:spLocks noGrp="1"/>
          </p:cNvSpPr>
          <p:nvPr>
            <p:ph type="body" sz="quarter" idx="12"/>
          </p:nvPr>
        </p:nvSpPr>
        <p:spPr/>
        <p:txBody>
          <a:bodyPr/>
          <a:lstStyle/>
          <a:p>
            <a:pPr>
              <a:buNone/>
            </a:pPr>
            <a:endParaRPr lang="en-US">
              <a:solidFill>
                <a:srgbClr val="000000"/>
              </a:solidFill>
            </a:endParaRPr>
          </a:p>
        </p:txBody>
      </p:sp>
      <p:sp>
        <p:nvSpPr>
          <p:cNvPr id="5" name="SectionNumber" hidden="1"/>
          <p:cNvSpPr>
            <a:spLocks noGrp="1"/>
          </p:cNvSpPr>
          <p:nvPr>
            <p:ph type="body" sz="quarter" idx="13"/>
          </p:nvPr>
        </p:nvSpPr>
        <p:spPr/>
        <p:txBody>
          <a:bodyPr/>
          <a:lstStyle/>
          <a:p>
            <a:pPr>
              <a:buNone/>
            </a:pPr>
            <a:r>
              <a:rPr lang="en-US" b="1" smtClean="0">
                <a:solidFill>
                  <a:srgbClr val="000000"/>
                </a:solidFill>
              </a:rPr>
              <a:t>1.1</a:t>
            </a:r>
            <a:endParaRPr lang="en-US" b="1">
              <a:solidFill>
                <a:srgbClr val="000000"/>
              </a:solidFill>
            </a:endParaRPr>
          </a:p>
        </p:txBody>
      </p:sp>
      <p:sp>
        <p:nvSpPr>
          <p:cNvPr id="6" name="SectionTitle" hidden="1"/>
          <p:cNvSpPr>
            <a:spLocks noGrp="1"/>
          </p:cNvSpPr>
          <p:nvPr>
            <p:ph type="body" sz="quarter" idx="14"/>
          </p:nvPr>
        </p:nvSpPr>
        <p:spPr/>
        <p:txBody>
          <a:bodyPr/>
          <a:lstStyle/>
          <a:p>
            <a:pPr>
              <a:buNone/>
            </a:pPr>
            <a:r>
              <a:rPr lang="en-US" b="1" smtClean="0">
                <a:solidFill>
                  <a:srgbClr val="000000"/>
                </a:solidFill>
              </a:rPr>
              <a:t>Descriptive and Inferential Statistics</a:t>
            </a:r>
            <a:endParaRPr lang="en-US" b="1">
              <a:solidFill>
                <a:srgbClr val="000000"/>
              </a:solidFill>
            </a:endParaRPr>
          </a:p>
        </p:txBody>
      </p:sp>
      <p:sp>
        <p:nvSpPr>
          <p:cNvPr id="7" name="ObjectiveNumber" hidden="1"/>
          <p:cNvSpPr>
            <a:spLocks noGrp="1"/>
          </p:cNvSpPr>
          <p:nvPr>
            <p:ph type="body" sz="quarter" idx="15"/>
          </p:nvPr>
        </p:nvSpPr>
        <p:spPr/>
        <p:txBody>
          <a:bodyPr/>
          <a:lstStyle/>
          <a:p>
            <a:pPr>
              <a:buNone/>
            </a:pPr>
            <a:endParaRPr lang="en-US">
              <a:solidFill>
                <a:srgbClr val="000000"/>
              </a:solidFill>
            </a:endParaRPr>
          </a:p>
        </p:txBody>
      </p:sp>
      <p:sp>
        <p:nvSpPr>
          <p:cNvPr id="8" name="Objective" hidden="1"/>
          <p:cNvSpPr>
            <a:spLocks noGrp="1"/>
          </p:cNvSpPr>
          <p:nvPr>
            <p:ph type="body" sz="quarter" idx="16"/>
          </p:nvPr>
        </p:nvSpPr>
        <p:spPr/>
        <p:txBody>
          <a:bodyPr/>
          <a:lstStyle/>
          <a:p>
            <a:pPr>
              <a:buNone/>
            </a:pPr>
            <a:endParaRPr lang="en-US">
              <a:solidFill>
                <a:srgbClr val="000000"/>
              </a:solidFill>
            </a:endParaRPr>
          </a:p>
        </p:txBody>
      </p:sp>
      <p:sp>
        <p:nvSpPr>
          <p:cNvPr id="9" name="ItemNumber" hidden="1"/>
          <p:cNvSpPr>
            <a:spLocks noGrp="1"/>
          </p:cNvSpPr>
          <p:nvPr>
            <p:ph type="body" sz="quarter" idx="17"/>
          </p:nvPr>
        </p:nvSpPr>
        <p:spPr/>
        <p:txBody>
          <a:bodyPr/>
          <a:lstStyle/>
          <a:p>
            <a:pPr>
              <a:buNone/>
            </a:pPr>
            <a:endParaRPr lang="en-US">
              <a:solidFill>
                <a:srgbClr val="000000"/>
              </a:solidFill>
            </a:endParaRPr>
          </a:p>
        </p:txBody>
      </p:sp>
      <p:sp>
        <p:nvSpPr>
          <p:cNvPr id="10" name="ItemTitle" hidden="1"/>
          <p:cNvSpPr>
            <a:spLocks noGrp="1"/>
          </p:cNvSpPr>
          <p:nvPr>
            <p:ph type="body" sz="quarter" idx="18"/>
          </p:nvPr>
        </p:nvSpPr>
        <p:spPr/>
        <p:txBody>
          <a:bodyPr/>
          <a:lstStyle/>
          <a:p>
            <a:pPr>
              <a:buNone/>
            </a:pPr>
            <a:endParaRPr lang="en-US">
              <a:solidFill>
                <a:srgbClr val="000000"/>
              </a:solidFill>
            </a:endParaRPr>
          </a:p>
        </p:txBody>
      </p:sp>
      <p:sp>
        <p:nvSpPr>
          <p:cNvPr id="11" name="CONS" hidden="1"/>
          <p:cNvSpPr>
            <a:spLocks noGrp="1"/>
          </p:cNvSpPr>
          <p:nvPr>
            <p:ph type="body" sz="quarter" idx="19"/>
          </p:nvPr>
        </p:nvSpPr>
        <p:spPr/>
        <p:txBody>
          <a:bodyPr/>
          <a:lstStyle/>
          <a:p>
            <a:pPr>
              <a:buNone/>
            </a:pPr>
            <a:endParaRPr lang="en-US">
              <a:solidFill>
                <a:srgbClr val="000000"/>
              </a:solidFill>
            </a:endParaRPr>
          </a:p>
        </p:txBody>
      </p:sp>
      <p:sp>
        <p:nvSpPr>
          <p:cNvPr id="13" name="Copyright" hidden="1"/>
          <p:cNvSpPr>
            <a:spLocks noGrp="1"/>
          </p:cNvSpPr>
          <p:nvPr>
            <p:ph type="body" sz="quarter" idx="21"/>
          </p:nvPr>
        </p:nvSpPr>
        <p:spPr/>
        <p:txBody>
          <a:bodyPr/>
          <a:lstStyle/>
          <a:p>
            <a:pPr>
              <a:buNone/>
            </a:pPr>
            <a:r>
              <a:rPr lang="en-US" smtClean="0">
                <a:solidFill>
                  <a:srgbClr val="000000"/>
                </a:solidFill>
              </a:rPr>
              <a:t>Copyright © 2012 The McGraw-Hill Companies, Inc. </a:t>
            </a:r>
            <a:endParaRPr lang="en-US">
              <a:solidFill>
                <a:srgbClr val="000000"/>
              </a:solidFill>
            </a:endParaRPr>
          </a:p>
        </p:txBody>
      </p:sp>
      <p:graphicFrame>
        <p:nvGraphicFramePr>
          <p:cNvPr id="14" name="SectionsTable"/>
          <p:cNvGraphicFramePr>
            <a:graphicFrameLocks noGrp="1"/>
          </p:cNvGraphicFramePr>
          <p:nvPr>
            <p:extLst>
              <p:ext uri="{D42A27DB-BD31-4B8C-83A1-F6EECF244321}">
                <p14:modId xmlns:p14="http://schemas.microsoft.com/office/powerpoint/2010/main" val="294683692"/>
              </p:ext>
            </p:extLst>
          </p:nvPr>
        </p:nvGraphicFramePr>
        <p:xfrm>
          <a:off x="228600" y="3111269"/>
          <a:ext cx="8686800" cy="3017520"/>
        </p:xfrm>
        <a:graphic>
          <a:graphicData uri="http://schemas.openxmlformats.org/drawingml/2006/table">
            <a:tbl>
              <a:tblPr>
                <a:tableStyleId>{5C22544A-7EE6-4342-B048-85BDC9FD1C3A}</a:tableStyleId>
              </a:tblPr>
              <a:tblGrid>
                <a:gridCol w="1143000"/>
                <a:gridCol w="7543800"/>
              </a:tblGrid>
              <a:tr h="471170">
                <a:tc>
                  <a:txBody>
                    <a:bodyPr/>
                    <a:lstStyle/>
                    <a:p>
                      <a:pPr algn="r"/>
                      <a:r>
                        <a:rPr lang="en-US" sz="2800" b="1" dirty="0" smtClean="0">
                          <a:solidFill>
                            <a:srgbClr val="196AB4"/>
                          </a:solidFill>
                          <a:latin typeface="+mn-lt"/>
                        </a:rPr>
                        <a:t>4-1</a:t>
                      </a:r>
                      <a:endParaRPr lang="en-US" sz="2800" b="1" dirty="0">
                        <a:solidFill>
                          <a:srgbClr val="196AB4"/>
                        </a:solidFill>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800" b="1" dirty="0" smtClean="0">
                          <a:solidFill>
                            <a:schemeClr val="tx1"/>
                          </a:solidFill>
                          <a:latin typeface="+mn-lt"/>
                        </a:rPr>
                        <a:t>Sample Spaces and Probability</a:t>
                      </a:r>
                      <a:endParaRPr lang="en-US" sz="2800" b="1" dirty="0">
                        <a:solidFill>
                          <a:schemeClr val="tx1"/>
                        </a:solidFill>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71170">
                <a:tc>
                  <a:txBody>
                    <a:bodyPr/>
                    <a:lstStyle/>
                    <a:p>
                      <a:pPr algn="r"/>
                      <a:r>
                        <a:rPr lang="en-US" sz="2800" b="1" dirty="0" smtClean="0">
                          <a:solidFill>
                            <a:srgbClr val="196AB4"/>
                          </a:solidFill>
                          <a:latin typeface="+mn-lt"/>
                        </a:rPr>
                        <a:t>4-2</a:t>
                      </a:r>
                      <a:endParaRPr lang="en-US" sz="2800" b="1" dirty="0">
                        <a:solidFill>
                          <a:srgbClr val="196AB4"/>
                        </a:solidFill>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800" b="1" dirty="0" smtClean="0">
                          <a:solidFill>
                            <a:schemeClr val="tx1"/>
                          </a:solidFill>
                          <a:latin typeface="+mn-lt"/>
                        </a:rPr>
                        <a:t>The Addition Rules for Probability</a:t>
                      </a:r>
                      <a:endParaRPr lang="en-US" sz="2800" b="1" dirty="0">
                        <a:solidFill>
                          <a:schemeClr val="tx1"/>
                        </a:solidFill>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71170">
                <a:tc>
                  <a:txBody>
                    <a:bodyPr/>
                    <a:lstStyle/>
                    <a:p>
                      <a:pPr algn="r"/>
                      <a:r>
                        <a:rPr lang="en-US" sz="2800" b="1" dirty="0" smtClean="0">
                          <a:solidFill>
                            <a:srgbClr val="196AB4"/>
                          </a:solidFill>
                          <a:latin typeface="+mn-lt"/>
                        </a:rPr>
                        <a:t>4-3</a:t>
                      </a:r>
                      <a:endParaRPr lang="en-US" sz="2800" b="1" dirty="0">
                        <a:solidFill>
                          <a:srgbClr val="196AB4"/>
                        </a:solidFill>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800" b="1" dirty="0" smtClean="0">
                          <a:solidFill>
                            <a:schemeClr val="tx1"/>
                          </a:solidFill>
                          <a:latin typeface="+mn-lt"/>
                        </a:rPr>
                        <a:t>The Multiplication Rules and Conditional Probability</a:t>
                      </a:r>
                      <a:endParaRPr lang="en-US" sz="2800" b="1" dirty="0">
                        <a:solidFill>
                          <a:schemeClr val="tx1"/>
                        </a:solidFill>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71170">
                <a:tc>
                  <a:txBody>
                    <a:bodyPr/>
                    <a:lstStyle/>
                    <a:p>
                      <a:pPr algn="r"/>
                      <a:r>
                        <a:rPr lang="en-US" sz="2800" b="1" dirty="0" smtClean="0">
                          <a:solidFill>
                            <a:srgbClr val="196AB4"/>
                          </a:solidFill>
                          <a:latin typeface="+mn-lt"/>
                        </a:rPr>
                        <a:t>4-4</a:t>
                      </a:r>
                      <a:endParaRPr lang="en-US" sz="2800" b="1" dirty="0">
                        <a:solidFill>
                          <a:srgbClr val="196AB4"/>
                        </a:solidFill>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800" b="1" cap="none" dirty="0" smtClean="0">
                          <a:solidFill>
                            <a:schemeClr val="tx1"/>
                          </a:solidFill>
                          <a:latin typeface="+mn-lt"/>
                        </a:rPr>
                        <a:t>Counting Rules</a:t>
                      </a:r>
                      <a:endParaRPr lang="en-US" sz="2800" b="1" cap="none" dirty="0">
                        <a:solidFill>
                          <a:schemeClr val="tx1"/>
                        </a:solidFill>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71170">
                <a:tc>
                  <a:txBody>
                    <a:bodyPr/>
                    <a:lstStyle/>
                    <a:p>
                      <a:pPr algn="r"/>
                      <a:r>
                        <a:rPr lang="en-US" sz="2800" b="1" smtClean="0">
                          <a:solidFill>
                            <a:srgbClr val="196AB4"/>
                          </a:solidFill>
                          <a:latin typeface="+mn-lt"/>
                        </a:rPr>
                        <a:t>4-5</a:t>
                      </a:r>
                      <a:endParaRPr lang="en-US" sz="2800" b="1" dirty="0">
                        <a:solidFill>
                          <a:srgbClr val="196AB4"/>
                        </a:solidFill>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800" b="1" cap="none" dirty="0" smtClean="0">
                          <a:solidFill>
                            <a:schemeClr val="tx1"/>
                          </a:solidFill>
                          <a:latin typeface="+mn-lt"/>
                        </a:rPr>
                        <a:t>Probability and Counting Rules </a:t>
                      </a:r>
                      <a:endParaRPr lang="en-US" sz="2800" b="1" cap="none" dirty="0">
                        <a:solidFill>
                          <a:schemeClr val="tx1"/>
                        </a:solidFill>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7" name="TextBox 16"/>
          <p:cNvSpPr txBox="1"/>
          <p:nvPr/>
        </p:nvSpPr>
        <p:spPr>
          <a:xfrm>
            <a:off x="533399" y="2331318"/>
            <a:ext cx="1927131" cy="769441"/>
          </a:xfrm>
          <a:prstGeom prst="rect">
            <a:avLst/>
          </a:prstGeom>
          <a:noFill/>
        </p:spPr>
        <p:txBody>
          <a:bodyPr wrap="none" rtlCol="0">
            <a:spAutoFit/>
          </a:bodyPr>
          <a:lstStyle/>
          <a:p>
            <a:r>
              <a:rPr lang="en-US" sz="4400" b="1" dirty="0" smtClean="0"/>
              <a:t>Outline</a:t>
            </a:r>
            <a:endParaRPr lang="en-US" sz="4400" b="1" dirty="0"/>
          </a:p>
        </p:txBody>
      </p:sp>
      <p:sp>
        <p:nvSpPr>
          <p:cNvPr id="18" name="TextBox 17"/>
          <p:cNvSpPr txBox="1"/>
          <p:nvPr/>
        </p:nvSpPr>
        <p:spPr>
          <a:xfrm>
            <a:off x="762000" y="381000"/>
            <a:ext cx="6096000" cy="1754326"/>
          </a:xfrm>
          <a:prstGeom prst="rect">
            <a:avLst/>
          </a:prstGeom>
          <a:noFill/>
        </p:spPr>
        <p:txBody>
          <a:bodyPr wrap="square" rtlCol="0">
            <a:spAutoFit/>
          </a:bodyPr>
          <a:lstStyle/>
          <a:p>
            <a:r>
              <a:rPr lang="en-US" sz="5400" b="1" dirty="0" smtClean="0"/>
              <a:t>Probability and </a:t>
            </a:r>
          </a:p>
          <a:p>
            <a:r>
              <a:rPr lang="en-US" sz="5400" b="1" dirty="0" smtClean="0"/>
              <a:t>Counting Rules</a:t>
            </a:r>
            <a:r>
              <a:rPr lang="en-US" sz="4400" dirty="0" smtClean="0"/>
              <a:t>	</a:t>
            </a:r>
            <a:endParaRPr lang="en-US" sz="4400" dirty="0"/>
          </a:p>
        </p:txBody>
      </p:sp>
      <p:sp>
        <p:nvSpPr>
          <p:cNvPr id="19" name="TextBox 18"/>
          <p:cNvSpPr txBox="1"/>
          <p:nvPr/>
        </p:nvSpPr>
        <p:spPr>
          <a:xfrm>
            <a:off x="7244522" y="490210"/>
            <a:ext cx="1287532" cy="923330"/>
          </a:xfrm>
          <a:prstGeom prst="rect">
            <a:avLst/>
          </a:prstGeom>
          <a:noFill/>
        </p:spPr>
        <p:txBody>
          <a:bodyPr wrap="none" rtlCol="0">
            <a:spAutoFit/>
          </a:bodyPr>
          <a:lstStyle/>
          <a:p>
            <a:pPr algn="r"/>
            <a:r>
              <a:rPr lang="en-US" dirty="0" smtClean="0">
                <a:latin typeface="Arial" pitchFamily="34" charset="0"/>
                <a:cs typeface="Arial" pitchFamily="34" charset="0"/>
              </a:rPr>
              <a:t>CHAPTER</a:t>
            </a:r>
          </a:p>
          <a:p>
            <a:pPr algn="r"/>
            <a:r>
              <a:rPr lang="en-US" sz="3600" dirty="0">
                <a:latin typeface="Arial" pitchFamily="34" charset="0"/>
                <a:cs typeface="Arial" pitchFamily="34" charset="0"/>
              </a:rPr>
              <a:t>4</a:t>
            </a:r>
          </a:p>
        </p:txBody>
      </p:sp>
      <p:sp>
        <p:nvSpPr>
          <p:cNvPr id="21" name="Slide Number Placeholder 4"/>
          <p:cNvSpPr txBox="1">
            <a:spLocks/>
          </p:cNvSpPr>
          <p:nvPr/>
        </p:nvSpPr>
        <p:spPr>
          <a:xfrm>
            <a:off x="6553200" y="65532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Arial" charset="0"/>
                <a:ea typeface="+mn-ea"/>
                <a:cs typeface="+mn-cs"/>
              </a:defRPr>
            </a:lvl1pPr>
            <a:lvl2pPr marL="742950" indent="-285750" algn="l" defTabSz="914400" rtl="0" eaLnBrk="1" latinLnBrk="0" hangingPunct="1">
              <a:defRPr sz="1800" kern="1200">
                <a:solidFill>
                  <a:schemeClr val="tx1"/>
                </a:solidFill>
                <a:latin typeface="Arial" charset="0"/>
                <a:ea typeface="+mn-ea"/>
                <a:cs typeface="+mn-cs"/>
              </a:defRPr>
            </a:lvl2pPr>
            <a:lvl3pPr marL="1143000" indent="-228600" algn="l" defTabSz="914400" rtl="0" eaLnBrk="1" latinLnBrk="0" hangingPunct="1">
              <a:defRPr sz="1800" kern="1200">
                <a:solidFill>
                  <a:schemeClr val="tx1"/>
                </a:solidFill>
                <a:latin typeface="Arial" charset="0"/>
                <a:ea typeface="+mn-ea"/>
                <a:cs typeface="+mn-cs"/>
              </a:defRPr>
            </a:lvl3pPr>
            <a:lvl4pPr marL="1600200" indent="-228600" algn="l" defTabSz="914400" rtl="0" eaLnBrk="1" latinLnBrk="0" hangingPunct="1">
              <a:defRPr sz="1800" kern="1200">
                <a:solidFill>
                  <a:schemeClr val="tx1"/>
                </a:solidFill>
                <a:latin typeface="Arial" charset="0"/>
                <a:ea typeface="+mn-ea"/>
                <a:cs typeface="+mn-cs"/>
              </a:defRPr>
            </a:lvl4pPr>
            <a:lvl5pPr marL="2057400" indent="-228600" algn="l" defTabSz="914400" rtl="0" eaLnBrk="1" latinLnBrk="0" hangingPunct="1">
              <a:defRPr sz="1800"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mn-ea"/>
                <a:cs typeface="+mn-cs"/>
              </a:defRPr>
            </a:lvl9pPr>
          </a:lstStyle>
          <a:p>
            <a:pPr algn="r"/>
            <a:r>
              <a:rPr lang="en-US" sz="1200" dirty="0">
                <a:solidFill>
                  <a:srgbClr val="000000"/>
                </a:solidFill>
                <a:latin typeface="Arial Black" pitchFamily="34" charset="0"/>
              </a:rPr>
              <a:t>2</a:t>
            </a:r>
            <a:endParaRPr lang="en-US" sz="1200" dirty="0" smtClean="0">
              <a:solidFill>
                <a:srgbClr val="000000"/>
              </a:solidFill>
              <a:latin typeface="Arial Black" pitchFamily="34" charset="0"/>
            </a:endParaRPr>
          </a:p>
        </p:txBody>
      </p:sp>
      <p:sp>
        <p:nvSpPr>
          <p:cNvPr id="22" name="Footer Placeholder 5"/>
          <p:cNvSpPr txBox="1">
            <a:spLocks/>
          </p:cNvSpPr>
          <p:nvPr/>
        </p:nvSpPr>
        <p:spPr>
          <a:xfrm>
            <a:off x="3793332" y="6628924"/>
            <a:ext cx="2895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Arial" charset="0"/>
                <a:ea typeface="+mn-ea"/>
                <a:cs typeface="+mn-cs"/>
              </a:defRPr>
            </a:lvl1pPr>
            <a:lvl2pPr marL="742950" indent="-285750" algn="l" defTabSz="914400" rtl="0" eaLnBrk="1" latinLnBrk="0" hangingPunct="1">
              <a:defRPr sz="1800" kern="1200">
                <a:solidFill>
                  <a:schemeClr val="tx1"/>
                </a:solidFill>
                <a:latin typeface="Arial" charset="0"/>
                <a:ea typeface="+mn-ea"/>
                <a:cs typeface="+mn-cs"/>
              </a:defRPr>
            </a:lvl2pPr>
            <a:lvl3pPr marL="1143000" indent="-228600" algn="l" defTabSz="914400" rtl="0" eaLnBrk="1" latinLnBrk="0" hangingPunct="1">
              <a:defRPr sz="1800" kern="1200">
                <a:solidFill>
                  <a:schemeClr val="tx1"/>
                </a:solidFill>
                <a:latin typeface="Arial" charset="0"/>
                <a:ea typeface="+mn-ea"/>
                <a:cs typeface="+mn-cs"/>
              </a:defRPr>
            </a:lvl3pPr>
            <a:lvl4pPr marL="1600200" indent="-228600" algn="l" defTabSz="914400" rtl="0" eaLnBrk="1" latinLnBrk="0" hangingPunct="1">
              <a:defRPr sz="1800" kern="1200">
                <a:solidFill>
                  <a:schemeClr val="tx1"/>
                </a:solidFill>
                <a:latin typeface="Arial" charset="0"/>
                <a:ea typeface="+mn-ea"/>
                <a:cs typeface="+mn-cs"/>
              </a:defRPr>
            </a:lvl4pPr>
            <a:lvl5pPr marL="2057400" indent="-228600" algn="l" defTabSz="914400" rtl="0" eaLnBrk="1" latinLnBrk="0" hangingPunct="1">
              <a:defRPr sz="1800"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mn-ea"/>
                <a:cs typeface="+mn-cs"/>
              </a:defRPr>
            </a:lvl9pPr>
          </a:lstStyle>
          <a:p>
            <a:r>
              <a:rPr lang="en-US" sz="1200" smtClean="0">
                <a:solidFill>
                  <a:srgbClr val="000000"/>
                </a:solidFill>
              </a:rPr>
              <a:t>Bluman Chapter 4</a:t>
            </a:r>
            <a:endParaRPr lang="en-US" sz="1200" dirty="0" smtClean="0">
              <a:solidFill>
                <a:srgbClr val="000000"/>
              </a:solidFill>
            </a:endParaRPr>
          </a:p>
        </p:txBody>
      </p:sp>
    </p:spTree>
    <p:custDataLst>
      <p:tags r:id="rId1"/>
    </p:custDataLst>
    <p:extLst>
      <p:ext uri="{BB962C8B-B14F-4D97-AF65-F5344CB8AC3E}">
        <p14:creationId xmlns:p14="http://schemas.microsoft.com/office/powerpoint/2010/main" val="4218730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pterNumber" hidden="1"/>
          <p:cNvSpPr>
            <a:spLocks noGrp="1"/>
          </p:cNvSpPr>
          <p:nvPr>
            <p:ph type="body" sz="quarter" idx="10"/>
          </p:nvPr>
        </p:nvSpPr>
        <p:spPr/>
        <p:txBody>
          <a:bodyPr/>
          <a:lstStyle/>
          <a:p>
            <a:endParaRPr lang="en-US">
              <a:latin typeface="Calibri"/>
            </a:endParaRPr>
          </a:p>
        </p:txBody>
      </p:sp>
      <p:sp>
        <p:nvSpPr>
          <p:cNvPr id="3" name="ChapterTitle" hidden="1"/>
          <p:cNvSpPr>
            <a:spLocks noGrp="1"/>
          </p:cNvSpPr>
          <p:nvPr>
            <p:ph type="body" sz="quarter" idx="11"/>
          </p:nvPr>
        </p:nvSpPr>
        <p:spPr/>
        <p:txBody>
          <a:bodyPr/>
          <a:lstStyle/>
          <a:p>
            <a:endParaRPr lang="en-US">
              <a:solidFill>
                <a:srgbClr val="000000"/>
              </a:solidFill>
              <a:latin typeface="Calibri"/>
            </a:endParaRPr>
          </a:p>
        </p:txBody>
      </p:sp>
      <p:sp>
        <p:nvSpPr>
          <p:cNvPr id="4" name="ChapterSubTitle" hidden="1"/>
          <p:cNvSpPr>
            <a:spLocks noGrp="1"/>
          </p:cNvSpPr>
          <p:nvPr>
            <p:ph type="body" sz="quarter" idx="12"/>
          </p:nvPr>
        </p:nvSpPr>
        <p:spPr/>
        <p:txBody>
          <a:bodyPr/>
          <a:lstStyle/>
          <a:p>
            <a:endParaRPr lang="en-US">
              <a:solidFill>
                <a:srgbClr val="000000"/>
              </a:solidFill>
              <a:latin typeface="Calibri"/>
            </a:endParaRPr>
          </a:p>
        </p:txBody>
      </p:sp>
      <p:sp>
        <p:nvSpPr>
          <p:cNvPr id="5" name="SectionNumber" hidden="1"/>
          <p:cNvSpPr>
            <a:spLocks noGrp="1"/>
          </p:cNvSpPr>
          <p:nvPr>
            <p:ph type="body" sz="quarter" idx="13"/>
          </p:nvPr>
        </p:nvSpPr>
        <p:spPr/>
        <p:txBody>
          <a:bodyPr/>
          <a:lstStyle/>
          <a:p>
            <a:r>
              <a:rPr lang="en-US" smtClean="0">
                <a:latin typeface="Calibri"/>
              </a:rPr>
              <a:t>4.1</a:t>
            </a:r>
            <a:endParaRPr lang="en-US">
              <a:latin typeface="Calibri"/>
            </a:endParaRPr>
          </a:p>
        </p:txBody>
      </p:sp>
      <p:sp>
        <p:nvSpPr>
          <p:cNvPr id="6" name="SectionTitle" hidden="1"/>
          <p:cNvSpPr>
            <a:spLocks noGrp="1"/>
          </p:cNvSpPr>
          <p:nvPr>
            <p:ph type="body" sz="quarter" idx="14"/>
          </p:nvPr>
        </p:nvSpPr>
        <p:spPr/>
        <p:txBody>
          <a:bodyPr/>
          <a:lstStyle/>
          <a:p>
            <a:r>
              <a:rPr lang="en-US" smtClean="0">
                <a:solidFill>
                  <a:srgbClr val="000000"/>
                </a:solidFill>
                <a:latin typeface="Calibri"/>
              </a:rPr>
              <a:t>Sample Spaces and Probability</a:t>
            </a:r>
            <a:endParaRPr lang="en-US">
              <a:solidFill>
                <a:srgbClr val="000000"/>
              </a:solidFill>
              <a:latin typeface="Calibri"/>
            </a:endParaRPr>
          </a:p>
        </p:txBody>
      </p:sp>
      <p:sp>
        <p:nvSpPr>
          <p:cNvPr id="7" name="ObjectiveNumber" hidden="1"/>
          <p:cNvSpPr>
            <a:spLocks noGrp="1"/>
          </p:cNvSpPr>
          <p:nvPr>
            <p:ph type="body" sz="quarter" idx="15"/>
          </p:nvPr>
        </p:nvSpPr>
        <p:spPr/>
        <p:txBody>
          <a:bodyPr/>
          <a:lstStyle/>
          <a:p>
            <a:endParaRPr lang="en-US">
              <a:latin typeface="Calibri"/>
            </a:endParaRPr>
          </a:p>
        </p:txBody>
      </p:sp>
      <p:sp>
        <p:nvSpPr>
          <p:cNvPr id="8" name="Objective" hidden="1"/>
          <p:cNvSpPr>
            <a:spLocks noGrp="1"/>
          </p:cNvSpPr>
          <p:nvPr>
            <p:ph type="body" sz="quarter" idx="16"/>
          </p:nvPr>
        </p:nvSpPr>
        <p:spPr/>
        <p:txBody>
          <a:bodyPr/>
          <a:lstStyle/>
          <a:p>
            <a:endParaRPr lang="en-US">
              <a:latin typeface="Calibri"/>
            </a:endParaRPr>
          </a:p>
        </p:txBody>
      </p:sp>
      <p:sp>
        <p:nvSpPr>
          <p:cNvPr id="9" name="ItemNumber" hidden="1"/>
          <p:cNvSpPr>
            <a:spLocks noGrp="1"/>
          </p:cNvSpPr>
          <p:nvPr>
            <p:ph type="body" sz="quarter" idx="17"/>
          </p:nvPr>
        </p:nvSpPr>
        <p:spPr/>
        <p:txBody>
          <a:bodyPr/>
          <a:lstStyle/>
          <a:p>
            <a:endParaRPr lang="en-US">
              <a:solidFill>
                <a:srgbClr val="FFFFFF"/>
              </a:solidFill>
              <a:latin typeface="Helvetica"/>
            </a:endParaRPr>
          </a:p>
        </p:txBody>
      </p:sp>
      <p:sp>
        <p:nvSpPr>
          <p:cNvPr id="10" name="ItemTitle"/>
          <p:cNvSpPr>
            <a:spLocks noGrp="1"/>
          </p:cNvSpPr>
          <p:nvPr>
            <p:ph type="body" sz="quarter" idx="18"/>
          </p:nvPr>
        </p:nvSpPr>
        <p:spPr/>
        <p:txBody>
          <a:bodyPr/>
          <a:lstStyle/>
          <a:p>
            <a:r>
              <a:rPr lang="en-US" dirty="0"/>
              <a:t>Probability Rule </a:t>
            </a:r>
            <a:r>
              <a:rPr lang="en-US" dirty="0" smtClean="0"/>
              <a:t>2</a:t>
            </a:r>
            <a:endParaRPr lang="en-US" dirty="0">
              <a:solidFill>
                <a:srgbClr val="FFFFFF"/>
              </a:solidFill>
              <a:latin typeface="Calibri"/>
            </a:endParaRPr>
          </a:p>
        </p:txBody>
      </p:sp>
      <p:sp>
        <p:nvSpPr>
          <p:cNvPr id="11" name="CONS" hidden="1"/>
          <p:cNvSpPr>
            <a:spLocks noGrp="1"/>
          </p:cNvSpPr>
          <p:nvPr>
            <p:ph type="body" sz="quarter" idx="19"/>
          </p:nvPr>
        </p:nvSpPr>
        <p:spPr/>
        <p:txBody>
          <a:bodyPr/>
          <a:lstStyle/>
          <a:p>
            <a:endParaRPr lang="en-US">
              <a:solidFill>
                <a:srgbClr val="000000"/>
              </a:solidFill>
              <a:latin typeface="Calibri"/>
            </a:endParaRPr>
          </a:p>
        </p:txBody>
      </p:sp>
      <p:sp>
        <p:nvSpPr>
          <p:cNvPr id="12" name="SlideNumber" hidden="1"/>
          <p:cNvSpPr>
            <a:spLocks noGrp="1"/>
          </p:cNvSpPr>
          <p:nvPr>
            <p:ph type="body" sz="quarter" idx="20"/>
          </p:nvPr>
        </p:nvSpPr>
        <p:spPr/>
        <p:txBody>
          <a:bodyPr/>
          <a:lstStyle/>
          <a:p>
            <a:endParaRPr lang="en-US">
              <a:solidFill>
                <a:srgbClr val="000000"/>
              </a:solidFill>
              <a:latin typeface="Calibri"/>
            </a:endParaRPr>
          </a:p>
        </p:txBody>
      </p:sp>
      <p:sp>
        <p:nvSpPr>
          <p:cNvPr id="13" name="Copyright" hidden="1"/>
          <p:cNvSpPr>
            <a:spLocks noGrp="1"/>
          </p:cNvSpPr>
          <p:nvPr>
            <p:ph type="body" sz="quarter" idx="21"/>
          </p:nvPr>
        </p:nvSpPr>
        <p:spPr/>
        <p:txBody>
          <a:bodyPr/>
          <a:lstStyle/>
          <a:p>
            <a:endParaRPr lang="en-US">
              <a:solidFill>
                <a:srgbClr val="000000"/>
              </a:solidFill>
              <a:latin typeface="Calibri"/>
            </a:endParaRPr>
          </a:p>
        </p:txBody>
      </p:sp>
      <p:sp>
        <p:nvSpPr>
          <p:cNvPr id="14" name="Rectangle 13"/>
          <p:cNvSpPr/>
          <p:nvPr/>
        </p:nvSpPr>
        <p:spPr>
          <a:xfrm>
            <a:off x="533400" y="1524000"/>
            <a:ext cx="7924800" cy="954107"/>
          </a:xfrm>
          <a:prstGeom prst="rect">
            <a:avLst/>
          </a:prstGeom>
        </p:spPr>
        <p:txBody>
          <a:bodyPr wrap="square">
            <a:spAutoFit/>
          </a:bodyPr>
          <a:lstStyle/>
          <a:p>
            <a:r>
              <a:rPr lang="en-US" sz="2800" dirty="0"/>
              <a:t>The sum of the probabilities of all the outcomes in the sample space is 1.</a:t>
            </a:r>
            <a:endParaRPr lang="en-US" sz="2800" dirty="0">
              <a:solidFill>
                <a:prstClr val="black"/>
              </a:solidFill>
            </a:endParaRPr>
          </a:p>
        </p:txBody>
      </p:sp>
      <p:sp>
        <p:nvSpPr>
          <p:cNvPr id="16" name="Slide Number Placeholder 4"/>
          <p:cNvSpPr txBox="1">
            <a:spLocks/>
          </p:cNvSpPr>
          <p:nvPr/>
        </p:nvSpPr>
        <p:spPr>
          <a:xfrm>
            <a:off x="6688932" y="6537642"/>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marL="342900" indent="-342900" algn="l" defTabSz="914400" rtl="0" eaLnBrk="1" latinLnBrk="0" hangingPunct="1">
              <a:spcBef>
                <a:spcPct val="20000"/>
              </a:spcBef>
              <a:buFont typeface="Arial" pitchFamily="34" charset="0"/>
              <a:buNone/>
              <a:defRPr sz="3200" b="0" kern="1200" baseline="0">
                <a:solidFill>
                  <a:schemeClr val="tx1"/>
                </a:solidFill>
                <a:latin typeface="Arial"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buFont typeface="Arial" pitchFamily="34" charset="0"/>
              <a:buChar char="•"/>
              <a:defRPr sz="2000"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buFont typeface="Arial" pitchFamily="34" charset="0"/>
              <a:buChar char="•"/>
              <a:defRPr sz="2000"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buFont typeface="Arial" pitchFamily="34" charset="0"/>
              <a:buChar char="•"/>
              <a:defRPr sz="2000"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buFont typeface="Arial" pitchFamily="34" charset="0"/>
              <a:buChar char="•"/>
              <a:defRPr sz="2000" kern="1200">
                <a:solidFill>
                  <a:schemeClr val="tx1"/>
                </a:solidFill>
                <a:latin typeface="Arial" charset="0"/>
                <a:ea typeface="+mn-ea"/>
                <a:cs typeface="+mn-cs"/>
              </a:defRPr>
            </a:lvl9pPr>
          </a:lstStyle>
          <a:p>
            <a:pPr algn="r"/>
            <a:r>
              <a:rPr lang="en-US" sz="1200" dirty="0" smtClean="0">
                <a:solidFill>
                  <a:srgbClr val="000000"/>
                </a:solidFill>
                <a:latin typeface="Arial Black" pitchFamily="34" charset="0"/>
              </a:rPr>
              <a:t>20</a:t>
            </a:r>
          </a:p>
        </p:txBody>
      </p:sp>
      <p:pic>
        <p:nvPicPr>
          <p:cNvPr id="18" name="Picture 17"/>
          <p:cNvPicPr>
            <a:picLocks noChangeAspect="1"/>
          </p:cNvPicPr>
          <p:nvPr/>
        </p:nvPicPr>
        <p:blipFill>
          <a:blip r:embed="rId3"/>
          <a:stretch>
            <a:fillRect/>
          </a:stretch>
        </p:blipFill>
        <p:spPr>
          <a:xfrm>
            <a:off x="3657349" y="6625856"/>
            <a:ext cx="2895851" cy="463336"/>
          </a:xfrm>
          <a:prstGeom prst="rect">
            <a:avLst/>
          </a:prstGeom>
        </p:spPr>
      </p:pic>
    </p:spTree>
    <p:custDataLst>
      <p:tags r:id="rId1"/>
    </p:custDataLst>
    <p:extLst>
      <p:ext uri="{BB962C8B-B14F-4D97-AF65-F5344CB8AC3E}">
        <p14:creationId xmlns:p14="http://schemas.microsoft.com/office/powerpoint/2010/main" val="1238036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pterNumber" hidden="1"/>
          <p:cNvSpPr>
            <a:spLocks noGrp="1"/>
          </p:cNvSpPr>
          <p:nvPr>
            <p:ph type="body" sz="quarter" idx="10"/>
          </p:nvPr>
        </p:nvSpPr>
        <p:spPr/>
        <p:txBody>
          <a:bodyPr/>
          <a:lstStyle/>
          <a:p>
            <a:endParaRPr lang="en-US">
              <a:latin typeface="Calibri"/>
            </a:endParaRPr>
          </a:p>
        </p:txBody>
      </p:sp>
      <p:sp>
        <p:nvSpPr>
          <p:cNvPr id="3" name="ChapterTitle" hidden="1"/>
          <p:cNvSpPr>
            <a:spLocks noGrp="1"/>
          </p:cNvSpPr>
          <p:nvPr>
            <p:ph type="body" sz="quarter" idx="11"/>
          </p:nvPr>
        </p:nvSpPr>
        <p:spPr/>
        <p:txBody>
          <a:bodyPr/>
          <a:lstStyle/>
          <a:p>
            <a:endParaRPr lang="en-US">
              <a:solidFill>
                <a:srgbClr val="000000"/>
              </a:solidFill>
              <a:latin typeface="Calibri"/>
            </a:endParaRPr>
          </a:p>
        </p:txBody>
      </p:sp>
      <p:sp>
        <p:nvSpPr>
          <p:cNvPr id="4" name="ChapterSubTitle" hidden="1"/>
          <p:cNvSpPr>
            <a:spLocks noGrp="1"/>
          </p:cNvSpPr>
          <p:nvPr>
            <p:ph type="body" sz="quarter" idx="12"/>
          </p:nvPr>
        </p:nvSpPr>
        <p:spPr/>
        <p:txBody>
          <a:bodyPr/>
          <a:lstStyle/>
          <a:p>
            <a:endParaRPr lang="en-US">
              <a:solidFill>
                <a:srgbClr val="000000"/>
              </a:solidFill>
              <a:latin typeface="Calibri"/>
            </a:endParaRPr>
          </a:p>
        </p:txBody>
      </p:sp>
      <p:sp>
        <p:nvSpPr>
          <p:cNvPr id="5" name="SectionNumber" hidden="1"/>
          <p:cNvSpPr>
            <a:spLocks noGrp="1"/>
          </p:cNvSpPr>
          <p:nvPr>
            <p:ph type="body" sz="quarter" idx="13"/>
          </p:nvPr>
        </p:nvSpPr>
        <p:spPr/>
        <p:txBody>
          <a:bodyPr/>
          <a:lstStyle/>
          <a:p>
            <a:r>
              <a:rPr lang="en-US" smtClean="0">
                <a:latin typeface="Calibri"/>
              </a:rPr>
              <a:t>4.1</a:t>
            </a:r>
            <a:endParaRPr lang="en-US">
              <a:latin typeface="Calibri"/>
            </a:endParaRPr>
          </a:p>
        </p:txBody>
      </p:sp>
      <p:sp>
        <p:nvSpPr>
          <p:cNvPr id="6" name="SectionTitle" hidden="1"/>
          <p:cNvSpPr>
            <a:spLocks noGrp="1"/>
          </p:cNvSpPr>
          <p:nvPr>
            <p:ph type="body" sz="quarter" idx="14"/>
          </p:nvPr>
        </p:nvSpPr>
        <p:spPr/>
        <p:txBody>
          <a:bodyPr/>
          <a:lstStyle/>
          <a:p>
            <a:r>
              <a:rPr lang="en-US" smtClean="0">
                <a:solidFill>
                  <a:srgbClr val="000000"/>
                </a:solidFill>
                <a:latin typeface="Calibri"/>
              </a:rPr>
              <a:t>Sample Spaces and Probability</a:t>
            </a:r>
            <a:endParaRPr lang="en-US">
              <a:solidFill>
                <a:srgbClr val="000000"/>
              </a:solidFill>
              <a:latin typeface="Calibri"/>
            </a:endParaRPr>
          </a:p>
        </p:txBody>
      </p:sp>
      <p:sp>
        <p:nvSpPr>
          <p:cNvPr id="7" name="ObjectiveNumber" hidden="1"/>
          <p:cNvSpPr>
            <a:spLocks noGrp="1"/>
          </p:cNvSpPr>
          <p:nvPr>
            <p:ph type="body" sz="quarter" idx="15"/>
          </p:nvPr>
        </p:nvSpPr>
        <p:spPr/>
        <p:txBody>
          <a:bodyPr/>
          <a:lstStyle/>
          <a:p>
            <a:endParaRPr lang="en-US">
              <a:latin typeface="Calibri"/>
            </a:endParaRPr>
          </a:p>
        </p:txBody>
      </p:sp>
      <p:sp>
        <p:nvSpPr>
          <p:cNvPr id="8" name="Objective" hidden="1"/>
          <p:cNvSpPr>
            <a:spLocks noGrp="1"/>
          </p:cNvSpPr>
          <p:nvPr>
            <p:ph type="body" sz="quarter" idx="16"/>
          </p:nvPr>
        </p:nvSpPr>
        <p:spPr/>
        <p:txBody>
          <a:bodyPr/>
          <a:lstStyle/>
          <a:p>
            <a:endParaRPr lang="en-US">
              <a:latin typeface="Calibri"/>
            </a:endParaRPr>
          </a:p>
        </p:txBody>
      </p:sp>
      <p:sp>
        <p:nvSpPr>
          <p:cNvPr id="9" name="ItemNumber" hidden="1"/>
          <p:cNvSpPr>
            <a:spLocks noGrp="1"/>
          </p:cNvSpPr>
          <p:nvPr>
            <p:ph type="body" sz="quarter" idx="17"/>
          </p:nvPr>
        </p:nvSpPr>
        <p:spPr/>
        <p:txBody>
          <a:bodyPr/>
          <a:lstStyle/>
          <a:p>
            <a:endParaRPr lang="en-US">
              <a:solidFill>
                <a:srgbClr val="FFFFFF"/>
              </a:solidFill>
              <a:latin typeface="Helvetica"/>
            </a:endParaRPr>
          </a:p>
        </p:txBody>
      </p:sp>
      <p:sp>
        <p:nvSpPr>
          <p:cNvPr id="10" name="ItemTitle"/>
          <p:cNvSpPr>
            <a:spLocks noGrp="1"/>
          </p:cNvSpPr>
          <p:nvPr>
            <p:ph type="body" sz="quarter" idx="18"/>
          </p:nvPr>
        </p:nvSpPr>
        <p:spPr/>
        <p:txBody>
          <a:bodyPr/>
          <a:lstStyle/>
          <a:p>
            <a:r>
              <a:rPr lang="en-US" dirty="0"/>
              <a:t>Probability Rule </a:t>
            </a:r>
            <a:r>
              <a:rPr lang="en-US" dirty="0" smtClean="0"/>
              <a:t>3</a:t>
            </a:r>
            <a:endParaRPr lang="en-US" dirty="0">
              <a:solidFill>
                <a:srgbClr val="FFFFFF"/>
              </a:solidFill>
              <a:latin typeface="Calibri"/>
            </a:endParaRPr>
          </a:p>
        </p:txBody>
      </p:sp>
      <p:sp>
        <p:nvSpPr>
          <p:cNvPr id="11" name="CONS" hidden="1"/>
          <p:cNvSpPr>
            <a:spLocks noGrp="1"/>
          </p:cNvSpPr>
          <p:nvPr>
            <p:ph type="body" sz="quarter" idx="19"/>
          </p:nvPr>
        </p:nvSpPr>
        <p:spPr/>
        <p:txBody>
          <a:bodyPr/>
          <a:lstStyle/>
          <a:p>
            <a:endParaRPr lang="en-US">
              <a:solidFill>
                <a:srgbClr val="000000"/>
              </a:solidFill>
              <a:latin typeface="Calibri"/>
            </a:endParaRPr>
          </a:p>
        </p:txBody>
      </p:sp>
      <p:sp>
        <p:nvSpPr>
          <p:cNvPr id="12" name="SlideNumber" hidden="1"/>
          <p:cNvSpPr>
            <a:spLocks noGrp="1"/>
          </p:cNvSpPr>
          <p:nvPr>
            <p:ph type="body" sz="quarter" idx="20"/>
          </p:nvPr>
        </p:nvSpPr>
        <p:spPr/>
        <p:txBody>
          <a:bodyPr/>
          <a:lstStyle/>
          <a:p>
            <a:endParaRPr lang="en-US">
              <a:solidFill>
                <a:srgbClr val="000000"/>
              </a:solidFill>
              <a:latin typeface="Calibri"/>
            </a:endParaRPr>
          </a:p>
        </p:txBody>
      </p:sp>
      <p:sp>
        <p:nvSpPr>
          <p:cNvPr id="13" name="Copyright" hidden="1"/>
          <p:cNvSpPr>
            <a:spLocks noGrp="1"/>
          </p:cNvSpPr>
          <p:nvPr>
            <p:ph type="body" sz="quarter" idx="21"/>
          </p:nvPr>
        </p:nvSpPr>
        <p:spPr/>
        <p:txBody>
          <a:bodyPr/>
          <a:lstStyle/>
          <a:p>
            <a:endParaRPr lang="en-US">
              <a:solidFill>
                <a:srgbClr val="000000"/>
              </a:solidFill>
              <a:latin typeface="Calibri"/>
            </a:endParaRPr>
          </a:p>
        </p:txBody>
      </p:sp>
      <p:sp>
        <p:nvSpPr>
          <p:cNvPr id="14" name="Rectangle 13"/>
          <p:cNvSpPr/>
          <p:nvPr/>
        </p:nvSpPr>
        <p:spPr>
          <a:xfrm>
            <a:off x="381000" y="1657714"/>
            <a:ext cx="7924800" cy="954107"/>
          </a:xfrm>
          <a:prstGeom prst="rect">
            <a:avLst/>
          </a:prstGeom>
        </p:spPr>
        <p:txBody>
          <a:bodyPr wrap="square">
            <a:spAutoFit/>
          </a:bodyPr>
          <a:lstStyle/>
          <a:p>
            <a:r>
              <a:rPr lang="en-US" sz="2800" dirty="0"/>
              <a:t>If an event </a:t>
            </a:r>
            <a:r>
              <a:rPr lang="en-US" sz="2800" i="1" dirty="0"/>
              <a:t>E </a:t>
            </a:r>
            <a:r>
              <a:rPr lang="en-US" sz="2800" dirty="0"/>
              <a:t>cannot occur (i.e., the event contains no members in the sample space), </a:t>
            </a:r>
            <a:r>
              <a:rPr lang="en-US" sz="2800" dirty="0" smtClean="0"/>
              <a:t>its probability </a:t>
            </a:r>
            <a:r>
              <a:rPr lang="en-US" sz="2800" dirty="0"/>
              <a:t>is 0.</a:t>
            </a:r>
            <a:endParaRPr lang="en-US" sz="2800" dirty="0">
              <a:solidFill>
                <a:prstClr val="black"/>
              </a:solidFill>
            </a:endParaRPr>
          </a:p>
        </p:txBody>
      </p:sp>
      <p:sp>
        <p:nvSpPr>
          <p:cNvPr id="16" name="Slide Number Placeholder 4"/>
          <p:cNvSpPr txBox="1">
            <a:spLocks/>
          </p:cNvSpPr>
          <p:nvPr/>
        </p:nvSpPr>
        <p:spPr>
          <a:xfrm>
            <a:off x="6688932" y="6537642"/>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marL="342900" indent="-342900" algn="l" defTabSz="914400" rtl="0" eaLnBrk="1" latinLnBrk="0" hangingPunct="1">
              <a:spcBef>
                <a:spcPct val="20000"/>
              </a:spcBef>
              <a:buFont typeface="Arial" pitchFamily="34" charset="0"/>
              <a:buNone/>
              <a:defRPr sz="3200" b="0" kern="1200" baseline="0">
                <a:solidFill>
                  <a:schemeClr val="tx1"/>
                </a:solidFill>
                <a:latin typeface="Arial"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buFont typeface="Arial" pitchFamily="34" charset="0"/>
              <a:buChar char="•"/>
              <a:defRPr sz="2000"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buFont typeface="Arial" pitchFamily="34" charset="0"/>
              <a:buChar char="•"/>
              <a:defRPr sz="2000"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buFont typeface="Arial" pitchFamily="34" charset="0"/>
              <a:buChar char="•"/>
              <a:defRPr sz="2000"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buFont typeface="Arial" pitchFamily="34" charset="0"/>
              <a:buChar char="•"/>
              <a:defRPr sz="2000" kern="1200">
                <a:solidFill>
                  <a:schemeClr val="tx1"/>
                </a:solidFill>
                <a:latin typeface="Arial" charset="0"/>
                <a:ea typeface="+mn-ea"/>
                <a:cs typeface="+mn-cs"/>
              </a:defRPr>
            </a:lvl9pPr>
          </a:lstStyle>
          <a:p>
            <a:pPr algn="r"/>
            <a:r>
              <a:rPr lang="en-US" sz="1200" dirty="0" smtClean="0">
                <a:solidFill>
                  <a:srgbClr val="000000"/>
                </a:solidFill>
                <a:latin typeface="Arial Black" pitchFamily="34" charset="0"/>
              </a:rPr>
              <a:t>21</a:t>
            </a:r>
          </a:p>
        </p:txBody>
      </p:sp>
      <p:pic>
        <p:nvPicPr>
          <p:cNvPr id="20" name="Picture 19"/>
          <p:cNvPicPr>
            <a:picLocks noChangeAspect="1"/>
          </p:cNvPicPr>
          <p:nvPr/>
        </p:nvPicPr>
        <p:blipFill>
          <a:blip r:embed="rId3"/>
          <a:stretch>
            <a:fillRect/>
          </a:stretch>
        </p:blipFill>
        <p:spPr>
          <a:xfrm>
            <a:off x="3657600" y="6625856"/>
            <a:ext cx="2895851" cy="463336"/>
          </a:xfrm>
          <a:prstGeom prst="rect">
            <a:avLst/>
          </a:prstGeom>
        </p:spPr>
      </p:pic>
    </p:spTree>
    <p:custDataLst>
      <p:tags r:id="rId1"/>
    </p:custDataLst>
    <p:extLst>
      <p:ext uri="{BB962C8B-B14F-4D97-AF65-F5344CB8AC3E}">
        <p14:creationId xmlns:p14="http://schemas.microsoft.com/office/powerpoint/2010/main" val="2751117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pterNumber" hidden="1"/>
          <p:cNvSpPr>
            <a:spLocks noGrp="1"/>
          </p:cNvSpPr>
          <p:nvPr>
            <p:ph type="body" sz="quarter" idx="10"/>
          </p:nvPr>
        </p:nvSpPr>
        <p:spPr/>
        <p:txBody>
          <a:bodyPr/>
          <a:lstStyle/>
          <a:p>
            <a:endParaRPr lang="en-US">
              <a:latin typeface="Calibri"/>
            </a:endParaRPr>
          </a:p>
        </p:txBody>
      </p:sp>
      <p:sp>
        <p:nvSpPr>
          <p:cNvPr id="3" name="ChapterTitle" hidden="1"/>
          <p:cNvSpPr>
            <a:spLocks noGrp="1"/>
          </p:cNvSpPr>
          <p:nvPr>
            <p:ph type="body" sz="quarter" idx="11"/>
          </p:nvPr>
        </p:nvSpPr>
        <p:spPr/>
        <p:txBody>
          <a:bodyPr/>
          <a:lstStyle/>
          <a:p>
            <a:endParaRPr lang="en-US">
              <a:solidFill>
                <a:srgbClr val="000000"/>
              </a:solidFill>
              <a:latin typeface="Calibri"/>
            </a:endParaRPr>
          </a:p>
        </p:txBody>
      </p:sp>
      <p:sp>
        <p:nvSpPr>
          <p:cNvPr id="4" name="ChapterSubTitle" hidden="1"/>
          <p:cNvSpPr>
            <a:spLocks noGrp="1"/>
          </p:cNvSpPr>
          <p:nvPr>
            <p:ph type="body" sz="quarter" idx="12"/>
          </p:nvPr>
        </p:nvSpPr>
        <p:spPr/>
        <p:txBody>
          <a:bodyPr/>
          <a:lstStyle/>
          <a:p>
            <a:endParaRPr lang="en-US">
              <a:solidFill>
                <a:srgbClr val="000000"/>
              </a:solidFill>
              <a:latin typeface="Calibri"/>
            </a:endParaRPr>
          </a:p>
        </p:txBody>
      </p:sp>
      <p:sp>
        <p:nvSpPr>
          <p:cNvPr id="5" name="SectionNumber" hidden="1"/>
          <p:cNvSpPr>
            <a:spLocks noGrp="1"/>
          </p:cNvSpPr>
          <p:nvPr>
            <p:ph type="body" sz="quarter" idx="13"/>
          </p:nvPr>
        </p:nvSpPr>
        <p:spPr/>
        <p:txBody>
          <a:bodyPr/>
          <a:lstStyle/>
          <a:p>
            <a:r>
              <a:rPr lang="en-US" smtClean="0">
                <a:latin typeface="Calibri"/>
              </a:rPr>
              <a:t>4.1</a:t>
            </a:r>
            <a:endParaRPr lang="en-US">
              <a:latin typeface="Calibri"/>
            </a:endParaRPr>
          </a:p>
        </p:txBody>
      </p:sp>
      <p:sp>
        <p:nvSpPr>
          <p:cNvPr id="6" name="SectionTitle" hidden="1"/>
          <p:cNvSpPr>
            <a:spLocks noGrp="1"/>
          </p:cNvSpPr>
          <p:nvPr>
            <p:ph type="body" sz="quarter" idx="14"/>
          </p:nvPr>
        </p:nvSpPr>
        <p:spPr/>
        <p:txBody>
          <a:bodyPr/>
          <a:lstStyle/>
          <a:p>
            <a:r>
              <a:rPr lang="en-US" smtClean="0">
                <a:solidFill>
                  <a:srgbClr val="000000"/>
                </a:solidFill>
                <a:latin typeface="Calibri"/>
              </a:rPr>
              <a:t>Sample Spaces and Probability</a:t>
            </a:r>
            <a:endParaRPr lang="en-US">
              <a:solidFill>
                <a:srgbClr val="000000"/>
              </a:solidFill>
              <a:latin typeface="Calibri"/>
            </a:endParaRPr>
          </a:p>
        </p:txBody>
      </p:sp>
      <p:sp>
        <p:nvSpPr>
          <p:cNvPr id="7" name="ObjectiveNumber" hidden="1"/>
          <p:cNvSpPr>
            <a:spLocks noGrp="1"/>
          </p:cNvSpPr>
          <p:nvPr>
            <p:ph type="body" sz="quarter" idx="15"/>
          </p:nvPr>
        </p:nvSpPr>
        <p:spPr/>
        <p:txBody>
          <a:bodyPr/>
          <a:lstStyle/>
          <a:p>
            <a:endParaRPr lang="en-US">
              <a:latin typeface="Calibri"/>
            </a:endParaRPr>
          </a:p>
        </p:txBody>
      </p:sp>
      <p:sp>
        <p:nvSpPr>
          <p:cNvPr id="8" name="Objective" hidden="1"/>
          <p:cNvSpPr>
            <a:spLocks noGrp="1"/>
          </p:cNvSpPr>
          <p:nvPr>
            <p:ph type="body" sz="quarter" idx="16"/>
          </p:nvPr>
        </p:nvSpPr>
        <p:spPr/>
        <p:txBody>
          <a:bodyPr/>
          <a:lstStyle/>
          <a:p>
            <a:endParaRPr lang="en-US">
              <a:latin typeface="Calibri"/>
            </a:endParaRPr>
          </a:p>
        </p:txBody>
      </p:sp>
      <p:sp>
        <p:nvSpPr>
          <p:cNvPr id="9" name="ItemNumber" hidden="1"/>
          <p:cNvSpPr>
            <a:spLocks noGrp="1"/>
          </p:cNvSpPr>
          <p:nvPr>
            <p:ph type="body" sz="quarter" idx="17"/>
          </p:nvPr>
        </p:nvSpPr>
        <p:spPr/>
        <p:txBody>
          <a:bodyPr/>
          <a:lstStyle/>
          <a:p>
            <a:endParaRPr lang="en-US">
              <a:solidFill>
                <a:srgbClr val="FFFFFF"/>
              </a:solidFill>
              <a:latin typeface="Helvetica"/>
            </a:endParaRPr>
          </a:p>
        </p:txBody>
      </p:sp>
      <p:sp>
        <p:nvSpPr>
          <p:cNvPr id="10" name="ItemTitle"/>
          <p:cNvSpPr>
            <a:spLocks noGrp="1"/>
          </p:cNvSpPr>
          <p:nvPr>
            <p:ph type="body" sz="quarter" idx="18"/>
          </p:nvPr>
        </p:nvSpPr>
        <p:spPr/>
        <p:txBody>
          <a:bodyPr/>
          <a:lstStyle/>
          <a:p>
            <a:r>
              <a:rPr lang="en-US" dirty="0"/>
              <a:t>Probability Rule </a:t>
            </a:r>
            <a:r>
              <a:rPr lang="en-US" dirty="0" smtClean="0"/>
              <a:t>4</a:t>
            </a:r>
            <a:endParaRPr lang="en-US" dirty="0">
              <a:solidFill>
                <a:srgbClr val="FFFFFF"/>
              </a:solidFill>
              <a:latin typeface="Calibri"/>
            </a:endParaRPr>
          </a:p>
        </p:txBody>
      </p:sp>
      <p:sp>
        <p:nvSpPr>
          <p:cNvPr id="11" name="CONS" hidden="1"/>
          <p:cNvSpPr>
            <a:spLocks noGrp="1"/>
          </p:cNvSpPr>
          <p:nvPr>
            <p:ph type="body" sz="quarter" idx="19"/>
          </p:nvPr>
        </p:nvSpPr>
        <p:spPr/>
        <p:txBody>
          <a:bodyPr/>
          <a:lstStyle/>
          <a:p>
            <a:endParaRPr lang="en-US">
              <a:solidFill>
                <a:srgbClr val="000000"/>
              </a:solidFill>
              <a:latin typeface="Calibri"/>
            </a:endParaRPr>
          </a:p>
        </p:txBody>
      </p:sp>
      <p:sp>
        <p:nvSpPr>
          <p:cNvPr id="12" name="SlideNumber" hidden="1"/>
          <p:cNvSpPr>
            <a:spLocks noGrp="1"/>
          </p:cNvSpPr>
          <p:nvPr>
            <p:ph type="body" sz="quarter" idx="20"/>
          </p:nvPr>
        </p:nvSpPr>
        <p:spPr/>
        <p:txBody>
          <a:bodyPr/>
          <a:lstStyle/>
          <a:p>
            <a:endParaRPr lang="en-US">
              <a:solidFill>
                <a:srgbClr val="000000"/>
              </a:solidFill>
              <a:latin typeface="Calibri"/>
            </a:endParaRPr>
          </a:p>
        </p:txBody>
      </p:sp>
      <p:sp>
        <p:nvSpPr>
          <p:cNvPr id="13" name="Copyright" hidden="1"/>
          <p:cNvSpPr>
            <a:spLocks noGrp="1"/>
          </p:cNvSpPr>
          <p:nvPr>
            <p:ph type="body" sz="quarter" idx="21"/>
          </p:nvPr>
        </p:nvSpPr>
        <p:spPr/>
        <p:txBody>
          <a:bodyPr/>
          <a:lstStyle/>
          <a:p>
            <a:endParaRPr lang="en-US">
              <a:solidFill>
                <a:srgbClr val="000000"/>
              </a:solidFill>
              <a:latin typeface="Calibri"/>
            </a:endParaRPr>
          </a:p>
        </p:txBody>
      </p:sp>
      <p:sp>
        <p:nvSpPr>
          <p:cNvPr id="14" name="Rectangle 13"/>
          <p:cNvSpPr/>
          <p:nvPr/>
        </p:nvSpPr>
        <p:spPr>
          <a:xfrm>
            <a:off x="304800" y="1245513"/>
            <a:ext cx="8305800" cy="523220"/>
          </a:xfrm>
          <a:prstGeom prst="rect">
            <a:avLst/>
          </a:prstGeom>
        </p:spPr>
        <p:txBody>
          <a:bodyPr wrap="square">
            <a:spAutoFit/>
          </a:bodyPr>
          <a:lstStyle/>
          <a:p>
            <a:r>
              <a:rPr lang="en-US" sz="2800" dirty="0">
                <a:solidFill>
                  <a:prstClr val="black"/>
                </a:solidFill>
              </a:rPr>
              <a:t>If an event E is certain, then the probability of E is 1.</a:t>
            </a:r>
          </a:p>
        </p:txBody>
      </p:sp>
      <p:sp>
        <p:nvSpPr>
          <p:cNvPr id="16" name="Slide Number Placeholder 4"/>
          <p:cNvSpPr txBox="1">
            <a:spLocks/>
          </p:cNvSpPr>
          <p:nvPr/>
        </p:nvSpPr>
        <p:spPr>
          <a:xfrm>
            <a:off x="6688932" y="6537642"/>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marL="342900" indent="-342900" algn="l" defTabSz="914400" rtl="0" eaLnBrk="1" latinLnBrk="0" hangingPunct="1">
              <a:spcBef>
                <a:spcPct val="20000"/>
              </a:spcBef>
              <a:buFont typeface="Arial" pitchFamily="34" charset="0"/>
              <a:buNone/>
              <a:defRPr sz="3200" b="0" kern="1200" baseline="0">
                <a:solidFill>
                  <a:schemeClr val="tx1"/>
                </a:solidFill>
                <a:latin typeface="Arial"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buFont typeface="Arial" pitchFamily="34" charset="0"/>
              <a:buChar char="•"/>
              <a:defRPr sz="2000"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buFont typeface="Arial" pitchFamily="34" charset="0"/>
              <a:buChar char="•"/>
              <a:defRPr sz="2000"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buFont typeface="Arial" pitchFamily="34" charset="0"/>
              <a:buChar char="•"/>
              <a:defRPr sz="2000"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buFont typeface="Arial" pitchFamily="34" charset="0"/>
              <a:buChar char="•"/>
              <a:defRPr sz="2000" kern="1200">
                <a:solidFill>
                  <a:schemeClr val="tx1"/>
                </a:solidFill>
                <a:latin typeface="Arial" charset="0"/>
                <a:ea typeface="+mn-ea"/>
                <a:cs typeface="+mn-cs"/>
              </a:defRPr>
            </a:lvl9pPr>
          </a:lstStyle>
          <a:p>
            <a:pPr algn="r"/>
            <a:r>
              <a:rPr lang="en-US" sz="1200" dirty="0" smtClean="0">
                <a:solidFill>
                  <a:srgbClr val="000000"/>
                </a:solidFill>
                <a:latin typeface="Arial Black" pitchFamily="34" charset="0"/>
              </a:rPr>
              <a:t>22</a:t>
            </a:r>
          </a:p>
        </p:txBody>
      </p:sp>
      <p:sp>
        <p:nvSpPr>
          <p:cNvPr id="17" name="Footer Placeholder 5"/>
          <p:cNvSpPr txBox="1">
            <a:spLocks/>
          </p:cNvSpPr>
          <p:nvPr/>
        </p:nvSpPr>
        <p:spPr>
          <a:xfrm>
            <a:off x="3124200" y="6537642"/>
            <a:ext cx="2895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marL="342900" indent="-342900" algn="ctr" defTabSz="914400" rtl="0" eaLnBrk="1" latinLnBrk="0" hangingPunct="1">
              <a:spcBef>
                <a:spcPct val="20000"/>
              </a:spcBef>
              <a:buFont typeface="Arial" pitchFamily="34" charset="0"/>
              <a:buNone/>
              <a:defRPr sz="6000" b="1" kern="1200" baseline="0">
                <a:solidFill>
                  <a:schemeClr val="tx1"/>
                </a:solidFill>
                <a:latin typeface="Arial"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buFont typeface="Arial" pitchFamily="34" charset="0"/>
              <a:buChar char="•"/>
              <a:defRPr sz="2000"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buFont typeface="Arial" pitchFamily="34" charset="0"/>
              <a:buChar char="•"/>
              <a:defRPr sz="2000"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buFont typeface="Arial" pitchFamily="34" charset="0"/>
              <a:buChar char="•"/>
              <a:defRPr sz="2000"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buFont typeface="Arial" pitchFamily="34" charset="0"/>
              <a:buChar char="•"/>
              <a:defRPr sz="2000" kern="1200">
                <a:solidFill>
                  <a:schemeClr val="tx1"/>
                </a:solidFill>
                <a:latin typeface="Arial" charset="0"/>
                <a:ea typeface="+mn-ea"/>
                <a:cs typeface="+mn-cs"/>
              </a:defRPr>
            </a:lvl9pPr>
          </a:lstStyle>
          <a:p>
            <a:r>
              <a:rPr lang="en-US" sz="1200" b="0" dirty="0" err="1" smtClean="0">
                <a:solidFill>
                  <a:srgbClr val="000000"/>
                </a:solidFill>
              </a:rPr>
              <a:t>Bluman</a:t>
            </a:r>
            <a:r>
              <a:rPr lang="en-US" sz="1200" b="0" dirty="0" smtClean="0">
                <a:solidFill>
                  <a:srgbClr val="000000"/>
                </a:solidFill>
              </a:rPr>
              <a:t> Chapter 4</a:t>
            </a:r>
          </a:p>
        </p:txBody>
      </p:sp>
    </p:spTree>
    <p:custDataLst>
      <p:tags r:id="rId1"/>
    </p:custDataLst>
    <p:extLst>
      <p:ext uri="{BB962C8B-B14F-4D97-AF65-F5344CB8AC3E}">
        <p14:creationId xmlns:p14="http://schemas.microsoft.com/office/powerpoint/2010/main" val="965505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457200" y="457200"/>
            <a:ext cx="8229600" cy="1905000"/>
          </a:xfrm>
        </p:spPr>
        <p:txBody>
          <a:bodyPr/>
          <a:lstStyle/>
          <a:p>
            <a:pPr eaLnBrk="1" hangingPunct="1"/>
            <a:r>
              <a:rPr lang="en-US" smtClean="0"/>
              <a:t>Chapter 4</a:t>
            </a:r>
            <a:br>
              <a:rPr lang="en-US" smtClean="0"/>
            </a:br>
            <a:r>
              <a:rPr lang="en-US" smtClean="0"/>
              <a:t>Probability and Counting Rules</a:t>
            </a:r>
          </a:p>
        </p:txBody>
      </p:sp>
      <p:sp>
        <p:nvSpPr>
          <p:cNvPr id="66563" name="Content Placeholder 2"/>
          <p:cNvSpPr>
            <a:spLocks noGrp="1"/>
          </p:cNvSpPr>
          <p:nvPr>
            <p:ph idx="1"/>
          </p:nvPr>
        </p:nvSpPr>
        <p:spPr>
          <a:xfrm>
            <a:off x="457200" y="3352800"/>
            <a:ext cx="8229600" cy="2514600"/>
          </a:xfrm>
        </p:spPr>
        <p:txBody>
          <a:bodyPr/>
          <a:lstStyle/>
          <a:p>
            <a:pPr eaLnBrk="1" hangingPunct="1">
              <a:buFont typeface="Wingdings" pitchFamily="2" charset="2"/>
              <a:buNone/>
            </a:pPr>
            <a:r>
              <a:rPr lang="en-US" sz="4400" u="sng" dirty="0" smtClean="0"/>
              <a:t>Section 4-1</a:t>
            </a:r>
          </a:p>
          <a:p>
            <a:pPr eaLnBrk="1" hangingPunct="1">
              <a:buFont typeface="Wingdings" pitchFamily="2" charset="2"/>
              <a:buNone/>
            </a:pPr>
            <a:r>
              <a:rPr lang="en-US" sz="3600" dirty="0" smtClean="0"/>
              <a:t>Example 4-9</a:t>
            </a:r>
          </a:p>
          <a:p>
            <a:pPr eaLnBrk="1" hangingPunct="1">
              <a:buFont typeface="Wingdings" pitchFamily="2" charset="2"/>
              <a:buNone/>
            </a:pPr>
            <a:r>
              <a:rPr lang="en-US" sz="3600" dirty="0" smtClean="0"/>
              <a:t>Page #192</a:t>
            </a:r>
          </a:p>
        </p:txBody>
      </p:sp>
      <p:sp>
        <p:nvSpPr>
          <p:cNvPr id="6" name="Slide Number Placeholder 4"/>
          <p:cNvSpPr>
            <a:spLocks noGrp="1"/>
          </p:cNvSpPr>
          <p:nvPr>
            <p:ph type="sldNum" sz="quarter" idx="11"/>
          </p:nvPr>
        </p:nvSpPr>
        <p:spPr>
          <a:xfrm>
            <a:off x="6688932" y="6537642"/>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A19AFF4B-1993-42E6-9AF9-9AEAF698A461}" type="slidenum">
              <a:rPr lang="en-US" sz="1200" smtClean="0">
                <a:solidFill>
                  <a:srgbClr val="000000"/>
                </a:solidFill>
                <a:latin typeface="Arial Black" pitchFamily="34" charset="0"/>
              </a:rPr>
              <a:pPr algn="r"/>
              <a:t>23</a:t>
            </a:fld>
            <a:endParaRPr lang="en-US" sz="1200"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793332" y="6628924"/>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200" dirty="0" smtClean="0">
                <a:solidFill>
                  <a:srgbClr val="000000"/>
                </a:solidFill>
              </a:rPr>
              <a:t>Bluman Chapter 4</a:t>
            </a:r>
          </a:p>
        </p:txBody>
      </p:sp>
    </p:spTree>
    <p:extLst>
      <p:ext uri="{BB962C8B-B14F-4D97-AF65-F5344CB8AC3E}">
        <p14:creationId xmlns:p14="http://schemas.microsoft.com/office/powerpoint/2010/main" val="38107962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457200" y="457200"/>
            <a:ext cx="8229600" cy="685800"/>
          </a:xfrm>
        </p:spPr>
        <p:txBody>
          <a:bodyPr/>
          <a:lstStyle/>
          <a:p>
            <a:pPr eaLnBrk="1" hangingPunct="1"/>
            <a:r>
              <a:rPr lang="en-US" sz="3600" dirty="0" smtClean="0"/>
              <a:t>Exercise 4-9: </a:t>
            </a:r>
            <a:r>
              <a:rPr lang="en-US" sz="3600" dirty="0"/>
              <a:t>Rolling a Die</a:t>
            </a:r>
            <a:endParaRPr lang="en-US" sz="3600" dirty="0" smtClean="0"/>
          </a:p>
        </p:txBody>
      </p:sp>
      <p:sp>
        <p:nvSpPr>
          <p:cNvPr id="2052" name="Rectangle 3"/>
          <p:cNvSpPr>
            <a:spLocks noGrp="1" noChangeArrowheads="1"/>
          </p:cNvSpPr>
          <p:nvPr>
            <p:ph type="body" idx="1"/>
          </p:nvPr>
        </p:nvSpPr>
        <p:spPr>
          <a:xfrm>
            <a:off x="609600" y="1219200"/>
            <a:ext cx="8077200" cy="1066800"/>
          </a:xfrm>
        </p:spPr>
        <p:txBody>
          <a:bodyPr/>
          <a:lstStyle/>
          <a:p>
            <a:pPr marL="0" indent="0" eaLnBrk="1" hangingPunct="1">
              <a:buNone/>
            </a:pPr>
            <a:r>
              <a:rPr lang="en-US" sz="2800" dirty="0"/>
              <a:t>When a single die is rolled, what is the probability of getting a number less than 7</a:t>
            </a:r>
            <a:r>
              <a:rPr lang="en-US" sz="2800" dirty="0" smtClean="0"/>
              <a:t>?</a:t>
            </a:r>
          </a:p>
          <a:p>
            <a:pPr marL="0" indent="0" eaLnBrk="1" hangingPunct="1">
              <a:buNone/>
            </a:pPr>
            <a:endParaRPr lang="en-US" sz="2800" dirty="0"/>
          </a:p>
          <a:p>
            <a:pPr marL="0" indent="0" eaLnBrk="1" hangingPunct="1">
              <a:buNone/>
            </a:pPr>
            <a:r>
              <a:rPr lang="en-US" sz="2800" dirty="0"/>
              <a:t>Since all outcomes—1, 2, 3, 4, 5, and 6—are less than 7, the probability </a:t>
            </a:r>
            <a:r>
              <a:rPr lang="en-US" sz="2800" dirty="0" smtClean="0"/>
              <a:t>is</a:t>
            </a:r>
          </a:p>
          <a:p>
            <a:pPr marL="0" indent="0" eaLnBrk="1" hangingPunct="1">
              <a:buNone/>
            </a:pPr>
            <a:endParaRPr lang="en-US" sz="2800" dirty="0"/>
          </a:p>
          <a:p>
            <a:pPr marL="0" indent="0" eaLnBrk="1" hangingPunct="1">
              <a:buNone/>
            </a:pPr>
            <a:endParaRPr lang="en-US" sz="2800" dirty="0" smtClean="0"/>
          </a:p>
          <a:p>
            <a:pPr marL="0" indent="0" eaLnBrk="1" hangingPunct="1">
              <a:buNone/>
            </a:pPr>
            <a:r>
              <a:rPr lang="en-US" sz="2800" dirty="0"/>
              <a:t>The event of getting a number less than 7 is certain.</a:t>
            </a:r>
            <a:endParaRPr lang="en-US" sz="2800" dirty="0" smtClean="0"/>
          </a:p>
        </p:txBody>
      </p:sp>
      <p:pic>
        <p:nvPicPr>
          <p:cNvPr id="29727" name="Picture 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55" y="3757686"/>
            <a:ext cx="5048291" cy="585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24</a:t>
            </a:fld>
            <a:endParaRPr lang="en-US" dirty="0" smtClean="0">
              <a:solidFill>
                <a:srgbClr val="000000"/>
              </a:solidFill>
              <a:latin typeface="Arial Black" pitchFamily="34" charset="0"/>
            </a:endParaRPr>
          </a:p>
        </p:txBody>
      </p:sp>
      <p:sp>
        <p:nvSpPr>
          <p:cNvPr id="11"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8302605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457200" y="304800"/>
            <a:ext cx="8229600" cy="990600"/>
          </a:xfrm>
        </p:spPr>
        <p:txBody>
          <a:bodyPr/>
          <a:lstStyle/>
          <a:p>
            <a:pPr eaLnBrk="1" hangingPunct="1"/>
            <a:r>
              <a:rPr lang="en-US" sz="4000" dirty="0" smtClean="0"/>
              <a:t>Complementary Events</a:t>
            </a:r>
          </a:p>
        </p:txBody>
      </p:sp>
      <p:graphicFrame>
        <p:nvGraphicFramePr>
          <p:cNvPr id="3074" name="Object 6"/>
          <p:cNvGraphicFramePr>
            <a:graphicFrameLocks noChangeAspect="1"/>
          </p:cNvGraphicFramePr>
          <p:nvPr/>
        </p:nvGraphicFramePr>
        <p:xfrm>
          <a:off x="457200" y="1447800"/>
          <a:ext cx="7924800" cy="2962275"/>
        </p:xfrm>
        <a:graphic>
          <a:graphicData uri="http://schemas.openxmlformats.org/presentationml/2006/ole">
            <mc:AlternateContent xmlns:mc="http://schemas.openxmlformats.org/markup-compatibility/2006">
              <mc:Choice xmlns:v="urn:schemas-microsoft-com:vml" Requires="v">
                <p:oleObj spid="_x0000_s30824" name="Equation" r:id="rId4" imgW="2311200" imgH="863280" progId="Equation.DSMT4">
                  <p:embed/>
                </p:oleObj>
              </mc:Choice>
              <mc:Fallback>
                <p:oleObj name="Equation" r:id="rId4" imgW="2311200" imgH="8632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447800"/>
                        <a:ext cx="7924800" cy="296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7"/>
          <p:cNvGraphicFramePr>
            <a:graphicFrameLocks noChangeAspect="1"/>
          </p:cNvGraphicFramePr>
          <p:nvPr>
            <p:extLst>
              <p:ext uri="{D42A27DB-BD31-4B8C-83A1-F6EECF244321}">
                <p14:modId xmlns:p14="http://schemas.microsoft.com/office/powerpoint/2010/main" val="4092075341"/>
              </p:ext>
            </p:extLst>
          </p:nvPr>
        </p:nvGraphicFramePr>
        <p:xfrm>
          <a:off x="1900238" y="4495800"/>
          <a:ext cx="4887912" cy="1193800"/>
        </p:xfrm>
        <a:graphic>
          <a:graphicData uri="http://schemas.openxmlformats.org/presentationml/2006/ole">
            <mc:AlternateContent xmlns:mc="http://schemas.openxmlformats.org/markup-compatibility/2006">
              <mc:Choice xmlns:v="urn:schemas-microsoft-com:vml" Requires="v">
                <p:oleObj spid="_x0000_s30825" name="Equation" r:id="rId6" imgW="1143000" imgH="279360" progId="Equation.DSMT4">
                  <p:embed/>
                </p:oleObj>
              </mc:Choice>
              <mc:Fallback>
                <p:oleObj name="Equation" r:id="rId6" imgW="1143000" imgH="279360" progId="Equation.DSMT4">
                  <p:embed/>
                  <p:pic>
                    <p:nvPicPr>
                      <p:cNvPr id="0" name=""/>
                      <p:cNvPicPr>
                        <a:picLocks noChangeAspect="1" noChangeArrowheads="1"/>
                      </p:cNvPicPr>
                      <p:nvPr/>
                    </p:nvPicPr>
                    <p:blipFill>
                      <a:blip r:embed="rId7"/>
                      <a:srcRect/>
                      <a:stretch>
                        <a:fillRect/>
                      </a:stretch>
                    </p:blipFill>
                    <p:spPr bwMode="auto">
                      <a:xfrm>
                        <a:off x="1900238" y="4495800"/>
                        <a:ext cx="4887912"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25</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34049504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457200" y="457200"/>
            <a:ext cx="8229600" cy="1905000"/>
          </a:xfrm>
        </p:spPr>
        <p:txBody>
          <a:bodyPr/>
          <a:lstStyle/>
          <a:p>
            <a:pPr eaLnBrk="1" hangingPunct="1"/>
            <a:r>
              <a:rPr lang="en-US" smtClean="0"/>
              <a:t>Chapter 4</a:t>
            </a:r>
            <a:br>
              <a:rPr lang="en-US" smtClean="0"/>
            </a:br>
            <a:r>
              <a:rPr lang="en-US" smtClean="0"/>
              <a:t>Probability and Counting Rules</a:t>
            </a:r>
          </a:p>
        </p:txBody>
      </p:sp>
      <p:sp>
        <p:nvSpPr>
          <p:cNvPr id="66563" name="Content Placeholder 2"/>
          <p:cNvSpPr>
            <a:spLocks noGrp="1"/>
          </p:cNvSpPr>
          <p:nvPr>
            <p:ph idx="1"/>
          </p:nvPr>
        </p:nvSpPr>
        <p:spPr>
          <a:xfrm>
            <a:off x="457200" y="3352800"/>
            <a:ext cx="8229600" cy="2514600"/>
          </a:xfrm>
        </p:spPr>
        <p:txBody>
          <a:bodyPr/>
          <a:lstStyle/>
          <a:p>
            <a:pPr eaLnBrk="1" hangingPunct="1">
              <a:buFont typeface="Wingdings" pitchFamily="2" charset="2"/>
              <a:buNone/>
            </a:pPr>
            <a:r>
              <a:rPr lang="en-US" sz="4400" u="sng" dirty="0" smtClean="0"/>
              <a:t>Section 4-1</a:t>
            </a:r>
          </a:p>
          <a:p>
            <a:pPr eaLnBrk="1" hangingPunct="1">
              <a:buFont typeface="Wingdings" pitchFamily="2" charset="2"/>
              <a:buNone/>
            </a:pPr>
            <a:r>
              <a:rPr lang="en-US" sz="3600" dirty="0" smtClean="0"/>
              <a:t>Example 4-10</a:t>
            </a:r>
          </a:p>
          <a:p>
            <a:pPr eaLnBrk="1" hangingPunct="1">
              <a:buFont typeface="Wingdings" pitchFamily="2" charset="2"/>
              <a:buNone/>
            </a:pPr>
            <a:r>
              <a:rPr lang="en-US" sz="3600" dirty="0" smtClean="0"/>
              <a:t>Page #192</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26</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36683544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457200"/>
            <a:ext cx="8229600" cy="685800"/>
          </a:xfrm>
        </p:spPr>
        <p:txBody>
          <a:bodyPr/>
          <a:lstStyle/>
          <a:p>
            <a:pPr eaLnBrk="1" hangingPunct="1"/>
            <a:r>
              <a:rPr lang="en-US" sz="3600" smtClean="0"/>
              <a:t>Example 4-10: Finding Complements</a:t>
            </a:r>
          </a:p>
        </p:txBody>
      </p:sp>
      <p:sp>
        <p:nvSpPr>
          <p:cNvPr id="55299" name="Rectangle 3"/>
          <p:cNvSpPr>
            <a:spLocks noGrp="1" noChangeArrowheads="1"/>
          </p:cNvSpPr>
          <p:nvPr>
            <p:ph type="body" idx="1"/>
          </p:nvPr>
        </p:nvSpPr>
        <p:spPr>
          <a:xfrm>
            <a:off x="609600" y="1219200"/>
            <a:ext cx="8077200" cy="609600"/>
          </a:xfrm>
        </p:spPr>
        <p:txBody>
          <a:bodyPr/>
          <a:lstStyle/>
          <a:p>
            <a:pPr marL="0" indent="0" eaLnBrk="1" hangingPunct="1">
              <a:buFont typeface="Wingdings" pitchFamily="2" charset="2"/>
              <a:buNone/>
            </a:pPr>
            <a:r>
              <a:rPr lang="en-US" sz="2800" smtClean="0"/>
              <a:t>Find the complement of each event.</a:t>
            </a:r>
          </a:p>
        </p:txBody>
      </p:sp>
      <p:sp>
        <p:nvSpPr>
          <p:cNvPr id="55302" name="AutoShape 4"/>
          <p:cNvSpPr>
            <a:spLocks noChangeAspect="1" noChangeArrowheads="1" noTextEdit="1"/>
          </p:cNvSpPr>
          <p:nvPr/>
        </p:nvSpPr>
        <p:spPr bwMode="auto">
          <a:xfrm>
            <a:off x="1219200" y="1828800"/>
            <a:ext cx="6467475"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mtClean="0">
              <a:solidFill>
                <a:srgbClr val="000000"/>
              </a:solidFill>
            </a:endParaRPr>
          </a:p>
        </p:txBody>
      </p:sp>
      <p:sp>
        <p:nvSpPr>
          <p:cNvPr id="55303" name="AutoShape 4"/>
          <p:cNvSpPr>
            <a:spLocks noChangeAspect="1" noChangeArrowheads="1" noTextEdit="1"/>
          </p:cNvSpPr>
          <p:nvPr/>
        </p:nvSpPr>
        <p:spPr bwMode="auto">
          <a:xfrm>
            <a:off x="695325" y="1971675"/>
            <a:ext cx="7762875"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mtClean="0">
              <a:solidFill>
                <a:srgbClr val="000000"/>
              </a:solidFill>
            </a:endParaRPr>
          </a:p>
        </p:txBody>
      </p:sp>
      <p:sp>
        <p:nvSpPr>
          <p:cNvPr id="55304" name="Rectangle 6"/>
          <p:cNvSpPr>
            <a:spLocks noChangeArrowheads="1"/>
          </p:cNvSpPr>
          <p:nvPr/>
        </p:nvSpPr>
        <p:spPr bwMode="auto">
          <a:xfrm>
            <a:off x="804863" y="2081213"/>
            <a:ext cx="3695700" cy="371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mtClean="0">
              <a:solidFill>
                <a:srgbClr val="000000"/>
              </a:solidFill>
            </a:endParaRPr>
          </a:p>
        </p:txBody>
      </p:sp>
      <p:sp>
        <p:nvSpPr>
          <p:cNvPr id="55305" name="Rectangle 7"/>
          <p:cNvSpPr>
            <a:spLocks noChangeArrowheads="1"/>
          </p:cNvSpPr>
          <p:nvPr/>
        </p:nvSpPr>
        <p:spPr bwMode="auto">
          <a:xfrm>
            <a:off x="4500563" y="2081213"/>
            <a:ext cx="3848100" cy="371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mtClean="0">
              <a:solidFill>
                <a:srgbClr val="000000"/>
              </a:solidFill>
            </a:endParaRPr>
          </a:p>
        </p:txBody>
      </p:sp>
      <p:sp>
        <p:nvSpPr>
          <p:cNvPr id="55306" name="Rectangle 8"/>
          <p:cNvSpPr>
            <a:spLocks noChangeArrowheads="1"/>
          </p:cNvSpPr>
          <p:nvPr/>
        </p:nvSpPr>
        <p:spPr bwMode="auto">
          <a:xfrm>
            <a:off x="804863" y="2452688"/>
            <a:ext cx="3695700" cy="638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mtClean="0">
              <a:solidFill>
                <a:srgbClr val="000000"/>
              </a:solidFill>
            </a:endParaRPr>
          </a:p>
        </p:txBody>
      </p:sp>
      <p:sp>
        <p:nvSpPr>
          <p:cNvPr id="55307" name="Rectangle 9"/>
          <p:cNvSpPr>
            <a:spLocks noChangeArrowheads="1"/>
          </p:cNvSpPr>
          <p:nvPr/>
        </p:nvSpPr>
        <p:spPr bwMode="auto">
          <a:xfrm>
            <a:off x="4500563" y="2452688"/>
            <a:ext cx="3848100" cy="638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mtClean="0">
              <a:solidFill>
                <a:srgbClr val="000000"/>
              </a:solidFill>
            </a:endParaRPr>
          </a:p>
        </p:txBody>
      </p:sp>
      <p:sp>
        <p:nvSpPr>
          <p:cNvPr id="55308" name="Rectangle 10"/>
          <p:cNvSpPr>
            <a:spLocks noChangeArrowheads="1"/>
          </p:cNvSpPr>
          <p:nvPr/>
        </p:nvSpPr>
        <p:spPr bwMode="auto">
          <a:xfrm>
            <a:off x="804863" y="3090863"/>
            <a:ext cx="3695700" cy="914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mtClean="0">
              <a:solidFill>
                <a:srgbClr val="000000"/>
              </a:solidFill>
            </a:endParaRPr>
          </a:p>
        </p:txBody>
      </p:sp>
      <p:sp>
        <p:nvSpPr>
          <p:cNvPr id="55309" name="Rectangle 11"/>
          <p:cNvSpPr>
            <a:spLocks noChangeArrowheads="1"/>
          </p:cNvSpPr>
          <p:nvPr/>
        </p:nvSpPr>
        <p:spPr bwMode="auto">
          <a:xfrm>
            <a:off x="4500563" y="3090863"/>
            <a:ext cx="3848100" cy="914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mtClean="0">
              <a:solidFill>
                <a:srgbClr val="000000"/>
              </a:solidFill>
            </a:endParaRPr>
          </a:p>
        </p:txBody>
      </p:sp>
      <p:sp>
        <p:nvSpPr>
          <p:cNvPr id="55310" name="Rectangle 12"/>
          <p:cNvSpPr>
            <a:spLocks noChangeArrowheads="1"/>
          </p:cNvSpPr>
          <p:nvPr/>
        </p:nvSpPr>
        <p:spPr bwMode="auto">
          <a:xfrm>
            <a:off x="804863" y="4005263"/>
            <a:ext cx="3695700" cy="1190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mtClean="0">
              <a:solidFill>
                <a:srgbClr val="000000"/>
              </a:solidFill>
            </a:endParaRPr>
          </a:p>
        </p:txBody>
      </p:sp>
      <p:sp>
        <p:nvSpPr>
          <p:cNvPr id="55311" name="Rectangle 13"/>
          <p:cNvSpPr>
            <a:spLocks noChangeArrowheads="1"/>
          </p:cNvSpPr>
          <p:nvPr/>
        </p:nvSpPr>
        <p:spPr bwMode="auto">
          <a:xfrm>
            <a:off x="4500563" y="4005263"/>
            <a:ext cx="3848100" cy="1190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mtClean="0">
              <a:solidFill>
                <a:srgbClr val="000000"/>
              </a:solidFill>
            </a:endParaRPr>
          </a:p>
        </p:txBody>
      </p:sp>
      <p:sp>
        <p:nvSpPr>
          <p:cNvPr id="55312" name="Rectangle 14"/>
          <p:cNvSpPr>
            <a:spLocks noChangeArrowheads="1"/>
          </p:cNvSpPr>
          <p:nvPr/>
        </p:nvSpPr>
        <p:spPr bwMode="auto">
          <a:xfrm>
            <a:off x="804863" y="5195888"/>
            <a:ext cx="3695700" cy="638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mtClean="0">
              <a:solidFill>
                <a:srgbClr val="000000"/>
              </a:solidFill>
            </a:endParaRPr>
          </a:p>
        </p:txBody>
      </p:sp>
      <p:sp>
        <p:nvSpPr>
          <p:cNvPr id="55313" name="Rectangle 15"/>
          <p:cNvSpPr>
            <a:spLocks noChangeArrowheads="1"/>
          </p:cNvSpPr>
          <p:nvPr/>
        </p:nvSpPr>
        <p:spPr bwMode="auto">
          <a:xfrm>
            <a:off x="4500563" y="5195888"/>
            <a:ext cx="3848100" cy="638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mtClean="0">
              <a:solidFill>
                <a:srgbClr val="000000"/>
              </a:solidFill>
            </a:endParaRPr>
          </a:p>
        </p:txBody>
      </p:sp>
      <p:sp>
        <p:nvSpPr>
          <p:cNvPr id="55314" name="Rectangle 16"/>
          <p:cNvSpPr>
            <a:spLocks noChangeArrowheads="1"/>
          </p:cNvSpPr>
          <p:nvPr/>
        </p:nvSpPr>
        <p:spPr bwMode="auto">
          <a:xfrm>
            <a:off x="809625" y="2452688"/>
            <a:ext cx="7543800" cy="9525"/>
          </a:xfrm>
          <a:prstGeom prst="rect">
            <a:avLst/>
          </a:prstGeom>
          <a:solidFill>
            <a:srgbClr val="000000"/>
          </a:solidFill>
          <a:ln w="0">
            <a:solidFill>
              <a:srgbClr val="000000"/>
            </a:solidFill>
            <a:round/>
            <a:headEnd/>
            <a:tailEnd/>
          </a:ln>
        </p:spPr>
        <p:txBody>
          <a:bodyPr/>
          <a:lstStyle/>
          <a:p>
            <a:pPr eaLnBrk="0" fontAlgn="base" hangingPunct="0">
              <a:spcBef>
                <a:spcPct val="0"/>
              </a:spcBef>
              <a:spcAft>
                <a:spcPct val="0"/>
              </a:spcAft>
            </a:pPr>
            <a:endParaRPr lang="en-US" smtClean="0">
              <a:solidFill>
                <a:srgbClr val="000000"/>
              </a:solidFill>
            </a:endParaRPr>
          </a:p>
        </p:txBody>
      </p:sp>
      <p:sp>
        <p:nvSpPr>
          <p:cNvPr id="55315" name="Rectangle 17"/>
          <p:cNvSpPr>
            <a:spLocks noChangeArrowheads="1"/>
          </p:cNvSpPr>
          <p:nvPr/>
        </p:nvSpPr>
        <p:spPr bwMode="auto">
          <a:xfrm>
            <a:off x="2349500" y="2141538"/>
            <a:ext cx="7239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b="1" smtClean="0">
                <a:solidFill>
                  <a:srgbClr val="000000"/>
                </a:solidFill>
              </a:rPr>
              <a:t>Event</a:t>
            </a:r>
            <a:endParaRPr lang="en-US" smtClean="0">
              <a:solidFill>
                <a:srgbClr val="000000"/>
              </a:solidFill>
            </a:endParaRPr>
          </a:p>
        </p:txBody>
      </p:sp>
      <p:sp>
        <p:nvSpPr>
          <p:cNvPr id="55316" name="Rectangle 18"/>
          <p:cNvSpPr>
            <a:spLocks noChangeArrowheads="1"/>
          </p:cNvSpPr>
          <p:nvPr/>
        </p:nvSpPr>
        <p:spPr bwMode="auto">
          <a:xfrm>
            <a:off x="5057775" y="2141538"/>
            <a:ext cx="14859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b="1" smtClean="0">
                <a:solidFill>
                  <a:srgbClr val="000000"/>
                </a:solidFill>
              </a:rPr>
              <a:t>Complement</a:t>
            </a:r>
            <a:endParaRPr lang="en-US" smtClean="0">
              <a:solidFill>
                <a:srgbClr val="000000"/>
              </a:solidFill>
            </a:endParaRPr>
          </a:p>
        </p:txBody>
      </p:sp>
      <p:sp>
        <p:nvSpPr>
          <p:cNvPr id="55317" name="Rectangle 19"/>
          <p:cNvSpPr>
            <a:spLocks noChangeArrowheads="1"/>
          </p:cNvSpPr>
          <p:nvPr/>
        </p:nvSpPr>
        <p:spPr bwMode="auto">
          <a:xfrm>
            <a:off x="6496050" y="2141538"/>
            <a:ext cx="14097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b="1" smtClean="0">
                <a:solidFill>
                  <a:srgbClr val="000000"/>
                </a:solidFill>
              </a:rPr>
              <a:t>of the Event</a:t>
            </a:r>
            <a:endParaRPr lang="en-US" smtClean="0">
              <a:solidFill>
                <a:srgbClr val="000000"/>
              </a:solidFill>
            </a:endParaRPr>
          </a:p>
        </p:txBody>
      </p:sp>
      <p:sp>
        <p:nvSpPr>
          <p:cNvPr id="55318" name="Rectangle 20"/>
          <p:cNvSpPr>
            <a:spLocks noChangeArrowheads="1"/>
          </p:cNvSpPr>
          <p:nvPr/>
        </p:nvSpPr>
        <p:spPr bwMode="auto">
          <a:xfrm>
            <a:off x="901700" y="2520950"/>
            <a:ext cx="29337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mtClean="0">
                <a:solidFill>
                  <a:srgbClr val="000000"/>
                </a:solidFill>
              </a:rPr>
              <a:t>Rolling a die and getting a 4</a:t>
            </a:r>
          </a:p>
        </p:txBody>
      </p:sp>
      <p:sp>
        <p:nvSpPr>
          <p:cNvPr id="172053" name="Rectangle 21"/>
          <p:cNvSpPr>
            <a:spLocks noChangeArrowheads="1"/>
          </p:cNvSpPr>
          <p:nvPr/>
        </p:nvSpPr>
        <p:spPr bwMode="auto">
          <a:xfrm>
            <a:off x="4600575" y="2520950"/>
            <a:ext cx="25050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mtClean="0">
                <a:solidFill>
                  <a:srgbClr val="000000"/>
                </a:solidFill>
              </a:rPr>
              <a:t>Getting a 1, 2, 3, 5, or 6</a:t>
            </a:r>
          </a:p>
        </p:txBody>
      </p:sp>
      <p:sp>
        <p:nvSpPr>
          <p:cNvPr id="172054" name="Rectangle 22"/>
          <p:cNvSpPr>
            <a:spLocks noChangeArrowheads="1"/>
          </p:cNvSpPr>
          <p:nvPr/>
        </p:nvSpPr>
        <p:spPr bwMode="auto">
          <a:xfrm>
            <a:off x="901700" y="3162300"/>
            <a:ext cx="344805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mtClean="0">
                <a:solidFill>
                  <a:srgbClr val="000000"/>
                </a:solidFill>
              </a:rPr>
              <a:t>Selecting a letter of the alphabet </a:t>
            </a:r>
          </a:p>
        </p:txBody>
      </p:sp>
      <p:sp>
        <p:nvSpPr>
          <p:cNvPr id="172055" name="Rectangle 23"/>
          <p:cNvSpPr>
            <a:spLocks noChangeArrowheads="1"/>
          </p:cNvSpPr>
          <p:nvPr/>
        </p:nvSpPr>
        <p:spPr bwMode="auto">
          <a:xfrm>
            <a:off x="901700" y="3438525"/>
            <a:ext cx="207645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mtClean="0">
                <a:solidFill>
                  <a:srgbClr val="000000"/>
                </a:solidFill>
              </a:rPr>
              <a:t>and getting a vowel</a:t>
            </a:r>
          </a:p>
        </p:txBody>
      </p:sp>
      <p:sp>
        <p:nvSpPr>
          <p:cNvPr id="172056" name="Rectangle 24"/>
          <p:cNvSpPr>
            <a:spLocks noChangeArrowheads="1"/>
          </p:cNvSpPr>
          <p:nvPr/>
        </p:nvSpPr>
        <p:spPr bwMode="auto">
          <a:xfrm>
            <a:off x="4600575" y="3162300"/>
            <a:ext cx="37433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mtClean="0">
                <a:solidFill>
                  <a:srgbClr val="000000"/>
                </a:solidFill>
              </a:rPr>
              <a:t>Getting a consonant (assume y is a </a:t>
            </a:r>
          </a:p>
        </p:txBody>
      </p:sp>
      <p:sp>
        <p:nvSpPr>
          <p:cNvPr id="172057" name="Rectangle 25"/>
          <p:cNvSpPr>
            <a:spLocks noChangeArrowheads="1"/>
          </p:cNvSpPr>
          <p:nvPr/>
        </p:nvSpPr>
        <p:spPr bwMode="auto">
          <a:xfrm>
            <a:off x="4600575" y="3438525"/>
            <a:ext cx="123825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mtClean="0">
                <a:solidFill>
                  <a:srgbClr val="000000"/>
                </a:solidFill>
              </a:rPr>
              <a:t>consonant)</a:t>
            </a:r>
          </a:p>
        </p:txBody>
      </p:sp>
      <p:sp>
        <p:nvSpPr>
          <p:cNvPr id="172058" name="Rectangle 26"/>
          <p:cNvSpPr>
            <a:spLocks noChangeArrowheads="1"/>
          </p:cNvSpPr>
          <p:nvPr/>
        </p:nvSpPr>
        <p:spPr bwMode="auto">
          <a:xfrm>
            <a:off x="901700" y="4076700"/>
            <a:ext cx="33813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mtClean="0">
                <a:solidFill>
                  <a:srgbClr val="000000"/>
                </a:solidFill>
              </a:rPr>
              <a:t>Selecting a month and getting a </a:t>
            </a:r>
          </a:p>
        </p:txBody>
      </p:sp>
      <p:sp>
        <p:nvSpPr>
          <p:cNvPr id="172059" name="Rectangle 27"/>
          <p:cNvSpPr>
            <a:spLocks noChangeArrowheads="1"/>
          </p:cNvSpPr>
          <p:nvPr/>
        </p:nvSpPr>
        <p:spPr bwMode="auto">
          <a:xfrm>
            <a:off x="901700" y="4352925"/>
            <a:ext cx="27527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mtClean="0">
                <a:solidFill>
                  <a:srgbClr val="000000"/>
                </a:solidFill>
              </a:rPr>
              <a:t>month that begins with a J</a:t>
            </a:r>
          </a:p>
        </p:txBody>
      </p:sp>
      <p:sp>
        <p:nvSpPr>
          <p:cNvPr id="172060" name="Rectangle 28"/>
          <p:cNvSpPr>
            <a:spLocks noChangeArrowheads="1"/>
          </p:cNvSpPr>
          <p:nvPr/>
        </p:nvSpPr>
        <p:spPr bwMode="auto">
          <a:xfrm>
            <a:off x="4600575" y="4076700"/>
            <a:ext cx="38385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mtClean="0">
                <a:solidFill>
                  <a:srgbClr val="000000"/>
                </a:solidFill>
              </a:rPr>
              <a:t>Getting February, March, April, May, </a:t>
            </a:r>
          </a:p>
        </p:txBody>
      </p:sp>
      <p:sp>
        <p:nvSpPr>
          <p:cNvPr id="172061" name="Rectangle 29"/>
          <p:cNvSpPr>
            <a:spLocks noChangeArrowheads="1"/>
          </p:cNvSpPr>
          <p:nvPr/>
        </p:nvSpPr>
        <p:spPr bwMode="auto">
          <a:xfrm>
            <a:off x="4600575" y="4352925"/>
            <a:ext cx="31242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mtClean="0">
                <a:solidFill>
                  <a:srgbClr val="000000"/>
                </a:solidFill>
              </a:rPr>
              <a:t>August, September, October, </a:t>
            </a:r>
          </a:p>
        </p:txBody>
      </p:sp>
      <p:sp>
        <p:nvSpPr>
          <p:cNvPr id="172062" name="Rectangle 30"/>
          <p:cNvSpPr>
            <a:spLocks noChangeArrowheads="1"/>
          </p:cNvSpPr>
          <p:nvPr/>
        </p:nvSpPr>
        <p:spPr bwMode="auto">
          <a:xfrm>
            <a:off x="4600575" y="4629150"/>
            <a:ext cx="260985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mtClean="0">
                <a:solidFill>
                  <a:srgbClr val="000000"/>
                </a:solidFill>
              </a:rPr>
              <a:t>November, or December</a:t>
            </a:r>
          </a:p>
        </p:txBody>
      </p:sp>
      <p:sp>
        <p:nvSpPr>
          <p:cNvPr id="172063" name="Rectangle 31"/>
          <p:cNvSpPr>
            <a:spLocks noChangeArrowheads="1"/>
          </p:cNvSpPr>
          <p:nvPr/>
        </p:nvSpPr>
        <p:spPr bwMode="auto">
          <a:xfrm>
            <a:off x="901700" y="5264150"/>
            <a:ext cx="34004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mtClean="0">
                <a:solidFill>
                  <a:srgbClr val="000000"/>
                </a:solidFill>
              </a:rPr>
              <a:t>Selecting a day of the week and </a:t>
            </a:r>
          </a:p>
        </p:txBody>
      </p:sp>
      <p:sp>
        <p:nvSpPr>
          <p:cNvPr id="172064" name="Rectangle 32"/>
          <p:cNvSpPr>
            <a:spLocks noChangeArrowheads="1"/>
          </p:cNvSpPr>
          <p:nvPr/>
        </p:nvSpPr>
        <p:spPr bwMode="auto">
          <a:xfrm>
            <a:off x="901700" y="5540375"/>
            <a:ext cx="19431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mtClean="0">
                <a:solidFill>
                  <a:srgbClr val="000000"/>
                </a:solidFill>
              </a:rPr>
              <a:t>getting a weekday</a:t>
            </a:r>
          </a:p>
        </p:txBody>
      </p:sp>
      <p:sp>
        <p:nvSpPr>
          <p:cNvPr id="172065" name="Rectangle 33"/>
          <p:cNvSpPr>
            <a:spLocks noChangeArrowheads="1"/>
          </p:cNvSpPr>
          <p:nvPr/>
        </p:nvSpPr>
        <p:spPr bwMode="auto">
          <a:xfrm>
            <a:off x="4600575" y="5264150"/>
            <a:ext cx="291465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mtClean="0">
                <a:solidFill>
                  <a:srgbClr val="000000"/>
                </a:solidFill>
              </a:rPr>
              <a:t>Getting Saturday or Sunday</a:t>
            </a:r>
          </a:p>
        </p:txBody>
      </p:sp>
      <p:sp>
        <p:nvSpPr>
          <p:cNvPr id="3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27</a:t>
            </a:fld>
            <a:endParaRPr lang="en-US" dirty="0" smtClean="0">
              <a:solidFill>
                <a:srgbClr val="000000"/>
              </a:solidFill>
              <a:latin typeface="Arial Black" pitchFamily="34" charset="0"/>
            </a:endParaRPr>
          </a:p>
        </p:txBody>
      </p:sp>
      <p:sp>
        <p:nvSpPr>
          <p:cNvPr id="3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693117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0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20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205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20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205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205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205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20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20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206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20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206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20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53" grpId="0"/>
      <p:bldP spid="172054" grpId="0"/>
      <p:bldP spid="172055" grpId="0"/>
      <p:bldP spid="172056" grpId="0"/>
      <p:bldP spid="172057" grpId="0"/>
      <p:bldP spid="172058" grpId="0"/>
      <p:bldP spid="172059" grpId="0"/>
      <p:bldP spid="172060" grpId="0"/>
      <p:bldP spid="172061" grpId="0"/>
      <p:bldP spid="172062" grpId="0"/>
      <p:bldP spid="172063" grpId="0"/>
      <p:bldP spid="172064" grpId="0"/>
      <p:bldP spid="17206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457200" y="457200"/>
            <a:ext cx="8229600" cy="1905000"/>
          </a:xfrm>
        </p:spPr>
        <p:txBody>
          <a:bodyPr/>
          <a:lstStyle/>
          <a:p>
            <a:pPr eaLnBrk="1" hangingPunct="1"/>
            <a:r>
              <a:rPr lang="en-US" smtClean="0"/>
              <a:t>Chapter 4</a:t>
            </a:r>
            <a:br>
              <a:rPr lang="en-US" smtClean="0"/>
            </a:br>
            <a:r>
              <a:rPr lang="en-US" smtClean="0"/>
              <a:t>Probability and Counting Rules</a:t>
            </a:r>
          </a:p>
        </p:txBody>
      </p:sp>
      <p:sp>
        <p:nvSpPr>
          <p:cNvPr id="56323" name="Content Placeholder 2"/>
          <p:cNvSpPr>
            <a:spLocks noGrp="1"/>
          </p:cNvSpPr>
          <p:nvPr>
            <p:ph idx="1"/>
          </p:nvPr>
        </p:nvSpPr>
        <p:spPr>
          <a:xfrm>
            <a:off x="457200" y="3352800"/>
            <a:ext cx="8229600" cy="2514600"/>
          </a:xfrm>
        </p:spPr>
        <p:txBody>
          <a:bodyPr/>
          <a:lstStyle/>
          <a:p>
            <a:pPr eaLnBrk="1" hangingPunct="1">
              <a:buFont typeface="Wingdings" pitchFamily="2" charset="2"/>
              <a:buNone/>
            </a:pPr>
            <a:r>
              <a:rPr lang="en-US" sz="4400" u="sng" dirty="0" smtClean="0"/>
              <a:t>Section 4-1</a:t>
            </a:r>
          </a:p>
          <a:p>
            <a:pPr eaLnBrk="1" hangingPunct="1">
              <a:buFont typeface="Wingdings" pitchFamily="2" charset="2"/>
              <a:buNone/>
            </a:pPr>
            <a:r>
              <a:rPr lang="en-US" sz="3600" dirty="0" smtClean="0"/>
              <a:t>Example 4-11</a:t>
            </a:r>
          </a:p>
          <a:p>
            <a:pPr eaLnBrk="1" hangingPunct="1">
              <a:buFont typeface="Wingdings" pitchFamily="2" charset="2"/>
              <a:buNone/>
            </a:pPr>
            <a:r>
              <a:rPr lang="en-US" sz="3600" dirty="0" smtClean="0"/>
              <a:t>Page #193</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28</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22666671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457200" y="533400"/>
            <a:ext cx="8229600" cy="685800"/>
          </a:xfrm>
        </p:spPr>
        <p:txBody>
          <a:bodyPr/>
          <a:lstStyle/>
          <a:p>
            <a:pPr eaLnBrk="1" hangingPunct="1"/>
            <a:r>
              <a:rPr lang="en-US" sz="3600" dirty="0" smtClean="0"/>
              <a:t>Example 4-11: </a:t>
            </a:r>
            <a:br>
              <a:rPr lang="en-US" sz="3600" dirty="0" smtClean="0"/>
            </a:br>
            <a:r>
              <a:rPr lang="en-US" sz="3600" dirty="0" smtClean="0"/>
              <a:t>Favorite </a:t>
            </a:r>
            <a:r>
              <a:rPr lang="en-US" sz="3600" dirty="0"/>
              <a:t>Ice Cream Flavors</a:t>
            </a:r>
            <a:endParaRPr lang="en-US" sz="3600" dirty="0" smtClean="0"/>
          </a:p>
        </p:txBody>
      </p:sp>
      <p:sp>
        <p:nvSpPr>
          <p:cNvPr id="4101" name="Rectangle 3"/>
          <p:cNvSpPr>
            <a:spLocks noGrp="1" noChangeArrowheads="1"/>
          </p:cNvSpPr>
          <p:nvPr>
            <p:ph type="body" idx="1"/>
          </p:nvPr>
        </p:nvSpPr>
        <p:spPr>
          <a:xfrm>
            <a:off x="605246" y="1501775"/>
            <a:ext cx="8077200" cy="1905000"/>
          </a:xfrm>
        </p:spPr>
        <p:txBody>
          <a:bodyPr/>
          <a:lstStyle/>
          <a:p>
            <a:pPr marL="0" indent="0">
              <a:buNone/>
            </a:pPr>
            <a:r>
              <a:rPr lang="en-US" sz="2400" dirty="0"/>
              <a:t>In a study, it was found that 23% of the people surveyed said that vanilla was </a:t>
            </a:r>
            <a:r>
              <a:rPr lang="en-US" sz="2400" dirty="0" smtClean="0"/>
              <a:t>their favorite </a:t>
            </a:r>
            <a:r>
              <a:rPr lang="en-US" sz="2400" dirty="0"/>
              <a:t>flavor of ice cream. If a person is selected at </a:t>
            </a:r>
            <a:r>
              <a:rPr lang="en-US" sz="2400" dirty="0" smtClean="0"/>
              <a:t>random, find </a:t>
            </a:r>
            <a:r>
              <a:rPr lang="en-US" sz="2400" dirty="0"/>
              <a:t>the probability </a:t>
            </a:r>
            <a:r>
              <a:rPr lang="en-US" sz="2400" dirty="0" smtClean="0"/>
              <a:t>that the </a:t>
            </a:r>
            <a:r>
              <a:rPr lang="en-US" sz="2400" dirty="0"/>
              <a:t>person’s favorite flavor of ice cream is not vanilla.</a:t>
            </a:r>
            <a:endParaRPr lang="en-US" sz="2400" dirty="0" smtClean="0"/>
          </a:p>
          <a:p>
            <a:pPr marL="0" indent="0" eaLnBrk="1" hangingPunct="1">
              <a:buNone/>
            </a:pPr>
            <a:endParaRPr lang="en-US" sz="2800" dirty="0" smtClean="0"/>
          </a:p>
        </p:txBody>
      </p:sp>
      <p:sp>
        <p:nvSpPr>
          <p:cNvPr id="8"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29</a:t>
            </a:fld>
            <a:endParaRPr lang="en-US" dirty="0" smtClean="0">
              <a:solidFill>
                <a:srgbClr val="000000"/>
              </a:solidFill>
              <a:latin typeface="Arial Black" pitchFamily="34" charset="0"/>
            </a:endParaRPr>
          </a:p>
        </p:txBody>
      </p:sp>
      <p:sp>
        <p:nvSpPr>
          <p:cNvPr id="9"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
        <p:nvSpPr>
          <p:cNvPr id="2" name="TextBox 1"/>
          <p:cNvSpPr txBox="1"/>
          <p:nvPr/>
        </p:nvSpPr>
        <p:spPr>
          <a:xfrm>
            <a:off x="1933296" y="4072790"/>
            <a:ext cx="5277407" cy="830997"/>
          </a:xfrm>
          <a:prstGeom prst="rect">
            <a:avLst/>
          </a:prstGeom>
          <a:noFill/>
        </p:spPr>
        <p:txBody>
          <a:bodyPr wrap="none" rtlCol="0">
            <a:spAutoFit/>
          </a:bodyPr>
          <a:lstStyle/>
          <a:p>
            <a:r>
              <a:rPr lang="en-US" sz="2400" i="1" dirty="0"/>
              <a:t>P</a:t>
            </a:r>
            <a:r>
              <a:rPr lang="en-US" sz="2400" dirty="0"/>
              <a:t>(not vanilla</a:t>
            </a:r>
            <a:r>
              <a:rPr lang="en-US" sz="2400" dirty="0" smtClean="0"/>
              <a:t>) = 1 - </a:t>
            </a:r>
            <a:r>
              <a:rPr lang="en-US" sz="2400" i="1" dirty="0"/>
              <a:t>P</a:t>
            </a:r>
            <a:r>
              <a:rPr lang="en-US" sz="2400" dirty="0"/>
              <a:t>(vanilla)</a:t>
            </a:r>
          </a:p>
          <a:p>
            <a:r>
              <a:rPr lang="en-US" sz="2400" dirty="0"/>
              <a:t> </a:t>
            </a:r>
            <a:r>
              <a:rPr lang="en-US" sz="2400" dirty="0" smtClean="0"/>
              <a:t>                     = 1 - 0.23 = </a:t>
            </a:r>
            <a:r>
              <a:rPr lang="en-US" sz="2400" dirty="0"/>
              <a:t>0.77 </a:t>
            </a:r>
            <a:r>
              <a:rPr lang="en-US" sz="2400" dirty="0" smtClean="0"/>
              <a:t>= 77</a:t>
            </a:r>
            <a:r>
              <a:rPr lang="en-US" sz="2400" dirty="0"/>
              <a:t>%</a:t>
            </a:r>
          </a:p>
        </p:txBody>
      </p:sp>
    </p:spTree>
    <p:extLst>
      <p:ext uri="{BB962C8B-B14F-4D97-AF65-F5344CB8AC3E}">
        <p14:creationId xmlns:p14="http://schemas.microsoft.com/office/powerpoint/2010/main" val="503523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apterSubTitle" hidden="1"/>
          <p:cNvSpPr>
            <a:spLocks noGrp="1"/>
          </p:cNvSpPr>
          <p:nvPr>
            <p:ph type="body" sz="quarter" idx="12"/>
          </p:nvPr>
        </p:nvSpPr>
        <p:spPr/>
        <p:txBody>
          <a:bodyPr/>
          <a:lstStyle/>
          <a:p>
            <a:pPr>
              <a:buNone/>
            </a:pPr>
            <a:endParaRPr lang="en-US">
              <a:solidFill>
                <a:srgbClr val="000000"/>
              </a:solidFill>
            </a:endParaRPr>
          </a:p>
        </p:txBody>
      </p:sp>
      <p:sp>
        <p:nvSpPr>
          <p:cNvPr id="5" name="SectionNumber" hidden="1"/>
          <p:cNvSpPr>
            <a:spLocks noGrp="1"/>
          </p:cNvSpPr>
          <p:nvPr>
            <p:ph type="body" sz="quarter" idx="13"/>
          </p:nvPr>
        </p:nvSpPr>
        <p:spPr/>
        <p:txBody>
          <a:bodyPr/>
          <a:lstStyle/>
          <a:p>
            <a:pPr>
              <a:buNone/>
            </a:pPr>
            <a:r>
              <a:rPr lang="en-US" b="1" smtClean="0">
                <a:solidFill>
                  <a:srgbClr val="000000"/>
                </a:solidFill>
              </a:rPr>
              <a:t>1.1</a:t>
            </a:r>
            <a:endParaRPr lang="en-US" b="1">
              <a:solidFill>
                <a:srgbClr val="000000"/>
              </a:solidFill>
            </a:endParaRPr>
          </a:p>
        </p:txBody>
      </p:sp>
      <p:sp>
        <p:nvSpPr>
          <p:cNvPr id="6" name="SectionTitle" hidden="1"/>
          <p:cNvSpPr>
            <a:spLocks noGrp="1"/>
          </p:cNvSpPr>
          <p:nvPr>
            <p:ph type="body" sz="quarter" idx="14"/>
          </p:nvPr>
        </p:nvSpPr>
        <p:spPr/>
        <p:txBody>
          <a:bodyPr/>
          <a:lstStyle/>
          <a:p>
            <a:pPr>
              <a:buNone/>
            </a:pPr>
            <a:r>
              <a:rPr lang="en-US" b="1" smtClean="0">
                <a:solidFill>
                  <a:srgbClr val="000000"/>
                </a:solidFill>
              </a:rPr>
              <a:t>Descriptive and Inferential Statistics</a:t>
            </a:r>
            <a:endParaRPr lang="en-US" b="1">
              <a:solidFill>
                <a:srgbClr val="000000"/>
              </a:solidFill>
            </a:endParaRPr>
          </a:p>
        </p:txBody>
      </p:sp>
      <p:sp>
        <p:nvSpPr>
          <p:cNvPr id="7" name="ObjectiveNumber" hidden="1"/>
          <p:cNvSpPr>
            <a:spLocks noGrp="1"/>
          </p:cNvSpPr>
          <p:nvPr>
            <p:ph type="body" sz="quarter" idx="15"/>
          </p:nvPr>
        </p:nvSpPr>
        <p:spPr/>
        <p:txBody>
          <a:bodyPr/>
          <a:lstStyle/>
          <a:p>
            <a:pPr>
              <a:buNone/>
            </a:pPr>
            <a:endParaRPr lang="en-US">
              <a:solidFill>
                <a:srgbClr val="000000"/>
              </a:solidFill>
            </a:endParaRPr>
          </a:p>
        </p:txBody>
      </p:sp>
      <p:sp>
        <p:nvSpPr>
          <p:cNvPr id="8" name="Objective" hidden="1"/>
          <p:cNvSpPr>
            <a:spLocks noGrp="1"/>
          </p:cNvSpPr>
          <p:nvPr>
            <p:ph type="body" sz="quarter" idx="16"/>
          </p:nvPr>
        </p:nvSpPr>
        <p:spPr/>
        <p:txBody>
          <a:bodyPr/>
          <a:lstStyle/>
          <a:p>
            <a:pPr>
              <a:buNone/>
            </a:pPr>
            <a:endParaRPr lang="en-US">
              <a:solidFill>
                <a:srgbClr val="000000"/>
              </a:solidFill>
            </a:endParaRPr>
          </a:p>
        </p:txBody>
      </p:sp>
      <p:sp>
        <p:nvSpPr>
          <p:cNvPr id="9" name="ItemNumber" hidden="1"/>
          <p:cNvSpPr>
            <a:spLocks noGrp="1"/>
          </p:cNvSpPr>
          <p:nvPr>
            <p:ph type="body" sz="quarter" idx="17"/>
          </p:nvPr>
        </p:nvSpPr>
        <p:spPr/>
        <p:txBody>
          <a:bodyPr/>
          <a:lstStyle/>
          <a:p>
            <a:pPr>
              <a:buNone/>
            </a:pPr>
            <a:endParaRPr lang="en-US">
              <a:solidFill>
                <a:srgbClr val="000000"/>
              </a:solidFill>
            </a:endParaRPr>
          </a:p>
        </p:txBody>
      </p:sp>
      <p:sp>
        <p:nvSpPr>
          <p:cNvPr id="10" name="ItemTitle" hidden="1"/>
          <p:cNvSpPr>
            <a:spLocks noGrp="1"/>
          </p:cNvSpPr>
          <p:nvPr>
            <p:ph type="body" sz="quarter" idx="18"/>
          </p:nvPr>
        </p:nvSpPr>
        <p:spPr/>
        <p:txBody>
          <a:bodyPr/>
          <a:lstStyle/>
          <a:p>
            <a:pPr>
              <a:buNone/>
            </a:pPr>
            <a:endParaRPr lang="en-US">
              <a:solidFill>
                <a:srgbClr val="000000"/>
              </a:solidFill>
            </a:endParaRPr>
          </a:p>
        </p:txBody>
      </p:sp>
      <p:sp>
        <p:nvSpPr>
          <p:cNvPr id="11" name="CONS" hidden="1"/>
          <p:cNvSpPr>
            <a:spLocks noGrp="1"/>
          </p:cNvSpPr>
          <p:nvPr>
            <p:ph type="body" sz="quarter" idx="19"/>
          </p:nvPr>
        </p:nvSpPr>
        <p:spPr/>
        <p:txBody>
          <a:bodyPr/>
          <a:lstStyle/>
          <a:p>
            <a:pPr>
              <a:buNone/>
            </a:pPr>
            <a:endParaRPr lang="en-US">
              <a:solidFill>
                <a:srgbClr val="000000"/>
              </a:solidFill>
            </a:endParaRPr>
          </a:p>
        </p:txBody>
      </p:sp>
      <p:sp>
        <p:nvSpPr>
          <p:cNvPr id="13" name="Copyright" hidden="1"/>
          <p:cNvSpPr>
            <a:spLocks noGrp="1"/>
          </p:cNvSpPr>
          <p:nvPr>
            <p:ph type="body" sz="quarter" idx="21"/>
          </p:nvPr>
        </p:nvSpPr>
        <p:spPr/>
        <p:txBody>
          <a:bodyPr/>
          <a:lstStyle/>
          <a:p>
            <a:pPr>
              <a:buNone/>
            </a:pPr>
            <a:endParaRPr lang="en-US">
              <a:solidFill>
                <a:srgbClr val="000000"/>
              </a:solidFill>
            </a:endParaRPr>
          </a:p>
        </p:txBody>
      </p:sp>
      <p:graphicFrame>
        <p:nvGraphicFramePr>
          <p:cNvPr id="14" name="ObjectivesTable"/>
          <p:cNvGraphicFramePr>
            <a:graphicFrameLocks noGrp="1"/>
          </p:cNvGraphicFramePr>
          <p:nvPr>
            <p:extLst>
              <p:ext uri="{D42A27DB-BD31-4B8C-83A1-F6EECF244321}">
                <p14:modId xmlns:p14="http://schemas.microsoft.com/office/powerpoint/2010/main" val="3216460343"/>
              </p:ext>
            </p:extLst>
          </p:nvPr>
        </p:nvGraphicFramePr>
        <p:xfrm>
          <a:off x="152400" y="2133600"/>
          <a:ext cx="8686800" cy="3779520"/>
        </p:xfrm>
        <a:graphic>
          <a:graphicData uri="http://schemas.openxmlformats.org/drawingml/2006/table">
            <a:tbl>
              <a:tblPr>
                <a:tableStyleId>{5C22544A-7EE6-4342-B048-85BDC9FD1C3A}</a:tableStyleId>
              </a:tblPr>
              <a:tblGrid>
                <a:gridCol w="838200"/>
                <a:gridCol w="7848600"/>
              </a:tblGrid>
              <a:tr h="471170">
                <a:tc>
                  <a:txBody>
                    <a:bodyPr/>
                    <a:lstStyle/>
                    <a:p>
                      <a:pPr algn="ctr"/>
                      <a:r>
                        <a:rPr lang="en-US" sz="2800" b="1" dirty="0" smtClean="0">
                          <a:solidFill>
                            <a:schemeClr val="tx1"/>
                          </a:solidFill>
                          <a:latin typeface="+mn-lt"/>
                        </a:rPr>
                        <a:t>1</a:t>
                      </a:r>
                      <a:endParaRPr lang="en-US" sz="2800" b="1" dirty="0">
                        <a:solidFill>
                          <a:schemeClr val="tx1"/>
                        </a:solidFill>
                        <a:latin typeface="+mn-lt"/>
                      </a:endParaRPr>
                    </a:p>
                  </a:txBody>
                  <a:tcPr>
                    <a:lnL w="12700" cmpd="sng">
                      <a:noFill/>
                    </a:lnL>
                    <a:lnR w="12700" cap="flat" cmpd="sng" algn="ctr">
                      <a:noFill/>
                      <a:prstDash val="solid"/>
                      <a:round/>
                      <a:headEnd type="none" w="med" len="med"/>
                      <a:tailEnd type="none" w="med" len="med"/>
                    </a:lnR>
                    <a:lnT w="12700" cmpd="sng">
                      <a:noFill/>
                    </a:lnT>
                    <a:lnB w="57150" cap="flat" cmpd="sng" algn="ctr">
                      <a:solidFill>
                        <a:srgbClr val="E4F2E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800" b="0" dirty="0" smtClean="0">
                          <a:solidFill>
                            <a:schemeClr val="tx1"/>
                          </a:solidFill>
                          <a:latin typeface="+mn-lt"/>
                        </a:rPr>
                        <a:t>Determine sample spaces and find the probability of an event, using classical probability or empirical probability.</a:t>
                      </a:r>
                    </a:p>
                  </a:txBody>
                  <a:tcPr>
                    <a:lnL w="12700" cap="flat" cmpd="sng" algn="ctr">
                      <a:noFill/>
                      <a:prstDash val="solid"/>
                      <a:round/>
                      <a:headEnd type="none" w="med" len="med"/>
                      <a:tailEnd type="none" w="med" len="med"/>
                    </a:lnL>
                    <a:lnR w="12700" cmpd="sng">
                      <a:noFill/>
                    </a:lnR>
                    <a:lnT w="12700" cmpd="sng">
                      <a:noFill/>
                    </a:lnT>
                    <a:lnB w="57150" cap="flat" cmpd="sng" algn="ctr">
                      <a:solidFill>
                        <a:srgbClr val="E4F2E8"/>
                      </a:solidFill>
                      <a:prstDash val="solid"/>
                      <a:round/>
                      <a:headEnd type="none" w="med" len="med"/>
                      <a:tailEnd type="none" w="med" len="med"/>
                    </a:lnB>
                    <a:lnTlToBr w="12700" cmpd="sng">
                      <a:noFill/>
                      <a:prstDash val="solid"/>
                    </a:lnTlToBr>
                    <a:lnBlToTr w="12700" cmpd="sng">
                      <a:noFill/>
                      <a:prstDash val="solid"/>
                    </a:lnBlToTr>
                    <a:noFill/>
                  </a:tcPr>
                </a:tc>
              </a:tr>
              <a:tr h="471170">
                <a:tc>
                  <a:txBody>
                    <a:bodyPr/>
                    <a:lstStyle/>
                    <a:p>
                      <a:pPr algn="ctr"/>
                      <a:r>
                        <a:rPr lang="en-US" sz="2800" b="1" dirty="0" smtClean="0">
                          <a:solidFill>
                            <a:schemeClr val="tx1"/>
                          </a:solidFill>
                          <a:latin typeface="+mn-lt"/>
                        </a:rPr>
                        <a:t>2</a:t>
                      </a:r>
                      <a:endParaRPr lang="en-US" sz="2800" b="1" dirty="0">
                        <a:solidFill>
                          <a:schemeClr val="tx1"/>
                        </a:solidFill>
                        <a:latin typeface="+mn-lt"/>
                      </a:endParaRPr>
                    </a:p>
                  </a:txBody>
                  <a:tcPr>
                    <a:lnL w="12700" cmpd="sng">
                      <a:noFill/>
                    </a:lnL>
                    <a:lnR w="12700" cap="flat" cmpd="sng" algn="ctr">
                      <a:noFill/>
                      <a:prstDash val="solid"/>
                      <a:round/>
                      <a:headEnd type="none" w="med" len="med"/>
                      <a:tailEnd type="none" w="med" len="med"/>
                    </a:lnR>
                    <a:lnT w="57150" cap="flat" cmpd="sng" algn="ctr">
                      <a:solidFill>
                        <a:srgbClr val="E4F2E8"/>
                      </a:solidFill>
                      <a:prstDash val="solid"/>
                      <a:round/>
                      <a:headEnd type="none" w="med" len="med"/>
                      <a:tailEnd type="none" w="med" len="med"/>
                    </a:lnT>
                    <a:lnB w="57150" cap="flat" cmpd="sng" algn="ctr">
                      <a:solidFill>
                        <a:srgbClr val="E4F2E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800" b="0" dirty="0" smtClean="0">
                          <a:solidFill>
                            <a:schemeClr val="tx1"/>
                          </a:solidFill>
                          <a:latin typeface="+mn-lt"/>
                        </a:rPr>
                        <a:t>Find the probability of compound events, using the addition rules.</a:t>
                      </a:r>
                      <a:endParaRPr lang="en-US" sz="2800" b="0" dirty="0">
                        <a:solidFill>
                          <a:schemeClr val="tx1"/>
                        </a:solidFill>
                        <a:latin typeface="+mn-lt"/>
                      </a:endParaRPr>
                    </a:p>
                  </a:txBody>
                  <a:tcPr>
                    <a:lnL w="12700" cap="flat" cmpd="sng" algn="ctr">
                      <a:noFill/>
                      <a:prstDash val="solid"/>
                      <a:round/>
                      <a:headEnd type="none" w="med" len="med"/>
                      <a:tailEnd type="none" w="med" len="med"/>
                    </a:lnL>
                    <a:lnR w="12700" cmpd="sng">
                      <a:noFill/>
                    </a:lnR>
                    <a:lnT w="57150" cap="flat" cmpd="sng" algn="ctr">
                      <a:solidFill>
                        <a:srgbClr val="E4F2E8"/>
                      </a:solidFill>
                      <a:prstDash val="solid"/>
                      <a:round/>
                      <a:headEnd type="none" w="med" len="med"/>
                      <a:tailEnd type="none" w="med" len="med"/>
                    </a:lnT>
                    <a:lnB w="57150" cap="flat" cmpd="sng" algn="ctr">
                      <a:solidFill>
                        <a:srgbClr val="E4F2E8"/>
                      </a:solidFill>
                      <a:prstDash val="solid"/>
                      <a:round/>
                      <a:headEnd type="none" w="med" len="med"/>
                      <a:tailEnd type="none" w="med" len="med"/>
                    </a:lnB>
                    <a:lnTlToBr w="12700" cmpd="sng">
                      <a:noFill/>
                      <a:prstDash val="solid"/>
                    </a:lnTlToBr>
                    <a:lnBlToTr w="12700" cmpd="sng">
                      <a:noFill/>
                      <a:prstDash val="solid"/>
                    </a:lnBlToTr>
                    <a:noFill/>
                  </a:tcPr>
                </a:tc>
              </a:tr>
              <a:tr h="471170">
                <a:tc>
                  <a:txBody>
                    <a:bodyPr/>
                    <a:lstStyle/>
                    <a:p>
                      <a:pPr algn="ctr"/>
                      <a:r>
                        <a:rPr lang="en-US" sz="2800" b="1" dirty="0" smtClean="0">
                          <a:solidFill>
                            <a:schemeClr val="tx1"/>
                          </a:solidFill>
                          <a:latin typeface="+mn-lt"/>
                        </a:rPr>
                        <a:t>3</a:t>
                      </a:r>
                      <a:endParaRPr lang="en-US" sz="2800" b="1" dirty="0">
                        <a:solidFill>
                          <a:schemeClr val="tx1"/>
                        </a:solidFill>
                        <a:latin typeface="+mn-lt"/>
                      </a:endParaRPr>
                    </a:p>
                  </a:txBody>
                  <a:tcPr>
                    <a:lnL w="12700" cmpd="sng">
                      <a:noFill/>
                    </a:lnL>
                    <a:lnR w="12700" cap="flat" cmpd="sng" algn="ctr">
                      <a:noFill/>
                      <a:prstDash val="solid"/>
                      <a:round/>
                      <a:headEnd type="none" w="med" len="med"/>
                      <a:tailEnd type="none" w="med" len="med"/>
                    </a:lnR>
                    <a:lnT w="57150" cap="flat" cmpd="sng" algn="ctr">
                      <a:solidFill>
                        <a:srgbClr val="E4F2E8"/>
                      </a:solidFill>
                      <a:prstDash val="solid"/>
                      <a:round/>
                      <a:headEnd type="none" w="med" len="med"/>
                      <a:tailEnd type="none" w="med" len="med"/>
                    </a:lnT>
                    <a:lnB w="57150" cap="flat" cmpd="sng" algn="ctr">
                      <a:solidFill>
                        <a:srgbClr val="E4F2E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800" b="0" dirty="0" smtClean="0">
                          <a:solidFill>
                            <a:schemeClr val="tx1"/>
                          </a:solidFill>
                          <a:latin typeface="+mn-lt"/>
                        </a:rPr>
                        <a:t>Find the probability of compound events, using the multiplication rules.</a:t>
                      </a:r>
                      <a:endParaRPr lang="en-US" sz="2800" b="0" dirty="0">
                        <a:solidFill>
                          <a:schemeClr val="tx1"/>
                        </a:solidFill>
                        <a:latin typeface="+mn-lt"/>
                      </a:endParaRPr>
                    </a:p>
                  </a:txBody>
                  <a:tcPr>
                    <a:lnL w="12700" cap="flat" cmpd="sng" algn="ctr">
                      <a:noFill/>
                      <a:prstDash val="solid"/>
                      <a:round/>
                      <a:headEnd type="none" w="med" len="med"/>
                      <a:tailEnd type="none" w="med" len="med"/>
                    </a:lnL>
                    <a:lnR w="12700" cmpd="sng">
                      <a:noFill/>
                    </a:lnR>
                    <a:lnT w="57150" cap="flat" cmpd="sng" algn="ctr">
                      <a:solidFill>
                        <a:srgbClr val="E4F2E8"/>
                      </a:solidFill>
                      <a:prstDash val="solid"/>
                      <a:round/>
                      <a:headEnd type="none" w="med" len="med"/>
                      <a:tailEnd type="none" w="med" len="med"/>
                    </a:lnT>
                    <a:lnB w="57150" cap="flat" cmpd="sng" algn="ctr">
                      <a:solidFill>
                        <a:srgbClr val="E4F2E8"/>
                      </a:solidFill>
                      <a:prstDash val="solid"/>
                      <a:round/>
                      <a:headEnd type="none" w="med" len="med"/>
                      <a:tailEnd type="none" w="med" len="med"/>
                    </a:lnB>
                    <a:lnTlToBr w="12700" cmpd="sng">
                      <a:noFill/>
                      <a:prstDash val="solid"/>
                    </a:lnTlToBr>
                    <a:lnBlToTr w="12700" cmpd="sng">
                      <a:noFill/>
                      <a:prstDash val="solid"/>
                    </a:lnBlToTr>
                    <a:noFill/>
                  </a:tcPr>
                </a:tc>
              </a:tr>
              <a:tr h="471170">
                <a:tc>
                  <a:txBody>
                    <a:bodyPr/>
                    <a:lstStyle/>
                    <a:p>
                      <a:pPr algn="ctr"/>
                      <a:r>
                        <a:rPr lang="en-US" sz="2800" b="1" dirty="0" smtClean="0">
                          <a:solidFill>
                            <a:schemeClr val="tx1"/>
                          </a:solidFill>
                          <a:latin typeface="+mn-lt"/>
                        </a:rPr>
                        <a:t>4</a:t>
                      </a:r>
                      <a:endParaRPr lang="en-US" sz="2800" b="1" dirty="0">
                        <a:solidFill>
                          <a:schemeClr val="tx1"/>
                        </a:solidFill>
                        <a:latin typeface="+mn-lt"/>
                      </a:endParaRPr>
                    </a:p>
                  </a:txBody>
                  <a:tcPr>
                    <a:lnL w="12700" cmpd="sng">
                      <a:noFill/>
                    </a:lnL>
                    <a:lnR w="12700" cap="flat" cmpd="sng" algn="ctr">
                      <a:noFill/>
                      <a:prstDash val="solid"/>
                      <a:round/>
                      <a:headEnd type="none" w="med" len="med"/>
                      <a:tailEnd type="none" w="med" len="med"/>
                    </a:lnR>
                    <a:lnT w="57150" cap="flat" cmpd="sng" algn="ctr">
                      <a:solidFill>
                        <a:srgbClr val="E4F2E8"/>
                      </a:solidFill>
                      <a:prstDash val="solid"/>
                      <a:round/>
                      <a:headEnd type="none" w="med" len="med"/>
                      <a:tailEnd type="none" w="med" len="med"/>
                    </a:lnT>
                    <a:lnB w="57150" cap="flat" cmpd="sng" algn="ctr">
                      <a:solidFill>
                        <a:srgbClr val="E4F2E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800" b="0" dirty="0" smtClean="0">
                          <a:solidFill>
                            <a:schemeClr val="tx1"/>
                          </a:solidFill>
                          <a:latin typeface="+mn-lt"/>
                        </a:rPr>
                        <a:t>Find the conditional probability of an event.</a:t>
                      </a:r>
                      <a:endParaRPr lang="en-US" sz="2800" b="0" dirty="0">
                        <a:solidFill>
                          <a:schemeClr val="tx1"/>
                        </a:solidFill>
                        <a:latin typeface="+mn-lt"/>
                      </a:endParaRPr>
                    </a:p>
                  </a:txBody>
                  <a:tcPr>
                    <a:lnL w="12700" cap="flat" cmpd="sng" algn="ctr">
                      <a:noFill/>
                      <a:prstDash val="solid"/>
                      <a:round/>
                      <a:headEnd type="none" w="med" len="med"/>
                      <a:tailEnd type="none" w="med" len="med"/>
                    </a:lnL>
                    <a:lnR w="12700" cmpd="sng">
                      <a:noFill/>
                    </a:lnR>
                    <a:lnT w="57150" cap="flat" cmpd="sng" algn="ctr">
                      <a:solidFill>
                        <a:srgbClr val="E4F2E8"/>
                      </a:solidFill>
                      <a:prstDash val="solid"/>
                      <a:round/>
                      <a:headEnd type="none" w="med" len="med"/>
                      <a:tailEnd type="none" w="med" len="med"/>
                    </a:lnT>
                    <a:lnB w="57150" cap="flat" cmpd="sng" algn="ctr">
                      <a:solidFill>
                        <a:srgbClr val="E4F2E8"/>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7" name="TextBox 16"/>
          <p:cNvSpPr txBox="1"/>
          <p:nvPr/>
        </p:nvSpPr>
        <p:spPr>
          <a:xfrm>
            <a:off x="617483" y="377279"/>
            <a:ext cx="4778424" cy="769441"/>
          </a:xfrm>
          <a:prstGeom prst="rect">
            <a:avLst/>
          </a:prstGeom>
          <a:noFill/>
        </p:spPr>
        <p:txBody>
          <a:bodyPr wrap="none" rtlCol="0">
            <a:spAutoFit/>
          </a:bodyPr>
          <a:lstStyle/>
          <a:p>
            <a:r>
              <a:rPr lang="en-US" sz="4400" b="1" dirty="0" smtClean="0"/>
              <a:t>Learning Objectives</a:t>
            </a:r>
            <a:endParaRPr lang="en-US" sz="4400" b="1" dirty="0"/>
          </a:p>
        </p:txBody>
      </p:sp>
      <p:sp>
        <p:nvSpPr>
          <p:cNvPr id="18" name="Slide Number Placeholder 4"/>
          <p:cNvSpPr txBox="1">
            <a:spLocks/>
          </p:cNvSpPr>
          <p:nvPr/>
        </p:nvSpPr>
        <p:spPr>
          <a:xfrm>
            <a:off x="6553200" y="65532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Arial" charset="0"/>
                <a:ea typeface="+mn-ea"/>
                <a:cs typeface="+mn-cs"/>
              </a:defRPr>
            </a:lvl1pPr>
            <a:lvl2pPr marL="742950" indent="-285750" algn="l" defTabSz="914400" rtl="0" eaLnBrk="1" latinLnBrk="0" hangingPunct="1">
              <a:defRPr sz="1800" kern="1200">
                <a:solidFill>
                  <a:schemeClr val="tx1"/>
                </a:solidFill>
                <a:latin typeface="Arial" charset="0"/>
                <a:ea typeface="+mn-ea"/>
                <a:cs typeface="+mn-cs"/>
              </a:defRPr>
            </a:lvl2pPr>
            <a:lvl3pPr marL="1143000" indent="-228600" algn="l" defTabSz="914400" rtl="0" eaLnBrk="1" latinLnBrk="0" hangingPunct="1">
              <a:defRPr sz="1800" kern="1200">
                <a:solidFill>
                  <a:schemeClr val="tx1"/>
                </a:solidFill>
                <a:latin typeface="Arial" charset="0"/>
                <a:ea typeface="+mn-ea"/>
                <a:cs typeface="+mn-cs"/>
              </a:defRPr>
            </a:lvl3pPr>
            <a:lvl4pPr marL="1600200" indent="-228600" algn="l" defTabSz="914400" rtl="0" eaLnBrk="1" latinLnBrk="0" hangingPunct="1">
              <a:defRPr sz="1800" kern="1200">
                <a:solidFill>
                  <a:schemeClr val="tx1"/>
                </a:solidFill>
                <a:latin typeface="Arial" charset="0"/>
                <a:ea typeface="+mn-ea"/>
                <a:cs typeface="+mn-cs"/>
              </a:defRPr>
            </a:lvl4pPr>
            <a:lvl5pPr marL="2057400" indent="-228600" algn="l" defTabSz="914400" rtl="0" eaLnBrk="1" latinLnBrk="0" hangingPunct="1">
              <a:defRPr sz="1800"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mn-ea"/>
                <a:cs typeface="+mn-cs"/>
              </a:defRPr>
            </a:lvl9pPr>
          </a:lstStyle>
          <a:p>
            <a:pPr algn="r"/>
            <a:r>
              <a:rPr lang="en-US" sz="1200" dirty="0" smtClean="0">
                <a:solidFill>
                  <a:srgbClr val="000000"/>
                </a:solidFill>
                <a:latin typeface="Arial Black" pitchFamily="34" charset="0"/>
              </a:rPr>
              <a:t>3</a:t>
            </a:r>
          </a:p>
        </p:txBody>
      </p:sp>
      <p:sp>
        <p:nvSpPr>
          <p:cNvPr id="19" name="Footer Placeholder 5"/>
          <p:cNvSpPr txBox="1">
            <a:spLocks/>
          </p:cNvSpPr>
          <p:nvPr/>
        </p:nvSpPr>
        <p:spPr>
          <a:xfrm>
            <a:off x="3793332" y="6628924"/>
            <a:ext cx="2895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Arial" charset="0"/>
                <a:ea typeface="+mn-ea"/>
                <a:cs typeface="+mn-cs"/>
              </a:defRPr>
            </a:lvl1pPr>
            <a:lvl2pPr marL="742950" indent="-285750" algn="l" defTabSz="914400" rtl="0" eaLnBrk="1" latinLnBrk="0" hangingPunct="1">
              <a:defRPr sz="1800" kern="1200">
                <a:solidFill>
                  <a:schemeClr val="tx1"/>
                </a:solidFill>
                <a:latin typeface="Arial" charset="0"/>
                <a:ea typeface="+mn-ea"/>
                <a:cs typeface="+mn-cs"/>
              </a:defRPr>
            </a:lvl2pPr>
            <a:lvl3pPr marL="1143000" indent="-228600" algn="l" defTabSz="914400" rtl="0" eaLnBrk="1" latinLnBrk="0" hangingPunct="1">
              <a:defRPr sz="1800" kern="1200">
                <a:solidFill>
                  <a:schemeClr val="tx1"/>
                </a:solidFill>
                <a:latin typeface="Arial" charset="0"/>
                <a:ea typeface="+mn-ea"/>
                <a:cs typeface="+mn-cs"/>
              </a:defRPr>
            </a:lvl3pPr>
            <a:lvl4pPr marL="1600200" indent="-228600" algn="l" defTabSz="914400" rtl="0" eaLnBrk="1" latinLnBrk="0" hangingPunct="1">
              <a:defRPr sz="1800" kern="1200">
                <a:solidFill>
                  <a:schemeClr val="tx1"/>
                </a:solidFill>
                <a:latin typeface="Arial" charset="0"/>
                <a:ea typeface="+mn-ea"/>
                <a:cs typeface="+mn-cs"/>
              </a:defRPr>
            </a:lvl4pPr>
            <a:lvl5pPr marL="2057400" indent="-228600" algn="l" defTabSz="914400" rtl="0" eaLnBrk="1" latinLnBrk="0" hangingPunct="1">
              <a:defRPr sz="1800"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mn-ea"/>
                <a:cs typeface="+mn-cs"/>
              </a:defRPr>
            </a:lvl9pPr>
          </a:lstStyle>
          <a:p>
            <a:r>
              <a:rPr lang="en-US" sz="1200" smtClean="0">
                <a:solidFill>
                  <a:srgbClr val="000000"/>
                </a:solidFill>
              </a:rPr>
              <a:t>Bluman Chapter 4</a:t>
            </a:r>
            <a:endParaRPr lang="en-US" sz="1200" dirty="0" smtClean="0">
              <a:solidFill>
                <a:srgbClr val="000000"/>
              </a:solidFill>
            </a:endParaRPr>
          </a:p>
        </p:txBody>
      </p:sp>
    </p:spTree>
    <p:custDataLst>
      <p:tags r:id="rId1"/>
    </p:custDataLst>
    <p:extLst>
      <p:ext uri="{BB962C8B-B14F-4D97-AF65-F5344CB8AC3E}">
        <p14:creationId xmlns:p14="http://schemas.microsoft.com/office/powerpoint/2010/main" val="8169549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304800"/>
            <a:ext cx="8229600" cy="990600"/>
          </a:xfrm>
        </p:spPr>
        <p:txBody>
          <a:bodyPr/>
          <a:lstStyle/>
          <a:p>
            <a:pPr eaLnBrk="1" hangingPunct="1"/>
            <a:r>
              <a:rPr lang="en-US" sz="4000" smtClean="0"/>
              <a:t>Sample Spaces and Probability</a:t>
            </a:r>
          </a:p>
        </p:txBody>
      </p:sp>
      <p:sp>
        <p:nvSpPr>
          <p:cNvPr id="65539" name="Rectangle 3"/>
          <p:cNvSpPr>
            <a:spLocks noGrp="1" noChangeArrowheads="1"/>
          </p:cNvSpPr>
          <p:nvPr>
            <p:ph type="body" idx="1"/>
          </p:nvPr>
        </p:nvSpPr>
        <p:spPr>
          <a:xfrm>
            <a:off x="381000" y="1219200"/>
            <a:ext cx="8077200" cy="4572000"/>
          </a:xfrm>
        </p:spPr>
        <p:txBody>
          <a:bodyPr/>
          <a:lstStyle/>
          <a:p>
            <a:pPr marL="0" indent="0" eaLnBrk="1" hangingPunct="1">
              <a:buFont typeface="Wingdings" pitchFamily="2" charset="2"/>
              <a:buNone/>
              <a:defRPr/>
            </a:pPr>
            <a:r>
              <a:rPr lang="en-US" sz="3600" smtClean="0"/>
              <a:t>There are three basic interpretations of probability:</a:t>
            </a:r>
          </a:p>
          <a:p>
            <a:pPr marL="0" indent="0" eaLnBrk="1" hangingPunct="1">
              <a:spcBef>
                <a:spcPct val="100000"/>
              </a:spcBef>
              <a:defRPr/>
            </a:pPr>
            <a:r>
              <a:rPr lang="en-US" sz="3600" b="1" smtClean="0"/>
              <a:t>Classical probability</a:t>
            </a:r>
          </a:p>
          <a:p>
            <a:pPr marL="0" indent="0" eaLnBrk="1" hangingPunct="1">
              <a:spcBef>
                <a:spcPct val="100000"/>
              </a:spcBef>
              <a:defRPr/>
            </a:pPr>
            <a:r>
              <a:rPr lang="en-US" sz="3600" b="1" smtClean="0">
                <a:solidFill>
                  <a:srgbClr val="000099"/>
                </a:solidFill>
                <a:effectLst>
                  <a:outerShdw blurRad="38100" dist="38100" dir="2700000" algn="tl">
                    <a:srgbClr val="C0C0C0"/>
                  </a:outerShdw>
                </a:effectLst>
              </a:rPr>
              <a:t>Empirical probability</a:t>
            </a:r>
            <a:endParaRPr lang="en-US" sz="3600" b="1" smtClean="0">
              <a:effectLst>
                <a:outerShdw blurRad="38100" dist="38100" dir="2700000" algn="tl">
                  <a:srgbClr val="C0C0C0"/>
                </a:outerShdw>
              </a:effectLst>
            </a:endParaRPr>
          </a:p>
          <a:p>
            <a:pPr marL="0" indent="0" eaLnBrk="1" hangingPunct="1">
              <a:spcBef>
                <a:spcPct val="100000"/>
              </a:spcBef>
              <a:defRPr/>
            </a:pPr>
            <a:r>
              <a:rPr lang="en-US" sz="3600" b="1" smtClean="0">
                <a:effectLst>
                  <a:outerShdw blurRad="38100" dist="38100" dir="2700000" algn="tl">
                    <a:srgbClr val="C0C0C0"/>
                  </a:outerShdw>
                </a:effectLst>
              </a:rPr>
              <a:t>Subjective probability</a:t>
            </a:r>
          </a:p>
        </p:txBody>
      </p:sp>
      <p:sp>
        <p:nvSpPr>
          <p:cNvPr id="5"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30</a:t>
            </a:fld>
            <a:endParaRPr lang="en-US" dirty="0" smtClean="0">
              <a:solidFill>
                <a:srgbClr val="000000"/>
              </a:solidFill>
              <a:latin typeface="Arial Black" pitchFamily="34" charset="0"/>
            </a:endParaRPr>
          </a:p>
        </p:txBody>
      </p:sp>
      <p:sp>
        <p:nvSpPr>
          <p:cNvPr id="6"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33011088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57200" y="304800"/>
            <a:ext cx="8229600" cy="990600"/>
          </a:xfrm>
        </p:spPr>
        <p:txBody>
          <a:bodyPr/>
          <a:lstStyle/>
          <a:p>
            <a:pPr eaLnBrk="1" hangingPunct="1"/>
            <a:r>
              <a:rPr lang="en-US" sz="4000" smtClean="0"/>
              <a:t>Sample Spaces and Probability</a:t>
            </a:r>
          </a:p>
        </p:txBody>
      </p:sp>
      <p:sp>
        <p:nvSpPr>
          <p:cNvPr id="66563" name="Rectangle 3"/>
          <p:cNvSpPr>
            <a:spLocks noGrp="1" noChangeArrowheads="1"/>
          </p:cNvSpPr>
          <p:nvPr>
            <p:ph type="body" idx="1"/>
          </p:nvPr>
        </p:nvSpPr>
        <p:spPr>
          <a:xfrm>
            <a:off x="457200" y="1295400"/>
            <a:ext cx="8077200" cy="1752600"/>
          </a:xfrm>
        </p:spPr>
        <p:txBody>
          <a:bodyPr/>
          <a:lstStyle/>
          <a:p>
            <a:pPr marL="0" indent="0" eaLnBrk="1" hangingPunct="1">
              <a:buFont typeface="Wingdings" pitchFamily="2" charset="2"/>
              <a:buNone/>
              <a:defRPr/>
            </a:pPr>
            <a:r>
              <a:rPr lang="en-US" b="1" smtClean="0">
                <a:solidFill>
                  <a:srgbClr val="000099"/>
                </a:solidFill>
                <a:effectLst>
                  <a:outerShdw blurRad="38100" dist="38100" dir="2700000" algn="tl">
                    <a:srgbClr val="C0C0C0"/>
                  </a:outerShdw>
                </a:effectLst>
              </a:rPr>
              <a:t>Empirical probability</a:t>
            </a:r>
            <a:r>
              <a:rPr lang="en-US" smtClean="0"/>
              <a:t> relies on actual experience to determine the likelihood of outcomes.</a:t>
            </a:r>
          </a:p>
        </p:txBody>
      </p:sp>
      <p:graphicFrame>
        <p:nvGraphicFramePr>
          <p:cNvPr id="5122" name="Object 4"/>
          <p:cNvGraphicFramePr>
            <a:graphicFrameLocks noChangeAspect="1"/>
          </p:cNvGraphicFramePr>
          <p:nvPr/>
        </p:nvGraphicFramePr>
        <p:xfrm>
          <a:off x="838200" y="3352800"/>
          <a:ext cx="6615113" cy="1317625"/>
        </p:xfrm>
        <a:graphic>
          <a:graphicData uri="http://schemas.openxmlformats.org/presentationml/2006/ole">
            <mc:AlternateContent xmlns:mc="http://schemas.openxmlformats.org/markup-compatibility/2006">
              <mc:Choice xmlns:v="urn:schemas-microsoft-com:vml" Requires="v">
                <p:oleObj spid="_x0000_s32821" name="Equation" r:id="rId4" imgW="2489040" imgH="495000" progId="Equation.DSMT4">
                  <p:embed/>
                </p:oleObj>
              </mc:Choice>
              <mc:Fallback>
                <p:oleObj name="Equation" r:id="rId4" imgW="2489040" imgH="4950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352800"/>
                        <a:ext cx="6615113" cy="1317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31</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24601435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457200" y="457200"/>
            <a:ext cx="8229600" cy="1905000"/>
          </a:xfrm>
        </p:spPr>
        <p:txBody>
          <a:bodyPr/>
          <a:lstStyle/>
          <a:p>
            <a:pPr eaLnBrk="1" hangingPunct="1"/>
            <a:r>
              <a:rPr lang="en-US" smtClean="0"/>
              <a:t>Chapter 4</a:t>
            </a:r>
            <a:br>
              <a:rPr lang="en-US" smtClean="0"/>
            </a:br>
            <a:r>
              <a:rPr lang="en-US" smtClean="0"/>
              <a:t>Probability and Counting Rules</a:t>
            </a:r>
          </a:p>
        </p:txBody>
      </p:sp>
      <p:sp>
        <p:nvSpPr>
          <p:cNvPr id="58371" name="Content Placeholder 2"/>
          <p:cNvSpPr>
            <a:spLocks noGrp="1"/>
          </p:cNvSpPr>
          <p:nvPr>
            <p:ph idx="1"/>
          </p:nvPr>
        </p:nvSpPr>
        <p:spPr>
          <a:xfrm>
            <a:off x="457200" y="3352800"/>
            <a:ext cx="8229600" cy="2514600"/>
          </a:xfrm>
        </p:spPr>
        <p:txBody>
          <a:bodyPr/>
          <a:lstStyle/>
          <a:p>
            <a:pPr eaLnBrk="1" hangingPunct="1">
              <a:buFont typeface="Wingdings" pitchFamily="2" charset="2"/>
              <a:buNone/>
            </a:pPr>
            <a:r>
              <a:rPr lang="en-US" sz="4400" u="sng" dirty="0" smtClean="0"/>
              <a:t>Section 4-1</a:t>
            </a:r>
          </a:p>
          <a:p>
            <a:pPr eaLnBrk="1" hangingPunct="1">
              <a:buFont typeface="Wingdings" pitchFamily="2" charset="2"/>
              <a:buNone/>
            </a:pPr>
            <a:r>
              <a:rPr lang="en-US" sz="3600" dirty="0" smtClean="0"/>
              <a:t>Example 4-13</a:t>
            </a:r>
          </a:p>
          <a:p>
            <a:pPr eaLnBrk="1" hangingPunct="1">
              <a:buFont typeface="Wingdings" pitchFamily="2" charset="2"/>
              <a:buNone/>
            </a:pPr>
            <a:r>
              <a:rPr lang="en-US" sz="3600" dirty="0" smtClean="0"/>
              <a:t>Page #194</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32</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40256201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57200" y="457200"/>
            <a:ext cx="8229600" cy="685800"/>
          </a:xfrm>
        </p:spPr>
        <p:txBody>
          <a:bodyPr/>
          <a:lstStyle/>
          <a:p>
            <a:pPr eaLnBrk="1" hangingPunct="1"/>
            <a:r>
              <a:rPr lang="en-US" sz="3600" smtClean="0"/>
              <a:t>Example 4-13: Blood Types</a:t>
            </a:r>
          </a:p>
        </p:txBody>
      </p:sp>
      <p:sp>
        <p:nvSpPr>
          <p:cNvPr id="11267" name="Rectangle 3"/>
          <p:cNvSpPr>
            <a:spLocks noGrp="1" noChangeArrowheads="1"/>
          </p:cNvSpPr>
          <p:nvPr>
            <p:ph type="body" idx="1"/>
          </p:nvPr>
        </p:nvSpPr>
        <p:spPr>
          <a:xfrm>
            <a:off x="533400" y="1143000"/>
            <a:ext cx="8229600" cy="2362200"/>
          </a:xfrm>
        </p:spPr>
        <p:txBody>
          <a:bodyPr/>
          <a:lstStyle/>
          <a:p>
            <a:pPr marL="0" indent="0" eaLnBrk="1" hangingPunct="1">
              <a:buFont typeface="Wingdings" pitchFamily="2" charset="2"/>
              <a:buNone/>
              <a:defRPr/>
            </a:pPr>
            <a:r>
              <a:rPr lang="en-US" sz="2800" dirty="0" smtClean="0"/>
              <a:t>In a sample of 50 people, 21 had type O blood, 22 had type A blood, 5 had type B blood, and 2 had type AB blood. Set up a frequency distribution and find the following probabilities.</a:t>
            </a:r>
          </a:p>
          <a:p>
            <a:pPr lvl="1" eaLnBrk="1" hangingPunct="1">
              <a:buFont typeface="Wingdings" pitchFamily="2" charset="2"/>
              <a:buNone/>
              <a:defRPr/>
            </a:pPr>
            <a:r>
              <a:rPr lang="en-US" sz="2400" i="1" dirty="0" smtClean="0">
                <a:ea typeface="+mn-ea"/>
                <a:cs typeface="+mn-cs"/>
              </a:rPr>
              <a:t>a. A person has type O blood.</a:t>
            </a:r>
          </a:p>
          <a:p>
            <a:pPr marL="0" indent="0" eaLnBrk="1" hangingPunct="1">
              <a:buFont typeface="Wingdings" pitchFamily="2" charset="2"/>
              <a:buNone/>
              <a:defRPr/>
            </a:pPr>
            <a:endParaRPr lang="en-US" sz="2800" dirty="0" smtClean="0"/>
          </a:p>
          <a:p>
            <a:pPr marL="0" indent="0" eaLnBrk="1" hangingPunct="1">
              <a:buFont typeface="Wingdings" pitchFamily="2" charset="2"/>
              <a:buNone/>
              <a:defRPr/>
            </a:pPr>
            <a:endParaRPr lang="en-US" sz="2800" dirty="0" smtClean="0"/>
          </a:p>
        </p:txBody>
      </p:sp>
      <p:graphicFrame>
        <p:nvGraphicFramePr>
          <p:cNvPr id="8" name="Table 7"/>
          <p:cNvGraphicFramePr>
            <a:graphicFrameLocks noGrp="1"/>
          </p:cNvGraphicFramePr>
          <p:nvPr/>
        </p:nvGraphicFramePr>
        <p:xfrm>
          <a:off x="1143000" y="3505200"/>
          <a:ext cx="2743200" cy="2743200"/>
        </p:xfrm>
        <a:graphic>
          <a:graphicData uri="http://schemas.openxmlformats.org/drawingml/2006/table">
            <a:tbl>
              <a:tblPr firstRow="1" bandRow="1">
                <a:tableStyleId>{F5AB1C69-6EDB-4FF4-983F-18BD219EF322}</a:tableStyleId>
              </a:tblPr>
              <a:tblGrid>
                <a:gridCol w="990600"/>
                <a:gridCol w="1752600"/>
              </a:tblGrid>
              <a:tr h="370840">
                <a:tc>
                  <a:txBody>
                    <a:bodyPr/>
                    <a:lstStyle/>
                    <a:p>
                      <a:pPr algn="ctr"/>
                      <a:r>
                        <a:rPr lang="en-US" sz="2400" dirty="0" smtClean="0">
                          <a:solidFill>
                            <a:schemeClr val="tx1"/>
                          </a:solidFill>
                        </a:rPr>
                        <a:t>Type</a:t>
                      </a:r>
                      <a:endParaRPr lang="en-US" sz="240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400" dirty="0" smtClean="0">
                          <a:solidFill>
                            <a:schemeClr val="tx1"/>
                          </a:solidFill>
                        </a:rPr>
                        <a:t>Frequency</a:t>
                      </a:r>
                      <a:endParaRPr lang="en-US" sz="2400" dirty="0">
                        <a:solidFill>
                          <a:schemeClr val="tx1"/>
                        </a:solidFill>
                      </a:endParaRPr>
                    </a:p>
                  </a:txBody>
                  <a:tcPr>
                    <a:lnB w="12700" cap="flat" cmpd="sng" algn="ctr">
                      <a:solidFill>
                        <a:schemeClr val="tx1"/>
                      </a:solidFill>
                      <a:prstDash val="solid"/>
                      <a:round/>
                      <a:headEnd type="none" w="med" len="med"/>
                      <a:tailEnd type="none" w="med" len="med"/>
                    </a:lnB>
                  </a:tcPr>
                </a:tc>
              </a:tr>
              <a:tr h="370840">
                <a:tc>
                  <a:txBody>
                    <a:bodyPr/>
                    <a:lstStyle/>
                    <a:p>
                      <a:pPr algn="ctr"/>
                      <a:r>
                        <a:rPr lang="en-US" sz="2400" dirty="0" smtClean="0">
                          <a:solidFill>
                            <a:schemeClr val="tx1"/>
                          </a:solidFill>
                        </a:rPr>
                        <a:t>A</a:t>
                      </a:r>
                      <a:endParaRPr lang="en-US" sz="2400"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400" dirty="0" smtClean="0">
                          <a:solidFill>
                            <a:schemeClr val="tx1"/>
                          </a:solidFill>
                        </a:rPr>
                        <a:t>22</a:t>
                      </a:r>
                      <a:endParaRPr lang="en-US" sz="2400" dirty="0">
                        <a:solidFill>
                          <a:schemeClr val="tx1"/>
                        </a:solidFill>
                      </a:endParaRPr>
                    </a:p>
                  </a:txBody>
                  <a:tcPr>
                    <a:lnT w="12700" cap="flat" cmpd="sng" algn="ctr">
                      <a:solidFill>
                        <a:schemeClr val="tx1"/>
                      </a:solidFill>
                      <a:prstDash val="solid"/>
                      <a:round/>
                      <a:headEnd type="none" w="med" len="med"/>
                      <a:tailEnd type="none" w="med" len="med"/>
                    </a:lnT>
                  </a:tcPr>
                </a:tc>
              </a:tr>
              <a:tr h="457200">
                <a:tc>
                  <a:txBody>
                    <a:bodyPr/>
                    <a:lstStyle/>
                    <a:p>
                      <a:pPr algn="ctr"/>
                      <a:r>
                        <a:rPr lang="en-US" sz="2400" dirty="0" smtClean="0">
                          <a:solidFill>
                            <a:schemeClr val="tx1"/>
                          </a:solidFill>
                        </a:rPr>
                        <a:t>B</a:t>
                      </a:r>
                      <a:endParaRPr lang="en-US" sz="2400" dirty="0">
                        <a:solidFill>
                          <a:schemeClr val="tx1"/>
                        </a:solidFill>
                      </a:endParaRPr>
                    </a:p>
                  </a:txBody>
                  <a:tcPr/>
                </a:tc>
                <a:tc>
                  <a:txBody>
                    <a:bodyPr/>
                    <a:lstStyle/>
                    <a:p>
                      <a:pPr algn="ctr"/>
                      <a:r>
                        <a:rPr lang="en-US" sz="2400" dirty="0" smtClean="0">
                          <a:solidFill>
                            <a:schemeClr val="tx1"/>
                          </a:solidFill>
                        </a:rPr>
                        <a:t>5</a:t>
                      </a:r>
                      <a:endParaRPr lang="en-US" sz="2400" dirty="0">
                        <a:solidFill>
                          <a:schemeClr val="tx1"/>
                        </a:solidFill>
                      </a:endParaRPr>
                    </a:p>
                  </a:txBody>
                  <a:tcPr/>
                </a:tc>
              </a:tr>
              <a:tr h="370840">
                <a:tc>
                  <a:txBody>
                    <a:bodyPr/>
                    <a:lstStyle/>
                    <a:p>
                      <a:pPr algn="ctr"/>
                      <a:r>
                        <a:rPr lang="en-US" sz="2400" dirty="0" smtClean="0">
                          <a:solidFill>
                            <a:schemeClr val="tx1"/>
                          </a:solidFill>
                        </a:rPr>
                        <a:t>AB</a:t>
                      </a:r>
                      <a:endParaRPr lang="en-US" sz="2400" dirty="0">
                        <a:solidFill>
                          <a:schemeClr val="tx1"/>
                        </a:solidFill>
                      </a:endParaRPr>
                    </a:p>
                  </a:txBody>
                  <a:tcPr/>
                </a:tc>
                <a:tc>
                  <a:txBody>
                    <a:bodyPr/>
                    <a:lstStyle/>
                    <a:p>
                      <a:pPr algn="ctr"/>
                      <a:r>
                        <a:rPr lang="en-US" sz="2400" dirty="0" smtClean="0">
                          <a:solidFill>
                            <a:schemeClr val="tx1"/>
                          </a:solidFill>
                        </a:rPr>
                        <a:t>2</a:t>
                      </a:r>
                      <a:endParaRPr lang="en-US" sz="2400" dirty="0">
                        <a:solidFill>
                          <a:schemeClr val="tx1"/>
                        </a:solidFill>
                      </a:endParaRPr>
                    </a:p>
                  </a:txBody>
                  <a:tcPr/>
                </a:tc>
              </a:tr>
              <a:tr h="370840">
                <a:tc>
                  <a:txBody>
                    <a:bodyPr/>
                    <a:lstStyle/>
                    <a:p>
                      <a:pPr algn="ctr"/>
                      <a:r>
                        <a:rPr lang="en-US" sz="2400" dirty="0" smtClean="0">
                          <a:solidFill>
                            <a:schemeClr val="tx1"/>
                          </a:solidFill>
                        </a:rPr>
                        <a:t>O</a:t>
                      </a:r>
                      <a:endParaRPr lang="en-US" sz="2400" dirty="0">
                        <a:solidFill>
                          <a:schemeClr val="tx1"/>
                        </a:solidFill>
                      </a:endParaRPr>
                    </a:p>
                  </a:txBody>
                  <a:tcPr/>
                </a:tc>
                <a:tc>
                  <a:txBody>
                    <a:bodyPr/>
                    <a:lstStyle/>
                    <a:p>
                      <a:pPr algn="ctr"/>
                      <a:r>
                        <a:rPr lang="en-US" sz="2400" dirty="0" smtClean="0">
                          <a:solidFill>
                            <a:schemeClr val="tx1"/>
                          </a:solidFill>
                        </a:rPr>
                        <a:t>21</a:t>
                      </a:r>
                      <a:endParaRPr lang="en-US" sz="2400" dirty="0">
                        <a:solidFill>
                          <a:schemeClr val="tx1"/>
                        </a:solidFill>
                      </a:endParaRPr>
                    </a:p>
                  </a:txBody>
                  <a:tcPr/>
                </a:tc>
              </a:tr>
              <a:tr h="370840">
                <a:tc gridSpan="2">
                  <a:txBody>
                    <a:bodyPr/>
                    <a:lstStyle/>
                    <a:p>
                      <a:pPr algn="ctr"/>
                      <a:r>
                        <a:rPr lang="en-US" sz="2400" baseline="0" dirty="0" smtClean="0">
                          <a:solidFill>
                            <a:schemeClr val="tx1"/>
                          </a:solidFill>
                        </a:rPr>
                        <a:t>   </a:t>
                      </a:r>
                      <a:r>
                        <a:rPr lang="en-US" sz="2400" dirty="0" smtClean="0">
                          <a:solidFill>
                            <a:schemeClr val="tx1"/>
                          </a:solidFill>
                        </a:rPr>
                        <a:t>Total</a:t>
                      </a:r>
                      <a:r>
                        <a:rPr lang="en-US" sz="2400" baseline="0" dirty="0" smtClean="0">
                          <a:solidFill>
                            <a:schemeClr val="tx1"/>
                          </a:solidFill>
                        </a:rPr>
                        <a:t> </a:t>
                      </a:r>
                      <a:r>
                        <a:rPr lang="en-US" sz="2400" dirty="0" smtClean="0">
                          <a:solidFill>
                            <a:schemeClr val="tx1"/>
                          </a:solidFill>
                        </a:rPr>
                        <a:t>50</a:t>
                      </a:r>
                      <a:endParaRPr lang="en-US" sz="2400" dirty="0">
                        <a:solidFill>
                          <a:schemeClr val="tx1"/>
                        </a:solidFill>
                      </a:endParaRPr>
                    </a:p>
                  </a:txBody>
                  <a:tcPr/>
                </a:tc>
                <a:tc hMerge="1">
                  <a:txBody>
                    <a:bodyPr/>
                    <a:lstStyle/>
                    <a:p>
                      <a:pPr algn="ctr"/>
                      <a:endParaRPr lang="en-US" sz="2400" dirty="0">
                        <a:solidFill>
                          <a:schemeClr val="tx1"/>
                        </a:solidFill>
                      </a:endParaRPr>
                    </a:p>
                  </a:txBody>
                  <a:tcPr/>
                </a:tc>
              </a:tr>
            </a:tbl>
          </a:graphicData>
        </a:graphic>
      </p:graphicFrame>
      <p:cxnSp>
        <p:nvCxnSpPr>
          <p:cNvPr id="6173" name="Straight Connector 10"/>
          <p:cNvCxnSpPr>
            <a:cxnSpLocks noChangeShapeType="1"/>
          </p:cNvCxnSpPr>
          <p:nvPr/>
        </p:nvCxnSpPr>
        <p:spPr bwMode="auto">
          <a:xfrm>
            <a:off x="2809875" y="5830888"/>
            <a:ext cx="366713" cy="1587"/>
          </a:xfrm>
          <a:prstGeom prst="line">
            <a:avLst/>
          </a:prstGeom>
          <a:noFill/>
          <a:ln w="9525" algn="ctr">
            <a:solidFill>
              <a:schemeClr val="tx1"/>
            </a:solidFill>
            <a:round/>
            <a:headEnd/>
            <a:tailEnd/>
          </a:ln>
        </p:spPr>
      </p:cxnSp>
      <p:graphicFrame>
        <p:nvGraphicFramePr>
          <p:cNvPr id="174084" name="Object 4"/>
          <p:cNvGraphicFramePr>
            <a:graphicFrameLocks noChangeAspect="1"/>
          </p:cNvGraphicFramePr>
          <p:nvPr/>
        </p:nvGraphicFramePr>
        <p:xfrm>
          <a:off x="4876800" y="3646488"/>
          <a:ext cx="2092325" cy="2297112"/>
        </p:xfrm>
        <a:graphic>
          <a:graphicData uri="http://schemas.openxmlformats.org/presentationml/2006/ole">
            <mc:AlternateContent xmlns:mc="http://schemas.openxmlformats.org/markup-compatibility/2006">
              <mc:Choice xmlns:v="urn:schemas-microsoft-com:vml" Requires="v">
                <p:oleObj spid="_x0000_s33845" name="Equation" r:id="rId4" imgW="787320" imgH="863280" progId="Equation.DSMT4">
                  <p:embed/>
                </p:oleObj>
              </mc:Choice>
              <mc:Fallback>
                <p:oleObj name="Equation" r:id="rId4" imgW="787320" imgH="8632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3646488"/>
                        <a:ext cx="2092325" cy="2297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Oval 14"/>
          <p:cNvSpPr>
            <a:spLocks noChangeArrowheads="1"/>
          </p:cNvSpPr>
          <p:nvPr/>
        </p:nvSpPr>
        <p:spPr bwMode="auto">
          <a:xfrm>
            <a:off x="2703513" y="5360988"/>
            <a:ext cx="560387" cy="381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10"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33</a:t>
            </a:fld>
            <a:endParaRPr lang="en-US" dirty="0" smtClean="0">
              <a:solidFill>
                <a:srgbClr val="000000"/>
              </a:solidFill>
              <a:latin typeface="Arial Black" pitchFamily="34" charset="0"/>
            </a:endParaRPr>
          </a:p>
        </p:txBody>
      </p:sp>
      <p:sp>
        <p:nvSpPr>
          <p:cNvPr id="11"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2400197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57200" y="457200"/>
            <a:ext cx="8229600" cy="685800"/>
          </a:xfrm>
        </p:spPr>
        <p:txBody>
          <a:bodyPr/>
          <a:lstStyle/>
          <a:p>
            <a:pPr eaLnBrk="1" hangingPunct="1"/>
            <a:r>
              <a:rPr lang="en-US" sz="3600" smtClean="0"/>
              <a:t>Example 4-13: Blood Types</a:t>
            </a:r>
          </a:p>
        </p:txBody>
      </p:sp>
      <p:sp>
        <p:nvSpPr>
          <p:cNvPr id="11267" name="Rectangle 3"/>
          <p:cNvSpPr>
            <a:spLocks noGrp="1" noChangeArrowheads="1"/>
          </p:cNvSpPr>
          <p:nvPr>
            <p:ph type="body" idx="1"/>
          </p:nvPr>
        </p:nvSpPr>
        <p:spPr>
          <a:xfrm>
            <a:off x="533400" y="1143000"/>
            <a:ext cx="8229600" cy="2362200"/>
          </a:xfrm>
        </p:spPr>
        <p:txBody>
          <a:bodyPr/>
          <a:lstStyle/>
          <a:p>
            <a:pPr marL="0" indent="0" eaLnBrk="1" hangingPunct="1">
              <a:buFont typeface="Wingdings" pitchFamily="2" charset="2"/>
              <a:buNone/>
              <a:defRPr/>
            </a:pPr>
            <a:r>
              <a:rPr lang="en-US" sz="2800" dirty="0" smtClean="0"/>
              <a:t>In a sample of 50 people, 21 had type O blood, 22 had type A blood, 5 had type B blood, and 2 had type AB blood. Set up a frequency distribution and find the following probabilities.</a:t>
            </a:r>
          </a:p>
          <a:p>
            <a:pPr lvl="1" eaLnBrk="1" hangingPunct="1">
              <a:buFont typeface="Wingdings" pitchFamily="2" charset="2"/>
              <a:buNone/>
              <a:defRPr/>
            </a:pPr>
            <a:r>
              <a:rPr lang="en-US" sz="2400" i="1" dirty="0" smtClean="0"/>
              <a:t>b. A person has type A or type B </a:t>
            </a:r>
            <a:r>
              <a:rPr lang="en-US" sz="2400" i="1" dirty="0" smtClean="0">
                <a:ea typeface="+mn-ea"/>
                <a:cs typeface="+mn-cs"/>
              </a:rPr>
              <a:t>blood.</a:t>
            </a:r>
          </a:p>
          <a:p>
            <a:pPr marL="0" indent="0" eaLnBrk="1" hangingPunct="1">
              <a:buFont typeface="Wingdings" pitchFamily="2" charset="2"/>
              <a:buNone/>
              <a:defRPr/>
            </a:pPr>
            <a:endParaRPr lang="en-US" sz="2800" dirty="0" smtClean="0"/>
          </a:p>
          <a:p>
            <a:pPr marL="0" indent="0" eaLnBrk="1" hangingPunct="1">
              <a:buFont typeface="Wingdings" pitchFamily="2" charset="2"/>
              <a:buNone/>
              <a:defRPr/>
            </a:pPr>
            <a:endParaRPr lang="en-US" sz="2800" dirty="0" smtClean="0"/>
          </a:p>
        </p:txBody>
      </p:sp>
      <p:graphicFrame>
        <p:nvGraphicFramePr>
          <p:cNvPr id="8" name="Table 7"/>
          <p:cNvGraphicFramePr>
            <a:graphicFrameLocks noGrp="1"/>
          </p:cNvGraphicFramePr>
          <p:nvPr/>
        </p:nvGraphicFramePr>
        <p:xfrm>
          <a:off x="1143000" y="3505200"/>
          <a:ext cx="2743200" cy="2743200"/>
        </p:xfrm>
        <a:graphic>
          <a:graphicData uri="http://schemas.openxmlformats.org/drawingml/2006/table">
            <a:tbl>
              <a:tblPr firstRow="1" bandRow="1">
                <a:tableStyleId>{F5AB1C69-6EDB-4FF4-983F-18BD219EF322}</a:tableStyleId>
              </a:tblPr>
              <a:tblGrid>
                <a:gridCol w="990600"/>
                <a:gridCol w="1752600"/>
              </a:tblGrid>
              <a:tr h="370840">
                <a:tc>
                  <a:txBody>
                    <a:bodyPr/>
                    <a:lstStyle/>
                    <a:p>
                      <a:pPr algn="ctr"/>
                      <a:r>
                        <a:rPr lang="en-US" sz="2400" dirty="0" smtClean="0">
                          <a:solidFill>
                            <a:schemeClr val="tx1"/>
                          </a:solidFill>
                        </a:rPr>
                        <a:t>Type</a:t>
                      </a:r>
                      <a:endParaRPr lang="en-US" sz="240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400" dirty="0" smtClean="0">
                          <a:solidFill>
                            <a:schemeClr val="tx1"/>
                          </a:solidFill>
                        </a:rPr>
                        <a:t>Frequency</a:t>
                      </a:r>
                      <a:endParaRPr lang="en-US" sz="2400" dirty="0">
                        <a:solidFill>
                          <a:schemeClr val="tx1"/>
                        </a:solidFill>
                      </a:endParaRPr>
                    </a:p>
                  </a:txBody>
                  <a:tcPr>
                    <a:lnB w="12700" cap="flat" cmpd="sng" algn="ctr">
                      <a:solidFill>
                        <a:schemeClr val="tx1"/>
                      </a:solidFill>
                      <a:prstDash val="solid"/>
                      <a:round/>
                      <a:headEnd type="none" w="med" len="med"/>
                      <a:tailEnd type="none" w="med" len="med"/>
                    </a:lnB>
                  </a:tcPr>
                </a:tc>
              </a:tr>
              <a:tr h="370840">
                <a:tc>
                  <a:txBody>
                    <a:bodyPr/>
                    <a:lstStyle/>
                    <a:p>
                      <a:pPr algn="ctr"/>
                      <a:r>
                        <a:rPr lang="en-US" sz="2400" dirty="0" smtClean="0">
                          <a:solidFill>
                            <a:schemeClr val="tx1"/>
                          </a:solidFill>
                        </a:rPr>
                        <a:t>A</a:t>
                      </a:r>
                      <a:endParaRPr lang="en-US" sz="2400"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400" dirty="0" smtClean="0">
                          <a:solidFill>
                            <a:schemeClr val="tx1"/>
                          </a:solidFill>
                        </a:rPr>
                        <a:t>22</a:t>
                      </a:r>
                      <a:endParaRPr lang="en-US" sz="2400" dirty="0">
                        <a:solidFill>
                          <a:schemeClr val="tx1"/>
                        </a:solidFill>
                      </a:endParaRPr>
                    </a:p>
                  </a:txBody>
                  <a:tcPr>
                    <a:lnT w="12700" cap="flat" cmpd="sng" algn="ctr">
                      <a:solidFill>
                        <a:schemeClr val="tx1"/>
                      </a:solidFill>
                      <a:prstDash val="solid"/>
                      <a:round/>
                      <a:headEnd type="none" w="med" len="med"/>
                      <a:tailEnd type="none" w="med" len="med"/>
                    </a:lnT>
                  </a:tcPr>
                </a:tc>
              </a:tr>
              <a:tr h="370840">
                <a:tc>
                  <a:txBody>
                    <a:bodyPr/>
                    <a:lstStyle/>
                    <a:p>
                      <a:pPr algn="ctr"/>
                      <a:r>
                        <a:rPr lang="en-US" sz="2400" dirty="0" smtClean="0">
                          <a:solidFill>
                            <a:schemeClr val="tx1"/>
                          </a:solidFill>
                        </a:rPr>
                        <a:t>B</a:t>
                      </a:r>
                      <a:endParaRPr lang="en-US" sz="2400" dirty="0">
                        <a:solidFill>
                          <a:schemeClr val="tx1"/>
                        </a:solidFill>
                      </a:endParaRPr>
                    </a:p>
                  </a:txBody>
                  <a:tcPr/>
                </a:tc>
                <a:tc>
                  <a:txBody>
                    <a:bodyPr/>
                    <a:lstStyle/>
                    <a:p>
                      <a:pPr algn="ctr"/>
                      <a:r>
                        <a:rPr lang="en-US" sz="2400" dirty="0" smtClean="0">
                          <a:solidFill>
                            <a:schemeClr val="tx1"/>
                          </a:solidFill>
                        </a:rPr>
                        <a:t>5</a:t>
                      </a:r>
                      <a:endParaRPr lang="en-US" sz="2400" dirty="0">
                        <a:solidFill>
                          <a:schemeClr val="tx1"/>
                        </a:solidFill>
                      </a:endParaRPr>
                    </a:p>
                  </a:txBody>
                  <a:tcPr/>
                </a:tc>
              </a:tr>
              <a:tr h="370840">
                <a:tc>
                  <a:txBody>
                    <a:bodyPr/>
                    <a:lstStyle/>
                    <a:p>
                      <a:pPr algn="ctr"/>
                      <a:r>
                        <a:rPr lang="en-US" sz="2400" dirty="0" smtClean="0">
                          <a:solidFill>
                            <a:schemeClr val="tx1"/>
                          </a:solidFill>
                        </a:rPr>
                        <a:t>AB</a:t>
                      </a:r>
                      <a:endParaRPr lang="en-US" sz="2400" dirty="0">
                        <a:solidFill>
                          <a:schemeClr val="tx1"/>
                        </a:solidFill>
                      </a:endParaRPr>
                    </a:p>
                  </a:txBody>
                  <a:tcPr/>
                </a:tc>
                <a:tc>
                  <a:txBody>
                    <a:bodyPr/>
                    <a:lstStyle/>
                    <a:p>
                      <a:pPr algn="ctr"/>
                      <a:r>
                        <a:rPr lang="en-US" sz="2400" dirty="0" smtClean="0">
                          <a:solidFill>
                            <a:schemeClr val="tx1"/>
                          </a:solidFill>
                        </a:rPr>
                        <a:t>2</a:t>
                      </a:r>
                      <a:endParaRPr lang="en-US" sz="2400" dirty="0">
                        <a:solidFill>
                          <a:schemeClr val="tx1"/>
                        </a:solidFill>
                      </a:endParaRPr>
                    </a:p>
                  </a:txBody>
                  <a:tcPr/>
                </a:tc>
              </a:tr>
              <a:tr h="370840">
                <a:tc>
                  <a:txBody>
                    <a:bodyPr/>
                    <a:lstStyle/>
                    <a:p>
                      <a:pPr algn="ctr"/>
                      <a:r>
                        <a:rPr lang="en-US" sz="2400" dirty="0" smtClean="0">
                          <a:solidFill>
                            <a:schemeClr val="tx1"/>
                          </a:solidFill>
                        </a:rPr>
                        <a:t>O</a:t>
                      </a:r>
                      <a:endParaRPr lang="en-US" sz="2400" dirty="0">
                        <a:solidFill>
                          <a:schemeClr val="tx1"/>
                        </a:solidFill>
                      </a:endParaRPr>
                    </a:p>
                  </a:txBody>
                  <a:tcPr/>
                </a:tc>
                <a:tc>
                  <a:txBody>
                    <a:bodyPr/>
                    <a:lstStyle/>
                    <a:p>
                      <a:pPr algn="ctr"/>
                      <a:r>
                        <a:rPr lang="en-US" sz="2400" dirty="0" smtClean="0">
                          <a:solidFill>
                            <a:schemeClr val="tx1"/>
                          </a:solidFill>
                        </a:rPr>
                        <a:t>21</a:t>
                      </a:r>
                      <a:endParaRPr lang="en-US" sz="2400" dirty="0">
                        <a:solidFill>
                          <a:schemeClr val="tx1"/>
                        </a:solidFill>
                      </a:endParaRPr>
                    </a:p>
                  </a:txBody>
                  <a:tcPr/>
                </a:tc>
              </a:tr>
              <a:tr h="370840">
                <a:tc gridSpan="2">
                  <a:txBody>
                    <a:bodyPr/>
                    <a:lstStyle/>
                    <a:p>
                      <a:pPr algn="ctr"/>
                      <a:r>
                        <a:rPr lang="en-US" sz="2400" baseline="0" dirty="0" smtClean="0">
                          <a:solidFill>
                            <a:schemeClr val="tx1"/>
                          </a:solidFill>
                        </a:rPr>
                        <a:t>   </a:t>
                      </a:r>
                      <a:r>
                        <a:rPr lang="en-US" sz="2400" dirty="0" smtClean="0">
                          <a:solidFill>
                            <a:schemeClr val="tx1"/>
                          </a:solidFill>
                        </a:rPr>
                        <a:t>Total</a:t>
                      </a:r>
                      <a:r>
                        <a:rPr lang="en-US" sz="2400" baseline="0" dirty="0" smtClean="0">
                          <a:solidFill>
                            <a:schemeClr val="tx1"/>
                          </a:solidFill>
                        </a:rPr>
                        <a:t> </a:t>
                      </a:r>
                      <a:r>
                        <a:rPr lang="en-US" sz="2400" dirty="0" smtClean="0">
                          <a:solidFill>
                            <a:schemeClr val="tx1"/>
                          </a:solidFill>
                        </a:rPr>
                        <a:t>50</a:t>
                      </a:r>
                      <a:endParaRPr lang="en-US" sz="2400" dirty="0">
                        <a:solidFill>
                          <a:schemeClr val="tx1"/>
                        </a:solidFill>
                      </a:endParaRPr>
                    </a:p>
                  </a:txBody>
                  <a:tcPr/>
                </a:tc>
                <a:tc hMerge="1">
                  <a:txBody>
                    <a:bodyPr/>
                    <a:lstStyle/>
                    <a:p>
                      <a:pPr algn="ctr"/>
                      <a:endParaRPr lang="en-US" sz="2400" dirty="0">
                        <a:solidFill>
                          <a:schemeClr val="tx1"/>
                        </a:solidFill>
                      </a:endParaRPr>
                    </a:p>
                  </a:txBody>
                  <a:tcPr/>
                </a:tc>
              </a:tr>
            </a:tbl>
          </a:graphicData>
        </a:graphic>
      </p:graphicFrame>
      <p:cxnSp>
        <p:nvCxnSpPr>
          <p:cNvPr id="7197" name="Straight Connector 10"/>
          <p:cNvCxnSpPr>
            <a:cxnSpLocks noChangeShapeType="1"/>
          </p:cNvCxnSpPr>
          <p:nvPr/>
        </p:nvCxnSpPr>
        <p:spPr bwMode="auto">
          <a:xfrm>
            <a:off x="2809875" y="5830888"/>
            <a:ext cx="366713" cy="1587"/>
          </a:xfrm>
          <a:prstGeom prst="line">
            <a:avLst/>
          </a:prstGeom>
          <a:noFill/>
          <a:ln w="9525" algn="ctr">
            <a:solidFill>
              <a:schemeClr val="tx1"/>
            </a:solidFill>
            <a:round/>
            <a:headEnd/>
            <a:tailEnd/>
          </a:ln>
        </p:spPr>
      </p:cxnSp>
      <p:graphicFrame>
        <p:nvGraphicFramePr>
          <p:cNvPr id="174084" name="Object 4"/>
          <p:cNvGraphicFramePr>
            <a:graphicFrameLocks noChangeAspect="1"/>
          </p:cNvGraphicFramePr>
          <p:nvPr/>
        </p:nvGraphicFramePr>
        <p:xfrm>
          <a:off x="4495800" y="3810000"/>
          <a:ext cx="3095625" cy="1916113"/>
        </p:xfrm>
        <a:graphic>
          <a:graphicData uri="http://schemas.openxmlformats.org/presentationml/2006/ole">
            <mc:AlternateContent xmlns:mc="http://schemas.openxmlformats.org/markup-compatibility/2006">
              <mc:Choice xmlns:v="urn:schemas-microsoft-com:vml" Requires="v">
                <p:oleObj spid="_x0000_s34869" name="Equation" r:id="rId4" imgW="1396800" imgH="863280" progId="Equation.DSMT4">
                  <p:embed/>
                </p:oleObj>
              </mc:Choice>
              <mc:Fallback>
                <p:oleObj name="Equation" r:id="rId4" imgW="1396800" imgH="8632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3810000"/>
                        <a:ext cx="3095625" cy="191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Oval 9"/>
          <p:cNvSpPr>
            <a:spLocks noChangeArrowheads="1"/>
          </p:cNvSpPr>
          <p:nvPr/>
        </p:nvSpPr>
        <p:spPr bwMode="auto">
          <a:xfrm>
            <a:off x="2720975" y="3975100"/>
            <a:ext cx="560388" cy="381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12" name="Oval 11"/>
          <p:cNvSpPr>
            <a:spLocks noChangeArrowheads="1"/>
          </p:cNvSpPr>
          <p:nvPr/>
        </p:nvSpPr>
        <p:spPr bwMode="auto">
          <a:xfrm>
            <a:off x="2716213" y="4437063"/>
            <a:ext cx="560387" cy="381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11"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34</a:t>
            </a:fld>
            <a:endParaRPr lang="en-US" dirty="0" smtClean="0">
              <a:solidFill>
                <a:srgbClr val="000000"/>
              </a:solidFill>
              <a:latin typeface="Arial Black" pitchFamily="34" charset="0"/>
            </a:endParaRPr>
          </a:p>
        </p:txBody>
      </p:sp>
      <p:sp>
        <p:nvSpPr>
          <p:cNvPr id="13"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1937627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457200" y="457200"/>
            <a:ext cx="8229600" cy="685800"/>
          </a:xfrm>
        </p:spPr>
        <p:txBody>
          <a:bodyPr/>
          <a:lstStyle/>
          <a:p>
            <a:pPr eaLnBrk="1" hangingPunct="1"/>
            <a:r>
              <a:rPr lang="en-US" sz="3600" smtClean="0"/>
              <a:t>Example 4-13: Blood Types</a:t>
            </a:r>
          </a:p>
        </p:txBody>
      </p:sp>
      <p:sp>
        <p:nvSpPr>
          <p:cNvPr id="11267" name="Rectangle 3"/>
          <p:cNvSpPr>
            <a:spLocks noGrp="1" noChangeArrowheads="1"/>
          </p:cNvSpPr>
          <p:nvPr>
            <p:ph type="body" idx="1"/>
          </p:nvPr>
        </p:nvSpPr>
        <p:spPr>
          <a:xfrm>
            <a:off x="533400" y="1143000"/>
            <a:ext cx="8229600" cy="2362200"/>
          </a:xfrm>
        </p:spPr>
        <p:txBody>
          <a:bodyPr/>
          <a:lstStyle/>
          <a:p>
            <a:pPr marL="0" indent="0" eaLnBrk="1" hangingPunct="1">
              <a:buFont typeface="Wingdings" pitchFamily="2" charset="2"/>
              <a:buNone/>
              <a:defRPr/>
            </a:pPr>
            <a:r>
              <a:rPr lang="en-US" sz="2800" dirty="0" smtClean="0"/>
              <a:t>In a sample of 50 people, 21 had type O blood, 22 had type A blood, 5 had type B blood, and 2 had type AB blood. Set up a frequency distribution and find the following probabilities.</a:t>
            </a:r>
          </a:p>
          <a:p>
            <a:pPr lvl="1" eaLnBrk="1" hangingPunct="1">
              <a:buFont typeface="Wingdings" pitchFamily="2" charset="2"/>
              <a:buNone/>
              <a:defRPr/>
            </a:pPr>
            <a:r>
              <a:rPr lang="en-US" sz="2400" i="1" dirty="0" smtClean="0"/>
              <a:t>c. A person has neither type A nor type O </a:t>
            </a:r>
            <a:r>
              <a:rPr lang="en-US" sz="2400" i="1" dirty="0" smtClean="0">
                <a:ea typeface="+mn-ea"/>
                <a:cs typeface="+mn-cs"/>
              </a:rPr>
              <a:t>blood.</a:t>
            </a:r>
          </a:p>
          <a:p>
            <a:pPr marL="0" indent="0" eaLnBrk="1" hangingPunct="1">
              <a:buFont typeface="Wingdings" pitchFamily="2" charset="2"/>
              <a:buNone/>
              <a:defRPr/>
            </a:pPr>
            <a:endParaRPr lang="en-US" sz="2800" dirty="0" smtClean="0"/>
          </a:p>
          <a:p>
            <a:pPr marL="0" indent="0" eaLnBrk="1" hangingPunct="1">
              <a:buFont typeface="Wingdings" pitchFamily="2" charset="2"/>
              <a:buNone/>
              <a:defRPr/>
            </a:pPr>
            <a:endParaRPr lang="en-US" sz="2800" dirty="0" smtClean="0"/>
          </a:p>
        </p:txBody>
      </p:sp>
      <p:graphicFrame>
        <p:nvGraphicFramePr>
          <p:cNvPr id="8" name="Table 7"/>
          <p:cNvGraphicFramePr>
            <a:graphicFrameLocks noGrp="1"/>
          </p:cNvGraphicFramePr>
          <p:nvPr/>
        </p:nvGraphicFramePr>
        <p:xfrm>
          <a:off x="1143000" y="3505200"/>
          <a:ext cx="2743200" cy="2743200"/>
        </p:xfrm>
        <a:graphic>
          <a:graphicData uri="http://schemas.openxmlformats.org/drawingml/2006/table">
            <a:tbl>
              <a:tblPr firstRow="1" bandRow="1">
                <a:tableStyleId>{F5AB1C69-6EDB-4FF4-983F-18BD219EF322}</a:tableStyleId>
              </a:tblPr>
              <a:tblGrid>
                <a:gridCol w="990600"/>
                <a:gridCol w="1752600"/>
              </a:tblGrid>
              <a:tr h="370840">
                <a:tc>
                  <a:txBody>
                    <a:bodyPr/>
                    <a:lstStyle/>
                    <a:p>
                      <a:pPr algn="ctr"/>
                      <a:r>
                        <a:rPr lang="en-US" sz="2400" dirty="0" smtClean="0">
                          <a:solidFill>
                            <a:schemeClr val="tx1"/>
                          </a:solidFill>
                        </a:rPr>
                        <a:t>Type</a:t>
                      </a:r>
                      <a:endParaRPr lang="en-US" sz="240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400" dirty="0" smtClean="0">
                          <a:solidFill>
                            <a:schemeClr val="tx1"/>
                          </a:solidFill>
                        </a:rPr>
                        <a:t>Frequency</a:t>
                      </a:r>
                      <a:endParaRPr lang="en-US" sz="2400" dirty="0">
                        <a:solidFill>
                          <a:schemeClr val="tx1"/>
                        </a:solidFill>
                      </a:endParaRPr>
                    </a:p>
                  </a:txBody>
                  <a:tcPr>
                    <a:lnB w="12700" cap="flat" cmpd="sng" algn="ctr">
                      <a:solidFill>
                        <a:schemeClr val="tx1"/>
                      </a:solidFill>
                      <a:prstDash val="solid"/>
                      <a:round/>
                      <a:headEnd type="none" w="med" len="med"/>
                      <a:tailEnd type="none" w="med" len="med"/>
                    </a:lnB>
                  </a:tcPr>
                </a:tc>
              </a:tr>
              <a:tr h="370840">
                <a:tc>
                  <a:txBody>
                    <a:bodyPr/>
                    <a:lstStyle/>
                    <a:p>
                      <a:pPr algn="ctr"/>
                      <a:r>
                        <a:rPr lang="en-US" sz="2400" dirty="0" smtClean="0">
                          <a:solidFill>
                            <a:schemeClr val="tx1"/>
                          </a:solidFill>
                        </a:rPr>
                        <a:t>A</a:t>
                      </a:r>
                      <a:endParaRPr lang="en-US" sz="2400"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400" dirty="0" smtClean="0">
                          <a:solidFill>
                            <a:schemeClr val="tx1"/>
                          </a:solidFill>
                        </a:rPr>
                        <a:t>22</a:t>
                      </a:r>
                      <a:endParaRPr lang="en-US" sz="2400" dirty="0">
                        <a:solidFill>
                          <a:schemeClr val="tx1"/>
                        </a:solidFill>
                      </a:endParaRPr>
                    </a:p>
                  </a:txBody>
                  <a:tcPr>
                    <a:lnT w="12700" cap="flat" cmpd="sng" algn="ctr">
                      <a:solidFill>
                        <a:schemeClr val="tx1"/>
                      </a:solidFill>
                      <a:prstDash val="solid"/>
                      <a:round/>
                      <a:headEnd type="none" w="med" len="med"/>
                      <a:tailEnd type="none" w="med" len="med"/>
                    </a:lnT>
                  </a:tcPr>
                </a:tc>
              </a:tr>
              <a:tr h="370840">
                <a:tc>
                  <a:txBody>
                    <a:bodyPr/>
                    <a:lstStyle/>
                    <a:p>
                      <a:pPr algn="ctr"/>
                      <a:r>
                        <a:rPr lang="en-US" sz="2400" dirty="0" smtClean="0">
                          <a:solidFill>
                            <a:schemeClr val="tx1"/>
                          </a:solidFill>
                        </a:rPr>
                        <a:t>B</a:t>
                      </a:r>
                      <a:endParaRPr lang="en-US" sz="2400" dirty="0">
                        <a:solidFill>
                          <a:schemeClr val="tx1"/>
                        </a:solidFill>
                      </a:endParaRPr>
                    </a:p>
                  </a:txBody>
                  <a:tcPr/>
                </a:tc>
                <a:tc>
                  <a:txBody>
                    <a:bodyPr/>
                    <a:lstStyle/>
                    <a:p>
                      <a:pPr algn="ctr"/>
                      <a:r>
                        <a:rPr lang="en-US" sz="2400" dirty="0" smtClean="0">
                          <a:solidFill>
                            <a:schemeClr val="tx1"/>
                          </a:solidFill>
                        </a:rPr>
                        <a:t>5</a:t>
                      </a:r>
                      <a:endParaRPr lang="en-US" sz="2400" dirty="0">
                        <a:solidFill>
                          <a:schemeClr val="tx1"/>
                        </a:solidFill>
                      </a:endParaRPr>
                    </a:p>
                  </a:txBody>
                  <a:tcPr/>
                </a:tc>
              </a:tr>
              <a:tr h="370840">
                <a:tc>
                  <a:txBody>
                    <a:bodyPr/>
                    <a:lstStyle/>
                    <a:p>
                      <a:pPr algn="ctr"/>
                      <a:r>
                        <a:rPr lang="en-US" sz="2400" dirty="0" smtClean="0">
                          <a:solidFill>
                            <a:schemeClr val="tx1"/>
                          </a:solidFill>
                        </a:rPr>
                        <a:t>AB</a:t>
                      </a:r>
                      <a:endParaRPr lang="en-US" sz="2400" dirty="0">
                        <a:solidFill>
                          <a:schemeClr val="tx1"/>
                        </a:solidFill>
                      </a:endParaRPr>
                    </a:p>
                  </a:txBody>
                  <a:tcPr/>
                </a:tc>
                <a:tc>
                  <a:txBody>
                    <a:bodyPr/>
                    <a:lstStyle/>
                    <a:p>
                      <a:pPr algn="ctr"/>
                      <a:r>
                        <a:rPr lang="en-US" sz="2400" dirty="0" smtClean="0">
                          <a:solidFill>
                            <a:schemeClr val="tx1"/>
                          </a:solidFill>
                        </a:rPr>
                        <a:t>2</a:t>
                      </a:r>
                      <a:endParaRPr lang="en-US" sz="2400" dirty="0">
                        <a:solidFill>
                          <a:schemeClr val="tx1"/>
                        </a:solidFill>
                      </a:endParaRPr>
                    </a:p>
                  </a:txBody>
                  <a:tcPr/>
                </a:tc>
              </a:tr>
              <a:tr h="370840">
                <a:tc>
                  <a:txBody>
                    <a:bodyPr/>
                    <a:lstStyle/>
                    <a:p>
                      <a:pPr algn="ctr"/>
                      <a:r>
                        <a:rPr lang="en-US" sz="2400" dirty="0" smtClean="0">
                          <a:solidFill>
                            <a:schemeClr val="tx1"/>
                          </a:solidFill>
                        </a:rPr>
                        <a:t>O</a:t>
                      </a:r>
                      <a:endParaRPr lang="en-US" sz="2400" dirty="0">
                        <a:solidFill>
                          <a:schemeClr val="tx1"/>
                        </a:solidFill>
                      </a:endParaRPr>
                    </a:p>
                  </a:txBody>
                  <a:tcPr/>
                </a:tc>
                <a:tc>
                  <a:txBody>
                    <a:bodyPr/>
                    <a:lstStyle/>
                    <a:p>
                      <a:pPr algn="ctr"/>
                      <a:r>
                        <a:rPr lang="en-US" sz="2400" dirty="0" smtClean="0">
                          <a:solidFill>
                            <a:schemeClr val="tx1"/>
                          </a:solidFill>
                        </a:rPr>
                        <a:t>21</a:t>
                      </a:r>
                      <a:endParaRPr lang="en-US" sz="2400" dirty="0">
                        <a:solidFill>
                          <a:schemeClr val="tx1"/>
                        </a:solidFill>
                      </a:endParaRPr>
                    </a:p>
                  </a:txBody>
                  <a:tcPr/>
                </a:tc>
              </a:tr>
              <a:tr h="370840">
                <a:tc gridSpan="2">
                  <a:txBody>
                    <a:bodyPr/>
                    <a:lstStyle/>
                    <a:p>
                      <a:pPr algn="ctr"/>
                      <a:r>
                        <a:rPr lang="en-US" sz="2400" baseline="0" dirty="0" smtClean="0">
                          <a:solidFill>
                            <a:schemeClr val="tx1"/>
                          </a:solidFill>
                        </a:rPr>
                        <a:t>   </a:t>
                      </a:r>
                      <a:r>
                        <a:rPr lang="en-US" sz="2400" dirty="0" smtClean="0">
                          <a:solidFill>
                            <a:schemeClr val="tx1"/>
                          </a:solidFill>
                        </a:rPr>
                        <a:t>Total</a:t>
                      </a:r>
                      <a:r>
                        <a:rPr lang="en-US" sz="2400" baseline="0" dirty="0" smtClean="0">
                          <a:solidFill>
                            <a:schemeClr val="tx1"/>
                          </a:solidFill>
                        </a:rPr>
                        <a:t> </a:t>
                      </a:r>
                      <a:r>
                        <a:rPr lang="en-US" sz="2400" dirty="0" smtClean="0">
                          <a:solidFill>
                            <a:schemeClr val="tx1"/>
                          </a:solidFill>
                        </a:rPr>
                        <a:t>50</a:t>
                      </a:r>
                      <a:endParaRPr lang="en-US" sz="2400" dirty="0">
                        <a:solidFill>
                          <a:schemeClr val="tx1"/>
                        </a:solidFill>
                      </a:endParaRPr>
                    </a:p>
                  </a:txBody>
                  <a:tcPr/>
                </a:tc>
                <a:tc hMerge="1">
                  <a:txBody>
                    <a:bodyPr/>
                    <a:lstStyle/>
                    <a:p>
                      <a:pPr algn="ctr"/>
                      <a:endParaRPr lang="en-US" sz="2400" dirty="0">
                        <a:solidFill>
                          <a:schemeClr val="tx1"/>
                        </a:solidFill>
                      </a:endParaRPr>
                    </a:p>
                  </a:txBody>
                  <a:tcPr/>
                </a:tc>
              </a:tr>
            </a:tbl>
          </a:graphicData>
        </a:graphic>
      </p:graphicFrame>
      <p:cxnSp>
        <p:nvCxnSpPr>
          <p:cNvPr id="8221" name="Straight Connector 10"/>
          <p:cNvCxnSpPr>
            <a:cxnSpLocks noChangeShapeType="1"/>
          </p:cNvCxnSpPr>
          <p:nvPr/>
        </p:nvCxnSpPr>
        <p:spPr bwMode="auto">
          <a:xfrm>
            <a:off x="2809875" y="5830888"/>
            <a:ext cx="366713" cy="1587"/>
          </a:xfrm>
          <a:prstGeom prst="line">
            <a:avLst/>
          </a:prstGeom>
          <a:noFill/>
          <a:ln w="9525" algn="ctr">
            <a:solidFill>
              <a:schemeClr val="tx1"/>
            </a:solidFill>
            <a:round/>
            <a:headEnd/>
            <a:tailEnd/>
          </a:ln>
        </p:spPr>
      </p:cxnSp>
      <p:graphicFrame>
        <p:nvGraphicFramePr>
          <p:cNvPr id="174084" name="Object 4"/>
          <p:cNvGraphicFramePr>
            <a:graphicFrameLocks noChangeAspect="1"/>
          </p:cNvGraphicFramePr>
          <p:nvPr/>
        </p:nvGraphicFramePr>
        <p:xfrm>
          <a:off x="4486275" y="3657600"/>
          <a:ext cx="3068638" cy="2578100"/>
        </p:xfrm>
        <a:graphic>
          <a:graphicData uri="http://schemas.openxmlformats.org/presentationml/2006/ole">
            <mc:AlternateContent xmlns:mc="http://schemas.openxmlformats.org/markup-compatibility/2006">
              <mc:Choice xmlns:v="urn:schemas-microsoft-com:vml" Requires="v">
                <p:oleObj spid="_x0000_s35893" name="Equation" r:id="rId4" imgW="1346040" imgH="1130040" progId="Equation.DSMT4">
                  <p:embed/>
                </p:oleObj>
              </mc:Choice>
              <mc:Fallback>
                <p:oleObj name="Equation" r:id="rId4" imgW="1346040" imgH="1130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6275" y="3657600"/>
                        <a:ext cx="3068638" cy="257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Oval 9"/>
          <p:cNvSpPr>
            <a:spLocks noChangeArrowheads="1"/>
          </p:cNvSpPr>
          <p:nvPr/>
        </p:nvSpPr>
        <p:spPr bwMode="auto">
          <a:xfrm>
            <a:off x="2716213" y="4908550"/>
            <a:ext cx="560387" cy="381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12" name="Oval 11"/>
          <p:cNvSpPr>
            <a:spLocks noChangeArrowheads="1"/>
          </p:cNvSpPr>
          <p:nvPr/>
        </p:nvSpPr>
        <p:spPr bwMode="auto">
          <a:xfrm>
            <a:off x="2725738" y="4441825"/>
            <a:ext cx="560387" cy="381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endParaRPr>
          </a:p>
        </p:txBody>
      </p:sp>
      <p:grpSp>
        <p:nvGrpSpPr>
          <p:cNvPr id="2" name="Group 17"/>
          <p:cNvGrpSpPr>
            <a:grpSpLocks/>
          </p:cNvGrpSpPr>
          <p:nvPr/>
        </p:nvGrpSpPr>
        <p:grpSpPr bwMode="auto">
          <a:xfrm>
            <a:off x="2846388" y="4038600"/>
            <a:ext cx="304800" cy="304800"/>
            <a:chOff x="304800" y="4267200"/>
            <a:chExt cx="304800" cy="304800"/>
          </a:xfrm>
        </p:grpSpPr>
        <p:cxnSp>
          <p:nvCxnSpPr>
            <p:cNvPr id="8228" name="Straight Connector 13"/>
            <p:cNvCxnSpPr>
              <a:cxnSpLocks noChangeShapeType="1"/>
            </p:cNvCxnSpPr>
            <p:nvPr/>
          </p:nvCxnSpPr>
          <p:spPr bwMode="auto">
            <a:xfrm rot="16200000" flipH="1">
              <a:off x="304800" y="4267200"/>
              <a:ext cx="304800" cy="304800"/>
            </a:xfrm>
            <a:prstGeom prst="line">
              <a:avLst/>
            </a:prstGeom>
            <a:noFill/>
            <a:ln w="9525" algn="ctr">
              <a:solidFill>
                <a:schemeClr val="tx1"/>
              </a:solidFill>
              <a:round/>
              <a:headEnd/>
              <a:tailEnd/>
            </a:ln>
          </p:spPr>
        </p:cxnSp>
        <p:cxnSp>
          <p:nvCxnSpPr>
            <p:cNvPr id="8229" name="Straight Connector 16"/>
            <p:cNvCxnSpPr>
              <a:cxnSpLocks noChangeShapeType="1"/>
            </p:cNvCxnSpPr>
            <p:nvPr/>
          </p:nvCxnSpPr>
          <p:spPr bwMode="auto">
            <a:xfrm rot="10800000" flipH="1">
              <a:off x="304800" y="4267200"/>
              <a:ext cx="304800" cy="304800"/>
            </a:xfrm>
            <a:prstGeom prst="line">
              <a:avLst/>
            </a:prstGeom>
            <a:noFill/>
            <a:ln w="9525" algn="ctr">
              <a:solidFill>
                <a:schemeClr val="tx1"/>
              </a:solidFill>
              <a:round/>
              <a:headEnd/>
              <a:tailEnd/>
            </a:ln>
          </p:spPr>
        </p:cxnSp>
      </p:grpSp>
      <p:grpSp>
        <p:nvGrpSpPr>
          <p:cNvPr id="3" name="Group 18"/>
          <p:cNvGrpSpPr>
            <a:grpSpLocks/>
          </p:cNvGrpSpPr>
          <p:nvPr/>
        </p:nvGrpSpPr>
        <p:grpSpPr bwMode="auto">
          <a:xfrm>
            <a:off x="2846388" y="5410200"/>
            <a:ext cx="304800" cy="304800"/>
            <a:chOff x="304800" y="4267200"/>
            <a:chExt cx="304800" cy="304800"/>
          </a:xfrm>
        </p:grpSpPr>
        <p:cxnSp>
          <p:nvCxnSpPr>
            <p:cNvPr id="8226" name="Straight Connector 19"/>
            <p:cNvCxnSpPr>
              <a:cxnSpLocks noChangeShapeType="1"/>
            </p:cNvCxnSpPr>
            <p:nvPr/>
          </p:nvCxnSpPr>
          <p:spPr bwMode="auto">
            <a:xfrm rot="16200000" flipH="1">
              <a:off x="304800" y="4267200"/>
              <a:ext cx="304800" cy="304800"/>
            </a:xfrm>
            <a:prstGeom prst="line">
              <a:avLst/>
            </a:prstGeom>
            <a:noFill/>
            <a:ln w="9525" algn="ctr">
              <a:solidFill>
                <a:schemeClr val="tx1"/>
              </a:solidFill>
              <a:round/>
              <a:headEnd/>
              <a:tailEnd/>
            </a:ln>
          </p:spPr>
        </p:cxnSp>
        <p:cxnSp>
          <p:nvCxnSpPr>
            <p:cNvPr id="8227" name="Straight Connector 20"/>
            <p:cNvCxnSpPr>
              <a:cxnSpLocks noChangeShapeType="1"/>
            </p:cNvCxnSpPr>
            <p:nvPr/>
          </p:nvCxnSpPr>
          <p:spPr bwMode="auto">
            <a:xfrm rot="10800000" flipH="1">
              <a:off x="304800" y="4267200"/>
              <a:ext cx="304800" cy="304800"/>
            </a:xfrm>
            <a:prstGeom prst="line">
              <a:avLst/>
            </a:prstGeom>
            <a:noFill/>
            <a:ln w="9525" algn="ctr">
              <a:solidFill>
                <a:schemeClr val="tx1"/>
              </a:solidFill>
              <a:round/>
              <a:headEnd/>
              <a:tailEnd/>
            </a:ln>
          </p:spPr>
        </p:cxnSp>
      </p:grpSp>
      <p:sp>
        <p:nvSpPr>
          <p:cNvPr id="17"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35</a:t>
            </a:fld>
            <a:endParaRPr lang="en-US" dirty="0" smtClean="0">
              <a:solidFill>
                <a:srgbClr val="000000"/>
              </a:solidFill>
              <a:latin typeface="Arial Black" pitchFamily="34" charset="0"/>
            </a:endParaRPr>
          </a:p>
        </p:txBody>
      </p:sp>
      <p:sp>
        <p:nvSpPr>
          <p:cNvPr id="18"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18325324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4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457200" y="457200"/>
            <a:ext cx="8229600" cy="685800"/>
          </a:xfrm>
        </p:spPr>
        <p:txBody>
          <a:bodyPr/>
          <a:lstStyle/>
          <a:p>
            <a:pPr eaLnBrk="1" hangingPunct="1"/>
            <a:r>
              <a:rPr lang="en-US" sz="3600" smtClean="0"/>
              <a:t>Example 4-13: Blood Types</a:t>
            </a:r>
          </a:p>
        </p:txBody>
      </p:sp>
      <p:sp>
        <p:nvSpPr>
          <p:cNvPr id="11267" name="Rectangle 3"/>
          <p:cNvSpPr>
            <a:spLocks noGrp="1" noChangeArrowheads="1"/>
          </p:cNvSpPr>
          <p:nvPr>
            <p:ph type="body" idx="1"/>
          </p:nvPr>
        </p:nvSpPr>
        <p:spPr>
          <a:xfrm>
            <a:off x="533400" y="1143000"/>
            <a:ext cx="8229600" cy="2362200"/>
          </a:xfrm>
        </p:spPr>
        <p:txBody>
          <a:bodyPr/>
          <a:lstStyle/>
          <a:p>
            <a:pPr marL="0" indent="0" eaLnBrk="1" hangingPunct="1">
              <a:buFont typeface="Wingdings" pitchFamily="2" charset="2"/>
              <a:buNone/>
              <a:defRPr/>
            </a:pPr>
            <a:r>
              <a:rPr lang="en-US" sz="2800" dirty="0" smtClean="0"/>
              <a:t>In a sample of 50 people, 21 had type O blood, 22 had type A blood, 5 had type B blood, and 2 had type AB blood. Set up a frequency distribution and find the following probabilities.</a:t>
            </a:r>
          </a:p>
          <a:p>
            <a:pPr lvl="1" eaLnBrk="1" hangingPunct="1">
              <a:buFont typeface="Wingdings" pitchFamily="2" charset="2"/>
              <a:buNone/>
              <a:defRPr/>
            </a:pPr>
            <a:r>
              <a:rPr lang="en-US" sz="2400" i="1" dirty="0" smtClean="0"/>
              <a:t>d. A person does not have type AB </a:t>
            </a:r>
            <a:r>
              <a:rPr lang="en-US" sz="2400" i="1" dirty="0" smtClean="0">
                <a:ea typeface="+mn-ea"/>
                <a:cs typeface="+mn-cs"/>
              </a:rPr>
              <a:t>blood.</a:t>
            </a:r>
          </a:p>
          <a:p>
            <a:pPr marL="0" indent="0" eaLnBrk="1" hangingPunct="1">
              <a:buFont typeface="Wingdings" pitchFamily="2" charset="2"/>
              <a:buNone/>
              <a:defRPr/>
            </a:pPr>
            <a:endParaRPr lang="en-US" sz="2800" dirty="0" smtClean="0"/>
          </a:p>
          <a:p>
            <a:pPr marL="0" indent="0" eaLnBrk="1" hangingPunct="1">
              <a:buFont typeface="Wingdings" pitchFamily="2" charset="2"/>
              <a:buNone/>
              <a:defRPr/>
            </a:pPr>
            <a:endParaRPr lang="en-US" sz="2800" dirty="0" smtClean="0"/>
          </a:p>
        </p:txBody>
      </p:sp>
      <p:graphicFrame>
        <p:nvGraphicFramePr>
          <p:cNvPr id="8" name="Table 7"/>
          <p:cNvGraphicFramePr>
            <a:graphicFrameLocks noGrp="1"/>
          </p:cNvGraphicFramePr>
          <p:nvPr/>
        </p:nvGraphicFramePr>
        <p:xfrm>
          <a:off x="1143000" y="3505200"/>
          <a:ext cx="2743200" cy="2743200"/>
        </p:xfrm>
        <a:graphic>
          <a:graphicData uri="http://schemas.openxmlformats.org/drawingml/2006/table">
            <a:tbl>
              <a:tblPr firstRow="1" bandRow="1">
                <a:tableStyleId>{F5AB1C69-6EDB-4FF4-983F-18BD219EF322}</a:tableStyleId>
              </a:tblPr>
              <a:tblGrid>
                <a:gridCol w="990600"/>
                <a:gridCol w="1752600"/>
              </a:tblGrid>
              <a:tr h="370840">
                <a:tc>
                  <a:txBody>
                    <a:bodyPr/>
                    <a:lstStyle/>
                    <a:p>
                      <a:pPr algn="ctr"/>
                      <a:r>
                        <a:rPr lang="en-US" sz="2400" dirty="0" smtClean="0">
                          <a:solidFill>
                            <a:schemeClr val="tx1"/>
                          </a:solidFill>
                        </a:rPr>
                        <a:t>Type</a:t>
                      </a:r>
                      <a:endParaRPr lang="en-US" sz="240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400" dirty="0" smtClean="0">
                          <a:solidFill>
                            <a:schemeClr val="tx1"/>
                          </a:solidFill>
                        </a:rPr>
                        <a:t>Frequency</a:t>
                      </a:r>
                      <a:endParaRPr lang="en-US" sz="2400" dirty="0">
                        <a:solidFill>
                          <a:schemeClr val="tx1"/>
                        </a:solidFill>
                      </a:endParaRPr>
                    </a:p>
                  </a:txBody>
                  <a:tcPr>
                    <a:lnB w="12700" cap="flat" cmpd="sng" algn="ctr">
                      <a:solidFill>
                        <a:schemeClr val="tx1"/>
                      </a:solidFill>
                      <a:prstDash val="solid"/>
                      <a:round/>
                      <a:headEnd type="none" w="med" len="med"/>
                      <a:tailEnd type="none" w="med" len="med"/>
                    </a:lnB>
                  </a:tcPr>
                </a:tc>
              </a:tr>
              <a:tr h="370840">
                <a:tc>
                  <a:txBody>
                    <a:bodyPr/>
                    <a:lstStyle/>
                    <a:p>
                      <a:pPr algn="ctr"/>
                      <a:r>
                        <a:rPr lang="en-US" sz="2400" dirty="0" smtClean="0">
                          <a:solidFill>
                            <a:schemeClr val="tx1"/>
                          </a:solidFill>
                        </a:rPr>
                        <a:t>A</a:t>
                      </a:r>
                      <a:endParaRPr lang="en-US" sz="2400"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400" dirty="0" smtClean="0">
                          <a:solidFill>
                            <a:schemeClr val="tx1"/>
                          </a:solidFill>
                        </a:rPr>
                        <a:t>22</a:t>
                      </a:r>
                      <a:endParaRPr lang="en-US" sz="2400" dirty="0">
                        <a:solidFill>
                          <a:schemeClr val="tx1"/>
                        </a:solidFill>
                      </a:endParaRPr>
                    </a:p>
                  </a:txBody>
                  <a:tcPr>
                    <a:lnT w="12700" cap="flat" cmpd="sng" algn="ctr">
                      <a:solidFill>
                        <a:schemeClr val="tx1"/>
                      </a:solidFill>
                      <a:prstDash val="solid"/>
                      <a:round/>
                      <a:headEnd type="none" w="med" len="med"/>
                      <a:tailEnd type="none" w="med" len="med"/>
                    </a:lnT>
                  </a:tcPr>
                </a:tc>
              </a:tr>
              <a:tr h="370840">
                <a:tc>
                  <a:txBody>
                    <a:bodyPr/>
                    <a:lstStyle/>
                    <a:p>
                      <a:pPr algn="ctr"/>
                      <a:r>
                        <a:rPr lang="en-US" sz="2400" dirty="0" smtClean="0">
                          <a:solidFill>
                            <a:schemeClr val="tx1"/>
                          </a:solidFill>
                        </a:rPr>
                        <a:t>B</a:t>
                      </a:r>
                      <a:endParaRPr lang="en-US" sz="2400" dirty="0">
                        <a:solidFill>
                          <a:schemeClr val="tx1"/>
                        </a:solidFill>
                      </a:endParaRPr>
                    </a:p>
                  </a:txBody>
                  <a:tcPr/>
                </a:tc>
                <a:tc>
                  <a:txBody>
                    <a:bodyPr/>
                    <a:lstStyle/>
                    <a:p>
                      <a:pPr algn="ctr"/>
                      <a:r>
                        <a:rPr lang="en-US" sz="2400" dirty="0" smtClean="0">
                          <a:solidFill>
                            <a:schemeClr val="tx1"/>
                          </a:solidFill>
                        </a:rPr>
                        <a:t>5</a:t>
                      </a:r>
                      <a:endParaRPr lang="en-US" sz="2400" dirty="0">
                        <a:solidFill>
                          <a:schemeClr val="tx1"/>
                        </a:solidFill>
                      </a:endParaRPr>
                    </a:p>
                  </a:txBody>
                  <a:tcPr/>
                </a:tc>
              </a:tr>
              <a:tr h="370840">
                <a:tc>
                  <a:txBody>
                    <a:bodyPr/>
                    <a:lstStyle/>
                    <a:p>
                      <a:pPr algn="ctr"/>
                      <a:r>
                        <a:rPr lang="en-US" sz="2400" dirty="0" smtClean="0">
                          <a:solidFill>
                            <a:schemeClr val="tx1"/>
                          </a:solidFill>
                        </a:rPr>
                        <a:t>AB</a:t>
                      </a:r>
                      <a:endParaRPr lang="en-US" sz="2400" dirty="0">
                        <a:solidFill>
                          <a:schemeClr val="tx1"/>
                        </a:solidFill>
                      </a:endParaRPr>
                    </a:p>
                  </a:txBody>
                  <a:tcPr/>
                </a:tc>
                <a:tc>
                  <a:txBody>
                    <a:bodyPr/>
                    <a:lstStyle/>
                    <a:p>
                      <a:pPr algn="ctr"/>
                      <a:r>
                        <a:rPr lang="en-US" sz="2400" dirty="0" smtClean="0">
                          <a:solidFill>
                            <a:schemeClr val="tx1"/>
                          </a:solidFill>
                        </a:rPr>
                        <a:t>2</a:t>
                      </a:r>
                      <a:endParaRPr lang="en-US" sz="2400" dirty="0">
                        <a:solidFill>
                          <a:schemeClr val="tx1"/>
                        </a:solidFill>
                      </a:endParaRPr>
                    </a:p>
                  </a:txBody>
                  <a:tcPr/>
                </a:tc>
              </a:tr>
              <a:tr h="370840">
                <a:tc>
                  <a:txBody>
                    <a:bodyPr/>
                    <a:lstStyle/>
                    <a:p>
                      <a:pPr algn="ctr"/>
                      <a:r>
                        <a:rPr lang="en-US" sz="2400" dirty="0" smtClean="0">
                          <a:solidFill>
                            <a:schemeClr val="tx1"/>
                          </a:solidFill>
                        </a:rPr>
                        <a:t>O</a:t>
                      </a:r>
                      <a:endParaRPr lang="en-US" sz="2400" dirty="0">
                        <a:solidFill>
                          <a:schemeClr val="tx1"/>
                        </a:solidFill>
                      </a:endParaRPr>
                    </a:p>
                  </a:txBody>
                  <a:tcPr/>
                </a:tc>
                <a:tc>
                  <a:txBody>
                    <a:bodyPr/>
                    <a:lstStyle/>
                    <a:p>
                      <a:pPr algn="ctr"/>
                      <a:r>
                        <a:rPr lang="en-US" sz="2400" dirty="0" smtClean="0">
                          <a:solidFill>
                            <a:schemeClr val="tx1"/>
                          </a:solidFill>
                        </a:rPr>
                        <a:t>21</a:t>
                      </a:r>
                      <a:endParaRPr lang="en-US" sz="2400" dirty="0">
                        <a:solidFill>
                          <a:schemeClr val="tx1"/>
                        </a:solidFill>
                      </a:endParaRPr>
                    </a:p>
                  </a:txBody>
                  <a:tcPr/>
                </a:tc>
              </a:tr>
              <a:tr h="370840">
                <a:tc gridSpan="2">
                  <a:txBody>
                    <a:bodyPr/>
                    <a:lstStyle/>
                    <a:p>
                      <a:pPr algn="ctr"/>
                      <a:r>
                        <a:rPr lang="en-US" sz="2400" baseline="0" dirty="0" smtClean="0">
                          <a:solidFill>
                            <a:schemeClr val="tx1"/>
                          </a:solidFill>
                        </a:rPr>
                        <a:t>   </a:t>
                      </a:r>
                      <a:r>
                        <a:rPr lang="en-US" sz="2400" dirty="0" smtClean="0">
                          <a:solidFill>
                            <a:schemeClr val="tx1"/>
                          </a:solidFill>
                        </a:rPr>
                        <a:t>Total</a:t>
                      </a:r>
                      <a:r>
                        <a:rPr lang="en-US" sz="2400" baseline="0" dirty="0" smtClean="0">
                          <a:solidFill>
                            <a:schemeClr val="tx1"/>
                          </a:solidFill>
                        </a:rPr>
                        <a:t> </a:t>
                      </a:r>
                      <a:r>
                        <a:rPr lang="en-US" sz="2400" dirty="0" smtClean="0">
                          <a:solidFill>
                            <a:schemeClr val="tx1"/>
                          </a:solidFill>
                        </a:rPr>
                        <a:t>50</a:t>
                      </a:r>
                      <a:endParaRPr lang="en-US" sz="2400" dirty="0">
                        <a:solidFill>
                          <a:schemeClr val="tx1"/>
                        </a:solidFill>
                      </a:endParaRPr>
                    </a:p>
                  </a:txBody>
                  <a:tcPr/>
                </a:tc>
                <a:tc hMerge="1">
                  <a:txBody>
                    <a:bodyPr/>
                    <a:lstStyle/>
                    <a:p>
                      <a:pPr algn="ctr"/>
                      <a:endParaRPr lang="en-US" sz="2400" dirty="0">
                        <a:solidFill>
                          <a:schemeClr val="tx1"/>
                        </a:solidFill>
                      </a:endParaRPr>
                    </a:p>
                  </a:txBody>
                  <a:tcPr/>
                </a:tc>
              </a:tr>
            </a:tbl>
          </a:graphicData>
        </a:graphic>
      </p:graphicFrame>
      <p:cxnSp>
        <p:nvCxnSpPr>
          <p:cNvPr id="9245" name="Straight Connector 10"/>
          <p:cNvCxnSpPr>
            <a:cxnSpLocks noChangeShapeType="1"/>
          </p:cNvCxnSpPr>
          <p:nvPr/>
        </p:nvCxnSpPr>
        <p:spPr bwMode="auto">
          <a:xfrm>
            <a:off x="2809875" y="5830888"/>
            <a:ext cx="366713" cy="1587"/>
          </a:xfrm>
          <a:prstGeom prst="line">
            <a:avLst/>
          </a:prstGeom>
          <a:noFill/>
          <a:ln w="9525" algn="ctr">
            <a:solidFill>
              <a:schemeClr val="tx1"/>
            </a:solidFill>
            <a:round/>
            <a:headEnd/>
            <a:tailEnd/>
          </a:ln>
        </p:spPr>
      </p:cxnSp>
      <p:graphicFrame>
        <p:nvGraphicFramePr>
          <p:cNvPr id="174084" name="Object 4"/>
          <p:cNvGraphicFramePr>
            <a:graphicFrameLocks noChangeAspect="1"/>
          </p:cNvGraphicFramePr>
          <p:nvPr/>
        </p:nvGraphicFramePr>
        <p:xfrm>
          <a:off x="4343400" y="3810000"/>
          <a:ext cx="2836863" cy="2230438"/>
        </p:xfrm>
        <a:graphic>
          <a:graphicData uri="http://schemas.openxmlformats.org/presentationml/2006/ole">
            <mc:AlternateContent xmlns:mc="http://schemas.openxmlformats.org/markup-compatibility/2006">
              <mc:Choice xmlns:v="urn:schemas-microsoft-com:vml" Requires="v">
                <p:oleObj spid="_x0000_s36917" name="Equation" r:id="rId4" imgW="1244520" imgH="977760" progId="Equation.DSMT4">
                  <p:embed/>
                </p:oleObj>
              </mc:Choice>
              <mc:Fallback>
                <p:oleObj name="Equation" r:id="rId4" imgW="1244520" imgH="9777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3810000"/>
                        <a:ext cx="2836863" cy="223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Oval 9"/>
          <p:cNvSpPr>
            <a:spLocks noChangeArrowheads="1"/>
          </p:cNvSpPr>
          <p:nvPr/>
        </p:nvSpPr>
        <p:spPr bwMode="auto">
          <a:xfrm>
            <a:off x="2716213" y="4908550"/>
            <a:ext cx="560387" cy="3810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11"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36</a:t>
            </a:fld>
            <a:endParaRPr lang="en-US" dirty="0" smtClean="0">
              <a:solidFill>
                <a:srgbClr val="000000"/>
              </a:solidFill>
              <a:latin typeface="Arial Black" pitchFamily="34" charset="0"/>
            </a:endParaRPr>
          </a:p>
        </p:txBody>
      </p:sp>
      <p:sp>
        <p:nvSpPr>
          <p:cNvPr id="12"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21052318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304800"/>
            <a:ext cx="8229600" cy="990600"/>
          </a:xfrm>
        </p:spPr>
        <p:txBody>
          <a:bodyPr/>
          <a:lstStyle/>
          <a:p>
            <a:pPr eaLnBrk="1" hangingPunct="1"/>
            <a:r>
              <a:rPr lang="en-US" sz="4000" smtClean="0"/>
              <a:t>Sample Spaces and Probability</a:t>
            </a:r>
          </a:p>
        </p:txBody>
      </p:sp>
      <p:sp>
        <p:nvSpPr>
          <p:cNvPr id="64515" name="Rectangle 3"/>
          <p:cNvSpPr>
            <a:spLocks noGrp="1" noChangeArrowheads="1"/>
          </p:cNvSpPr>
          <p:nvPr>
            <p:ph type="body" idx="1"/>
          </p:nvPr>
        </p:nvSpPr>
        <p:spPr>
          <a:xfrm>
            <a:off x="381000" y="1219200"/>
            <a:ext cx="8077200" cy="4572000"/>
          </a:xfrm>
        </p:spPr>
        <p:txBody>
          <a:bodyPr/>
          <a:lstStyle/>
          <a:p>
            <a:pPr marL="0" indent="0" eaLnBrk="1" hangingPunct="1">
              <a:buFont typeface="Wingdings" pitchFamily="2" charset="2"/>
              <a:buNone/>
              <a:defRPr/>
            </a:pPr>
            <a:r>
              <a:rPr lang="en-US" sz="3600" smtClean="0"/>
              <a:t>There are three basic interpretations of probability:</a:t>
            </a:r>
          </a:p>
          <a:p>
            <a:pPr marL="0" indent="0" eaLnBrk="1" hangingPunct="1">
              <a:spcBef>
                <a:spcPct val="100000"/>
              </a:spcBef>
              <a:defRPr/>
            </a:pPr>
            <a:r>
              <a:rPr lang="en-US" sz="3600" b="1" smtClean="0"/>
              <a:t>Classical probability</a:t>
            </a:r>
          </a:p>
          <a:p>
            <a:pPr marL="0" indent="0" eaLnBrk="1" hangingPunct="1">
              <a:spcBef>
                <a:spcPct val="100000"/>
              </a:spcBef>
              <a:defRPr/>
            </a:pPr>
            <a:r>
              <a:rPr lang="en-US" sz="3600" b="1" smtClean="0">
                <a:effectLst>
                  <a:outerShdw blurRad="38100" dist="38100" dir="2700000" algn="tl">
                    <a:srgbClr val="C0C0C0"/>
                  </a:outerShdw>
                </a:effectLst>
              </a:rPr>
              <a:t>Empirical probability</a:t>
            </a:r>
          </a:p>
          <a:p>
            <a:pPr marL="0" indent="0" eaLnBrk="1" hangingPunct="1">
              <a:spcBef>
                <a:spcPct val="100000"/>
              </a:spcBef>
              <a:defRPr/>
            </a:pPr>
            <a:r>
              <a:rPr lang="en-US" sz="3600" b="1" smtClean="0">
                <a:solidFill>
                  <a:srgbClr val="000099"/>
                </a:solidFill>
                <a:effectLst>
                  <a:outerShdw blurRad="38100" dist="38100" dir="2700000" algn="tl">
                    <a:srgbClr val="C0C0C0"/>
                  </a:outerShdw>
                </a:effectLst>
              </a:rPr>
              <a:t>Subjective probability</a:t>
            </a:r>
          </a:p>
        </p:txBody>
      </p:sp>
      <p:sp>
        <p:nvSpPr>
          <p:cNvPr id="5"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37</a:t>
            </a:fld>
            <a:endParaRPr lang="en-US" dirty="0" smtClean="0">
              <a:solidFill>
                <a:srgbClr val="000000"/>
              </a:solidFill>
              <a:latin typeface="Arial Black" pitchFamily="34" charset="0"/>
            </a:endParaRPr>
          </a:p>
        </p:txBody>
      </p:sp>
      <p:sp>
        <p:nvSpPr>
          <p:cNvPr id="6"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33744205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304800"/>
            <a:ext cx="8229600" cy="990600"/>
          </a:xfrm>
        </p:spPr>
        <p:txBody>
          <a:bodyPr/>
          <a:lstStyle/>
          <a:p>
            <a:pPr eaLnBrk="1" hangingPunct="1"/>
            <a:r>
              <a:rPr lang="en-US" sz="4000" smtClean="0"/>
              <a:t>Sample Spaces and Probability</a:t>
            </a:r>
          </a:p>
        </p:txBody>
      </p:sp>
      <p:sp>
        <p:nvSpPr>
          <p:cNvPr id="67587" name="Rectangle 3"/>
          <p:cNvSpPr>
            <a:spLocks noGrp="1" noChangeArrowheads="1"/>
          </p:cNvSpPr>
          <p:nvPr>
            <p:ph type="body" idx="1"/>
          </p:nvPr>
        </p:nvSpPr>
        <p:spPr>
          <a:xfrm>
            <a:off x="457200" y="1295400"/>
            <a:ext cx="8077200" cy="3429000"/>
          </a:xfrm>
        </p:spPr>
        <p:txBody>
          <a:bodyPr/>
          <a:lstStyle/>
          <a:p>
            <a:pPr marL="0" indent="0" eaLnBrk="1" hangingPunct="1">
              <a:lnSpc>
                <a:spcPct val="90000"/>
              </a:lnSpc>
              <a:buFont typeface="Wingdings" pitchFamily="2" charset="2"/>
              <a:buNone/>
              <a:defRPr/>
            </a:pPr>
            <a:r>
              <a:rPr lang="en-US" b="1" smtClean="0">
                <a:solidFill>
                  <a:srgbClr val="000099"/>
                </a:solidFill>
                <a:effectLst>
                  <a:outerShdw blurRad="38100" dist="38100" dir="2700000" algn="tl">
                    <a:srgbClr val="C0C0C0"/>
                  </a:outerShdw>
                </a:effectLst>
              </a:rPr>
              <a:t>Subjective probability</a:t>
            </a:r>
            <a:r>
              <a:rPr lang="en-US" smtClean="0"/>
              <a:t> uses a probability value based on an educated guess or estimate, employing opinions and inexact information.</a:t>
            </a:r>
          </a:p>
          <a:p>
            <a:pPr marL="0" indent="0" eaLnBrk="1" hangingPunct="1">
              <a:lnSpc>
                <a:spcPct val="90000"/>
              </a:lnSpc>
              <a:buFont typeface="Wingdings" pitchFamily="2" charset="2"/>
              <a:buNone/>
              <a:defRPr/>
            </a:pPr>
            <a:endParaRPr lang="en-US" smtClean="0"/>
          </a:p>
          <a:p>
            <a:pPr marL="0" indent="0" eaLnBrk="1" hangingPunct="1">
              <a:lnSpc>
                <a:spcPct val="90000"/>
              </a:lnSpc>
              <a:buFont typeface="Wingdings" pitchFamily="2" charset="2"/>
              <a:buNone/>
              <a:defRPr/>
            </a:pPr>
            <a:r>
              <a:rPr lang="en-US" smtClean="0"/>
              <a:t>Examples:  weather forecasting, predicting outcomes of sporting events</a:t>
            </a:r>
          </a:p>
        </p:txBody>
      </p:sp>
      <p:sp>
        <p:nvSpPr>
          <p:cNvPr id="5"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38</a:t>
            </a:fld>
            <a:endParaRPr lang="en-US" dirty="0" smtClean="0">
              <a:solidFill>
                <a:srgbClr val="000000"/>
              </a:solidFill>
              <a:latin typeface="Arial Black" pitchFamily="34" charset="0"/>
            </a:endParaRPr>
          </a:p>
        </p:txBody>
      </p:sp>
      <p:sp>
        <p:nvSpPr>
          <p:cNvPr id="6"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21789822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457200" y="304800"/>
            <a:ext cx="8229600" cy="990600"/>
          </a:xfrm>
        </p:spPr>
        <p:txBody>
          <a:bodyPr/>
          <a:lstStyle/>
          <a:p>
            <a:pPr eaLnBrk="1" hangingPunct="1"/>
            <a:r>
              <a:rPr lang="en-US" sz="4000" smtClean="0"/>
              <a:t>4.2 Addition Rules for Probability</a:t>
            </a:r>
          </a:p>
        </p:txBody>
      </p:sp>
      <p:sp>
        <p:nvSpPr>
          <p:cNvPr id="69635" name="Rectangle 3"/>
          <p:cNvSpPr>
            <a:spLocks noGrp="1" noChangeArrowheads="1"/>
          </p:cNvSpPr>
          <p:nvPr>
            <p:ph type="body" idx="1"/>
          </p:nvPr>
        </p:nvSpPr>
        <p:spPr>
          <a:xfrm>
            <a:off x="457200" y="1295400"/>
            <a:ext cx="8077200" cy="2286000"/>
          </a:xfrm>
        </p:spPr>
        <p:txBody>
          <a:bodyPr/>
          <a:lstStyle/>
          <a:p>
            <a:pPr eaLnBrk="1" hangingPunct="1">
              <a:spcBef>
                <a:spcPct val="50000"/>
              </a:spcBef>
              <a:defRPr/>
            </a:pPr>
            <a:r>
              <a:rPr lang="en-US" smtClean="0"/>
              <a:t>Two events are </a:t>
            </a:r>
            <a:r>
              <a:rPr lang="en-US" b="1" smtClean="0">
                <a:solidFill>
                  <a:srgbClr val="000099"/>
                </a:solidFill>
                <a:effectLst>
                  <a:outerShdw blurRad="38100" dist="38100" dir="2700000" algn="tl">
                    <a:srgbClr val="C0C0C0"/>
                  </a:outerShdw>
                </a:effectLst>
              </a:rPr>
              <a:t>mutually exclusive events</a:t>
            </a:r>
            <a:r>
              <a:rPr lang="en-US" smtClean="0"/>
              <a:t> if they cannot occur at the same time (i.e., they have no outcomes in common)</a:t>
            </a:r>
          </a:p>
        </p:txBody>
      </p:sp>
      <p:graphicFrame>
        <p:nvGraphicFramePr>
          <p:cNvPr id="10242" name="Object 4"/>
          <p:cNvGraphicFramePr>
            <a:graphicFrameLocks noChangeAspect="1"/>
          </p:cNvGraphicFramePr>
          <p:nvPr/>
        </p:nvGraphicFramePr>
        <p:xfrm>
          <a:off x="685800" y="3581400"/>
          <a:ext cx="7772400" cy="1876425"/>
        </p:xfrm>
        <a:graphic>
          <a:graphicData uri="http://schemas.openxmlformats.org/presentationml/2006/ole">
            <mc:AlternateContent xmlns:mc="http://schemas.openxmlformats.org/markup-compatibility/2006">
              <mc:Choice xmlns:v="urn:schemas-microsoft-com:vml" Requires="v">
                <p:oleObj spid="_x0000_s37941" name="Equation" r:id="rId4" imgW="3263760" imgH="787320" progId="Equation.DSMT4">
                  <p:embed/>
                </p:oleObj>
              </mc:Choice>
              <mc:Fallback>
                <p:oleObj name="Equation" r:id="rId4" imgW="3263760" imgH="78732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581400"/>
                        <a:ext cx="7772400" cy="187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39</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1972619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apterSubTitle" hidden="1"/>
          <p:cNvSpPr>
            <a:spLocks noGrp="1"/>
          </p:cNvSpPr>
          <p:nvPr>
            <p:ph type="body" sz="quarter" idx="12"/>
          </p:nvPr>
        </p:nvSpPr>
        <p:spPr/>
        <p:txBody>
          <a:bodyPr/>
          <a:lstStyle/>
          <a:p>
            <a:pPr>
              <a:buNone/>
            </a:pPr>
            <a:endParaRPr lang="en-US">
              <a:solidFill>
                <a:srgbClr val="000000"/>
              </a:solidFill>
            </a:endParaRPr>
          </a:p>
        </p:txBody>
      </p:sp>
      <p:sp>
        <p:nvSpPr>
          <p:cNvPr id="5" name="SectionNumber" hidden="1"/>
          <p:cNvSpPr>
            <a:spLocks noGrp="1"/>
          </p:cNvSpPr>
          <p:nvPr>
            <p:ph type="body" sz="quarter" idx="13"/>
          </p:nvPr>
        </p:nvSpPr>
        <p:spPr/>
        <p:txBody>
          <a:bodyPr/>
          <a:lstStyle/>
          <a:p>
            <a:pPr>
              <a:buNone/>
            </a:pPr>
            <a:r>
              <a:rPr lang="en-US" b="1" smtClean="0">
                <a:solidFill>
                  <a:srgbClr val="000000"/>
                </a:solidFill>
              </a:rPr>
              <a:t>1.1</a:t>
            </a:r>
            <a:endParaRPr lang="en-US" b="1">
              <a:solidFill>
                <a:srgbClr val="000000"/>
              </a:solidFill>
            </a:endParaRPr>
          </a:p>
        </p:txBody>
      </p:sp>
      <p:sp>
        <p:nvSpPr>
          <p:cNvPr id="6" name="SectionTitle" hidden="1"/>
          <p:cNvSpPr>
            <a:spLocks noGrp="1"/>
          </p:cNvSpPr>
          <p:nvPr>
            <p:ph type="body" sz="quarter" idx="14"/>
          </p:nvPr>
        </p:nvSpPr>
        <p:spPr/>
        <p:txBody>
          <a:bodyPr/>
          <a:lstStyle/>
          <a:p>
            <a:pPr>
              <a:buNone/>
            </a:pPr>
            <a:r>
              <a:rPr lang="en-US" b="1" smtClean="0">
                <a:solidFill>
                  <a:srgbClr val="000000"/>
                </a:solidFill>
              </a:rPr>
              <a:t>Descriptive and Inferential Statistics</a:t>
            </a:r>
            <a:endParaRPr lang="en-US" b="1">
              <a:solidFill>
                <a:srgbClr val="000000"/>
              </a:solidFill>
            </a:endParaRPr>
          </a:p>
        </p:txBody>
      </p:sp>
      <p:sp>
        <p:nvSpPr>
          <p:cNvPr id="7" name="ObjectiveNumber" hidden="1"/>
          <p:cNvSpPr>
            <a:spLocks noGrp="1"/>
          </p:cNvSpPr>
          <p:nvPr>
            <p:ph type="body" sz="quarter" idx="15"/>
          </p:nvPr>
        </p:nvSpPr>
        <p:spPr/>
        <p:txBody>
          <a:bodyPr/>
          <a:lstStyle/>
          <a:p>
            <a:pPr>
              <a:buNone/>
            </a:pPr>
            <a:endParaRPr lang="en-US">
              <a:solidFill>
                <a:srgbClr val="000000"/>
              </a:solidFill>
            </a:endParaRPr>
          </a:p>
        </p:txBody>
      </p:sp>
      <p:sp>
        <p:nvSpPr>
          <p:cNvPr id="8" name="Objective" hidden="1"/>
          <p:cNvSpPr>
            <a:spLocks noGrp="1"/>
          </p:cNvSpPr>
          <p:nvPr>
            <p:ph type="body" sz="quarter" idx="16"/>
          </p:nvPr>
        </p:nvSpPr>
        <p:spPr/>
        <p:txBody>
          <a:bodyPr/>
          <a:lstStyle/>
          <a:p>
            <a:pPr>
              <a:buNone/>
            </a:pPr>
            <a:endParaRPr lang="en-US">
              <a:solidFill>
                <a:srgbClr val="000000"/>
              </a:solidFill>
            </a:endParaRPr>
          </a:p>
        </p:txBody>
      </p:sp>
      <p:sp>
        <p:nvSpPr>
          <p:cNvPr id="9" name="ItemNumber" hidden="1"/>
          <p:cNvSpPr>
            <a:spLocks noGrp="1"/>
          </p:cNvSpPr>
          <p:nvPr>
            <p:ph type="body" sz="quarter" idx="17"/>
          </p:nvPr>
        </p:nvSpPr>
        <p:spPr/>
        <p:txBody>
          <a:bodyPr/>
          <a:lstStyle/>
          <a:p>
            <a:pPr>
              <a:buNone/>
            </a:pPr>
            <a:endParaRPr lang="en-US">
              <a:solidFill>
                <a:srgbClr val="000000"/>
              </a:solidFill>
            </a:endParaRPr>
          </a:p>
        </p:txBody>
      </p:sp>
      <p:sp>
        <p:nvSpPr>
          <p:cNvPr id="10" name="ItemTitle" hidden="1"/>
          <p:cNvSpPr>
            <a:spLocks noGrp="1"/>
          </p:cNvSpPr>
          <p:nvPr>
            <p:ph type="body" sz="quarter" idx="18"/>
          </p:nvPr>
        </p:nvSpPr>
        <p:spPr/>
        <p:txBody>
          <a:bodyPr/>
          <a:lstStyle/>
          <a:p>
            <a:pPr>
              <a:buNone/>
            </a:pPr>
            <a:endParaRPr lang="en-US">
              <a:solidFill>
                <a:srgbClr val="000000"/>
              </a:solidFill>
            </a:endParaRPr>
          </a:p>
        </p:txBody>
      </p:sp>
      <p:sp>
        <p:nvSpPr>
          <p:cNvPr id="11" name="CONS" hidden="1"/>
          <p:cNvSpPr>
            <a:spLocks noGrp="1"/>
          </p:cNvSpPr>
          <p:nvPr>
            <p:ph type="body" sz="quarter" idx="19"/>
          </p:nvPr>
        </p:nvSpPr>
        <p:spPr/>
        <p:txBody>
          <a:bodyPr/>
          <a:lstStyle/>
          <a:p>
            <a:pPr>
              <a:buNone/>
            </a:pPr>
            <a:endParaRPr lang="en-US">
              <a:solidFill>
                <a:srgbClr val="000000"/>
              </a:solidFill>
            </a:endParaRPr>
          </a:p>
        </p:txBody>
      </p:sp>
      <p:sp>
        <p:nvSpPr>
          <p:cNvPr id="13" name="Copyright" hidden="1"/>
          <p:cNvSpPr>
            <a:spLocks noGrp="1"/>
          </p:cNvSpPr>
          <p:nvPr>
            <p:ph type="body" sz="quarter" idx="21"/>
          </p:nvPr>
        </p:nvSpPr>
        <p:spPr/>
        <p:txBody>
          <a:bodyPr/>
          <a:lstStyle/>
          <a:p>
            <a:pPr>
              <a:buNone/>
            </a:pPr>
            <a:endParaRPr lang="en-US">
              <a:solidFill>
                <a:srgbClr val="000000"/>
              </a:solidFill>
            </a:endParaRPr>
          </a:p>
        </p:txBody>
      </p:sp>
      <p:graphicFrame>
        <p:nvGraphicFramePr>
          <p:cNvPr id="14" name="ObjectivesTable"/>
          <p:cNvGraphicFramePr>
            <a:graphicFrameLocks noGrp="1"/>
          </p:cNvGraphicFramePr>
          <p:nvPr>
            <p:extLst>
              <p:ext uri="{D42A27DB-BD31-4B8C-83A1-F6EECF244321}">
                <p14:modId xmlns:p14="http://schemas.microsoft.com/office/powerpoint/2010/main" val="1041925551"/>
              </p:ext>
            </p:extLst>
          </p:nvPr>
        </p:nvGraphicFramePr>
        <p:xfrm>
          <a:off x="152400" y="2133600"/>
          <a:ext cx="8686800" cy="4206240"/>
        </p:xfrm>
        <a:graphic>
          <a:graphicData uri="http://schemas.openxmlformats.org/drawingml/2006/table">
            <a:tbl>
              <a:tblPr>
                <a:tableStyleId>{5C22544A-7EE6-4342-B048-85BDC9FD1C3A}</a:tableStyleId>
              </a:tblPr>
              <a:tblGrid>
                <a:gridCol w="838200"/>
                <a:gridCol w="7848600"/>
              </a:tblGrid>
              <a:tr h="471170">
                <a:tc>
                  <a:txBody>
                    <a:bodyPr/>
                    <a:lstStyle/>
                    <a:p>
                      <a:pPr algn="ctr"/>
                      <a:r>
                        <a:rPr lang="en-US" sz="2800" b="1" dirty="0" smtClean="0">
                          <a:solidFill>
                            <a:schemeClr val="tx1"/>
                          </a:solidFill>
                          <a:latin typeface="+mn-lt"/>
                        </a:rPr>
                        <a:t>5</a:t>
                      </a:r>
                      <a:endParaRPr lang="en-US" sz="2800" b="1" dirty="0">
                        <a:solidFill>
                          <a:schemeClr val="tx1"/>
                        </a:solidFill>
                        <a:latin typeface="+mn-lt"/>
                      </a:endParaRPr>
                    </a:p>
                  </a:txBody>
                  <a:tcPr>
                    <a:lnL w="12700" cmpd="sng">
                      <a:noFill/>
                    </a:lnL>
                    <a:lnR w="12700" cap="flat" cmpd="sng" algn="ctr">
                      <a:noFill/>
                      <a:prstDash val="solid"/>
                      <a:round/>
                      <a:headEnd type="none" w="med" len="med"/>
                      <a:tailEnd type="none" w="med" len="med"/>
                    </a:lnR>
                    <a:lnT w="12700" cmpd="sng">
                      <a:noFill/>
                    </a:lnT>
                    <a:lnB w="57150" cap="flat" cmpd="sng" algn="ctr">
                      <a:solidFill>
                        <a:srgbClr val="E4F2E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800" b="0" dirty="0" smtClean="0">
                          <a:solidFill>
                            <a:schemeClr val="tx1"/>
                          </a:solidFill>
                          <a:latin typeface="+mn-lt"/>
                        </a:rPr>
                        <a:t>Find the total number of outcomes in a sequence of events, using the fundamental counting rule.</a:t>
                      </a:r>
                    </a:p>
                  </a:txBody>
                  <a:tcPr>
                    <a:lnL w="12700" cap="flat" cmpd="sng" algn="ctr">
                      <a:noFill/>
                      <a:prstDash val="solid"/>
                      <a:round/>
                      <a:headEnd type="none" w="med" len="med"/>
                      <a:tailEnd type="none" w="med" len="med"/>
                    </a:lnL>
                    <a:lnR w="12700" cmpd="sng">
                      <a:noFill/>
                    </a:lnR>
                    <a:lnT w="12700" cmpd="sng">
                      <a:noFill/>
                    </a:lnT>
                    <a:lnB w="57150" cap="flat" cmpd="sng" algn="ctr">
                      <a:solidFill>
                        <a:srgbClr val="E4F2E8"/>
                      </a:solidFill>
                      <a:prstDash val="solid"/>
                      <a:round/>
                      <a:headEnd type="none" w="med" len="med"/>
                      <a:tailEnd type="none" w="med" len="med"/>
                    </a:lnB>
                    <a:lnTlToBr w="12700" cmpd="sng">
                      <a:noFill/>
                      <a:prstDash val="solid"/>
                    </a:lnTlToBr>
                    <a:lnBlToTr w="12700" cmpd="sng">
                      <a:noFill/>
                      <a:prstDash val="solid"/>
                    </a:lnBlToTr>
                    <a:noFill/>
                  </a:tcPr>
                </a:tc>
              </a:tr>
              <a:tr h="471170">
                <a:tc>
                  <a:txBody>
                    <a:bodyPr/>
                    <a:lstStyle/>
                    <a:p>
                      <a:pPr algn="ctr"/>
                      <a:r>
                        <a:rPr lang="en-US" sz="2800" b="1" dirty="0" smtClean="0">
                          <a:solidFill>
                            <a:schemeClr val="tx1"/>
                          </a:solidFill>
                          <a:latin typeface="+mn-lt"/>
                        </a:rPr>
                        <a:t>6</a:t>
                      </a:r>
                      <a:endParaRPr lang="en-US" sz="2800" b="1" dirty="0">
                        <a:solidFill>
                          <a:schemeClr val="tx1"/>
                        </a:solidFill>
                        <a:latin typeface="+mn-lt"/>
                      </a:endParaRPr>
                    </a:p>
                  </a:txBody>
                  <a:tcPr>
                    <a:lnL w="12700" cmpd="sng">
                      <a:noFill/>
                    </a:lnL>
                    <a:lnR w="12700" cap="flat" cmpd="sng" algn="ctr">
                      <a:noFill/>
                      <a:prstDash val="solid"/>
                      <a:round/>
                      <a:headEnd type="none" w="med" len="med"/>
                      <a:tailEnd type="none" w="med" len="med"/>
                    </a:lnR>
                    <a:lnT w="57150" cap="flat" cmpd="sng" algn="ctr">
                      <a:solidFill>
                        <a:srgbClr val="E4F2E8"/>
                      </a:solidFill>
                      <a:prstDash val="solid"/>
                      <a:round/>
                      <a:headEnd type="none" w="med" len="med"/>
                      <a:tailEnd type="none" w="med" len="med"/>
                    </a:lnT>
                    <a:lnB w="57150" cap="flat" cmpd="sng" algn="ctr">
                      <a:solidFill>
                        <a:srgbClr val="E4F2E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800" b="0" dirty="0" smtClean="0">
                          <a:solidFill>
                            <a:schemeClr val="tx1"/>
                          </a:solidFill>
                          <a:latin typeface="+mn-lt"/>
                        </a:rPr>
                        <a:t>Find the number of ways that </a:t>
                      </a:r>
                      <a:r>
                        <a:rPr lang="en-US" sz="2800" b="0" i="1" dirty="0" smtClean="0">
                          <a:solidFill>
                            <a:schemeClr val="tx1"/>
                          </a:solidFill>
                          <a:latin typeface="+mn-lt"/>
                        </a:rPr>
                        <a:t>r</a:t>
                      </a:r>
                      <a:r>
                        <a:rPr lang="en-US" sz="2800" b="0" dirty="0" smtClean="0">
                          <a:solidFill>
                            <a:schemeClr val="tx1"/>
                          </a:solidFill>
                          <a:latin typeface="+mn-lt"/>
                        </a:rPr>
                        <a:t> objects can be selected from </a:t>
                      </a:r>
                      <a:r>
                        <a:rPr lang="en-US" sz="2800" b="0" i="1" dirty="0" smtClean="0">
                          <a:solidFill>
                            <a:schemeClr val="tx1"/>
                          </a:solidFill>
                          <a:latin typeface="+mn-lt"/>
                        </a:rPr>
                        <a:t>n</a:t>
                      </a:r>
                      <a:r>
                        <a:rPr lang="en-US" sz="2800" b="0" dirty="0" smtClean="0">
                          <a:solidFill>
                            <a:schemeClr val="tx1"/>
                          </a:solidFill>
                          <a:latin typeface="+mn-lt"/>
                        </a:rPr>
                        <a:t> objects, using the permutation rule.</a:t>
                      </a:r>
                      <a:endParaRPr lang="en-US" sz="2800" b="0" dirty="0">
                        <a:solidFill>
                          <a:schemeClr val="tx1"/>
                        </a:solidFill>
                        <a:latin typeface="+mn-lt"/>
                      </a:endParaRPr>
                    </a:p>
                  </a:txBody>
                  <a:tcPr>
                    <a:lnL w="12700" cap="flat" cmpd="sng" algn="ctr">
                      <a:noFill/>
                      <a:prstDash val="solid"/>
                      <a:round/>
                      <a:headEnd type="none" w="med" len="med"/>
                      <a:tailEnd type="none" w="med" len="med"/>
                    </a:lnL>
                    <a:lnR w="12700" cmpd="sng">
                      <a:noFill/>
                    </a:lnR>
                    <a:lnT w="57150" cap="flat" cmpd="sng" algn="ctr">
                      <a:solidFill>
                        <a:srgbClr val="E4F2E8"/>
                      </a:solidFill>
                      <a:prstDash val="solid"/>
                      <a:round/>
                      <a:headEnd type="none" w="med" len="med"/>
                      <a:tailEnd type="none" w="med" len="med"/>
                    </a:lnT>
                    <a:lnB w="57150" cap="flat" cmpd="sng" algn="ctr">
                      <a:solidFill>
                        <a:srgbClr val="E4F2E8"/>
                      </a:solidFill>
                      <a:prstDash val="solid"/>
                      <a:round/>
                      <a:headEnd type="none" w="med" len="med"/>
                      <a:tailEnd type="none" w="med" len="med"/>
                    </a:lnB>
                    <a:lnTlToBr w="12700" cmpd="sng">
                      <a:noFill/>
                      <a:prstDash val="solid"/>
                    </a:lnTlToBr>
                    <a:lnBlToTr w="12700" cmpd="sng">
                      <a:noFill/>
                      <a:prstDash val="solid"/>
                    </a:lnBlToTr>
                    <a:noFill/>
                  </a:tcPr>
                </a:tc>
              </a:tr>
              <a:tr h="471170">
                <a:tc>
                  <a:txBody>
                    <a:bodyPr/>
                    <a:lstStyle/>
                    <a:p>
                      <a:pPr algn="ctr"/>
                      <a:r>
                        <a:rPr lang="en-US" sz="2800" b="1" dirty="0" smtClean="0">
                          <a:solidFill>
                            <a:schemeClr val="tx1"/>
                          </a:solidFill>
                          <a:latin typeface="+mn-lt"/>
                        </a:rPr>
                        <a:t>7</a:t>
                      </a:r>
                      <a:endParaRPr lang="en-US" sz="2800" b="1" dirty="0">
                        <a:solidFill>
                          <a:schemeClr val="tx1"/>
                        </a:solidFill>
                        <a:latin typeface="+mn-lt"/>
                      </a:endParaRPr>
                    </a:p>
                  </a:txBody>
                  <a:tcPr>
                    <a:lnL w="12700" cmpd="sng">
                      <a:noFill/>
                    </a:lnL>
                    <a:lnR w="12700" cap="flat" cmpd="sng" algn="ctr">
                      <a:noFill/>
                      <a:prstDash val="solid"/>
                      <a:round/>
                      <a:headEnd type="none" w="med" len="med"/>
                      <a:tailEnd type="none" w="med" len="med"/>
                    </a:lnR>
                    <a:lnT w="57150" cap="flat" cmpd="sng" algn="ctr">
                      <a:solidFill>
                        <a:srgbClr val="E4F2E8"/>
                      </a:solidFill>
                      <a:prstDash val="solid"/>
                      <a:round/>
                      <a:headEnd type="none" w="med" len="med"/>
                      <a:tailEnd type="none" w="med" len="med"/>
                    </a:lnT>
                    <a:lnB w="57150" cap="flat" cmpd="sng" algn="ctr">
                      <a:solidFill>
                        <a:srgbClr val="E4F2E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800" b="0" dirty="0" smtClean="0">
                          <a:solidFill>
                            <a:schemeClr val="tx1"/>
                          </a:solidFill>
                          <a:latin typeface="+mn-lt"/>
                        </a:rPr>
                        <a:t>Find the number of ways that </a:t>
                      </a:r>
                      <a:r>
                        <a:rPr lang="en-US" sz="2800" b="0" i="1" dirty="0" smtClean="0">
                          <a:solidFill>
                            <a:schemeClr val="tx1"/>
                          </a:solidFill>
                          <a:latin typeface="+mn-lt"/>
                        </a:rPr>
                        <a:t>r</a:t>
                      </a:r>
                      <a:r>
                        <a:rPr lang="en-US" sz="2800" b="0" dirty="0" smtClean="0">
                          <a:solidFill>
                            <a:schemeClr val="tx1"/>
                          </a:solidFill>
                          <a:latin typeface="+mn-lt"/>
                        </a:rPr>
                        <a:t> objects can be selected from </a:t>
                      </a:r>
                      <a:r>
                        <a:rPr lang="en-US" sz="2800" b="0" i="1" dirty="0" smtClean="0">
                          <a:solidFill>
                            <a:schemeClr val="tx1"/>
                          </a:solidFill>
                          <a:latin typeface="+mn-lt"/>
                        </a:rPr>
                        <a:t>n</a:t>
                      </a:r>
                      <a:r>
                        <a:rPr lang="en-US" sz="2800" b="0" dirty="0" smtClean="0">
                          <a:solidFill>
                            <a:schemeClr val="tx1"/>
                          </a:solidFill>
                          <a:latin typeface="+mn-lt"/>
                        </a:rPr>
                        <a:t> objects without regard to order, using the combination rule.</a:t>
                      </a:r>
                      <a:endParaRPr lang="en-US" sz="2800" b="0" dirty="0">
                        <a:solidFill>
                          <a:schemeClr val="tx1"/>
                        </a:solidFill>
                        <a:latin typeface="+mn-lt"/>
                      </a:endParaRPr>
                    </a:p>
                  </a:txBody>
                  <a:tcPr>
                    <a:lnL w="12700" cap="flat" cmpd="sng" algn="ctr">
                      <a:noFill/>
                      <a:prstDash val="solid"/>
                      <a:round/>
                      <a:headEnd type="none" w="med" len="med"/>
                      <a:tailEnd type="none" w="med" len="med"/>
                    </a:lnL>
                    <a:lnR w="12700" cmpd="sng">
                      <a:noFill/>
                    </a:lnR>
                    <a:lnT w="57150" cap="flat" cmpd="sng" algn="ctr">
                      <a:solidFill>
                        <a:srgbClr val="E4F2E8"/>
                      </a:solidFill>
                      <a:prstDash val="solid"/>
                      <a:round/>
                      <a:headEnd type="none" w="med" len="med"/>
                      <a:tailEnd type="none" w="med" len="med"/>
                    </a:lnT>
                    <a:lnB w="57150" cap="flat" cmpd="sng" algn="ctr">
                      <a:solidFill>
                        <a:srgbClr val="E4F2E8"/>
                      </a:solidFill>
                      <a:prstDash val="solid"/>
                      <a:round/>
                      <a:headEnd type="none" w="med" len="med"/>
                      <a:tailEnd type="none" w="med" len="med"/>
                    </a:lnB>
                    <a:lnTlToBr w="12700" cmpd="sng">
                      <a:noFill/>
                      <a:prstDash val="solid"/>
                    </a:lnTlToBr>
                    <a:lnBlToTr w="12700" cmpd="sng">
                      <a:noFill/>
                      <a:prstDash val="solid"/>
                    </a:lnBlToTr>
                    <a:noFill/>
                  </a:tcPr>
                </a:tc>
              </a:tr>
              <a:tr h="471170">
                <a:tc>
                  <a:txBody>
                    <a:bodyPr/>
                    <a:lstStyle/>
                    <a:p>
                      <a:pPr algn="ctr"/>
                      <a:r>
                        <a:rPr lang="en-US" sz="2800" b="1" dirty="0" smtClean="0">
                          <a:solidFill>
                            <a:schemeClr val="tx1"/>
                          </a:solidFill>
                          <a:latin typeface="+mn-lt"/>
                        </a:rPr>
                        <a:t>8</a:t>
                      </a:r>
                      <a:endParaRPr lang="en-US" sz="2800" b="1" dirty="0">
                        <a:solidFill>
                          <a:schemeClr val="tx1"/>
                        </a:solidFill>
                        <a:latin typeface="+mn-lt"/>
                      </a:endParaRPr>
                    </a:p>
                  </a:txBody>
                  <a:tcPr>
                    <a:lnL w="12700" cmpd="sng">
                      <a:noFill/>
                    </a:lnL>
                    <a:lnR w="12700" cap="flat" cmpd="sng" algn="ctr">
                      <a:noFill/>
                      <a:prstDash val="solid"/>
                      <a:round/>
                      <a:headEnd type="none" w="med" len="med"/>
                      <a:tailEnd type="none" w="med" len="med"/>
                    </a:lnR>
                    <a:lnT w="57150" cap="flat" cmpd="sng" algn="ctr">
                      <a:solidFill>
                        <a:srgbClr val="E4F2E8"/>
                      </a:solidFill>
                      <a:prstDash val="solid"/>
                      <a:round/>
                      <a:headEnd type="none" w="med" len="med"/>
                      <a:tailEnd type="none" w="med" len="med"/>
                    </a:lnT>
                    <a:lnB w="57150" cap="flat" cmpd="sng" algn="ctr">
                      <a:solidFill>
                        <a:srgbClr val="E4F2E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800" b="0" dirty="0" smtClean="0">
                          <a:solidFill>
                            <a:schemeClr val="tx1"/>
                          </a:solidFill>
                          <a:latin typeface="+mn-lt"/>
                        </a:rPr>
                        <a:t>Find the probability of an event, using the counting rules.</a:t>
                      </a:r>
                      <a:endParaRPr lang="en-US" sz="2800" b="0" dirty="0">
                        <a:solidFill>
                          <a:schemeClr val="tx1"/>
                        </a:solidFill>
                        <a:latin typeface="+mn-lt"/>
                      </a:endParaRPr>
                    </a:p>
                  </a:txBody>
                  <a:tcPr>
                    <a:lnL w="12700" cap="flat" cmpd="sng" algn="ctr">
                      <a:noFill/>
                      <a:prstDash val="solid"/>
                      <a:round/>
                      <a:headEnd type="none" w="med" len="med"/>
                      <a:tailEnd type="none" w="med" len="med"/>
                    </a:lnL>
                    <a:lnR w="12700" cmpd="sng">
                      <a:noFill/>
                    </a:lnR>
                    <a:lnT w="57150" cap="flat" cmpd="sng" algn="ctr">
                      <a:solidFill>
                        <a:srgbClr val="E4F2E8"/>
                      </a:solidFill>
                      <a:prstDash val="solid"/>
                      <a:round/>
                      <a:headEnd type="none" w="med" len="med"/>
                      <a:tailEnd type="none" w="med" len="med"/>
                    </a:lnT>
                    <a:lnB w="57150" cap="flat" cmpd="sng" algn="ctr">
                      <a:solidFill>
                        <a:srgbClr val="E4F2E8"/>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7" name="TextBox 16"/>
          <p:cNvSpPr txBox="1"/>
          <p:nvPr/>
        </p:nvSpPr>
        <p:spPr>
          <a:xfrm>
            <a:off x="617483" y="377279"/>
            <a:ext cx="4778424" cy="769441"/>
          </a:xfrm>
          <a:prstGeom prst="rect">
            <a:avLst/>
          </a:prstGeom>
          <a:noFill/>
        </p:spPr>
        <p:txBody>
          <a:bodyPr wrap="none" rtlCol="0">
            <a:spAutoFit/>
          </a:bodyPr>
          <a:lstStyle/>
          <a:p>
            <a:r>
              <a:rPr lang="en-US" sz="4400" b="1" dirty="0" smtClean="0"/>
              <a:t>Learning Objectives</a:t>
            </a:r>
            <a:endParaRPr lang="en-US" sz="4400" b="1" dirty="0"/>
          </a:p>
        </p:txBody>
      </p:sp>
      <p:sp>
        <p:nvSpPr>
          <p:cNvPr id="18" name="Slide Number Placeholder 4"/>
          <p:cNvSpPr txBox="1">
            <a:spLocks/>
          </p:cNvSpPr>
          <p:nvPr/>
        </p:nvSpPr>
        <p:spPr>
          <a:xfrm>
            <a:off x="6553200" y="65532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Arial" charset="0"/>
                <a:ea typeface="+mn-ea"/>
                <a:cs typeface="+mn-cs"/>
              </a:defRPr>
            </a:lvl1pPr>
            <a:lvl2pPr marL="742950" indent="-285750" algn="l" defTabSz="914400" rtl="0" eaLnBrk="1" latinLnBrk="0" hangingPunct="1">
              <a:defRPr sz="1800" kern="1200">
                <a:solidFill>
                  <a:schemeClr val="tx1"/>
                </a:solidFill>
                <a:latin typeface="Arial" charset="0"/>
                <a:ea typeface="+mn-ea"/>
                <a:cs typeface="+mn-cs"/>
              </a:defRPr>
            </a:lvl2pPr>
            <a:lvl3pPr marL="1143000" indent="-228600" algn="l" defTabSz="914400" rtl="0" eaLnBrk="1" latinLnBrk="0" hangingPunct="1">
              <a:defRPr sz="1800" kern="1200">
                <a:solidFill>
                  <a:schemeClr val="tx1"/>
                </a:solidFill>
                <a:latin typeface="Arial" charset="0"/>
                <a:ea typeface="+mn-ea"/>
                <a:cs typeface="+mn-cs"/>
              </a:defRPr>
            </a:lvl3pPr>
            <a:lvl4pPr marL="1600200" indent="-228600" algn="l" defTabSz="914400" rtl="0" eaLnBrk="1" latinLnBrk="0" hangingPunct="1">
              <a:defRPr sz="1800" kern="1200">
                <a:solidFill>
                  <a:schemeClr val="tx1"/>
                </a:solidFill>
                <a:latin typeface="Arial" charset="0"/>
                <a:ea typeface="+mn-ea"/>
                <a:cs typeface="+mn-cs"/>
              </a:defRPr>
            </a:lvl4pPr>
            <a:lvl5pPr marL="2057400" indent="-228600" algn="l" defTabSz="914400" rtl="0" eaLnBrk="1" latinLnBrk="0" hangingPunct="1">
              <a:defRPr sz="1800"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mn-ea"/>
                <a:cs typeface="+mn-cs"/>
              </a:defRPr>
            </a:lvl9pPr>
          </a:lstStyle>
          <a:p>
            <a:pPr algn="r"/>
            <a:r>
              <a:rPr lang="en-US" sz="1200" dirty="0" smtClean="0">
                <a:solidFill>
                  <a:srgbClr val="000000"/>
                </a:solidFill>
                <a:latin typeface="Arial Black" pitchFamily="34" charset="0"/>
              </a:rPr>
              <a:t>4</a:t>
            </a:r>
          </a:p>
        </p:txBody>
      </p:sp>
      <p:sp>
        <p:nvSpPr>
          <p:cNvPr id="19" name="Footer Placeholder 5"/>
          <p:cNvSpPr txBox="1">
            <a:spLocks/>
          </p:cNvSpPr>
          <p:nvPr/>
        </p:nvSpPr>
        <p:spPr>
          <a:xfrm>
            <a:off x="3793332" y="6628924"/>
            <a:ext cx="2895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Arial" charset="0"/>
                <a:ea typeface="+mn-ea"/>
                <a:cs typeface="+mn-cs"/>
              </a:defRPr>
            </a:lvl1pPr>
            <a:lvl2pPr marL="742950" indent="-285750" algn="l" defTabSz="914400" rtl="0" eaLnBrk="1" latinLnBrk="0" hangingPunct="1">
              <a:defRPr sz="1800" kern="1200">
                <a:solidFill>
                  <a:schemeClr val="tx1"/>
                </a:solidFill>
                <a:latin typeface="Arial" charset="0"/>
                <a:ea typeface="+mn-ea"/>
                <a:cs typeface="+mn-cs"/>
              </a:defRPr>
            </a:lvl2pPr>
            <a:lvl3pPr marL="1143000" indent="-228600" algn="l" defTabSz="914400" rtl="0" eaLnBrk="1" latinLnBrk="0" hangingPunct="1">
              <a:defRPr sz="1800" kern="1200">
                <a:solidFill>
                  <a:schemeClr val="tx1"/>
                </a:solidFill>
                <a:latin typeface="Arial" charset="0"/>
                <a:ea typeface="+mn-ea"/>
                <a:cs typeface="+mn-cs"/>
              </a:defRPr>
            </a:lvl3pPr>
            <a:lvl4pPr marL="1600200" indent="-228600" algn="l" defTabSz="914400" rtl="0" eaLnBrk="1" latinLnBrk="0" hangingPunct="1">
              <a:defRPr sz="1800" kern="1200">
                <a:solidFill>
                  <a:schemeClr val="tx1"/>
                </a:solidFill>
                <a:latin typeface="Arial" charset="0"/>
                <a:ea typeface="+mn-ea"/>
                <a:cs typeface="+mn-cs"/>
              </a:defRPr>
            </a:lvl4pPr>
            <a:lvl5pPr marL="2057400" indent="-228600" algn="l" defTabSz="914400" rtl="0" eaLnBrk="1" latinLnBrk="0" hangingPunct="1">
              <a:defRPr sz="1800"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mn-ea"/>
                <a:cs typeface="+mn-cs"/>
              </a:defRPr>
            </a:lvl9pPr>
          </a:lstStyle>
          <a:p>
            <a:r>
              <a:rPr lang="en-US" sz="1200" smtClean="0">
                <a:solidFill>
                  <a:srgbClr val="000000"/>
                </a:solidFill>
              </a:rPr>
              <a:t>Bluman Chapter 4</a:t>
            </a:r>
            <a:endParaRPr lang="en-US" sz="1200" dirty="0" smtClean="0">
              <a:solidFill>
                <a:srgbClr val="000000"/>
              </a:solidFill>
            </a:endParaRPr>
          </a:p>
        </p:txBody>
      </p:sp>
    </p:spTree>
    <p:custDataLst>
      <p:tags r:id="rId1"/>
    </p:custDataLst>
    <p:extLst>
      <p:ext uri="{BB962C8B-B14F-4D97-AF65-F5344CB8AC3E}">
        <p14:creationId xmlns:p14="http://schemas.microsoft.com/office/powerpoint/2010/main" val="20849263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457200" y="457200"/>
            <a:ext cx="8229600" cy="1905000"/>
          </a:xfrm>
        </p:spPr>
        <p:txBody>
          <a:bodyPr/>
          <a:lstStyle/>
          <a:p>
            <a:pPr eaLnBrk="1" hangingPunct="1"/>
            <a:r>
              <a:rPr lang="en-US" smtClean="0"/>
              <a:t>Chapter 4</a:t>
            </a:r>
            <a:br>
              <a:rPr lang="en-US" smtClean="0"/>
            </a:br>
            <a:r>
              <a:rPr lang="en-US" smtClean="0"/>
              <a:t>Probability and Counting Rules</a:t>
            </a:r>
          </a:p>
        </p:txBody>
      </p:sp>
      <p:sp>
        <p:nvSpPr>
          <p:cNvPr id="61443" name="Content Placeholder 2"/>
          <p:cNvSpPr>
            <a:spLocks noGrp="1"/>
          </p:cNvSpPr>
          <p:nvPr>
            <p:ph idx="1"/>
          </p:nvPr>
        </p:nvSpPr>
        <p:spPr>
          <a:xfrm>
            <a:off x="457200" y="3352800"/>
            <a:ext cx="8229600" cy="2514600"/>
          </a:xfrm>
        </p:spPr>
        <p:txBody>
          <a:bodyPr/>
          <a:lstStyle/>
          <a:p>
            <a:pPr eaLnBrk="1" hangingPunct="1">
              <a:buFont typeface="Wingdings" pitchFamily="2" charset="2"/>
              <a:buNone/>
            </a:pPr>
            <a:r>
              <a:rPr lang="en-US" sz="4400" u="sng" dirty="0" smtClean="0"/>
              <a:t>Section 4-2</a:t>
            </a:r>
          </a:p>
          <a:p>
            <a:pPr eaLnBrk="1" hangingPunct="1">
              <a:buFont typeface="Wingdings" pitchFamily="2" charset="2"/>
              <a:buNone/>
            </a:pPr>
            <a:r>
              <a:rPr lang="en-US" sz="3600" dirty="0" smtClean="0"/>
              <a:t>Example 4-15</a:t>
            </a:r>
          </a:p>
          <a:p>
            <a:pPr eaLnBrk="1" hangingPunct="1">
              <a:buFont typeface="Wingdings" pitchFamily="2" charset="2"/>
              <a:buNone/>
            </a:pPr>
            <a:r>
              <a:rPr lang="en-US" sz="3600" dirty="0" smtClean="0"/>
              <a:t>Page #202</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40</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5153239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457200"/>
            <a:ext cx="8229600" cy="685800"/>
          </a:xfrm>
        </p:spPr>
        <p:txBody>
          <a:bodyPr/>
          <a:lstStyle/>
          <a:p>
            <a:pPr eaLnBrk="1" hangingPunct="1"/>
            <a:r>
              <a:rPr lang="en-US" sz="3600" dirty="0" smtClean="0"/>
              <a:t>Example 4-15: </a:t>
            </a:r>
            <a:br>
              <a:rPr lang="en-US" sz="3600" dirty="0" smtClean="0"/>
            </a:br>
            <a:r>
              <a:rPr lang="en-US" sz="3600" dirty="0" smtClean="0"/>
              <a:t>Determining </a:t>
            </a:r>
            <a:r>
              <a:rPr lang="en-US" sz="3600" dirty="0"/>
              <a:t>Mutually Exclusive Events</a:t>
            </a:r>
            <a:endParaRPr lang="en-US" sz="3600" dirty="0" smtClean="0"/>
          </a:p>
        </p:txBody>
      </p:sp>
      <p:sp>
        <p:nvSpPr>
          <p:cNvPr id="11267" name="Rectangle 3"/>
          <p:cNvSpPr>
            <a:spLocks noGrp="1" noChangeArrowheads="1"/>
          </p:cNvSpPr>
          <p:nvPr>
            <p:ph type="body" idx="1"/>
          </p:nvPr>
        </p:nvSpPr>
        <p:spPr>
          <a:xfrm>
            <a:off x="609600" y="1524000"/>
            <a:ext cx="8229600" cy="4267200"/>
          </a:xfrm>
        </p:spPr>
        <p:txBody>
          <a:bodyPr/>
          <a:lstStyle/>
          <a:p>
            <a:pPr marL="0" indent="0" eaLnBrk="1" hangingPunct="1">
              <a:buFont typeface="Wingdings" pitchFamily="2" charset="2"/>
              <a:buNone/>
              <a:defRPr/>
            </a:pPr>
            <a:r>
              <a:rPr lang="en-US" sz="2800" dirty="0" smtClean="0"/>
              <a:t>Determine which events are mutually exclusive. Explain your answer.</a:t>
            </a:r>
          </a:p>
          <a:p>
            <a:pPr marL="0" indent="0" eaLnBrk="1" hangingPunct="1">
              <a:buNone/>
              <a:defRPr/>
            </a:pPr>
            <a:r>
              <a:rPr lang="en-US" sz="2400" i="1" dirty="0" smtClean="0"/>
              <a:t>a. </a:t>
            </a:r>
            <a:r>
              <a:rPr lang="en-US" sz="2400" i="1" dirty="0"/>
              <a:t>Randomly selecting a female student</a:t>
            </a:r>
          </a:p>
          <a:p>
            <a:pPr marL="0" indent="0" eaLnBrk="1" hangingPunct="1">
              <a:buNone/>
              <a:defRPr/>
            </a:pPr>
            <a:r>
              <a:rPr lang="en-US" sz="2400" i="1" dirty="0" smtClean="0"/>
              <a:t>    Randomly </a:t>
            </a:r>
            <a:r>
              <a:rPr lang="en-US" sz="2400" i="1" dirty="0"/>
              <a:t>selecting a student who is a </a:t>
            </a:r>
            <a:r>
              <a:rPr lang="en-US" sz="2400" i="1" dirty="0" smtClean="0"/>
              <a:t>junior</a:t>
            </a:r>
            <a:endParaRPr lang="en-US" sz="2800" dirty="0" smtClean="0"/>
          </a:p>
          <a:p>
            <a:pPr marL="0" indent="0" eaLnBrk="1" hangingPunct="1">
              <a:buFont typeface="Wingdings" pitchFamily="2" charset="2"/>
              <a:buNone/>
              <a:defRPr/>
            </a:pPr>
            <a:endParaRPr lang="en-US" sz="2800" dirty="0" smtClean="0"/>
          </a:p>
          <a:p>
            <a:pPr marL="0" indent="0" eaLnBrk="1" hangingPunct="1">
              <a:buFont typeface="Wingdings" pitchFamily="2" charset="2"/>
              <a:buNone/>
              <a:defRPr/>
            </a:pPr>
            <a:endParaRPr lang="en-US" sz="2800" dirty="0"/>
          </a:p>
          <a:p>
            <a:pPr marL="0" indent="0" eaLnBrk="1" hangingPunct="1">
              <a:buNone/>
              <a:defRPr/>
            </a:pPr>
            <a:r>
              <a:rPr lang="en-US" sz="1800" dirty="0"/>
              <a:t>These events are not mutually exclusive since a student can be </a:t>
            </a:r>
            <a:r>
              <a:rPr lang="en-US" sz="1800" dirty="0" smtClean="0"/>
              <a:t>both female </a:t>
            </a:r>
            <a:r>
              <a:rPr lang="en-US" sz="1800" dirty="0"/>
              <a:t>and </a:t>
            </a:r>
            <a:r>
              <a:rPr lang="en-US" sz="1800" dirty="0" smtClean="0"/>
              <a:t>a junior</a:t>
            </a:r>
            <a:r>
              <a:rPr lang="en-US" sz="1800" dirty="0"/>
              <a:t>.</a:t>
            </a:r>
            <a:endParaRPr lang="en-US" sz="1800" dirty="0" smtClean="0"/>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41</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8881694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457200"/>
            <a:ext cx="8229600" cy="685800"/>
          </a:xfrm>
        </p:spPr>
        <p:txBody>
          <a:bodyPr/>
          <a:lstStyle/>
          <a:p>
            <a:pPr eaLnBrk="1" hangingPunct="1"/>
            <a:r>
              <a:rPr lang="en-US" sz="3600" dirty="0" smtClean="0"/>
              <a:t>Example 4-15: </a:t>
            </a:r>
            <a:br>
              <a:rPr lang="en-US" sz="3600" dirty="0" smtClean="0"/>
            </a:br>
            <a:r>
              <a:rPr lang="en-US" sz="3600" dirty="0" smtClean="0"/>
              <a:t>Determining </a:t>
            </a:r>
            <a:r>
              <a:rPr lang="en-US" sz="3600" dirty="0"/>
              <a:t>Mutually Exclusive Events</a:t>
            </a:r>
            <a:endParaRPr lang="en-US" sz="3600" dirty="0" smtClean="0"/>
          </a:p>
        </p:txBody>
      </p:sp>
      <p:sp>
        <p:nvSpPr>
          <p:cNvPr id="11267" name="Rectangle 3"/>
          <p:cNvSpPr>
            <a:spLocks noGrp="1" noChangeArrowheads="1"/>
          </p:cNvSpPr>
          <p:nvPr>
            <p:ph type="body" idx="1"/>
          </p:nvPr>
        </p:nvSpPr>
        <p:spPr>
          <a:xfrm>
            <a:off x="609600" y="1371600"/>
            <a:ext cx="8229600" cy="4267200"/>
          </a:xfrm>
        </p:spPr>
        <p:txBody>
          <a:bodyPr/>
          <a:lstStyle/>
          <a:p>
            <a:pPr marL="0" indent="0" eaLnBrk="1" hangingPunct="1">
              <a:buFont typeface="Wingdings" pitchFamily="2" charset="2"/>
              <a:buNone/>
              <a:defRPr/>
            </a:pPr>
            <a:r>
              <a:rPr lang="en-US" sz="2800" dirty="0" smtClean="0"/>
              <a:t>Determine which events are mutually exclusive.</a:t>
            </a:r>
          </a:p>
          <a:p>
            <a:pPr marL="400050" lvl="1" indent="0" eaLnBrk="1" hangingPunct="1">
              <a:buNone/>
              <a:defRPr/>
            </a:pPr>
            <a:endParaRPr lang="en-US" sz="2400" i="1" dirty="0" smtClean="0"/>
          </a:p>
          <a:p>
            <a:pPr marL="400050" lvl="1" indent="0" eaLnBrk="1" hangingPunct="1">
              <a:buNone/>
              <a:defRPr/>
            </a:pPr>
            <a:r>
              <a:rPr lang="en-US" sz="2400" i="1" dirty="0" smtClean="0"/>
              <a:t>b</a:t>
            </a:r>
            <a:r>
              <a:rPr lang="en-US" sz="2400" i="1" dirty="0"/>
              <a:t>. Randomly selecting a person with type A blood</a:t>
            </a:r>
          </a:p>
          <a:p>
            <a:pPr marL="400050" lvl="1" indent="0" eaLnBrk="1" hangingPunct="1">
              <a:buNone/>
              <a:defRPr/>
            </a:pPr>
            <a:r>
              <a:rPr lang="en-US" sz="2400" i="1" dirty="0"/>
              <a:t>Randomly selecting a person with type O </a:t>
            </a:r>
            <a:r>
              <a:rPr lang="en-US" sz="2400" i="1" dirty="0" smtClean="0"/>
              <a:t>blood</a:t>
            </a:r>
          </a:p>
          <a:p>
            <a:pPr marL="400050" lvl="1" indent="0" eaLnBrk="1" hangingPunct="1">
              <a:buNone/>
              <a:defRPr/>
            </a:pPr>
            <a:endParaRPr lang="en-US" sz="2400" dirty="0" smtClean="0">
              <a:ea typeface="+mn-ea"/>
              <a:cs typeface="+mn-cs"/>
            </a:endParaRPr>
          </a:p>
          <a:p>
            <a:pPr marL="400050" lvl="1" indent="0" eaLnBrk="1" hangingPunct="1">
              <a:buNone/>
              <a:defRPr/>
            </a:pPr>
            <a:endParaRPr lang="en-US" sz="2000" dirty="0" smtClean="0">
              <a:ea typeface="+mn-ea"/>
              <a:cs typeface="+mn-cs"/>
            </a:endParaRPr>
          </a:p>
          <a:p>
            <a:pPr marL="400050" lvl="1" indent="0" eaLnBrk="1" hangingPunct="1">
              <a:buNone/>
              <a:defRPr/>
            </a:pPr>
            <a:endParaRPr lang="en-US" sz="2000" dirty="0">
              <a:ea typeface="+mn-ea"/>
              <a:cs typeface="+mn-cs"/>
            </a:endParaRPr>
          </a:p>
          <a:p>
            <a:pPr marL="400050" lvl="1" indent="0" eaLnBrk="1" hangingPunct="1">
              <a:buNone/>
              <a:defRPr/>
            </a:pPr>
            <a:endParaRPr lang="en-US" sz="2000" dirty="0" smtClean="0">
              <a:ea typeface="+mn-ea"/>
              <a:cs typeface="+mn-cs"/>
            </a:endParaRPr>
          </a:p>
          <a:p>
            <a:pPr marL="400050" lvl="1" indent="0" eaLnBrk="1" hangingPunct="1">
              <a:buNone/>
              <a:defRPr/>
            </a:pPr>
            <a:r>
              <a:rPr lang="en-US" sz="1800" dirty="0" smtClean="0">
                <a:ea typeface="+mn-ea"/>
                <a:cs typeface="+mn-cs"/>
              </a:rPr>
              <a:t>These </a:t>
            </a:r>
            <a:r>
              <a:rPr lang="en-US" sz="1800" dirty="0">
                <a:ea typeface="+mn-ea"/>
                <a:cs typeface="+mn-cs"/>
              </a:rPr>
              <a:t>events are mutually exclusive since a person cannot have type A blood </a:t>
            </a:r>
            <a:r>
              <a:rPr lang="en-US" sz="1800" dirty="0" smtClean="0">
                <a:ea typeface="+mn-ea"/>
                <a:cs typeface="+mn-cs"/>
              </a:rPr>
              <a:t>and type </a:t>
            </a:r>
            <a:r>
              <a:rPr lang="en-US" sz="1800" dirty="0">
                <a:ea typeface="+mn-ea"/>
                <a:cs typeface="+mn-cs"/>
              </a:rPr>
              <a:t>O blood at the same time.</a:t>
            </a:r>
          </a:p>
          <a:p>
            <a:pPr marL="0" indent="0" eaLnBrk="1" hangingPunct="1">
              <a:buFont typeface="Wingdings" pitchFamily="2" charset="2"/>
              <a:buNone/>
              <a:defRPr/>
            </a:pPr>
            <a:endParaRPr lang="en-US" sz="2800" dirty="0" smtClean="0"/>
          </a:p>
          <a:p>
            <a:pPr marL="0" indent="0" eaLnBrk="1" hangingPunct="1">
              <a:buFont typeface="Wingdings" pitchFamily="2" charset="2"/>
              <a:buNone/>
              <a:defRPr/>
            </a:pPr>
            <a:endParaRPr lang="en-US" sz="2800" dirty="0" smtClean="0"/>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42</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10068071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457200"/>
            <a:ext cx="8229600" cy="685800"/>
          </a:xfrm>
        </p:spPr>
        <p:txBody>
          <a:bodyPr/>
          <a:lstStyle/>
          <a:p>
            <a:pPr eaLnBrk="1" hangingPunct="1"/>
            <a:r>
              <a:rPr lang="en-US" sz="3600" dirty="0" smtClean="0"/>
              <a:t>Example 4-15: </a:t>
            </a:r>
            <a:br>
              <a:rPr lang="en-US" sz="3600" dirty="0" smtClean="0"/>
            </a:br>
            <a:r>
              <a:rPr lang="en-US" sz="3600" dirty="0" smtClean="0"/>
              <a:t>Determining </a:t>
            </a:r>
            <a:r>
              <a:rPr lang="en-US" sz="3600" dirty="0"/>
              <a:t>Mutually Exclusive Events</a:t>
            </a:r>
            <a:endParaRPr lang="en-US" sz="3600" dirty="0" smtClean="0"/>
          </a:p>
        </p:txBody>
      </p:sp>
      <p:sp>
        <p:nvSpPr>
          <p:cNvPr id="11267" name="Rectangle 3"/>
          <p:cNvSpPr>
            <a:spLocks noGrp="1" noChangeArrowheads="1"/>
          </p:cNvSpPr>
          <p:nvPr>
            <p:ph type="body" idx="1"/>
          </p:nvPr>
        </p:nvSpPr>
        <p:spPr>
          <a:xfrm>
            <a:off x="609600" y="1447800"/>
            <a:ext cx="8229600" cy="4267200"/>
          </a:xfrm>
        </p:spPr>
        <p:txBody>
          <a:bodyPr/>
          <a:lstStyle/>
          <a:p>
            <a:pPr marL="0" indent="0" eaLnBrk="1" hangingPunct="1">
              <a:buFont typeface="Wingdings" pitchFamily="2" charset="2"/>
              <a:buNone/>
              <a:defRPr/>
            </a:pPr>
            <a:r>
              <a:rPr lang="en-US" sz="2800" dirty="0" smtClean="0"/>
              <a:t>Determine which events are mutually exclusive.</a:t>
            </a:r>
          </a:p>
          <a:p>
            <a:pPr marL="400050" lvl="1" indent="0" eaLnBrk="1" hangingPunct="1">
              <a:buNone/>
              <a:defRPr/>
            </a:pPr>
            <a:r>
              <a:rPr lang="en-US" sz="2400" i="1" dirty="0"/>
              <a:t>c. Rolling a die and getting an odd number</a:t>
            </a:r>
          </a:p>
          <a:p>
            <a:pPr marL="400050" lvl="1" indent="0" eaLnBrk="1" hangingPunct="1">
              <a:buNone/>
              <a:defRPr/>
            </a:pPr>
            <a:r>
              <a:rPr lang="en-US" sz="2400" i="1" dirty="0"/>
              <a:t>Rolling a die and getting a number less than </a:t>
            </a:r>
            <a:r>
              <a:rPr lang="en-US" sz="2400" i="1" dirty="0" smtClean="0"/>
              <a:t>3</a:t>
            </a:r>
          </a:p>
          <a:p>
            <a:pPr marL="400050" lvl="1" indent="0" eaLnBrk="1" hangingPunct="1">
              <a:buNone/>
              <a:defRPr/>
            </a:pPr>
            <a:endParaRPr lang="en-US" sz="2400" dirty="0" smtClean="0">
              <a:solidFill>
                <a:schemeClr val="bg2">
                  <a:lumMod val="60000"/>
                  <a:lumOff val="40000"/>
                </a:schemeClr>
              </a:solidFill>
              <a:ea typeface="+mn-ea"/>
              <a:cs typeface="+mn-cs"/>
            </a:endParaRPr>
          </a:p>
          <a:p>
            <a:pPr marL="400050" lvl="1" indent="0" eaLnBrk="1" hangingPunct="1">
              <a:buNone/>
              <a:defRPr/>
            </a:pPr>
            <a:endParaRPr lang="en-US" sz="1800" dirty="0" smtClean="0">
              <a:ea typeface="+mn-ea"/>
              <a:cs typeface="+mn-cs"/>
            </a:endParaRPr>
          </a:p>
          <a:p>
            <a:pPr marL="400050" lvl="1" indent="0" eaLnBrk="1" hangingPunct="1">
              <a:buNone/>
              <a:defRPr/>
            </a:pPr>
            <a:endParaRPr lang="en-US" sz="1800" dirty="0">
              <a:ea typeface="+mn-ea"/>
              <a:cs typeface="+mn-cs"/>
            </a:endParaRPr>
          </a:p>
          <a:p>
            <a:pPr marL="400050" lvl="1" indent="0" eaLnBrk="1" hangingPunct="1">
              <a:buNone/>
              <a:defRPr/>
            </a:pPr>
            <a:endParaRPr lang="en-US" sz="1800" dirty="0" smtClean="0">
              <a:ea typeface="+mn-ea"/>
              <a:cs typeface="+mn-cs"/>
            </a:endParaRPr>
          </a:p>
          <a:p>
            <a:pPr marL="400050" lvl="1" indent="0" eaLnBrk="1" hangingPunct="1">
              <a:buNone/>
              <a:defRPr/>
            </a:pPr>
            <a:r>
              <a:rPr lang="en-US" sz="1800" dirty="0" smtClean="0">
                <a:ea typeface="+mn-ea"/>
                <a:cs typeface="+mn-cs"/>
              </a:rPr>
              <a:t>These </a:t>
            </a:r>
            <a:r>
              <a:rPr lang="en-US" sz="1800" dirty="0">
                <a:ea typeface="+mn-ea"/>
                <a:cs typeface="+mn-cs"/>
              </a:rPr>
              <a:t>events are not mutually exclusive since the number 1 is both an odd</a:t>
            </a:r>
          </a:p>
          <a:p>
            <a:pPr marL="400050" lvl="1" indent="0" eaLnBrk="1" hangingPunct="1">
              <a:buNone/>
              <a:defRPr/>
            </a:pPr>
            <a:r>
              <a:rPr lang="en-US" sz="1800" dirty="0">
                <a:ea typeface="+mn-ea"/>
                <a:cs typeface="+mn-cs"/>
              </a:rPr>
              <a:t>number and a number less than 3.</a:t>
            </a:r>
            <a:endParaRPr lang="en-US" sz="2000" dirty="0" smtClean="0"/>
          </a:p>
          <a:p>
            <a:pPr marL="0" indent="0" eaLnBrk="1" hangingPunct="1">
              <a:buFont typeface="Wingdings" pitchFamily="2" charset="2"/>
              <a:buNone/>
              <a:defRPr/>
            </a:pPr>
            <a:endParaRPr lang="en-US" sz="2800" dirty="0" smtClean="0"/>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43</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9761740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457200"/>
            <a:ext cx="8229600" cy="685800"/>
          </a:xfrm>
        </p:spPr>
        <p:txBody>
          <a:bodyPr/>
          <a:lstStyle/>
          <a:p>
            <a:pPr eaLnBrk="1" hangingPunct="1"/>
            <a:r>
              <a:rPr lang="en-US" sz="3600" dirty="0"/>
              <a:t>Example 4-15: </a:t>
            </a:r>
            <a:br>
              <a:rPr lang="en-US" sz="3600" dirty="0"/>
            </a:br>
            <a:r>
              <a:rPr lang="en-US" sz="3600" dirty="0"/>
              <a:t>Determining Mutually Exclusive Events</a:t>
            </a:r>
            <a:endParaRPr lang="en-US" sz="3600" dirty="0" smtClean="0"/>
          </a:p>
        </p:txBody>
      </p:sp>
      <p:sp>
        <p:nvSpPr>
          <p:cNvPr id="11267" name="Rectangle 3"/>
          <p:cNvSpPr>
            <a:spLocks noGrp="1" noChangeArrowheads="1"/>
          </p:cNvSpPr>
          <p:nvPr>
            <p:ph type="body" idx="1"/>
          </p:nvPr>
        </p:nvSpPr>
        <p:spPr>
          <a:xfrm>
            <a:off x="533400" y="1371600"/>
            <a:ext cx="8229600" cy="4267200"/>
          </a:xfrm>
        </p:spPr>
        <p:txBody>
          <a:bodyPr/>
          <a:lstStyle/>
          <a:p>
            <a:pPr marL="0" indent="0" eaLnBrk="1" hangingPunct="1">
              <a:buFont typeface="Wingdings" pitchFamily="2" charset="2"/>
              <a:buNone/>
              <a:defRPr/>
            </a:pPr>
            <a:r>
              <a:rPr lang="en-US" sz="2800" dirty="0" smtClean="0"/>
              <a:t>Determine which events are mutually exclusive.</a:t>
            </a:r>
          </a:p>
          <a:p>
            <a:pPr marL="400050" lvl="1" indent="0" eaLnBrk="1" hangingPunct="1">
              <a:buNone/>
              <a:defRPr/>
            </a:pPr>
            <a:r>
              <a:rPr lang="en-US" sz="2400" i="1" dirty="0"/>
              <a:t>d. Randomly selecting a person who is under 21 years of age</a:t>
            </a:r>
          </a:p>
          <a:p>
            <a:pPr marL="400050" lvl="1" indent="0" eaLnBrk="1" hangingPunct="1">
              <a:buNone/>
              <a:defRPr/>
            </a:pPr>
            <a:r>
              <a:rPr lang="en-US" sz="2400" i="1" dirty="0"/>
              <a:t>Randomly selecting a person who is over 30 years of </a:t>
            </a:r>
            <a:r>
              <a:rPr lang="en-US" sz="2400" i="1" dirty="0" smtClean="0"/>
              <a:t>age</a:t>
            </a:r>
          </a:p>
          <a:p>
            <a:pPr marL="400050" lvl="1" indent="0" eaLnBrk="1" hangingPunct="1">
              <a:buNone/>
              <a:defRPr/>
            </a:pPr>
            <a:endParaRPr lang="en-US" sz="2400" dirty="0" smtClean="0">
              <a:solidFill>
                <a:schemeClr val="bg2">
                  <a:lumMod val="60000"/>
                  <a:lumOff val="40000"/>
                </a:schemeClr>
              </a:solidFill>
              <a:ea typeface="+mn-ea"/>
              <a:cs typeface="+mn-cs"/>
            </a:endParaRPr>
          </a:p>
          <a:p>
            <a:pPr marL="400050" lvl="1" indent="0" eaLnBrk="1" hangingPunct="1">
              <a:buNone/>
              <a:defRPr/>
            </a:pPr>
            <a:endParaRPr lang="en-US" sz="1800" dirty="0" smtClean="0">
              <a:ea typeface="+mn-ea"/>
              <a:cs typeface="+mn-cs"/>
            </a:endParaRPr>
          </a:p>
          <a:p>
            <a:pPr marL="400050" lvl="1" indent="0" eaLnBrk="1" hangingPunct="1">
              <a:buNone/>
              <a:defRPr/>
            </a:pPr>
            <a:r>
              <a:rPr lang="en-US" sz="1800" dirty="0" smtClean="0">
                <a:ea typeface="+mn-ea"/>
                <a:cs typeface="+mn-cs"/>
              </a:rPr>
              <a:t>These </a:t>
            </a:r>
            <a:r>
              <a:rPr lang="en-US" sz="1800" dirty="0">
                <a:ea typeface="+mn-ea"/>
                <a:cs typeface="+mn-cs"/>
              </a:rPr>
              <a:t>events are mutually exclusive since a person cannot be both under 21 and</a:t>
            </a:r>
          </a:p>
          <a:p>
            <a:pPr marL="400050" lvl="1" indent="0" eaLnBrk="1" hangingPunct="1">
              <a:buNone/>
              <a:defRPr/>
            </a:pPr>
            <a:r>
              <a:rPr lang="en-US" sz="1800" dirty="0">
                <a:ea typeface="+mn-ea"/>
                <a:cs typeface="+mn-cs"/>
              </a:rPr>
              <a:t>over 30 years of age at the same time.</a:t>
            </a:r>
            <a:endParaRPr lang="en-US" sz="2000" dirty="0" smtClean="0"/>
          </a:p>
          <a:p>
            <a:pPr marL="0" indent="0" eaLnBrk="1" hangingPunct="1">
              <a:buFont typeface="Wingdings" pitchFamily="2" charset="2"/>
              <a:buNone/>
              <a:defRPr/>
            </a:pPr>
            <a:endParaRPr lang="en-US" sz="2800" dirty="0" smtClean="0"/>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44</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13066182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457200" y="457200"/>
            <a:ext cx="8229600" cy="1905000"/>
          </a:xfrm>
        </p:spPr>
        <p:txBody>
          <a:bodyPr/>
          <a:lstStyle/>
          <a:p>
            <a:pPr eaLnBrk="1" hangingPunct="1"/>
            <a:r>
              <a:rPr lang="en-US" smtClean="0"/>
              <a:t>Chapter 4</a:t>
            </a:r>
            <a:br>
              <a:rPr lang="en-US" smtClean="0"/>
            </a:br>
            <a:r>
              <a:rPr lang="en-US" smtClean="0"/>
              <a:t>Probability and Counting Rules</a:t>
            </a:r>
          </a:p>
        </p:txBody>
      </p:sp>
      <p:sp>
        <p:nvSpPr>
          <p:cNvPr id="66563" name="Content Placeholder 2"/>
          <p:cNvSpPr>
            <a:spLocks noGrp="1"/>
          </p:cNvSpPr>
          <p:nvPr>
            <p:ph idx="1"/>
          </p:nvPr>
        </p:nvSpPr>
        <p:spPr>
          <a:xfrm>
            <a:off x="457200" y="3352800"/>
            <a:ext cx="8229600" cy="2514600"/>
          </a:xfrm>
        </p:spPr>
        <p:txBody>
          <a:bodyPr/>
          <a:lstStyle/>
          <a:p>
            <a:pPr eaLnBrk="1" hangingPunct="1">
              <a:buFont typeface="Wingdings" pitchFamily="2" charset="2"/>
              <a:buNone/>
            </a:pPr>
            <a:r>
              <a:rPr lang="en-US" sz="4400" u="sng" dirty="0" smtClean="0"/>
              <a:t>Section 4-2</a:t>
            </a:r>
          </a:p>
          <a:p>
            <a:pPr eaLnBrk="1" hangingPunct="1">
              <a:buFont typeface="Wingdings" pitchFamily="2" charset="2"/>
              <a:buNone/>
            </a:pPr>
            <a:r>
              <a:rPr lang="en-US" sz="3600" dirty="0" smtClean="0"/>
              <a:t>Example 4-18</a:t>
            </a:r>
          </a:p>
          <a:p>
            <a:pPr eaLnBrk="1" hangingPunct="1">
              <a:buFont typeface="Wingdings" pitchFamily="2" charset="2"/>
              <a:buNone/>
            </a:pPr>
            <a:r>
              <a:rPr lang="en-US" sz="3600" dirty="0" smtClean="0"/>
              <a:t>Page #203</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45</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3115653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457200" y="457200"/>
            <a:ext cx="8229600" cy="685800"/>
          </a:xfrm>
        </p:spPr>
        <p:txBody>
          <a:bodyPr/>
          <a:lstStyle/>
          <a:p>
            <a:pPr eaLnBrk="1" hangingPunct="1"/>
            <a:r>
              <a:rPr lang="en-US" sz="3600" dirty="0" smtClean="0"/>
              <a:t>Example 4-18: R&amp;D </a:t>
            </a:r>
            <a:r>
              <a:rPr lang="en-US" sz="3600" dirty="0"/>
              <a:t>Employees</a:t>
            </a:r>
            <a:endParaRPr lang="en-US" sz="3600" dirty="0" smtClean="0"/>
          </a:p>
        </p:txBody>
      </p:sp>
      <p:sp>
        <p:nvSpPr>
          <p:cNvPr id="11267" name="Rectangle 3"/>
          <p:cNvSpPr>
            <a:spLocks noGrp="1" noChangeArrowheads="1"/>
          </p:cNvSpPr>
          <p:nvPr>
            <p:ph type="body" idx="1"/>
          </p:nvPr>
        </p:nvSpPr>
        <p:spPr>
          <a:xfrm>
            <a:off x="533400" y="1143000"/>
            <a:ext cx="8229600" cy="4343400"/>
          </a:xfrm>
        </p:spPr>
        <p:txBody>
          <a:bodyPr/>
          <a:lstStyle/>
          <a:p>
            <a:pPr marL="0" indent="0" eaLnBrk="1" hangingPunct="1">
              <a:buNone/>
              <a:defRPr/>
            </a:pPr>
            <a:r>
              <a:rPr lang="en-US" sz="2800" dirty="0"/>
              <a:t>The corporate research and development centers for three local companies have </a:t>
            </a:r>
            <a:r>
              <a:rPr lang="en-US" sz="2800" dirty="0" smtClean="0"/>
              <a:t>the following </a:t>
            </a:r>
            <a:r>
              <a:rPr lang="en-US" sz="2800" dirty="0"/>
              <a:t>number of employees</a:t>
            </a:r>
            <a:r>
              <a:rPr lang="en-US" sz="2800" dirty="0" smtClean="0"/>
              <a:t>: </a:t>
            </a:r>
          </a:p>
          <a:p>
            <a:pPr marL="0" indent="0" eaLnBrk="1" hangingPunct="1">
              <a:buNone/>
              <a:defRPr/>
            </a:pPr>
            <a:r>
              <a:rPr lang="en-US" sz="2800" dirty="0"/>
              <a:t>	</a:t>
            </a:r>
            <a:r>
              <a:rPr lang="en-US" sz="2800" dirty="0" smtClean="0"/>
              <a:t>U.S</a:t>
            </a:r>
            <a:r>
              <a:rPr lang="en-US" sz="2800" dirty="0"/>
              <a:t>. Steel 110</a:t>
            </a:r>
          </a:p>
          <a:p>
            <a:pPr marL="0" indent="0" eaLnBrk="1" hangingPunct="1">
              <a:buNone/>
              <a:defRPr/>
            </a:pPr>
            <a:r>
              <a:rPr lang="en-US" sz="2800" dirty="0" smtClean="0"/>
              <a:t>	Alcoa </a:t>
            </a:r>
            <a:r>
              <a:rPr lang="en-US" sz="2800" dirty="0"/>
              <a:t>750</a:t>
            </a:r>
          </a:p>
          <a:p>
            <a:pPr marL="0" indent="0" eaLnBrk="1" hangingPunct="1">
              <a:buNone/>
              <a:defRPr/>
            </a:pPr>
            <a:r>
              <a:rPr lang="en-US" sz="2800" dirty="0" smtClean="0"/>
              <a:t>	Bayer </a:t>
            </a:r>
            <a:r>
              <a:rPr lang="en-US" sz="2800" dirty="0"/>
              <a:t>Material Science </a:t>
            </a:r>
            <a:r>
              <a:rPr lang="en-US" sz="2800" dirty="0" smtClean="0"/>
              <a:t>250</a:t>
            </a:r>
          </a:p>
          <a:p>
            <a:pPr marL="0" indent="0" eaLnBrk="1" hangingPunct="1">
              <a:buNone/>
              <a:defRPr/>
            </a:pPr>
            <a:r>
              <a:rPr lang="en-US" sz="2800" dirty="0" smtClean="0"/>
              <a:t>If </a:t>
            </a:r>
            <a:r>
              <a:rPr lang="en-US" sz="2800" dirty="0"/>
              <a:t>a research employee is selected at random, find the probability that the employee </a:t>
            </a:r>
            <a:r>
              <a:rPr lang="en-US" sz="2800" dirty="0" smtClean="0"/>
              <a:t>is employed </a:t>
            </a:r>
            <a:r>
              <a:rPr lang="en-US" sz="2800" dirty="0"/>
              <a:t>by U.S. Steel or Alcoa</a:t>
            </a:r>
            <a:r>
              <a:rPr lang="en-US" sz="2800" dirty="0" smtClean="0"/>
              <a:t>.</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46</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14777901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457200" y="457200"/>
            <a:ext cx="8229600" cy="685800"/>
          </a:xfrm>
        </p:spPr>
        <p:txBody>
          <a:bodyPr/>
          <a:lstStyle/>
          <a:p>
            <a:pPr eaLnBrk="1" hangingPunct="1"/>
            <a:r>
              <a:rPr lang="en-US" sz="3600" dirty="0" smtClean="0"/>
              <a:t>Example 4-18: R&amp;D </a:t>
            </a:r>
            <a:r>
              <a:rPr lang="en-US" sz="3600" dirty="0"/>
              <a:t>Employees</a:t>
            </a:r>
            <a:endParaRPr lang="en-US" sz="3600" dirty="0" smtClean="0"/>
          </a:p>
        </p:txBody>
      </p:sp>
      <p:pic>
        <p:nvPicPr>
          <p:cNvPr id="614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3" y="1447800"/>
            <a:ext cx="8181975"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47</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2959076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457200" y="457200"/>
            <a:ext cx="8229600" cy="1905000"/>
          </a:xfrm>
        </p:spPr>
        <p:txBody>
          <a:bodyPr/>
          <a:lstStyle/>
          <a:p>
            <a:pPr eaLnBrk="1" hangingPunct="1"/>
            <a:r>
              <a:rPr lang="en-US" smtClean="0"/>
              <a:t>Chapter 4</a:t>
            </a:r>
            <a:br>
              <a:rPr lang="en-US" smtClean="0"/>
            </a:br>
            <a:r>
              <a:rPr lang="en-US" smtClean="0"/>
              <a:t>Probability and Counting Rules</a:t>
            </a:r>
          </a:p>
        </p:txBody>
      </p:sp>
      <p:sp>
        <p:nvSpPr>
          <p:cNvPr id="67587" name="Content Placeholder 2"/>
          <p:cNvSpPr>
            <a:spLocks noGrp="1"/>
          </p:cNvSpPr>
          <p:nvPr>
            <p:ph idx="1"/>
          </p:nvPr>
        </p:nvSpPr>
        <p:spPr>
          <a:xfrm>
            <a:off x="457200" y="3352800"/>
            <a:ext cx="8229600" cy="2514600"/>
          </a:xfrm>
        </p:spPr>
        <p:txBody>
          <a:bodyPr/>
          <a:lstStyle/>
          <a:p>
            <a:pPr eaLnBrk="1" hangingPunct="1">
              <a:buFont typeface="Wingdings" pitchFamily="2" charset="2"/>
              <a:buNone/>
            </a:pPr>
            <a:r>
              <a:rPr lang="en-US" sz="4400" u="sng" dirty="0" smtClean="0"/>
              <a:t>Section 4-2</a:t>
            </a:r>
          </a:p>
          <a:p>
            <a:pPr eaLnBrk="1" hangingPunct="1">
              <a:buFont typeface="Wingdings" pitchFamily="2" charset="2"/>
              <a:buNone/>
            </a:pPr>
            <a:r>
              <a:rPr lang="en-US" sz="3600" dirty="0" smtClean="0"/>
              <a:t>Example 4-21</a:t>
            </a:r>
          </a:p>
          <a:p>
            <a:pPr eaLnBrk="1" hangingPunct="1">
              <a:buFont typeface="Wingdings" pitchFamily="2" charset="2"/>
              <a:buNone/>
            </a:pPr>
            <a:r>
              <a:rPr lang="en-US" sz="3600" dirty="0" smtClean="0"/>
              <a:t>Page #204</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48</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18466459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6"/>
          <p:cNvGrpSpPr>
            <a:grpSpLocks/>
          </p:cNvGrpSpPr>
          <p:nvPr/>
        </p:nvGrpSpPr>
        <p:grpSpPr bwMode="auto">
          <a:xfrm>
            <a:off x="652463" y="2995613"/>
            <a:ext cx="5810250" cy="1381125"/>
            <a:chOff x="652895" y="2996045"/>
            <a:chExt cx="5810250" cy="1381125"/>
          </a:xfrm>
        </p:grpSpPr>
        <p:sp>
          <p:nvSpPr>
            <p:cNvPr id="12322" name="Rectangle 9"/>
            <p:cNvSpPr>
              <a:spLocks noChangeArrowheads="1"/>
            </p:cNvSpPr>
            <p:nvPr/>
          </p:nvSpPr>
          <p:spPr bwMode="auto">
            <a:xfrm>
              <a:off x="657658" y="2996045"/>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mtClean="0">
                <a:solidFill>
                  <a:srgbClr val="000000"/>
                </a:solidFill>
              </a:endParaRPr>
            </a:p>
          </p:txBody>
        </p:sp>
        <p:sp>
          <p:nvSpPr>
            <p:cNvPr id="12323" name="Rectangle 10"/>
            <p:cNvSpPr>
              <a:spLocks noChangeArrowheads="1"/>
            </p:cNvSpPr>
            <p:nvPr/>
          </p:nvSpPr>
          <p:spPr bwMode="auto">
            <a:xfrm>
              <a:off x="2486458" y="2996045"/>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mtClean="0">
                <a:solidFill>
                  <a:srgbClr val="000000"/>
                </a:solidFill>
              </a:endParaRPr>
            </a:p>
          </p:txBody>
        </p:sp>
        <p:sp>
          <p:nvSpPr>
            <p:cNvPr id="12324" name="Rectangle 11"/>
            <p:cNvSpPr>
              <a:spLocks noChangeArrowheads="1"/>
            </p:cNvSpPr>
            <p:nvPr/>
          </p:nvSpPr>
          <p:spPr bwMode="auto">
            <a:xfrm>
              <a:off x="3934258" y="2996045"/>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mtClean="0">
                <a:solidFill>
                  <a:srgbClr val="000000"/>
                </a:solidFill>
              </a:endParaRPr>
            </a:p>
          </p:txBody>
        </p:sp>
        <p:sp>
          <p:nvSpPr>
            <p:cNvPr id="12325" name="Rectangle 12"/>
            <p:cNvSpPr>
              <a:spLocks noChangeArrowheads="1"/>
            </p:cNvSpPr>
            <p:nvPr/>
          </p:nvSpPr>
          <p:spPr bwMode="auto">
            <a:xfrm>
              <a:off x="5153458" y="2996045"/>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mtClean="0">
                <a:solidFill>
                  <a:srgbClr val="000000"/>
                </a:solidFill>
              </a:endParaRPr>
            </a:p>
          </p:txBody>
        </p:sp>
        <p:sp>
          <p:nvSpPr>
            <p:cNvPr id="12326" name="Rectangle 13"/>
            <p:cNvSpPr>
              <a:spLocks noChangeArrowheads="1"/>
            </p:cNvSpPr>
            <p:nvPr/>
          </p:nvSpPr>
          <p:spPr bwMode="auto">
            <a:xfrm>
              <a:off x="657658" y="3453245"/>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mtClean="0">
                <a:solidFill>
                  <a:srgbClr val="000000"/>
                </a:solidFill>
              </a:endParaRPr>
            </a:p>
          </p:txBody>
        </p:sp>
        <p:sp>
          <p:nvSpPr>
            <p:cNvPr id="12327" name="Rectangle 14"/>
            <p:cNvSpPr>
              <a:spLocks noChangeArrowheads="1"/>
            </p:cNvSpPr>
            <p:nvPr/>
          </p:nvSpPr>
          <p:spPr bwMode="auto">
            <a:xfrm>
              <a:off x="2486458" y="3453245"/>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mtClean="0">
                <a:solidFill>
                  <a:srgbClr val="000000"/>
                </a:solidFill>
              </a:endParaRPr>
            </a:p>
          </p:txBody>
        </p:sp>
        <p:sp>
          <p:nvSpPr>
            <p:cNvPr id="12328" name="Rectangle 15"/>
            <p:cNvSpPr>
              <a:spLocks noChangeArrowheads="1"/>
            </p:cNvSpPr>
            <p:nvPr/>
          </p:nvSpPr>
          <p:spPr bwMode="auto">
            <a:xfrm>
              <a:off x="3934258" y="3453245"/>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mtClean="0">
                <a:solidFill>
                  <a:srgbClr val="000000"/>
                </a:solidFill>
              </a:endParaRPr>
            </a:p>
          </p:txBody>
        </p:sp>
        <p:sp>
          <p:nvSpPr>
            <p:cNvPr id="12329" name="Rectangle 16"/>
            <p:cNvSpPr>
              <a:spLocks noChangeArrowheads="1"/>
            </p:cNvSpPr>
            <p:nvPr/>
          </p:nvSpPr>
          <p:spPr bwMode="auto">
            <a:xfrm>
              <a:off x="5153458" y="3453245"/>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mtClean="0">
                <a:solidFill>
                  <a:srgbClr val="000000"/>
                </a:solidFill>
              </a:endParaRPr>
            </a:p>
          </p:txBody>
        </p:sp>
        <p:sp>
          <p:nvSpPr>
            <p:cNvPr id="12330" name="Rectangle 17"/>
            <p:cNvSpPr>
              <a:spLocks noChangeArrowheads="1"/>
            </p:cNvSpPr>
            <p:nvPr/>
          </p:nvSpPr>
          <p:spPr bwMode="auto">
            <a:xfrm>
              <a:off x="657658" y="3910445"/>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mtClean="0">
                <a:solidFill>
                  <a:srgbClr val="000000"/>
                </a:solidFill>
              </a:endParaRPr>
            </a:p>
          </p:txBody>
        </p:sp>
        <p:sp>
          <p:nvSpPr>
            <p:cNvPr id="12331" name="Rectangle 19"/>
            <p:cNvSpPr>
              <a:spLocks noChangeArrowheads="1"/>
            </p:cNvSpPr>
            <p:nvPr/>
          </p:nvSpPr>
          <p:spPr bwMode="auto">
            <a:xfrm>
              <a:off x="3934258" y="3910445"/>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mtClean="0">
                <a:solidFill>
                  <a:srgbClr val="000000"/>
                </a:solidFill>
              </a:endParaRPr>
            </a:p>
          </p:txBody>
        </p:sp>
        <p:sp>
          <p:nvSpPr>
            <p:cNvPr id="12332" name="Rectangle 28"/>
            <p:cNvSpPr>
              <a:spLocks noChangeArrowheads="1"/>
            </p:cNvSpPr>
            <p:nvPr/>
          </p:nvSpPr>
          <p:spPr bwMode="auto">
            <a:xfrm>
              <a:off x="652895" y="3453245"/>
              <a:ext cx="5810250" cy="9525"/>
            </a:xfrm>
            <a:prstGeom prst="rect">
              <a:avLst/>
            </a:pr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12333" name="Rectangle 29"/>
            <p:cNvSpPr>
              <a:spLocks noChangeArrowheads="1"/>
            </p:cNvSpPr>
            <p:nvPr/>
          </p:nvSpPr>
          <p:spPr bwMode="auto">
            <a:xfrm>
              <a:off x="652895" y="3910445"/>
              <a:ext cx="5810250" cy="9525"/>
            </a:xfrm>
            <a:prstGeom prst="rect">
              <a:avLst/>
            </a:prstGeom>
            <a:noFill/>
            <a:ln w="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12334" name="Rectangle 30"/>
            <p:cNvSpPr>
              <a:spLocks noChangeArrowheads="1"/>
            </p:cNvSpPr>
            <p:nvPr/>
          </p:nvSpPr>
          <p:spPr bwMode="auto">
            <a:xfrm>
              <a:off x="652895" y="4367645"/>
              <a:ext cx="5810250" cy="9525"/>
            </a:xfrm>
            <a:prstGeom prst="rect">
              <a:avLst/>
            </a:prstGeom>
            <a:noFill/>
            <a:ln w="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12335" name="Rectangle 33"/>
            <p:cNvSpPr>
              <a:spLocks noChangeArrowheads="1"/>
            </p:cNvSpPr>
            <p:nvPr/>
          </p:nvSpPr>
          <p:spPr bwMode="auto">
            <a:xfrm>
              <a:off x="652895" y="2996045"/>
              <a:ext cx="5810250" cy="9525"/>
            </a:xfrm>
            <a:prstGeom prst="rect">
              <a:avLst/>
            </a:prstGeom>
            <a:noFill/>
            <a:ln w="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12336" name="Rectangle 35"/>
            <p:cNvSpPr>
              <a:spLocks noChangeArrowheads="1"/>
            </p:cNvSpPr>
            <p:nvPr/>
          </p:nvSpPr>
          <p:spPr bwMode="auto">
            <a:xfrm>
              <a:off x="754495" y="3056370"/>
              <a:ext cx="819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z="2400" b="1" smtClean="0">
                  <a:solidFill>
                    <a:srgbClr val="000000"/>
                  </a:solidFill>
                </a:rPr>
                <a:t>Staff</a:t>
              </a:r>
              <a:endParaRPr lang="en-US" smtClean="0">
                <a:solidFill>
                  <a:srgbClr val="000000"/>
                </a:solidFill>
              </a:endParaRPr>
            </a:p>
          </p:txBody>
        </p:sp>
        <p:sp>
          <p:nvSpPr>
            <p:cNvPr id="12337" name="Rectangle 36"/>
            <p:cNvSpPr>
              <a:spLocks noChangeArrowheads="1"/>
            </p:cNvSpPr>
            <p:nvPr/>
          </p:nvSpPr>
          <p:spPr bwMode="auto">
            <a:xfrm>
              <a:off x="2592820" y="3056370"/>
              <a:ext cx="1362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z="2400" b="1" smtClean="0">
                  <a:solidFill>
                    <a:srgbClr val="000000"/>
                  </a:solidFill>
                </a:rPr>
                <a:t>Females</a:t>
              </a:r>
              <a:endParaRPr lang="en-US" smtClean="0">
                <a:solidFill>
                  <a:srgbClr val="000000"/>
                </a:solidFill>
              </a:endParaRPr>
            </a:p>
          </p:txBody>
        </p:sp>
        <p:sp>
          <p:nvSpPr>
            <p:cNvPr id="12338" name="Rectangle 37"/>
            <p:cNvSpPr>
              <a:spLocks noChangeArrowheads="1"/>
            </p:cNvSpPr>
            <p:nvPr/>
          </p:nvSpPr>
          <p:spPr bwMode="auto">
            <a:xfrm>
              <a:off x="4116820" y="3056370"/>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z="2400" b="1" smtClean="0">
                  <a:solidFill>
                    <a:srgbClr val="000000"/>
                  </a:solidFill>
                </a:rPr>
                <a:t>Males</a:t>
              </a:r>
              <a:endParaRPr lang="en-US" smtClean="0">
                <a:solidFill>
                  <a:srgbClr val="000000"/>
                </a:solidFill>
              </a:endParaRPr>
            </a:p>
          </p:txBody>
        </p:sp>
        <p:sp>
          <p:nvSpPr>
            <p:cNvPr id="12339" name="Rectangle 38"/>
            <p:cNvSpPr>
              <a:spLocks noChangeArrowheads="1"/>
            </p:cNvSpPr>
            <p:nvPr/>
          </p:nvSpPr>
          <p:spPr bwMode="auto">
            <a:xfrm>
              <a:off x="5440795" y="3056370"/>
              <a:ext cx="866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z="2400" b="1" smtClean="0">
                  <a:solidFill>
                    <a:srgbClr val="000000"/>
                  </a:solidFill>
                </a:rPr>
                <a:t>Total</a:t>
              </a:r>
              <a:endParaRPr lang="en-US" smtClean="0">
                <a:solidFill>
                  <a:srgbClr val="000000"/>
                </a:solidFill>
              </a:endParaRPr>
            </a:p>
          </p:txBody>
        </p:sp>
        <p:sp>
          <p:nvSpPr>
            <p:cNvPr id="12340" name="Rectangle 39"/>
            <p:cNvSpPr>
              <a:spLocks noChangeArrowheads="1"/>
            </p:cNvSpPr>
            <p:nvPr/>
          </p:nvSpPr>
          <p:spPr bwMode="auto">
            <a:xfrm>
              <a:off x="754495" y="3513570"/>
              <a:ext cx="1181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z="2400" b="1" smtClean="0">
                  <a:solidFill>
                    <a:srgbClr val="000000"/>
                  </a:solidFill>
                </a:rPr>
                <a:t>Nurses</a:t>
              </a:r>
              <a:endParaRPr lang="en-US" smtClean="0">
                <a:solidFill>
                  <a:srgbClr val="000000"/>
                </a:solidFill>
              </a:endParaRPr>
            </a:p>
          </p:txBody>
        </p:sp>
        <p:sp>
          <p:nvSpPr>
            <p:cNvPr id="12341" name="Rectangle 43"/>
            <p:cNvSpPr>
              <a:spLocks noChangeArrowheads="1"/>
            </p:cNvSpPr>
            <p:nvPr/>
          </p:nvSpPr>
          <p:spPr bwMode="auto">
            <a:xfrm>
              <a:off x="754495" y="3970770"/>
              <a:ext cx="1733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z="2400" b="1" smtClean="0">
                  <a:solidFill>
                    <a:srgbClr val="000000"/>
                  </a:solidFill>
                </a:rPr>
                <a:t>Physicians</a:t>
              </a:r>
              <a:endParaRPr lang="en-US" smtClean="0">
                <a:solidFill>
                  <a:srgbClr val="000000"/>
                </a:solidFill>
              </a:endParaRPr>
            </a:p>
          </p:txBody>
        </p:sp>
      </p:grpSp>
      <p:sp>
        <p:nvSpPr>
          <p:cNvPr id="12293" name="Rectangle 24"/>
          <p:cNvSpPr>
            <a:spLocks noChangeArrowheads="1"/>
          </p:cNvSpPr>
          <p:nvPr/>
        </p:nvSpPr>
        <p:spPr bwMode="auto">
          <a:xfrm>
            <a:off x="5162550" y="4348163"/>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mtClean="0">
              <a:solidFill>
                <a:srgbClr val="000000"/>
              </a:solidFill>
            </a:endParaRPr>
          </a:p>
        </p:txBody>
      </p:sp>
      <p:sp>
        <p:nvSpPr>
          <p:cNvPr id="12294" name="Rectangle 20"/>
          <p:cNvSpPr>
            <a:spLocks noChangeArrowheads="1"/>
          </p:cNvSpPr>
          <p:nvPr/>
        </p:nvSpPr>
        <p:spPr bwMode="auto">
          <a:xfrm>
            <a:off x="5153025" y="3910013"/>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mtClean="0">
              <a:solidFill>
                <a:srgbClr val="000000"/>
              </a:solidFill>
            </a:endParaRPr>
          </a:p>
        </p:txBody>
      </p:sp>
      <p:sp>
        <p:nvSpPr>
          <p:cNvPr id="180266" name="Rectangle 42"/>
          <p:cNvSpPr>
            <a:spLocks noChangeArrowheads="1"/>
          </p:cNvSpPr>
          <p:nvPr/>
        </p:nvSpPr>
        <p:spPr bwMode="auto">
          <a:xfrm>
            <a:off x="5802313" y="3522663"/>
            <a:ext cx="3048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z="2400" smtClean="0">
                <a:solidFill>
                  <a:srgbClr val="000000"/>
                </a:solidFill>
              </a:rPr>
              <a:t>8</a:t>
            </a:r>
            <a:endParaRPr lang="en-US" smtClean="0">
              <a:solidFill>
                <a:srgbClr val="000000"/>
              </a:solidFill>
            </a:endParaRPr>
          </a:p>
        </p:txBody>
      </p:sp>
      <p:sp>
        <p:nvSpPr>
          <p:cNvPr id="180270" name="Rectangle 46"/>
          <p:cNvSpPr>
            <a:spLocks noChangeArrowheads="1"/>
          </p:cNvSpPr>
          <p:nvPr/>
        </p:nvSpPr>
        <p:spPr bwMode="auto">
          <a:xfrm>
            <a:off x="5802313" y="3979863"/>
            <a:ext cx="3048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z="2400" smtClean="0">
                <a:solidFill>
                  <a:srgbClr val="000000"/>
                </a:solidFill>
              </a:rPr>
              <a:t>5</a:t>
            </a:r>
            <a:endParaRPr lang="en-US" smtClean="0">
              <a:solidFill>
                <a:srgbClr val="000000"/>
              </a:solidFill>
            </a:endParaRPr>
          </a:p>
        </p:txBody>
      </p:sp>
      <p:sp>
        <p:nvSpPr>
          <p:cNvPr id="12297" name="Rectangle 2"/>
          <p:cNvSpPr>
            <a:spLocks noGrp="1" noChangeArrowheads="1"/>
          </p:cNvSpPr>
          <p:nvPr>
            <p:ph type="title"/>
          </p:nvPr>
        </p:nvSpPr>
        <p:spPr>
          <a:xfrm>
            <a:off x="457200" y="457200"/>
            <a:ext cx="8229600" cy="685800"/>
          </a:xfrm>
        </p:spPr>
        <p:txBody>
          <a:bodyPr/>
          <a:lstStyle/>
          <a:p>
            <a:pPr eaLnBrk="1" hangingPunct="1"/>
            <a:r>
              <a:rPr lang="en-US" sz="3600" smtClean="0"/>
              <a:t>Example 4-21: Medical Staff</a:t>
            </a:r>
          </a:p>
        </p:txBody>
      </p:sp>
      <p:sp>
        <p:nvSpPr>
          <p:cNvPr id="12298" name="Rectangle 3"/>
          <p:cNvSpPr>
            <a:spLocks noGrp="1" noChangeArrowheads="1"/>
          </p:cNvSpPr>
          <p:nvPr>
            <p:ph type="body" idx="1"/>
          </p:nvPr>
        </p:nvSpPr>
        <p:spPr>
          <a:xfrm>
            <a:off x="533400" y="1143000"/>
            <a:ext cx="8229600" cy="1828800"/>
          </a:xfrm>
        </p:spPr>
        <p:txBody>
          <a:bodyPr/>
          <a:lstStyle/>
          <a:p>
            <a:pPr marL="0" indent="0" eaLnBrk="1" hangingPunct="1">
              <a:spcBef>
                <a:spcPct val="0"/>
              </a:spcBef>
              <a:buFont typeface="Wingdings" pitchFamily="2" charset="2"/>
              <a:buNone/>
            </a:pPr>
            <a:r>
              <a:rPr lang="en-US" sz="2800" smtClean="0"/>
              <a:t>In a hospital unit there are 8 nurses and 5 physicians; 7 nurses and 3 physicians are females.</a:t>
            </a:r>
          </a:p>
          <a:p>
            <a:pPr marL="0" indent="0" eaLnBrk="1" hangingPunct="1">
              <a:spcBef>
                <a:spcPct val="0"/>
              </a:spcBef>
              <a:buFont typeface="Wingdings" pitchFamily="2" charset="2"/>
              <a:buNone/>
            </a:pPr>
            <a:r>
              <a:rPr lang="en-US" sz="2800" smtClean="0"/>
              <a:t>If a staff person is selected, find the probability that the subject is a nurse or a male.</a:t>
            </a:r>
          </a:p>
        </p:txBody>
      </p:sp>
      <p:graphicFrame>
        <p:nvGraphicFramePr>
          <p:cNvPr id="179202" name="Object 4"/>
          <p:cNvGraphicFramePr>
            <a:graphicFrameLocks noChangeAspect="1"/>
          </p:cNvGraphicFramePr>
          <p:nvPr/>
        </p:nvGraphicFramePr>
        <p:xfrm>
          <a:off x="304800" y="4953000"/>
          <a:ext cx="8420100" cy="579438"/>
        </p:xfrm>
        <a:graphic>
          <a:graphicData uri="http://schemas.openxmlformats.org/presentationml/2006/ole">
            <mc:AlternateContent xmlns:mc="http://schemas.openxmlformats.org/markup-compatibility/2006">
              <mc:Choice xmlns:v="urn:schemas-microsoft-com:vml" Requires="v">
                <p:oleObj spid="_x0000_s40040" name="Equation" r:id="rId4" imgW="3695400" imgH="253800" progId="Equation.DSMT4">
                  <p:embed/>
                </p:oleObj>
              </mc:Choice>
              <mc:Fallback>
                <p:oleObj name="Equation" r:id="rId4" imgW="3695400" imgH="253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4953000"/>
                        <a:ext cx="84201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1" name="Rectangle 18"/>
          <p:cNvSpPr>
            <a:spLocks noChangeArrowheads="1"/>
          </p:cNvSpPr>
          <p:nvPr/>
        </p:nvSpPr>
        <p:spPr bwMode="auto">
          <a:xfrm>
            <a:off x="2495550" y="3890963"/>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mtClean="0">
              <a:solidFill>
                <a:srgbClr val="000000"/>
              </a:solidFill>
            </a:endParaRPr>
          </a:p>
        </p:txBody>
      </p:sp>
      <p:sp>
        <p:nvSpPr>
          <p:cNvPr id="12302" name="Rectangle 21"/>
          <p:cNvSpPr>
            <a:spLocks noChangeArrowheads="1"/>
          </p:cNvSpPr>
          <p:nvPr/>
        </p:nvSpPr>
        <p:spPr bwMode="auto">
          <a:xfrm>
            <a:off x="666750" y="4348163"/>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mtClean="0">
              <a:solidFill>
                <a:srgbClr val="000000"/>
              </a:solidFill>
            </a:endParaRPr>
          </a:p>
        </p:txBody>
      </p:sp>
      <p:sp>
        <p:nvSpPr>
          <p:cNvPr id="12303" name="Rectangle 22"/>
          <p:cNvSpPr>
            <a:spLocks noChangeArrowheads="1"/>
          </p:cNvSpPr>
          <p:nvPr/>
        </p:nvSpPr>
        <p:spPr bwMode="auto">
          <a:xfrm>
            <a:off x="2495550" y="4348163"/>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mtClean="0">
              <a:solidFill>
                <a:srgbClr val="000000"/>
              </a:solidFill>
            </a:endParaRPr>
          </a:p>
        </p:txBody>
      </p:sp>
      <p:sp>
        <p:nvSpPr>
          <p:cNvPr id="12304" name="Rectangle 23"/>
          <p:cNvSpPr>
            <a:spLocks noChangeArrowheads="1"/>
          </p:cNvSpPr>
          <p:nvPr/>
        </p:nvSpPr>
        <p:spPr bwMode="auto">
          <a:xfrm>
            <a:off x="3943350" y="4348163"/>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mtClean="0">
              <a:solidFill>
                <a:srgbClr val="000000"/>
              </a:solidFill>
            </a:endParaRPr>
          </a:p>
        </p:txBody>
      </p:sp>
      <p:sp>
        <p:nvSpPr>
          <p:cNvPr id="12305" name="Rectangle 25"/>
          <p:cNvSpPr>
            <a:spLocks noChangeArrowheads="1"/>
          </p:cNvSpPr>
          <p:nvPr/>
        </p:nvSpPr>
        <p:spPr bwMode="auto">
          <a:xfrm>
            <a:off x="2495550" y="2971800"/>
            <a:ext cx="9525" cy="1847850"/>
          </a:xfrm>
          <a:prstGeom prst="rect">
            <a:avLst/>
          </a:prstGeom>
          <a:noFill/>
          <a:ln w="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12306" name="Rectangle 26"/>
          <p:cNvSpPr>
            <a:spLocks noChangeArrowheads="1"/>
          </p:cNvSpPr>
          <p:nvPr/>
        </p:nvSpPr>
        <p:spPr bwMode="auto">
          <a:xfrm>
            <a:off x="3943350" y="2971800"/>
            <a:ext cx="9525" cy="1847850"/>
          </a:xfrm>
          <a:prstGeom prst="rect">
            <a:avLst/>
          </a:prstGeom>
          <a:noFill/>
          <a:ln w="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12307" name="Rectangle 27"/>
          <p:cNvSpPr>
            <a:spLocks noChangeArrowheads="1"/>
          </p:cNvSpPr>
          <p:nvPr/>
        </p:nvSpPr>
        <p:spPr bwMode="auto">
          <a:xfrm>
            <a:off x="5162550" y="2971800"/>
            <a:ext cx="9525" cy="1847850"/>
          </a:xfrm>
          <a:prstGeom prst="rect">
            <a:avLst/>
          </a:prstGeom>
          <a:noFill/>
          <a:ln w="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12308" name="Rectangle 31"/>
          <p:cNvSpPr>
            <a:spLocks noChangeArrowheads="1"/>
          </p:cNvSpPr>
          <p:nvPr/>
        </p:nvSpPr>
        <p:spPr bwMode="auto">
          <a:xfrm>
            <a:off x="666750" y="2971800"/>
            <a:ext cx="9525" cy="1847850"/>
          </a:xfrm>
          <a:prstGeom prst="rect">
            <a:avLst/>
          </a:prstGeom>
          <a:noFill/>
          <a:ln w="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12309" name="Rectangle 32"/>
          <p:cNvSpPr>
            <a:spLocks noChangeArrowheads="1"/>
          </p:cNvSpPr>
          <p:nvPr/>
        </p:nvSpPr>
        <p:spPr bwMode="auto">
          <a:xfrm>
            <a:off x="6457950" y="2971800"/>
            <a:ext cx="9525" cy="1847850"/>
          </a:xfrm>
          <a:prstGeom prst="rect">
            <a:avLst/>
          </a:prstGeom>
          <a:noFill/>
          <a:ln w="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12310" name="Rectangle 34"/>
          <p:cNvSpPr>
            <a:spLocks noChangeArrowheads="1"/>
          </p:cNvSpPr>
          <p:nvPr/>
        </p:nvSpPr>
        <p:spPr bwMode="auto">
          <a:xfrm>
            <a:off x="661988" y="4805363"/>
            <a:ext cx="5810250" cy="9525"/>
          </a:xfrm>
          <a:prstGeom prst="rect">
            <a:avLst/>
          </a:prstGeom>
          <a:noFill/>
          <a:ln w="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180264" name="Rectangle 40"/>
          <p:cNvSpPr>
            <a:spLocks noChangeArrowheads="1"/>
          </p:cNvSpPr>
          <p:nvPr/>
        </p:nvSpPr>
        <p:spPr bwMode="auto">
          <a:xfrm>
            <a:off x="3221038" y="3503613"/>
            <a:ext cx="3048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z="2400" smtClean="0">
                <a:solidFill>
                  <a:srgbClr val="000000"/>
                </a:solidFill>
              </a:rPr>
              <a:t>7</a:t>
            </a:r>
            <a:endParaRPr lang="en-US" smtClean="0">
              <a:solidFill>
                <a:srgbClr val="000000"/>
              </a:solidFill>
            </a:endParaRPr>
          </a:p>
        </p:txBody>
      </p:sp>
      <p:sp>
        <p:nvSpPr>
          <p:cNvPr id="180265" name="Rectangle 41"/>
          <p:cNvSpPr>
            <a:spLocks noChangeArrowheads="1"/>
          </p:cNvSpPr>
          <p:nvPr/>
        </p:nvSpPr>
        <p:spPr bwMode="auto">
          <a:xfrm>
            <a:off x="4468813" y="3503613"/>
            <a:ext cx="3048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z="2400" smtClean="0">
                <a:solidFill>
                  <a:srgbClr val="000000"/>
                </a:solidFill>
              </a:rPr>
              <a:t>1</a:t>
            </a:r>
            <a:endParaRPr lang="en-US" smtClean="0">
              <a:solidFill>
                <a:srgbClr val="000000"/>
              </a:solidFill>
            </a:endParaRPr>
          </a:p>
        </p:txBody>
      </p:sp>
      <p:sp>
        <p:nvSpPr>
          <p:cNvPr id="180268" name="Rectangle 44"/>
          <p:cNvSpPr>
            <a:spLocks noChangeArrowheads="1"/>
          </p:cNvSpPr>
          <p:nvPr/>
        </p:nvSpPr>
        <p:spPr bwMode="auto">
          <a:xfrm>
            <a:off x="3221038" y="3960813"/>
            <a:ext cx="3048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z="2400" smtClean="0">
                <a:solidFill>
                  <a:srgbClr val="000000"/>
                </a:solidFill>
              </a:rPr>
              <a:t>3</a:t>
            </a:r>
            <a:endParaRPr lang="en-US" smtClean="0">
              <a:solidFill>
                <a:srgbClr val="000000"/>
              </a:solidFill>
            </a:endParaRPr>
          </a:p>
        </p:txBody>
      </p:sp>
      <p:sp>
        <p:nvSpPr>
          <p:cNvPr id="180269" name="Rectangle 45"/>
          <p:cNvSpPr>
            <a:spLocks noChangeArrowheads="1"/>
          </p:cNvSpPr>
          <p:nvPr/>
        </p:nvSpPr>
        <p:spPr bwMode="auto">
          <a:xfrm>
            <a:off x="4468813" y="3960813"/>
            <a:ext cx="3048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z="2400" smtClean="0">
                <a:solidFill>
                  <a:srgbClr val="000000"/>
                </a:solidFill>
              </a:rPr>
              <a:t>2</a:t>
            </a:r>
            <a:endParaRPr lang="en-US" smtClean="0">
              <a:solidFill>
                <a:srgbClr val="000000"/>
              </a:solidFill>
            </a:endParaRPr>
          </a:p>
        </p:txBody>
      </p:sp>
      <p:grpSp>
        <p:nvGrpSpPr>
          <p:cNvPr id="3" name="Group 103"/>
          <p:cNvGrpSpPr>
            <a:grpSpLocks/>
          </p:cNvGrpSpPr>
          <p:nvPr/>
        </p:nvGrpSpPr>
        <p:grpSpPr bwMode="auto">
          <a:xfrm>
            <a:off x="1792288" y="4425950"/>
            <a:ext cx="4200525" cy="422275"/>
            <a:chOff x="1792288" y="4606640"/>
            <a:chExt cx="4199802" cy="422560"/>
          </a:xfrm>
        </p:grpSpPr>
        <p:grpSp>
          <p:nvGrpSpPr>
            <p:cNvPr id="4" name="Group 14"/>
            <p:cNvGrpSpPr/>
            <p:nvPr/>
          </p:nvGrpSpPr>
          <p:grpSpPr>
            <a:xfrm>
              <a:off x="3007820" y="4606640"/>
              <a:ext cx="2984270" cy="20780"/>
              <a:chOff x="3034145" y="4523510"/>
              <a:chExt cx="2984270" cy="20780"/>
            </a:xfrm>
            <a:noFill/>
          </p:grpSpPr>
          <p:cxnSp>
            <p:nvCxnSpPr>
              <p:cNvPr id="12" name="Straight Connector 11"/>
              <p:cNvCxnSpPr/>
              <p:nvPr/>
            </p:nvCxnSpPr>
            <p:spPr bwMode="auto">
              <a:xfrm>
                <a:off x="4422370" y="4542702"/>
                <a:ext cx="274320" cy="1588"/>
              </a:xfrm>
              <a:prstGeom prst="line">
                <a:avLst/>
              </a:prstGeom>
              <a:grpFill/>
              <a:ln w="9525"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a:off x="5652655" y="4523510"/>
                <a:ext cx="365760" cy="1588"/>
              </a:xfrm>
              <a:prstGeom prst="line">
                <a:avLst/>
              </a:prstGeom>
              <a:grpFill/>
              <a:ln w="9525"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a:off x="3034145" y="4523510"/>
                <a:ext cx="365760" cy="1588"/>
              </a:xfrm>
              <a:prstGeom prst="line">
                <a:avLst/>
              </a:prstGeom>
              <a:grpFill/>
              <a:ln w="9525" cap="flat" cmpd="sng" algn="ctr">
                <a:solidFill>
                  <a:schemeClr val="tx1"/>
                </a:solidFill>
                <a:prstDash val="solid"/>
                <a:round/>
                <a:headEnd type="none" w="med" len="med"/>
                <a:tailEnd type="none" w="med" len="med"/>
              </a:ln>
              <a:effectLst/>
            </p:spPr>
          </p:cxnSp>
        </p:grpSp>
        <p:sp>
          <p:nvSpPr>
            <p:cNvPr id="12321" name="Rectangle 47"/>
            <p:cNvSpPr>
              <a:spLocks noChangeArrowheads="1"/>
            </p:cNvSpPr>
            <p:nvPr/>
          </p:nvSpPr>
          <p:spPr bwMode="auto">
            <a:xfrm>
              <a:off x="1792288" y="4638675"/>
              <a:ext cx="8096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z="2400" smtClean="0">
                  <a:solidFill>
                    <a:srgbClr val="000000"/>
                  </a:solidFill>
                </a:rPr>
                <a:t>Total</a:t>
              </a:r>
              <a:endParaRPr lang="en-US" smtClean="0">
                <a:solidFill>
                  <a:srgbClr val="000000"/>
                </a:solidFill>
              </a:endParaRPr>
            </a:p>
          </p:txBody>
        </p:sp>
      </p:grpSp>
      <p:grpSp>
        <p:nvGrpSpPr>
          <p:cNvPr id="5" name="Group 104"/>
          <p:cNvGrpSpPr>
            <a:grpSpLocks/>
          </p:cNvGrpSpPr>
          <p:nvPr/>
        </p:nvGrpSpPr>
        <p:grpSpPr bwMode="auto">
          <a:xfrm>
            <a:off x="3049588" y="4457700"/>
            <a:ext cx="3067050" cy="390525"/>
            <a:chOff x="3049588" y="4598988"/>
            <a:chExt cx="3067050" cy="390525"/>
          </a:xfrm>
        </p:grpSpPr>
        <p:sp>
          <p:nvSpPr>
            <p:cNvPr id="12317" name="Rectangle 48"/>
            <p:cNvSpPr>
              <a:spLocks noChangeArrowheads="1"/>
            </p:cNvSpPr>
            <p:nvPr/>
          </p:nvSpPr>
          <p:spPr bwMode="auto">
            <a:xfrm>
              <a:off x="3049588" y="4598988"/>
              <a:ext cx="47625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z="2400" smtClean="0">
                  <a:solidFill>
                    <a:srgbClr val="000000"/>
                  </a:solidFill>
                </a:rPr>
                <a:t>10</a:t>
              </a:r>
              <a:endParaRPr lang="en-US" smtClean="0">
                <a:solidFill>
                  <a:srgbClr val="000000"/>
                </a:solidFill>
              </a:endParaRPr>
            </a:p>
          </p:txBody>
        </p:sp>
        <p:sp>
          <p:nvSpPr>
            <p:cNvPr id="12318" name="Rectangle 49"/>
            <p:cNvSpPr>
              <a:spLocks noChangeArrowheads="1"/>
            </p:cNvSpPr>
            <p:nvPr/>
          </p:nvSpPr>
          <p:spPr bwMode="auto">
            <a:xfrm>
              <a:off x="4468813" y="4598988"/>
              <a:ext cx="3048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z="2400" smtClean="0">
                  <a:solidFill>
                    <a:srgbClr val="000000"/>
                  </a:solidFill>
                </a:rPr>
                <a:t>3</a:t>
              </a:r>
              <a:endParaRPr lang="en-US" smtClean="0">
                <a:solidFill>
                  <a:srgbClr val="000000"/>
                </a:solidFill>
              </a:endParaRPr>
            </a:p>
          </p:txBody>
        </p:sp>
        <p:sp>
          <p:nvSpPr>
            <p:cNvPr id="12319" name="Rectangle 50"/>
            <p:cNvSpPr>
              <a:spLocks noChangeArrowheads="1"/>
            </p:cNvSpPr>
            <p:nvPr/>
          </p:nvSpPr>
          <p:spPr bwMode="auto">
            <a:xfrm>
              <a:off x="5640388" y="4598988"/>
              <a:ext cx="47625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z="2400" smtClean="0">
                  <a:solidFill>
                    <a:srgbClr val="000000"/>
                  </a:solidFill>
                </a:rPr>
                <a:t>13</a:t>
              </a:r>
              <a:endParaRPr lang="en-US" smtClean="0">
                <a:solidFill>
                  <a:srgbClr val="000000"/>
                </a:solidFill>
              </a:endParaRPr>
            </a:p>
          </p:txBody>
        </p:sp>
      </p:grpSp>
      <p:graphicFrame>
        <p:nvGraphicFramePr>
          <p:cNvPr id="180275" name="Object 51"/>
          <p:cNvGraphicFramePr>
            <a:graphicFrameLocks noChangeAspect="1"/>
          </p:cNvGraphicFramePr>
          <p:nvPr/>
        </p:nvGraphicFramePr>
        <p:xfrm>
          <a:off x="2917825" y="5334000"/>
          <a:ext cx="2924175" cy="1071563"/>
        </p:xfrm>
        <a:graphic>
          <a:graphicData uri="http://schemas.openxmlformats.org/presentationml/2006/ole">
            <mc:AlternateContent xmlns:mc="http://schemas.openxmlformats.org/markup-compatibility/2006">
              <mc:Choice xmlns:v="urn:schemas-microsoft-com:vml" Requires="v">
                <p:oleObj spid="_x0000_s40041" name="Equation" r:id="rId6" imgW="1282680" imgH="469800" progId="Equation.DSMT4">
                  <p:embed/>
                </p:oleObj>
              </mc:Choice>
              <mc:Fallback>
                <p:oleObj name="Equation" r:id="rId6" imgW="1282680" imgH="469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7825" y="5334000"/>
                        <a:ext cx="2924175" cy="1071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49</a:t>
            </a:fld>
            <a:endParaRPr lang="en-US" dirty="0" smtClean="0">
              <a:solidFill>
                <a:srgbClr val="000000"/>
              </a:solidFill>
              <a:latin typeface="Arial Black" pitchFamily="34" charset="0"/>
            </a:endParaRPr>
          </a:p>
        </p:txBody>
      </p:sp>
      <p:sp>
        <p:nvSpPr>
          <p:cNvPr id="58"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42053752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02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026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02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026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026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026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7920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80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66" grpId="0"/>
      <p:bldP spid="180270" grpId="0"/>
      <p:bldP spid="180264" grpId="0"/>
      <p:bldP spid="180265" grpId="0"/>
      <p:bldP spid="180268" grpId="0"/>
      <p:bldP spid="18026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304800"/>
            <a:ext cx="8229600" cy="990600"/>
          </a:xfrm>
        </p:spPr>
        <p:txBody>
          <a:bodyPr/>
          <a:lstStyle/>
          <a:p>
            <a:pPr eaLnBrk="1" hangingPunct="1"/>
            <a:r>
              <a:rPr lang="en-US" smtClean="0"/>
              <a:t>Probability</a:t>
            </a:r>
          </a:p>
        </p:txBody>
      </p:sp>
      <p:sp>
        <p:nvSpPr>
          <p:cNvPr id="58371" name="Rectangle 3"/>
          <p:cNvSpPr>
            <a:spLocks noGrp="1" noChangeArrowheads="1"/>
          </p:cNvSpPr>
          <p:nvPr>
            <p:ph type="body" idx="1"/>
          </p:nvPr>
        </p:nvSpPr>
        <p:spPr>
          <a:xfrm>
            <a:off x="457200" y="1524000"/>
            <a:ext cx="8077200" cy="4572000"/>
          </a:xfrm>
        </p:spPr>
        <p:txBody>
          <a:bodyPr/>
          <a:lstStyle/>
          <a:p>
            <a:pPr marL="0" indent="0" eaLnBrk="1" hangingPunct="1">
              <a:spcBef>
                <a:spcPct val="100000"/>
              </a:spcBef>
              <a:defRPr/>
            </a:pPr>
            <a:r>
              <a:rPr lang="en-US" sz="3600" b="1" dirty="0" smtClean="0">
                <a:solidFill>
                  <a:srgbClr val="000099"/>
                </a:solidFill>
                <a:effectLst>
                  <a:outerShdw blurRad="38100" dist="38100" dir="2700000" algn="tl">
                    <a:srgbClr val="C0C0C0"/>
                  </a:outerShdw>
                </a:effectLst>
              </a:rPr>
              <a:t>Probability </a:t>
            </a:r>
            <a:r>
              <a:rPr lang="en-US" sz="3600" dirty="0" smtClean="0"/>
              <a:t>can be defined as the chance of an event occurring. It can be used to quantify what the “odds” are that a specific event will occur.  Some examples of how probability is used everyday would be weather forecasting, “75% chance of snow” or for setting insurance rates.</a:t>
            </a:r>
          </a:p>
        </p:txBody>
      </p:sp>
      <p:sp>
        <p:nvSpPr>
          <p:cNvPr id="8"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5</a:t>
            </a:fld>
            <a:endParaRPr lang="en-US" dirty="0" smtClean="0">
              <a:solidFill>
                <a:srgbClr val="000000"/>
              </a:solidFill>
              <a:latin typeface="Arial Black" pitchFamily="34" charset="0"/>
            </a:endParaRPr>
          </a:p>
        </p:txBody>
      </p:sp>
      <p:sp>
        <p:nvSpPr>
          <p:cNvPr id="9"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27144234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457200" y="228600"/>
            <a:ext cx="8229600" cy="1871344"/>
          </a:xfrm>
        </p:spPr>
        <p:txBody>
          <a:bodyPr/>
          <a:lstStyle/>
          <a:p>
            <a:pPr eaLnBrk="1" hangingPunct="1"/>
            <a:r>
              <a:rPr lang="en-US" sz="4000" dirty="0"/>
              <a:t>Chapter </a:t>
            </a:r>
            <a:r>
              <a:rPr lang="en-US" sz="4000" dirty="0" smtClean="0"/>
              <a:t>4.3</a:t>
            </a:r>
            <a:r>
              <a:rPr lang="en-US" sz="4000" dirty="0"/>
              <a:t/>
            </a:r>
            <a:br>
              <a:rPr lang="en-US" sz="4000" dirty="0"/>
            </a:br>
            <a:r>
              <a:rPr lang="en-US" sz="4000" dirty="0"/>
              <a:t>The Multiplication Rules and Conditional Probability</a:t>
            </a:r>
            <a:endParaRPr lang="en-US" dirty="0" smtClean="0"/>
          </a:p>
        </p:txBody>
      </p:sp>
      <p:sp>
        <p:nvSpPr>
          <p:cNvPr id="71686" name="Rectangle 6"/>
          <p:cNvSpPr>
            <a:spLocks noChangeArrowheads="1"/>
          </p:cNvSpPr>
          <p:nvPr/>
        </p:nvSpPr>
        <p:spPr bwMode="auto">
          <a:xfrm>
            <a:off x="571500" y="2099944"/>
            <a:ext cx="8001000" cy="1554163"/>
          </a:xfrm>
          <a:prstGeom prst="rect">
            <a:avLst/>
          </a:prstGeom>
          <a:noFill/>
          <a:ln w="9525">
            <a:noFill/>
            <a:miter lim="800000"/>
            <a:headEnd/>
            <a:tailEnd/>
          </a:ln>
          <a:effectLst/>
        </p:spPr>
        <p:txBody>
          <a:bodyPr>
            <a:spAutoFit/>
          </a:bodyPr>
          <a:lstStyle/>
          <a:p>
            <a:pPr fontAlgn="base">
              <a:spcBef>
                <a:spcPct val="50000"/>
              </a:spcBef>
              <a:spcAft>
                <a:spcPct val="0"/>
              </a:spcAft>
              <a:buClr>
                <a:srgbClr val="00007D"/>
              </a:buClr>
              <a:buSzPct val="75000"/>
              <a:buFont typeface="Wingdings" pitchFamily="2" charset="2"/>
              <a:buChar char="n"/>
              <a:defRPr/>
            </a:pPr>
            <a:r>
              <a:rPr lang="en-US" sz="3200" dirty="0">
                <a:solidFill>
                  <a:srgbClr val="000000"/>
                </a:solidFill>
              </a:rPr>
              <a:t>Two events </a:t>
            </a:r>
            <a:r>
              <a:rPr lang="en-US" sz="3200" i="1" dirty="0">
                <a:solidFill>
                  <a:srgbClr val="000000"/>
                </a:solidFill>
              </a:rPr>
              <a:t>A</a:t>
            </a:r>
            <a:r>
              <a:rPr lang="en-US" sz="3200" dirty="0">
                <a:solidFill>
                  <a:srgbClr val="000000"/>
                </a:solidFill>
              </a:rPr>
              <a:t> and </a:t>
            </a:r>
            <a:r>
              <a:rPr lang="en-US" sz="3200" i="1" dirty="0">
                <a:solidFill>
                  <a:srgbClr val="000000"/>
                </a:solidFill>
              </a:rPr>
              <a:t>B</a:t>
            </a:r>
            <a:r>
              <a:rPr lang="en-US" sz="3200" dirty="0">
                <a:solidFill>
                  <a:srgbClr val="000000"/>
                </a:solidFill>
              </a:rPr>
              <a:t> are </a:t>
            </a:r>
            <a:r>
              <a:rPr lang="en-US" sz="3200" b="1" dirty="0">
                <a:solidFill>
                  <a:srgbClr val="000099"/>
                </a:solidFill>
                <a:effectLst>
                  <a:outerShdw blurRad="38100" dist="38100" dir="2700000" algn="tl">
                    <a:srgbClr val="C0C0C0"/>
                  </a:outerShdw>
                </a:effectLst>
              </a:rPr>
              <a:t>independent events</a:t>
            </a:r>
            <a:r>
              <a:rPr lang="en-US" sz="3200" dirty="0">
                <a:solidFill>
                  <a:srgbClr val="000000"/>
                </a:solidFill>
              </a:rPr>
              <a:t> if the fact that </a:t>
            </a:r>
            <a:r>
              <a:rPr lang="en-US" sz="3200" i="1" dirty="0">
                <a:solidFill>
                  <a:srgbClr val="000000"/>
                </a:solidFill>
              </a:rPr>
              <a:t>A</a:t>
            </a:r>
            <a:r>
              <a:rPr lang="en-US" sz="3200" dirty="0">
                <a:solidFill>
                  <a:srgbClr val="000000"/>
                </a:solidFill>
              </a:rPr>
              <a:t> occurs does not affect the probability of </a:t>
            </a:r>
            <a:r>
              <a:rPr lang="en-US" sz="3200" i="1" dirty="0">
                <a:solidFill>
                  <a:srgbClr val="000000"/>
                </a:solidFill>
              </a:rPr>
              <a:t>B</a:t>
            </a:r>
            <a:r>
              <a:rPr lang="en-US" sz="3200" dirty="0">
                <a:solidFill>
                  <a:srgbClr val="000000"/>
                </a:solidFill>
              </a:rPr>
              <a:t> occurring.</a:t>
            </a:r>
          </a:p>
        </p:txBody>
      </p:sp>
      <p:graphicFrame>
        <p:nvGraphicFramePr>
          <p:cNvPr id="13314" name="Object 7"/>
          <p:cNvGraphicFramePr>
            <a:graphicFrameLocks noGrp="1" noChangeAspect="1"/>
          </p:cNvGraphicFramePr>
          <p:nvPr>
            <p:ph idx="1"/>
          </p:nvPr>
        </p:nvGraphicFramePr>
        <p:xfrm>
          <a:off x="1017588" y="3733800"/>
          <a:ext cx="6884987" cy="2128838"/>
        </p:xfrm>
        <a:graphic>
          <a:graphicData uri="http://schemas.openxmlformats.org/presentationml/2006/ole">
            <mc:AlternateContent xmlns:mc="http://schemas.openxmlformats.org/markup-compatibility/2006">
              <mc:Choice xmlns:v="urn:schemas-microsoft-com:vml" Requires="v">
                <p:oleObj spid="_x0000_s41014" name="Equation" r:id="rId4" imgW="2628720" imgH="812520" progId="Equation.DSMT4">
                  <p:embed/>
                </p:oleObj>
              </mc:Choice>
              <mc:Fallback>
                <p:oleObj name="Equation" r:id="rId4" imgW="2628720" imgH="81252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7588" y="3733800"/>
                        <a:ext cx="6884987" cy="212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50</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18258662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457200" y="457200"/>
            <a:ext cx="8229600" cy="1905000"/>
          </a:xfrm>
        </p:spPr>
        <p:txBody>
          <a:bodyPr/>
          <a:lstStyle/>
          <a:p>
            <a:pPr eaLnBrk="1" hangingPunct="1"/>
            <a:r>
              <a:rPr lang="en-US" smtClean="0"/>
              <a:t>Chapter 4</a:t>
            </a:r>
            <a:br>
              <a:rPr lang="en-US" smtClean="0"/>
            </a:br>
            <a:r>
              <a:rPr lang="en-US" smtClean="0"/>
              <a:t>Probability and Counting Rules</a:t>
            </a:r>
          </a:p>
        </p:txBody>
      </p:sp>
      <p:sp>
        <p:nvSpPr>
          <p:cNvPr id="68611" name="Content Placeholder 2"/>
          <p:cNvSpPr>
            <a:spLocks noGrp="1"/>
          </p:cNvSpPr>
          <p:nvPr>
            <p:ph idx="1"/>
          </p:nvPr>
        </p:nvSpPr>
        <p:spPr>
          <a:xfrm>
            <a:off x="457200" y="3352800"/>
            <a:ext cx="8229600" cy="2514600"/>
          </a:xfrm>
        </p:spPr>
        <p:txBody>
          <a:bodyPr/>
          <a:lstStyle/>
          <a:p>
            <a:pPr eaLnBrk="1" hangingPunct="1">
              <a:buFont typeface="Wingdings" pitchFamily="2" charset="2"/>
              <a:buNone/>
            </a:pPr>
            <a:r>
              <a:rPr lang="en-US" sz="4400" u="sng" dirty="0" smtClean="0"/>
              <a:t>Section 4-3</a:t>
            </a:r>
          </a:p>
          <a:p>
            <a:pPr eaLnBrk="1" hangingPunct="1">
              <a:buFont typeface="Wingdings" pitchFamily="2" charset="2"/>
              <a:buNone/>
            </a:pPr>
            <a:r>
              <a:rPr lang="en-US" sz="3600" dirty="0" smtClean="0"/>
              <a:t>Example 4-23</a:t>
            </a:r>
          </a:p>
          <a:p>
            <a:pPr eaLnBrk="1" hangingPunct="1">
              <a:buFont typeface="Wingdings" pitchFamily="2" charset="2"/>
              <a:buNone/>
            </a:pPr>
            <a:r>
              <a:rPr lang="en-US" sz="3600" dirty="0" smtClean="0"/>
              <a:t>Page #213</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51</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17859520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457200" y="457200"/>
            <a:ext cx="8229600" cy="685800"/>
          </a:xfrm>
        </p:spPr>
        <p:txBody>
          <a:bodyPr/>
          <a:lstStyle/>
          <a:p>
            <a:pPr eaLnBrk="1" hangingPunct="1"/>
            <a:r>
              <a:rPr lang="en-US" sz="3600" smtClean="0"/>
              <a:t>Example 4-23: Tossing a Coin</a:t>
            </a:r>
          </a:p>
        </p:txBody>
      </p:sp>
      <p:sp>
        <p:nvSpPr>
          <p:cNvPr id="11267" name="Rectangle 3"/>
          <p:cNvSpPr>
            <a:spLocks noGrp="1" noChangeArrowheads="1"/>
          </p:cNvSpPr>
          <p:nvPr>
            <p:ph type="body" idx="1"/>
          </p:nvPr>
        </p:nvSpPr>
        <p:spPr>
          <a:xfrm>
            <a:off x="533400" y="1143000"/>
            <a:ext cx="8229600" cy="5181600"/>
          </a:xfrm>
        </p:spPr>
        <p:txBody>
          <a:bodyPr/>
          <a:lstStyle/>
          <a:p>
            <a:pPr marL="0" indent="0" eaLnBrk="1" hangingPunct="1">
              <a:buFont typeface="Wingdings" pitchFamily="2" charset="2"/>
              <a:buNone/>
              <a:defRPr/>
            </a:pPr>
            <a:r>
              <a:rPr lang="en-US" sz="2800" dirty="0" smtClean="0"/>
              <a:t>A coin is flipped and a die is rolled. Find the probability of getting a head on the coin and a 4 on the die.</a:t>
            </a:r>
          </a:p>
          <a:p>
            <a:pPr marL="0" indent="0" eaLnBrk="1" hangingPunct="1">
              <a:buFont typeface="Wingdings" pitchFamily="2" charset="2"/>
              <a:buNone/>
              <a:defRPr/>
            </a:pPr>
            <a:endParaRPr lang="en-US" sz="2800" dirty="0" smtClean="0"/>
          </a:p>
          <a:p>
            <a:pPr marL="0" indent="0" eaLnBrk="1" hangingPunct="1">
              <a:buFont typeface="Wingdings" pitchFamily="2" charset="2"/>
              <a:buNone/>
              <a:defRPr/>
            </a:pPr>
            <a:endParaRPr lang="en-US" sz="2800" dirty="0" smtClean="0"/>
          </a:p>
          <a:p>
            <a:pPr marL="0" indent="0" eaLnBrk="1" hangingPunct="1">
              <a:buFont typeface="Wingdings" pitchFamily="2" charset="2"/>
              <a:buNone/>
              <a:defRPr/>
            </a:pPr>
            <a:endParaRPr lang="en-US" sz="2800" dirty="0" smtClean="0"/>
          </a:p>
          <a:p>
            <a:pPr marL="0" indent="0" eaLnBrk="1" hangingPunct="1">
              <a:buFont typeface="Wingdings" pitchFamily="2" charset="2"/>
              <a:buNone/>
              <a:defRPr/>
            </a:pPr>
            <a:endParaRPr lang="en-US" sz="2800" dirty="0" smtClean="0"/>
          </a:p>
          <a:p>
            <a:pPr marL="0" indent="0" eaLnBrk="1" hangingPunct="1">
              <a:buFont typeface="Wingdings" pitchFamily="2" charset="2"/>
              <a:buNone/>
              <a:defRPr/>
            </a:pPr>
            <a:endParaRPr lang="en-US" sz="1600" dirty="0" smtClean="0"/>
          </a:p>
          <a:p>
            <a:pPr marL="0" indent="0" eaLnBrk="1" hangingPunct="1">
              <a:buFont typeface="Wingdings" pitchFamily="2" charset="2"/>
              <a:buNone/>
              <a:defRPr/>
            </a:pPr>
            <a:r>
              <a:rPr lang="en-US" sz="2800" dirty="0" smtClean="0"/>
              <a:t>This problem could be solved using sample space.</a:t>
            </a:r>
          </a:p>
          <a:p>
            <a:pPr marL="0" indent="0" eaLnBrk="1" hangingPunct="1">
              <a:buFont typeface="Wingdings" pitchFamily="2" charset="2"/>
              <a:buNone/>
              <a:defRPr/>
            </a:pPr>
            <a:r>
              <a:rPr lang="en-US" sz="2800" dirty="0" smtClean="0"/>
              <a:t>H1, H2, H3, </a:t>
            </a:r>
            <a:r>
              <a:rPr lang="en-US" sz="2800" dirty="0" smtClean="0">
                <a:solidFill>
                  <a:schemeClr val="bg2">
                    <a:lumMod val="60000"/>
                    <a:lumOff val="40000"/>
                  </a:schemeClr>
                </a:solidFill>
              </a:rPr>
              <a:t>H4</a:t>
            </a:r>
            <a:r>
              <a:rPr lang="en-US" sz="2800" dirty="0" smtClean="0"/>
              <a:t>, H5, H6, T1, T2, T3, T4, T5, T6</a:t>
            </a:r>
          </a:p>
          <a:p>
            <a:pPr marL="0" indent="0" eaLnBrk="1" hangingPunct="1">
              <a:buFont typeface="Wingdings" pitchFamily="2" charset="2"/>
              <a:buNone/>
              <a:defRPr/>
            </a:pPr>
            <a:endParaRPr lang="en-US" sz="2800" dirty="0" smtClean="0"/>
          </a:p>
        </p:txBody>
      </p:sp>
      <p:graphicFrame>
        <p:nvGraphicFramePr>
          <p:cNvPr id="179202" name="Object 4"/>
          <p:cNvGraphicFramePr>
            <a:graphicFrameLocks noChangeAspect="1"/>
          </p:cNvGraphicFramePr>
          <p:nvPr/>
        </p:nvGraphicFramePr>
        <p:xfrm>
          <a:off x="1905000" y="2663825"/>
          <a:ext cx="4745038" cy="1042988"/>
        </p:xfrm>
        <a:graphic>
          <a:graphicData uri="http://schemas.openxmlformats.org/presentationml/2006/ole">
            <mc:AlternateContent xmlns:mc="http://schemas.openxmlformats.org/markup-compatibility/2006">
              <mc:Choice xmlns:v="urn:schemas-microsoft-com:vml" Requires="v">
                <p:oleObj spid="_x0000_s42088" name="Equation" r:id="rId4" imgW="2082600" imgH="457200" progId="Equation.DSMT4">
                  <p:embed/>
                </p:oleObj>
              </mc:Choice>
              <mc:Fallback>
                <p:oleObj name="Equation" r:id="rId4" imgW="2082600" imgH="457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663825"/>
                        <a:ext cx="4745038" cy="1042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0275" name="Object 51"/>
          <p:cNvGraphicFramePr>
            <a:graphicFrameLocks noChangeAspect="1"/>
          </p:cNvGraphicFramePr>
          <p:nvPr/>
        </p:nvGraphicFramePr>
        <p:xfrm>
          <a:off x="4090988" y="3529013"/>
          <a:ext cx="1852612" cy="1042987"/>
        </p:xfrm>
        <a:graphic>
          <a:graphicData uri="http://schemas.openxmlformats.org/presentationml/2006/ole">
            <mc:AlternateContent xmlns:mc="http://schemas.openxmlformats.org/markup-compatibility/2006">
              <mc:Choice xmlns:v="urn:schemas-microsoft-com:vml" Requires="v">
                <p:oleObj spid="_x0000_s42089" name="Equation" r:id="rId6" imgW="812520" imgH="457200" progId="Equation.DSMT4">
                  <p:embed/>
                </p:oleObj>
              </mc:Choice>
              <mc:Fallback>
                <p:oleObj name="Equation" r:id="rId6" imgW="812520" imgH="457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90988" y="3529013"/>
                        <a:ext cx="1852612" cy="1042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52</a:t>
            </a:fld>
            <a:endParaRPr lang="en-US" dirty="0" smtClean="0">
              <a:solidFill>
                <a:srgbClr val="000000"/>
              </a:solidFill>
              <a:latin typeface="Arial Black" pitchFamily="34" charset="0"/>
            </a:endParaRPr>
          </a:p>
        </p:txBody>
      </p:sp>
      <p:sp>
        <p:nvSpPr>
          <p:cNvPr id="9"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6674956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92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027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2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457200" y="457200"/>
            <a:ext cx="8229600" cy="1905000"/>
          </a:xfrm>
        </p:spPr>
        <p:txBody>
          <a:bodyPr/>
          <a:lstStyle/>
          <a:p>
            <a:pPr eaLnBrk="1" hangingPunct="1"/>
            <a:r>
              <a:rPr lang="en-US" dirty="0" smtClean="0"/>
              <a:t>Chapter 4</a:t>
            </a:r>
            <a:br>
              <a:rPr lang="en-US" dirty="0" smtClean="0"/>
            </a:br>
            <a:r>
              <a:rPr lang="en-US" dirty="0" smtClean="0"/>
              <a:t>Probability and Counting Rules</a:t>
            </a:r>
          </a:p>
        </p:txBody>
      </p:sp>
      <p:sp>
        <p:nvSpPr>
          <p:cNvPr id="69635" name="Content Placeholder 2"/>
          <p:cNvSpPr>
            <a:spLocks noGrp="1"/>
          </p:cNvSpPr>
          <p:nvPr>
            <p:ph idx="1"/>
          </p:nvPr>
        </p:nvSpPr>
        <p:spPr>
          <a:xfrm>
            <a:off x="457200" y="3352800"/>
            <a:ext cx="8229600" cy="2514600"/>
          </a:xfrm>
        </p:spPr>
        <p:txBody>
          <a:bodyPr/>
          <a:lstStyle/>
          <a:p>
            <a:pPr eaLnBrk="1" hangingPunct="1">
              <a:buFont typeface="Wingdings" pitchFamily="2" charset="2"/>
              <a:buNone/>
            </a:pPr>
            <a:r>
              <a:rPr lang="en-US" sz="4400" u="sng" dirty="0" smtClean="0"/>
              <a:t>Section 4-3</a:t>
            </a:r>
          </a:p>
          <a:p>
            <a:pPr eaLnBrk="1" hangingPunct="1">
              <a:buFont typeface="Wingdings" pitchFamily="2" charset="2"/>
              <a:buNone/>
            </a:pPr>
            <a:r>
              <a:rPr lang="en-US" sz="3600" dirty="0" smtClean="0"/>
              <a:t>Example 4-26</a:t>
            </a:r>
          </a:p>
          <a:p>
            <a:pPr eaLnBrk="1" hangingPunct="1">
              <a:buFont typeface="Wingdings" pitchFamily="2" charset="2"/>
              <a:buNone/>
            </a:pPr>
            <a:r>
              <a:rPr lang="en-US" sz="3600" dirty="0" smtClean="0"/>
              <a:t>Page #214</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53</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2124250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457200" y="457200"/>
            <a:ext cx="8229600" cy="685800"/>
          </a:xfrm>
        </p:spPr>
        <p:txBody>
          <a:bodyPr/>
          <a:lstStyle/>
          <a:p>
            <a:pPr eaLnBrk="1" hangingPunct="1"/>
            <a:r>
              <a:rPr lang="en-US" sz="3600" smtClean="0"/>
              <a:t>Example 4-26: Survey on Stress</a:t>
            </a:r>
          </a:p>
        </p:txBody>
      </p:sp>
      <p:sp>
        <p:nvSpPr>
          <p:cNvPr id="15365" name="Rectangle 3"/>
          <p:cNvSpPr>
            <a:spLocks noGrp="1" noChangeArrowheads="1"/>
          </p:cNvSpPr>
          <p:nvPr>
            <p:ph type="body" idx="1"/>
          </p:nvPr>
        </p:nvSpPr>
        <p:spPr>
          <a:xfrm>
            <a:off x="533400" y="1143000"/>
            <a:ext cx="8229600" cy="2286000"/>
          </a:xfrm>
        </p:spPr>
        <p:txBody>
          <a:bodyPr/>
          <a:lstStyle/>
          <a:p>
            <a:pPr marL="0" indent="0" eaLnBrk="1" hangingPunct="1">
              <a:buFont typeface="Wingdings" pitchFamily="2" charset="2"/>
              <a:buNone/>
            </a:pPr>
            <a:r>
              <a:rPr lang="en-US" sz="2800" smtClean="0"/>
              <a:t>A Harris poll found that 46% of Americans say they suffer great stress at least once a week. If three people are selected at random, find the probability that all three will say that they suffer great stress at least once a week.</a:t>
            </a:r>
          </a:p>
        </p:txBody>
      </p:sp>
      <p:graphicFrame>
        <p:nvGraphicFramePr>
          <p:cNvPr id="179202" name="Object 4"/>
          <p:cNvGraphicFramePr>
            <a:graphicFrameLocks noChangeAspect="1"/>
          </p:cNvGraphicFramePr>
          <p:nvPr/>
        </p:nvGraphicFramePr>
        <p:xfrm>
          <a:off x="1795463" y="3714750"/>
          <a:ext cx="5381625" cy="1042988"/>
        </p:xfrm>
        <a:graphic>
          <a:graphicData uri="http://schemas.openxmlformats.org/presentationml/2006/ole">
            <mc:AlternateContent xmlns:mc="http://schemas.openxmlformats.org/markup-compatibility/2006">
              <mc:Choice xmlns:v="urn:schemas-microsoft-com:vml" Requires="v">
                <p:oleObj spid="_x0000_s43112" name="Equation" r:id="rId4" imgW="2361960" imgH="457200" progId="Equation.DSMT4">
                  <p:embed/>
                </p:oleObj>
              </mc:Choice>
              <mc:Fallback>
                <p:oleObj name="Equation" r:id="rId4" imgW="2361960" imgH="457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463" y="3714750"/>
                        <a:ext cx="5381625" cy="1042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0275" name="Object 51"/>
          <p:cNvGraphicFramePr>
            <a:graphicFrameLocks noChangeAspect="1"/>
          </p:cNvGraphicFramePr>
          <p:nvPr/>
        </p:nvGraphicFramePr>
        <p:xfrm>
          <a:off x="4321175" y="4784725"/>
          <a:ext cx="3070225" cy="1158875"/>
        </p:xfrm>
        <a:graphic>
          <a:graphicData uri="http://schemas.openxmlformats.org/presentationml/2006/ole">
            <mc:AlternateContent xmlns:mc="http://schemas.openxmlformats.org/markup-compatibility/2006">
              <mc:Choice xmlns:v="urn:schemas-microsoft-com:vml" Requires="v">
                <p:oleObj spid="_x0000_s43113" name="Equation" r:id="rId6" imgW="1346040" imgH="507960" progId="Equation.DSMT4">
                  <p:embed/>
                </p:oleObj>
              </mc:Choice>
              <mc:Fallback>
                <p:oleObj name="Equation" r:id="rId6" imgW="1346040" imgH="50796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1175" y="4784725"/>
                        <a:ext cx="3070225" cy="1158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54</a:t>
            </a:fld>
            <a:endParaRPr lang="en-US" dirty="0" smtClean="0">
              <a:solidFill>
                <a:srgbClr val="000000"/>
              </a:solidFill>
              <a:latin typeface="Arial Black" pitchFamily="34" charset="0"/>
            </a:endParaRPr>
          </a:p>
        </p:txBody>
      </p:sp>
      <p:sp>
        <p:nvSpPr>
          <p:cNvPr id="9"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8220613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92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0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457200" y="457200"/>
            <a:ext cx="8229600" cy="1905000"/>
          </a:xfrm>
        </p:spPr>
        <p:txBody>
          <a:bodyPr/>
          <a:lstStyle/>
          <a:p>
            <a:pPr eaLnBrk="1" hangingPunct="1"/>
            <a:r>
              <a:rPr lang="en-US" dirty="0" smtClean="0"/>
              <a:t>Chapter 4</a:t>
            </a:r>
            <a:br>
              <a:rPr lang="en-US" dirty="0" smtClean="0"/>
            </a:br>
            <a:r>
              <a:rPr lang="en-US" dirty="0" smtClean="0"/>
              <a:t>Probability and Counting Rules</a:t>
            </a:r>
          </a:p>
        </p:txBody>
      </p:sp>
      <p:sp>
        <p:nvSpPr>
          <p:cNvPr id="70659" name="Content Placeholder 2"/>
          <p:cNvSpPr>
            <a:spLocks noGrp="1"/>
          </p:cNvSpPr>
          <p:nvPr>
            <p:ph idx="1"/>
          </p:nvPr>
        </p:nvSpPr>
        <p:spPr>
          <a:xfrm>
            <a:off x="457200" y="3352800"/>
            <a:ext cx="8229600" cy="2514600"/>
          </a:xfrm>
        </p:spPr>
        <p:txBody>
          <a:bodyPr/>
          <a:lstStyle/>
          <a:p>
            <a:pPr eaLnBrk="1" hangingPunct="1">
              <a:buFont typeface="Wingdings" pitchFamily="2" charset="2"/>
              <a:buNone/>
            </a:pPr>
            <a:r>
              <a:rPr lang="en-US" sz="4400" u="sng" dirty="0" smtClean="0"/>
              <a:t>Section 4-3</a:t>
            </a:r>
          </a:p>
          <a:p>
            <a:pPr eaLnBrk="1" hangingPunct="1">
              <a:buFont typeface="Wingdings" pitchFamily="2" charset="2"/>
              <a:buNone/>
            </a:pPr>
            <a:r>
              <a:rPr lang="en-US" sz="3600" dirty="0" smtClean="0"/>
              <a:t>Example 4-28</a:t>
            </a:r>
          </a:p>
          <a:p>
            <a:pPr eaLnBrk="1" hangingPunct="1">
              <a:buFont typeface="Wingdings" pitchFamily="2" charset="2"/>
              <a:buNone/>
            </a:pPr>
            <a:r>
              <a:rPr lang="en-US" sz="3600" dirty="0" smtClean="0"/>
              <a:t>Page #216</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55</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2629788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2"/>
          <p:cNvSpPr>
            <a:spLocks noGrp="1" noChangeArrowheads="1"/>
          </p:cNvSpPr>
          <p:nvPr>
            <p:ph type="title"/>
          </p:nvPr>
        </p:nvSpPr>
        <p:spPr>
          <a:xfrm>
            <a:off x="457200" y="457200"/>
            <a:ext cx="8229600" cy="685800"/>
          </a:xfrm>
        </p:spPr>
        <p:txBody>
          <a:bodyPr/>
          <a:lstStyle/>
          <a:p>
            <a:pPr eaLnBrk="1" hangingPunct="1"/>
            <a:r>
              <a:rPr lang="en-US" sz="3600" dirty="0" smtClean="0"/>
              <a:t>Example 4-28: Overqualified Workers</a:t>
            </a:r>
          </a:p>
        </p:txBody>
      </p:sp>
      <p:sp>
        <p:nvSpPr>
          <p:cNvPr id="16391" name="Rectangle 3"/>
          <p:cNvSpPr>
            <a:spLocks noGrp="1" noChangeArrowheads="1"/>
          </p:cNvSpPr>
          <p:nvPr>
            <p:ph type="body" idx="1"/>
          </p:nvPr>
        </p:nvSpPr>
        <p:spPr>
          <a:xfrm>
            <a:off x="533400" y="1143000"/>
            <a:ext cx="8229600" cy="4953000"/>
          </a:xfrm>
        </p:spPr>
        <p:txBody>
          <a:bodyPr/>
          <a:lstStyle/>
          <a:p>
            <a:pPr marL="0" indent="0" eaLnBrk="1" hangingPunct="1">
              <a:buNone/>
            </a:pPr>
            <a:r>
              <a:rPr lang="en-US" sz="2800" dirty="0"/>
              <a:t>In a recent survey, 33% of the respondents said that they feel that they are </a:t>
            </a:r>
            <a:r>
              <a:rPr lang="en-US" sz="2800" dirty="0" smtClean="0"/>
              <a:t>overqualified (O</a:t>
            </a:r>
            <a:r>
              <a:rPr lang="en-US" sz="2800" dirty="0"/>
              <a:t>) </a:t>
            </a:r>
            <a:r>
              <a:rPr lang="en-US" sz="2800" dirty="0" smtClean="0"/>
              <a:t>for their </a:t>
            </a:r>
            <a:r>
              <a:rPr lang="en-US" sz="2800" dirty="0"/>
              <a:t>present job. Of these, 24% said that </a:t>
            </a:r>
            <a:r>
              <a:rPr lang="en-US" sz="2800" dirty="0" smtClean="0"/>
              <a:t>they were </a:t>
            </a:r>
            <a:r>
              <a:rPr lang="en-US" sz="2800" dirty="0"/>
              <a:t>looking for a new job (J). </a:t>
            </a:r>
            <a:r>
              <a:rPr lang="en-US" sz="2800" dirty="0" smtClean="0"/>
              <a:t>If a </a:t>
            </a:r>
            <a:r>
              <a:rPr lang="en-US" sz="2800" dirty="0"/>
              <a:t>person is selected at random, find the probability that </a:t>
            </a:r>
            <a:r>
              <a:rPr lang="en-US" sz="2800" dirty="0" smtClean="0"/>
              <a:t>the person </a:t>
            </a:r>
            <a:r>
              <a:rPr lang="en-US" sz="2800" dirty="0"/>
              <a:t>feels that he or she </a:t>
            </a:r>
            <a:r>
              <a:rPr lang="en-US" sz="2800" dirty="0" smtClean="0"/>
              <a:t>is overqualified </a:t>
            </a:r>
            <a:r>
              <a:rPr lang="en-US" sz="2800" dirty="0"/>
              <a:t>and is also looking for a new job</a:t>
            </a:r>
            <a:r>
              <a:rPr lang="en-US" sz="2800" dirty="0" smtClean="0"/>
              <a:t>.</a:t>
            </a:r>
          </a:p>
          <a:p>
            <a:pPr marL="0" indent="0" eaLnBrk="1" hangingPunct="1">
              <a:buNone/>
            </a:pPr>
            <a:endParaRPr lang="en-US" sz="2800" dirty="0"/>
          </a:p>
          <a:p>
            <a:pPr marL="0" indent="0" eaLnBrk="1" hangingPunct="1">
              <a:buNone/>
            </a:pPr>
            <a:endParaRPr lang="en-US" sz="2800" dirty="0" smtClean="0"/>
          </a:p>
          <a:p>
            <a:pPr marL="0" indent="0" eaLnBrk="1" hangingPunct="1">
              <a:buNone/>
            </a:pPr>
            <a:r>
              <a:rPr lang="pt-BR" sz="2800" i="1" dirty="0"/>
              <a:t>P</a:t>
            </a:r>
            <a:r>
              <a:rPr lang="pt-BR" sz="2800" dirty="0"/>
              <a:t>(O and </a:t>
            </a:r>
            <a:r>
              <a:rPr lang="pt-BR" sz="2800" dirty="0" smtClean="0"/>
              <a:t>J) = </a:t>
            </a:r>
            <a:r>
              <a:rPr lang="pt-BR" sz="2800" i="1" dirty="0" smtClean="0"/>
              <a:t>P</a:t>
            </a:r>
            <a:r>
              <a:rPr lang="pt-BR" sz="2800" dirty="0" smtClean="0"/>
              <a:t>(O) • </a:t>
            </a:r>
            <a:r>
              <a:rPr lang="pt-BR" sz="2800" i="1" dirty="0" smtClean="0"/>
              <a:t>P</a:t>
            </a:r>
            <a:r>
              <a:rPr lang="pt-BR" sz="2800" dirty="0" smtClean="0"/>
              <a:t>(JO) = (</a:t>
            </a:r>
            <a:r>
              <a:rPr lang="pt-BR" sz="2800" dirty="0"/>
              <a:t>0.33)(</a:t>
            </a:r>
            <a:r>
              <a:rPr lang="pt-BR" sz="2800" dirty="0" smtClean="0"/>
              <a:t>0.24) ≈ 0.079</a:t>
            </a:r>
            <a:endParaRPr lang="en-US" sz="2800" dirty="0" smtClean="0"/>
          </a:p>
        </p:txBody>
      </p:sp>
      <p:sp>
        <p:nvSpPr>
          <p:cNvPr id="10"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56</a:t>
            </a:fld>
            <a:endParaRPr lang="en-US" dirty="0" smtClean="0">
              <a:solidFill>
                <a:srgbClr val="000000"/>
              </a:solidFill>
              <a:latin typeface="Arial Black" pitchFamily="34" charset="0"/>
            </a:endParaRPr>
          </a:p>
        </p:txBody>
      </p:sp>
      <p:sp>
        <p:nvSpPr>
          <p:cNvPr id="11"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15288362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457200" y="304800"/>
            <a:ext cx="8229600" cy="914400"/>
          </a:xfrm>
        </p:spPr>
        <p:txBody>
          <a:bodyPr/>
          <a:lstStyle/>
          <a:p>
            <a:pPr eaLnBrk="1" hangingPunct="1"/>
            <a:r>
              <a:rPr lang="en-US" sz="4000" smtClean="0"/>
              <a:t>4.3 Conditional Probability</a:t>
            </a:r>
            <a:r>
              <a:rPr lang="en-US" smtClean="0"/>
              <a:t> </a:t>
            </a:r>
          </a:p>
        </p:txBody>
      </p:sp>
      <p:sp>
        <p:nvSpPr>
          <p:cNvPr id="78851" name="Rectangle 3"/>
          <p:cNvSpPr>
            <a:spLocks noChangeArrowheads="1"/>
          </p:cNvSpPr>
          <p:nvPr/>
        </p:nvSpPr>
        <p:spPr bwMode="auto">
          <a:xfrm>
            <a:off x="533400" y="1524000"/>
            <a:ext cx="8001000" cy="1554163"/>
          </a:xfrm>
          <a:prstGeom prst="rect">
            <a:avLst/>
          </a:prstGeom>
          <a:noFill/>
          <a:ln w="9525">
            <a:noFill/>
            <a:miter lim="800000"/>
            <a:headEnd/>
            <a:tailEnd/>
          </a:ln>
          <a:effectLst/>
        </p:spPr>
        <p:txBody>
          <a:bodyPr>
            <a:spAutoFit/>
          </a:bodyPr>
          <a:lstStyle/>
          <a:p>
            <a:pPr fontAlgn="base">
              <a:spcBef>
                <a:spcPct val="50000"/>
              </a:spcBef>
              <a:spcAft>
                <a:spcPct val="0"/>
              </a:spcAft>
              <a:buClr>
                <a:srgbClr val="00007D"/>
              </a:buClr>
              <a:buSzPct val="75000"/>
              <a:buFont typeface="Wingdings" pitchFamily="2" charset="2"/>
              <a:buChar char="n"/>
              <a:defRPr/>
            </a:pPr>
            <a:r>
              <a:rPr lang="en-US" sz="3200" b="1">
                <a:solidFill>
                  <a:srgbClr val="000099"/>
                </a:solidFill>
                <a:effectLst>
                  <a:outerShdw blurRad="38100" dist="38100" dir="2700000" algn="tl">
                    <a:srgbClr val="C0C0C0"/>
                  </a:outerShdw>
                </a:effectLst>
              </a:rPr>
              <a:t>Conditional probability</a:t>
            </a:r>
            <a:r>
              <a:rPr lang="en-US" sz="3200">
                <a:solidFill>
                  <a:srgbClr val="000000"/>
                </a:solidFill>
              </a:rPr>
              <a:t> is the probability that the second event </a:t>
            </a:r>
            <a:r>
              <a:rPr lang="en-US" sz="3200" i="1">
                <a:solidFill>
                  <a:srgbClr val="000000"/>
                </a:solidFill>
              </a:rPr>
              <a:t>B</a:t>
            </a:r>
            <a:r>
              <a:rPr lang="en-US" sz="3200">
                <a:solidFill>
                  <a:srgbClr val="000000"/>
                </a:solidFill>
              </a:rPr>
              <a:t> occurs given that the first event </a:t>
            </a:r>
            <a:r>
              <a:rPr lang="en-US" sz="3200" i="1">
                <a:solidFill>
                  <a:srgbClr val="000000"/>
                </a:solidFill>
              </a:rPr>
              <a:t>A</a:t>
            </a:r>
            <a:r>
              <a:rPr lang="en-US" sz="3200">
                <a:solidFill>
                  <a:srgbClr val="000000"/>
                </a:solidFill>
              </a:rPr>
              <a:t> has occurred.</a:t>
            </a:r>
          </a:p>
        </p:txBody>
      </p:sp>
      <p:graphicFrame>
        <p:nvGraphicFramePr>
          <p:cNvPr id="17410" name="Object 4"/>
          <p:cNvGraphicFramePr>
            <a:graphicFrameLocks noGrp="1" noChangeAspect="1"/>
          </p:cNvGraphicFramePr>
          <p:nvPr>
            <p:ph idx="1"/>
          </p:nvPr>
        </p:nvGraphicFramePr>
        <p:xfrm>
          <a:off x="1820863" y="3662363"/>
          <a:ext cx="4733925" cy="2043112"/>
        </p:xfrm>
        <a:graphic>
          <a:graphicData uri="http://schemas.openxmlformats.org/presentationml/2006/ole">
            <mc:AlternateContent xmlns:mc="http://schemas.openxmlformats.org/markup-compatibility/2006">
              <mc:Choice xmlns:v="urn:schemas-microsoft-com:vml" Requires="v">
                <p:oleObj spid="_x0000_s45109" name="Equation" r:id="rId4" imgW="1765080" imgH="761760" progId="Equation.DSMT4">
                  <p:embed/>
                </p:oleObj>
              </mc:Choice>
              <mc:Fallback>
                <p:oleObj name="Equation" r:id="rId4" imgW="1765080" imgH="7617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0863" y="3662363"/>
                        <a:ext cx="4733925" cy="2043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57</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277845617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457200" y="457200"/>
            <a:ext cx="8229600" cy="1905000"/>
          </a:xfrm>
        </p:spPr>
        <p:txBody>
          <a:bodyPr/>
          <a:lstStyle/>
          <a:p>
            <a:pPr eaLnBrk="1" hangingPunct="1"/>
            <a:r>
              <a:rPr lang="en-US" dirty="0" smtClean="0"/>
              <a:t>Chapter 4</a:t>
            </a:r>
            <a:br>
              <a:rPr lang="en-US" dirty="0" smtClean="0"/>
            </a:br>
            <a:r>
              <a:rPr lang="en-US" dirty="0" smtClean="0"/>
              <a:t>Probability and Counting Rules</a:t>
            </a:r>
          </a:p>
        </p:txBody>
      </p:sp>
      <p:sp>
        <p:nvSpPr>
          <p:cNvPr id="71683" name="Content Placeholder 2"/>
          <p:cNvSpPr>
            <a:spLocks noGrp="1"/>
          </p:cNvSpPr>
          <p:nvPr>
            <p:ph idx="1"/>
          </p:nvPr>
        </p:nvSpPr>
        <p:spPr>
          <a:xfrm>
            <a:off x="457200" y="3352800"/>
            <a:ext cx="8229600" cy="2514600"/>
          </a:xfrm>
        </p:spPr>
        <p:txBody>
          <a:bodyPr/>
          <a:lstStyle/>
          <a:p>
            <a:pPr eaLnBrk="1" hangingPunct="1">
              <a:buFont typeface="Wingdings" pitchFamily="2" charset="2"/>
              <a:buNone/>
            </a:pPr>
            <a:r>
              <a:rPr lang="en-US" sz="4400" u="sng" dirty="0" smtClean="0"/>
              <a:t>Section 4-3</a:t>
            </a:r>
          </a:p>
          <a:p>
            <a:pPr eaLnBrk="1" hangingPunct="1">
              <a:buFont typeface="Wingdings" pitchFamily="2" charset="2"/>
              <a:buNone/>
            </a:pPr>
            <a:r>
              <a:rPr lang="en-US" sz="3600" dirty="0" smtClean="0"/>
              <a:t>Example 4-33</a:t>
            </a:r>
          </a:p>
          <a:p>
            <a:pPr eaLnBrk="1" hangingPunct="1">
              <a:buFont typeface="Wingdings" pitchFamily="2" charset="2"/>
              <a:buNone/>
            </a:pPr>
            <a:r>
              <a:rPr lang="en-US" sz="3600" dirty="0" smtClean="0"/>
              <a:t>Page #219</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58</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7783413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457200" y="457200"/>
            <a:ext cx="8229600" cy="685800"/>
          </a:xfrm>
        </p:spPr>
        <p:txBody>
          <a:bodyPr/>
          <a:lstStyle/>
          <a:p>
            <a:pPr eaLnBrk="1" hangingPunct="1"/>
            <a:r>
              <a:rPr lang="en-US" sz="3600" smtClean="0"/>
              <a:t>Example 4-33: Parking Tickets</a:t>
            </a:r>
          </a:p>
        </p:txBody>
      </p:sp>
      <p:sp>
        <p:nvSpPr>
          <p:cNvPr id="11267" name="Rectangle 3"/>
          <p:cNvSpPr>
            <a:spLocks noGrp="1" noChangeArrowheads="1"/>
          </p:cNvSpPr>
          <p:nvPr>
            <p:ph type="body" idx="1"/>
          </p:nvPr>
        </p:nvSpPr>
        <p:spPr>
          <a:xfrm>
            <a:off x="533400" y="1143000"/>
            <a:ext cx="8382000" cy="4038600"/>
          </a:xfrm>
        </p:spPr>
        <p:txBody>
          <a:bodyPr/>
          <a:lstStyle/>
          <a:p>
            <a:pPr marL="0" indent="0" eaLnBrk="1" hangingPunct="1">
              <a:buFont typeface="Wingdings" pitchFamily="2" charset="2"/>
              <a:buNone/>
            </a:pPr>
            <a:r>
              <a:rPr lang="en-US" sz="2800" dirty="0" smtClean="0"/>
              <a:t>The probability that Sam parks in a no-parking zone </a:t>
            </a:r>
            <a:r>
              <a:rPr lang="en-US" sz="2800" i="1" dirty="0" smtClean="0"/>
              <a:t>and gets a parking ticket is 0.06, </a:t>
            </a:r>
            <a:r>
              <a:rPr lang="en-US" sz="2800" dirty="0" smtClean="0"/>
              <a:t>and the probability that Sam cannot find a legal parking space and has to park in the no-parking zone is 0.20. On Tuesday, Sam arrives at school and has to park in a no-parking zone. Find the probability that he will get a parking ticket.</a:t>
            </a:r>
          </a:p>
          <a:p>
            <a:pPr marL="0" indent="0" eaLnBrk="1" hangingPunct="1">
              <a:buFont typeface="Wingdings" pitchFamily="2" charset="2"/>
              <a:buNone/>
            </a:pPr>
            <a:endParaRPr lang="en-US" sz="1100" dirty="0" smtClean="0"/>
          </a:p>
          <a:p>
            <a:pPr marL="0" indent="0" eaLnBrk="1" hangingPunct="1">
              <a:buFont typeface="Wingdings" pitchFamily="2" charset="2"/>
              <a:buNone/>
            </a:pPr>
            <a:r>
              <a:rPr lang="en-US" sz="2800" i="1" dirty="0" smtClean="0"/>
              <a:t>N </a:t>
            </a:r>
            <a:r>
              <a:rPr lang="en-US" sz="2800" dirty="0" smtClean="0"/>
              <a:t>= parking in a no-parking zone</a:t>
            </a:r>
          </a:p>
          <a:p>
            <a:pPr marL="0" indent="0" eaLnBrk="1" hangingPunct="1">
              <a:buFont typeface="Wingdings" pitchFamily="2" charset="2"/>
              <a:buNone/>
            </a:pPr>
            <a:r>
              <a:rPr lang="en-US" sz="2800" i="1" dirty="0" smtClean="0"/>
              <a:t>T </a:t>
            </a:r>
            <a:r>
              <a:rPr lang="en-US" sz="2800" dirty="0" smtClean="0"/>
              <a:t>= getting a ticket</a:t>
            </a:r>
          </a:p>
        </p:txBody>
      </p:sp>
      <p:graphicFrame>
        <p:nvGraphicFramePr>
          <p:cNvPr id="180275" name="Object 51"/>
          <p:cNvGraphicFramePr>
            <a:graphicFrameLocks noChangeAspect="1"/>
          </p:cNvGraphicFramePr>
          <p:nvPr>
            <p:extLst>
              <p:ext uri="{D42A27DB-BD31-4B8C-83A1-F6EECF244321}">
                <p14:modId xmlns:p14="http://schemas.microsoft.com/office/powerpoint/2010/main" val="1445015019"/>
              </p:ext>
            </p:extLst>
          </p:nvPr>
        </p:nvGraphicFramePr>
        <p:xfrm>
          <a:off x="5173663" y="5392737"/>
          <a:ext cx="2141537" cy="898525"/>
        </p:xfrm>
        <a:graphic>
          <a:graphicData uri="http://schemas.openxmlformats.org/presentationml/2006/ole">
            <mc:AlternateContent xmlns:mc="http://schemas.openxmlformats.org/markup-compatibility/2006">
              <mc:Choice xmlns:v="urn:schemas-microsoft-com:vml" Requires="v">
                <p:oleObj spid="_x0000_s46184" name="Equation" r:id="rId4" imgW="939600" imgH="393480" progId="Equation.DSMT4">
                  <p:embed/>
                </p:oleObj>
              </mc:Choice>
              <mc:Fallback>
                <p:oleObj name="Equation" r:id="rId4" imgW="939600" imgH="3934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3663" y="5392737"/>
                        <a:ext cx="2141537" cy="89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26" name="Object 4"/>
          <p:cNvGraphicFramePr>
            <a:graphicFrameLocks noChangeAspect="1"/>
          </p:cNvGraphicFramePr>
          <p:nvPr>
            <p:extLst>
              <p:ext uri="{D42A27DB-BD31-4B8C-83A1-F6EECF244321}">
                <p14:modId xmlns:p14="http://schemas.microsoft.com/office/powerpoint/2010/main" val="3246280181"/>
              </p:ext>
            </p:extLst>
          </p:nvPr>
        </p:nvGraphicFramePr>
        <p:xfrm>
          <a:off x="1735138" y="5329238"/>
          <a:ext cx="3498850" cy="1071562"/>
        </p:xfrm>
        <a:graphic>
          <a:graphicData uri="http://schemas.openxmlformats.org/presentationml/2006/ole">
            <mc:AlternateContent xmlns:mc="http://schemas.openxmlformats.org/markup-compatibility/2006">
              <mc:Choice xmlns:v="urn:schemas-microsoft-com:vml" Requires="v">
                <p:oleObj spid="_x0000_s46185" name="Equation" r:id="rId6" imgW="1536480" imgH="469800" progId="Equation.DSMT4">
                  <p:embed/>
                </p:oleObj>
              </mc:Choice>
              <mc:Fallback>
                <p:oleObj name="Equation" r:id="rId6" imgW="1536480" imgH="469800" progId="Equation.DSMT4">
                  <p:embed/>
                  <p:pic>
                    <p:nvPicPr>
                      <p:cNvPr id="0" name=""/>
                      <p:cNvPicPr>
                        <a:picLocks noChangeAspect="1" noChangeArrowheads="1"/>
                      </p:cNvPicPr>
                      <p:nvPr/>
                    </p:nvPicPr>
                    <p:blipFill>
                      <a:blip r:embed="rId7"/>
                      <a:srcRect/>
                      <a:stretch>
                        <a:fillRect/>
                      </a:stretch>
                    </p:blipFill>
                    <p:spPr bwMode="auto">
                      <a:xfrm>
                        <a:off x="1735138" y="5329238"/>
                        <a:ext cx="3498850" cy="1071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59</a:t>
            </a:fld>
            <a:endParaRPr lang="en-US" dirty="0" smtClean="0">
              <a:solidFill>
                <a:srgbClr val="000000"/>
              </a:solidFill>
              <a:latin typeface="Arial Black" pitchFamily="34" charset="0"/>
            </a:endParaRPr>
          </a:p>
        </p:txBody>
      </p:sp>
      <p:sp>
        <p:nvSpPr>
          <p:cNvPr id="9"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42375027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432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0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304800"/>
            <a:ext cx="8229600" cy="990600"/>
          </a:xfrm>
        </p:spPr>
        <p:txBody>
          <a:bodyPr/>
          <a:lstStyle/>
          <a:p>
            <a:pPr eaLnBrk="1" hangingPunct="1"/>
            <a:r>
              <a:rPr lang="en-US" sz="4000" smtClean="0"/>
              <a:t>4-1 Sample Spaces and Probability</a:t>
            </a:r>
          </a:p>
        </p:txBody>
      </p:sp>
      <p:sp>
        <p:nvSpPr>
          <p:cNvPr id="8195" name="Rectangle 3"/>
          <p:cNvSpPr>
            <a:spLocks noGrp="1" noChangeArrowheads="1"/>
          </p:cNvSpPr>
          <p:nvPr>
            <p:ph type="body" idx="1"/>
          </p:nvPr>
        </p:nvSpPr>
        <p:spPr>
          <a:xfrm>
            <a:off x="457200" y="1295400"/>
            <a:ext cx="8077200" cy="4724400"/>
          </a:xfrm>
        </p:spPr>
        <p:txBody>
          <a:bodyPr/>
          <a:lstStyle/>
          <a:p>
            <a:pPr eaLnBrk="1" hangingPunct="1">
              <a:spcBef>
                <a:spcPct val="50000"/>
              </a:spcBef>
              <a:defRPr/>
            </a:pPr>
            <a:r>
              <a:rPr lang="en-US" smtClean="0"/>
              <a:t>A </a:t>
            </a:r>
            <a:r>
              <a:rPr lang="en-US" b="1" smtClean="0">
                <a:solidFill>
                  <a:srgbClr val="000099"/>
                </a:solidFill>
                <a:effectLst>
                  <a:outerShdw blurRad="38100" dist="38100" dir="2700000" algn="tl">
                    <a:srgbClr val="C0C0C0"/>
                  </a:outerShdw>
                </a:effectLst>
              </a:rPr>
              <a:t>probability experiment</a:t>
            </a:r>
            <a:r>
              <a:rPr lang="en-US" smtClean="0"/>
              <a:t> is a chance process that leads to well-defined results called outcomes.</a:t>
            </a:r>
          </a:p>
          <a:p>
            <a:pPr eaLnBrk="1" hangingPunct="1">
              <a:spcBef>
                <a:spcPct val="50000"/>
              </a:spcBef>
              <a:defRPr/>
            </a:pPr>
            <a:r>
              <a:rPr lang="en-US" smtClean="0"/>
              <a:t>An </a:t>
            </a:r>
            <a:r>
              <a:rPr lang="en-US" b="1" smtClean="0">
                <a:solidFill>
                  <a:srgbClr val="000099"/>
                </a:solidFill>
                <a:effectLst>
                  <a:outerShdw blurRad="38100" dist="38100" dir="2700000" algn="tl">
                    <a:srgbClr val="C0C0C0"/>
                  </a:outerShdw>
                </a:effectLst>
              </a:rPr>
              <a:t>outcome</a:t>
            </a:r>
            <a:r>
              <a:rPr lang="en-US" smtClean="0"/>
              <a:t> is the result of a single trial of a probability experiment.</a:t>
            </a:r>
          </a:p>
          <a:p>
            <a:pPr eaLnBrk="1" hangingPunct="1">
              <a:spcBef>
                <a:spcPct val="50000"/>
              </a:spcBef>
              <a:defRPr/>
            </a:pPr>
            <a:r>
              <a:rPr lang="en-US" smtClean="0"/>
              <a:t>A </a:t>
            </a:r>
            <a:r>
              <a:rPr lang="en-US" b="1" smtClean="0">
                <a:solidFill>
                  <a:srgbClr val="000099"/>
                </a:solidFill>
                <a:effectLst>
                  <a:outerShdw blurRad="38100" dist="38100" dir="2700000" algn="tl">
                    <a:srgbClr val="C0C0C0"/>
                  </a:outerShdw>
                </a:effectLst>
              </a:rPr>
              <a:t>sample space</a:t>
            </a:r>
            <a:r>
              <a:rPr lang="en-US" smtClean="0"/>
              <a:t> is the set of all possible outcomes of a probability experiment.</a:t>
            </a:r>
          </a:p>
          <a:p>
            <a:pPr eaLnBrk="1" hangingPunct="1">
              <a:spcBef>
                <a:spcPct val="50000"/>
              </a:spcBef>
              <a:defRPr/>
            </a:pPr>
            <a:r>
              <a:rPr lang="en-US" smtClean="0"/>
              <a:t>An </a:t>
            </a:r>
            <a:r>
              <a:rPr lang="en-US" b="1" smtClean="0">
                <a:solidFill>
                  <a:srgbClr val="000099"/>
                </a:solidFill>
                <a:effectLst>
                  <a:outerShdw blurRad="38100" dist="38100" dir="2700000" algn="tl">
                    <a:srgbClr val="C0C0C0"/>
                  </a:outerShdw>
                </a:effectLst>
              </a:rPr>
              <a:t>event</a:t>
            </a:r>
            <a:r>
              <a:rPr lang="en-US" smtClean="0"/>
              <a:t> consists of outcomes.</a:t>
            </a:r>
            <a:endParaRPr lang="en-US" b="1" i="1" smtClean="0"/>
          </a:p>
        </p:txBody>
      </p:sp>
      <p:sp>
        <p:nvSpPr>
          <p:cNvPr id="5"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6</a:t>
            </a:fld>
            <a:endParaRPr lang="en-US" dirty="0" smtClean="0">
              <a:solidFill>
                <a:srgbClr val="000000"/>
              </a:solidFill>
              <a:latin typeface="Arial Black" pitchFamily="34" charset="0"/>
            </a:endParaRPr>
          </a:p>
        </p:txBody>
      </p:sp>
      <p:sp>
        <p:nvSpPr>
          <p:cNvPr id="6"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11919717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457200" y="457200"/>
            <a:ext cx="8229600" cy="1905000"/>
          </a:xfrm>
        </p:spPr>
        <p:txBody>
          <a:bodyPr/>
          <a:lstStyle/>
          <a:p>
            <a:pPr eaLnBrk="1" hangingPunct="1"/>
            <a:r>
              <a:rPr lang="en-US" dirty="0" smtClean="0"/>
              <a:t>Chapter 4</a:t>
            </a:r>
            <a:br>
              <a:rPr lang="en-US" dirty="0" smtClean="0"/>
            </a:br>
            <a:r>
              <a:rPr lang="en-US" dirty="0" smtClean="0"/>
              <a:t>Probability and Counting Rules</a:t>
            </a:r>
          </a:p>
        </p:txBody>
      </p:sp>
      <p:sp>
        <p:nvSpPr>
          <p:cNvPr id="72707" name="Content Placeholder 2"/>
          <p:cNvSpPr>
            <a:spLocks noGrp="1"/>
          </p:cNvSpPr>
          <p:nvPr>
            <p:ph idx="1"/>
          </p:nvPr>
        </p:nvSpPr>
        <p:spPr>
          <a:xfrm>
            <a:off x="457200" y="3352800"/>
            <a:ext cx="8229600" cy="2514600"/>
          </a:xfrm>
        </p:spPr>
        <p:txBody>
          <a:bodyPr/>
          <a:lstStyle/>
          <a:p>
            <a:pPr eaLnBrk="1" hangingPunct="1">
              <a:buFont typeface="Wingdings" pitchFamily="2" charset="2"/>
              <a:buNone/>
            </a:pPr>
            <a:r>
              <a:rPr lang="en-US" sz="4400" u="sng" dirty="0" smtClean="0"/>
              <a:t>Section 4-3</a:t>
            </a:r>
          </a:p>
          <a:p>
            <a:pPr eaLnBrk="1" hangingPunct="1">
              <a:buFont typeface="Wingdings" pitchFamily="2" charset="2"/>
              <a:buNone/>
            </a:pPr>
            <a:r>
              <a:rPr lang="en-US" sz="3600" dirty="0" smtClean="0"/>
              <a:t>Example 4-34</a:t>
            </a:r>
          </a:p>
          <a:p>
            <a:pPr eaLnBrk="1" hangingPunct="1">
              <a:buFont typeface="Wingdings" pitchFamily="2" charset="2"/>
              <a:buNone/>
            </a:pPr>
            <a:r>
              <a:rPr lang="en-US" sz="3600" dirty="0" smtClean="0"/>
              <a:t>Page #219</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60</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243822599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457200"/>
            <a:ext cx="8229600" cy="685800"/>
          </a:xfrm>
        </p:spPr>
        <p:txBody>
          <a:bodyPr/>
          <a:lstStyle/>
          <a:p>
            <a:pPr eaLnBrk="1" hangingPunct="1"/>
            <a:r>
              <a:rPr lang="en-US" sz="3600" smtClean="0"/>
              <a:t>Example 4-34: Women in the Military</a:t>
            </a:r>
          </a:p>
        </p:txBody>
      </p:sp>
      <p:sp>
        <p:nvSpPr>
          <p:cNvPr id="73731" name="Rectangle 3"/>
          <p:cNvSpPr>
            <a:spLocks noGrp="1" noChangeArrowheads="1"/>
          </p:cNvSpPr>
          <p:nvPr>
            <p:ph type="body" idx="1"/>
          </p:nvPr>
        </p:nvSpPr>
        <p:spPr>
          <a:xfrm>
            <a:off x="533400" y="1143000"/>
            <a:ext cx="8382000" cy="5334000"/>
          </a:xfrm>
        </p:spPr>
        <p:txBody>
          <a:bodyPr/>
          <a:lstStyle/>
          <a:p>
            <a:pPr marL="0" indent="0" eaLnBrk="1" hangingPunct="1">
              <a:buFont typeface="Wingdings" pitchFamily="2" charset="2"/>
              <a:buNone/>
            </a:pPr>
            <a:r>
              <a:rPr lang="en-US" sz="2800" smtClean="0"/>
              <a:t>A recent survey asked 100 people if they thought women in the armed forces should be permitted to participate in combat. The results of the survey are shown.</a:t>
            </a:r>
          </a:p>
          <a:p>
            <a:pPr marL="0" indent="0" eaLnBrk="1" hangingPunct="1">
              <a:buFont typeface="Wingdings" pitchFamily="2" charset="2"/>
              <a:buNone/>
            </a:pPr>
            <a:endParaRPr lang="en-US" sz="1100" smtClean="0"/>
          </a:p>
          <a:p>
            <a:pPr marL="0" indent="0" eaLnBrk="1" hangingPunct="1">
              <a:buFont typeface="Wingdings" pitchFamily="2" charset="2"/>
              <a:buNone/>
            </a:pPr>
            <a:endParaRPr lang="en-US" sz="2800" smtClean="0"/>
          </a:p>
          <a:p>
            <a:pPr marL="0" indent="0" eaLnBrk="1" hangingPunct="1">
              <a:buFont typeface="Wingdings" pitchFamily="2" charset="2"/>
              <a:buNone/>
            </a:pPr>
            <a:endParaRPr lang="en-US" sz="2800" smtClean="0"/>
          </a:p>
          <a:p>
            <a:pPr marL="0" indent="0" eaLnBrk="1" hangingPunct="1">
              <a:buFont typeface="Wingdings" pitchFamily="2" charset="2"/>
              <a:buNone/>
            </a:pPr>
            <a:endParaRPr lang="en-US" sz="2800" smtClean="0"/>
          </a:p>
          <a:p>
            <a:pPr marL="0" indent="0" eaLnBrk="1" hangingPunct="1">
              <a:buFont typeface="Wingdings" pitchFamily="2" charset="2"/>
              <a:buNone/>
            </a:pPr>
            <a:endParaRPr lang="en-US" sz="2000" smtClean="0"/>
          </a:p>
        </p:txBody>
      </p:sp>
      <p:pic>
        <p:nvPicPr>
          <p:cNvPr id="737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214688"/>
            <a:ext cx="5629275" cy="204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61</a:t>
            </a:fld>
            <a:endParaRPr lang="en-US" dirty="0" smtClean="0">
              <a:solidFill>
                <a:srgbClr val="000000"/>
              </a:solidFill>
              <a:latin typeface="Arial Black" pitchFamily="34" charset="0"/>
            </a:endParaRPr>
          </a:p>
        </p:txBody>
      </p:sp>
      <p:sp>
        <p:nvSpPr>
          <p:cNvPr id="8"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36724694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3"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209800"/>
            <a:ext cx="5629275"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4" name="Rectangle 2"/>
          <p:cNvSpPr>
            <a:spLocks noGrp="1" noChangeArrowheads="1"/>
          </p:cNvSpPr>
          <p:nvPr>
            <p:ph type="title"/>
          </p:nvPr>
        </p:nvSpPr>
        <p:spPr>
          <a:xfrm>
            <a:off x="457200" y="457200"/>
            <a:ext cx="8229600" cy="685800"/>
          </a:xfrm>
        </p:spPr>
        <p:txBody>
          <a:bodyPr/>
          <a:lstStyle/>
          <a:p>
            <a:pPr eaLnBrk="1" hangingPunct="1"/>
            <a:r>
              <a:rPr lang="en-US" sz="3600" smtClean="0"/>
              <a:t>Example 4-34: Women in the Military</a:t>
            </a:r>
          </a:p>
        </p:txBody>
      </p:sp>
      <p:sp>
        <p:nvSpPr>
          <p:cNvPr id="11267" name="Rectangle 3"/>
          <p:cNvSpPr>
            <a:spLocks noGrp="1" noChangeArrowheads="1"/>
          </p:cNvSpPr>
          <p:nvPr>
            <p:ph type="body" idx="1"/>
          </p:nvPr>
        </p:nvSpPr>
        <p:spPr>
          <a:xfrm>
            <a:off x="762000" y="1143000"/>
            <a:ext cx="7772400" cy="838200"/>
          </a:xfrm>
        </p:spPr>
        <p:txBody>
          <a:bodyPr/>
          <a:lstStyle/>
          <a:p>
            <a:pPr marL="0" indent="0" eaLnBrk="1" hangingPunct="1">
              <a:buFont typeface="Wingdings" pitchFamily="2" charset="2"/>
              <a:buNone/>
              <a:defRPr/>
            </a:pPr>
            <a:r>
              <a:rPr lang="en-US" sz="2400" dirty="0" smtClean="0"/>
              <a:t>a. Find the probability that the respondent answered yes (</a:t>
            </a:r>
            <a:r>
              <a:rPr lang="en-US" sz="2400" i="1" dirty="0" smtClean="0"/>
              <a:t>Y</a:t>
            </a:r>
            <a:r>
              <a:rPr lang="en-US" sz="2400" dirty="0" smtClean="0"/>
              <a:t>), given that the respondent was a female (</a:t>
            </a:r>
            <a:r>
              <a:rPr lang="en-US" sz="2400" i="1" dirty="0" smtClean="0"/>
              <a:t>F</a:t>
            </a:r>
            <a:r>
              <a:rPr lang="en-US" sz="2400" dirty="0" smtClean="0"/>
              <a:t>).</a:t>
            </a:r>
          </a:p>
          <a:p>
            <a:pPr marL="400050" lvl="1" indent="0" eaLnBrk="1" hangingPunct="1">
              <a:buFont typeface="Wingdings" pitchFamily="2" charset="2"/>
              <a:buNone/>
              <a:defRPr/>
            </a:pPr>
            <a:endParaRPr lang="en-US" sz="2400" i="1" dirty="0" smtClean="0">
              <a:ea typeface="+mn-ea"/>
              <a:cs typeface="+mn-cs"/>
            </a:endParaRPr>
          </a:p>
          <a:p>
            <a:pPr marL="400050" lvl="1" indent="0" eaLnBrk="1" hangingPunct="1">
              <a:buFont typeface="Wingdings" pitchFamily="2" charset="2"/>
              <a:buNone/>
              <a:defRPr/>
            </a:pPr>
            <a:endParaRPr lang="en-US" sz="2400" i="1" dirty="0" smtClean="0">
              <a:ea typeface="+mn-ea"/>
              <a:cs typeface="+mn-cs"/>
            </a:endParaRPr>
          </a:p>
          <a:p>
            <a:pPr marL="400050" lvl="1" indent="0" eaLnBrk="1" hangingPunct="1">
              <a:buFont typeface="Wingdings" pitchFamily="2" charset="2"/>
              <a:buNone/>
              <a:defRPr/>
            </a:pPr>
            <a:endParaRPr lang="en-US" sz="2400" i="1" dirty="0" smtClean="0">
              <a:ea typeface="+mn-ea"/>
              <a:cs typeface="+mn-cs"/>
            </a:endParaRPr>
          </a:p>
          <a:p>
            <a:pPr marL="400050" lvl="1" indent="0" eaLnBrk="1" hangingPunct="1">
              <a:buFont typeface="Wingdings" pitchFamily="2" charset="2"/>
              <a:buNone/>
              <a:defRPr/>
            </a:pPr>
            <a:endParaRPr lang="en-US" sz="2400" i="1" dirty="0" smtClean="0">
              <a:ea typeface="+mn-ea"/>
              <a:cs typeface="+mn-cs"/>
            </a:endParaRPr>
          </a:p>
          <a:p>
            <a:pPr marL="0" indent="0" eaLnBrk="1" hangingPunct="1">
              <a:buFont typeface="Wingdings" pitchFamily="2" charset="2"/>
              <a:buNone/>
              <a:defRPr/>
            </a:pPr>
            <a:endParaRPr lang="en-US" sz="2400" dirty="0" smtClean="0"/>
          </a:p>
        </p:txBody>
      </p:sp>
      <p:graphicFrame>
        <p:nvGraphicFramePr>
          <p:cNvPr id="186370" name="Object 4"/>
          <p:cNvGraphicFramePr>
            <a:graphicFrameLocks noChangeAspect="1"/>
          </p:cNvGraphicFramePr>
          <p:nvPr>
            <p:extLst>
              <p:ext uri="{D42A27DB-BD31-4B8C-83A1-F6EECF244321}">
                <p14:modId xmlns:p14="http://schemas.microsoft.com/office/powerpoint/2010/main" val="2250314725"/>
              </p:ext>
            </p:extLst>
          </p:nvPr>
        </p:nvGraphicFramePr>
        <p:xfrm>
          <a:off x="1116013" y="4397375"/>
          <a:ext cx="4281487" cy="1738313"/>
        </p:xfrm>
        <a:graphic>
          <a:graphicData uri="http://schemas.openxmlformats.org/presentationml/2006/ole">
            <mc:AlternateContent xmlns:mc="http://schemas.openxmlformats.org/markup-compatibility/2006">
              <mc:Choice xmlns:v="urn:schemas-microsoft-com:vml" Requires="v">
                <p:oleObj spid="_x0000_s47271" name="Equation" r:id="rId5" imgW="1879560" imgH="761760" progId="Equation.DSMT4">
                  <p:embed/>
                </p:oleObj>
              </mc:Choice>
              <mc:Fallback>
                <p:oleObj name="Equation" r:id="rId5" imgW="1879560" imgH="761760" progId="Equation.DSMT4">
                  <p:embed/>
                  <p:pic>
                    <p:nvPicPr>
                      <p:cNvPr id="0" name=""/>
                      <p:cNvPicPr>
                        <a:picLocks noChangeAspect="1" noChangeArrowheads="1"/>
                      </p:cNvPicPr>
                      <p:nvPr/>
                    </p:nvPicPr>
                    <p:blipFill>
                      <a:blip r:embed="rId6"/>
                      <a:srcRect/>
                      <a:stretch>
                        <a:fillRect/>
                      </a:stretch>
                    </p:blipFill>
                    <p:spPr bwMode="auto">
                      <a:xfrm>
                        <a:off x="1116013" y="4397375"/>
                        <a:ext cx="4281487"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375" name="Object 7"/>
          <p:cNvGraphicFramePr>
            <a:graphicFrameLocks noChangeAspect="1"/>
          </p:cNvGraphicFramePr>
          <p:nvPr>
            <p:extLst>
              <p:ext uri="{D42A27DB-BD31-4B8C-83A1-F6EECF244321}">
                <p14:modId xmlns:p14="http://schemas.microsoft.com/office/powerpoint/2010/main" val="2442383316"/>
              </p:ext>
            </p:extLst>
          </p:nvPr>
        </p:nvGraphicFramePr>
        <p:xfrm>
          <a:off x="5562600" y="4779963"/>
          <a:ext cx="781050" cy="898525"/>
        </p:xfrm>
        <a:graphic>
          <a:graphicData uri="http://schemas.openxmlformats.org/presentationml/2006/ole">
            <mc:AlternateContent xmlns:mc="http://schemas.openxmlformats.org/markup-compatibility/2006">
              <mc:Choice xmlns:v="urn:schemas-microsoft-com:vml" Requires="v">
                <p:oleObj spid="_x0000_s47272" name="Equation" r:id="rId7" imgW="342720" imgH="393480" progId="Equation.DSMT4">
                  <p:embed/>
                </p:oleObj>
              </mc:Choice>
              <mc:Fallback>
                <p:oleObj name="Equation" r:id="rId7" imgW="342720" imgH="3934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0" y="4779963"/>
                        <a:ext cx="781050" cy="89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376" name="Object 8"/>
          <p:cNvGraphicFramePr>
            <a:graphicFrameLocks noChangeAspect="1"/>
          </p:cNvGraphicFramePr>
          <p:nvPr>
            <p:extLst>
              <p:ext uri="{D42A27DB-BD31-4B8C-83A1-F6EECF244321}">
                <p14:modId xmlns:p14="http://schemas.microsoft.com/office/powerpoint/2010/main" val="794839826"/>
              </p:ext>
            </p:extLst>
          </p:nvPr>
        </p:nvGraphicFramePr>
        <p:xfrm>
          <a:off x="6319838" y="4697413"/>
          <a:ext cx="925512" cy="1073150"/>
        </p:xfrm>
        <a:graphic>
          <a:graphicData uri="http://schemas.openxmlformats.org/presentationml/2006/ole">
            <mc:AlternateContent xmlns:mc="http://schemas.openxmlformats.org/markup-compatibility/2006">
              <mc:Choice xmlns:v="urn:schemas-microsoft-com:vml" Requires="v">
                <p:oleObj spid="_x0000_s47273" name="Equation" r:id="rId9" imgW="406080" imgH="469800" progId="Equation.DSMT4">
                  <p:embed/>
                </p:oleObj>
              </mc:Choice>
              <mc:Fallback>
                <p:oleObj name="Equation" r:id="rId9" imgW="406080" imgH="4698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19838" y="4697413"/>
                        <a:ext cx="925512" cy="1073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Oval 13"/>
          <p:cNvSpPr>
            <a:spLocks noChangeArrowheads="1"/>
          </p:cNvSpPr>
          <p:nvPr/>
        </p:nvSpPr>
        <p:spPr bwMode="auto">
          <a:xfrm>
            <a:off x="6777038" y="3276600"/>
            <a:ext cx="457200" cy="4572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16" name="Oval 15"/>
          <p:cNvSpPr>
            <a:spLocks noChangeArrowheads="1"/>
          </p:cNvSpPr>
          <p:nvPr/>
        </p:nvSpPr>
        <p:spPr bwMode="auto">
          <a:xfrm>
            <a:off x="3975100" y="3325813"/>
            <a:ext cx="366713" cy="365125"/>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12"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62</a:t>
            </a:fld>
            <a:endParaRPr lang="en-US" dirty="0" smtClean="0">
              <a:solidFill>
                <a:srgbClr val="000000"/>
              </a:solidFill>
              <a:latin typeface="Arial Black" pitchFamily="34" charset="0"/>
            </a:endParaRPr>
          </a:p>
        </p:txBody>
      </p:sp>
      <p:sp>
        <p:nvSpPr>
          <p:cNvPr id="13"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6411193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63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63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63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209800"/>
            <a:ext cx="5629275"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Rectangle 2"/>
          <p:cNvSpPr>
            <a:spLocks noGrp="1" noChangeArrowheads="1"/>
          </p:cNvSpPr>
          <p:nvPr>
            <p:ph type="title"/>
          </p:nvPr>
        </p:nvSpPr>
        <p:spPr>
          <a:xfrm>
            <a:off x="457200" y="457200"/>
            <a:ext cx="8229600" cy="685800"/>
          </a:xfrm>
        </p:spPr>
        <p:txBody>
          <a:bodyPr/>
          <a:lstStyle/>
          <a:p>
            <a:pPr eaLnBrk="1" hangingPunct="1"/>
            <a:r>
              <a:rPr lang="en-US" sz="3600" smtClean="0"/>
              <a:t>Example 4-34: Women in the Military</a:t>
            </a:r>
          </a:p>
        </p:txBody>
      </p:sp>
      <p:sp>
        <p:nvSpPr>
          <p:cNvPr id="11267" name="Rectangle 3"/>
          <p:cNvSpPr>
            <a:spLocks noGrp="1" noChangeArrowheads="1"/>
          </p:cNvSpPr>
          <p:nvPr>
            <p:ph type="body" idx="1"/>
          </p:nvPr>
        </p:nvSpPr>
        <p:spPr>
          <a:xfrm>
            <a:off x="762000" y="1143000"/>
            <a:ext cx="7772400" cy="838200"/>
          </a:xfrm>
        </p:spPr>
        <p:txBody>
          <a:bodyPr/>
          <a:lstStyle/>
          <a:p>
            <a:pPr marL="0" indent="0" eaLnBrk="1" hangingPunct="1">
              <a:buFont typeface="Wingdings" pitchFamily="2" charset="2"/>
              <a:buNone/>
              <a:defRPr/>
            </a:pPr>
            <a:r>
              <a:rPr lang="en-US" sz="2400" dirty="0" smtClean="0"/>
              <a:t>b. Find the probability that the respondent was a male (</a:t>
            </a:r>
            <a:r>
              <a:rPr lang="en-US" sz="2400" i="1" dirty="0" smtClean="0"/>
              <a:t>M</a:t>
            </a:r>
            <a:r>
              <a:rPr lang="en-US" sz="2400" dirty="0" smtClean="0"/>
              <a:t>), given that the respondent answered no (</a:t>
            </a:r>
            <a:r>
              <a:rPr lang="en-US" sz="2400" i="1" dirty="0" smtClean="0"/>
              <a:t>N</a:t>
            </a:r>
            <a:r>
              <a:rPr lang="en-US" sz="2400" dirty="0" smtClean="0"/>
              <a:t>).</a:t>
            </a:r>
          </a:p>
          <a:p>
            <a:pPr marL="400050" lvl="1" indent="0" eaLnBrk="1" hangingPunct="1">
              <a:buFont typeface="Wingdings" pitchFamily="2" charset="2"/>
              <a:buNone/>
              <a:defRPr/>
            </a:pPr>
            <a:endParaRPr lang="en-US" sz="2400" i="1" dirty="0" smtClean="0">
              <a:ea typeface="+mn-ea"/>
              <a:cs typeface="+mn-cs"/>
            </a:endParaRPr>
          </a:p>
          <a:p>
            <a:pPr marL="400050" lvl="1" indent="0" eaLnBrk="1" hangingPunct="1">
              <a:buFont typeface="Wingdings" pitchFamily="2" charset="2"/>
              <a:buNone/>
              <a:defRPr/>
            </a:pPr>
            <a:endParaRPr lang="en-US" sz="2400" i="1" dirty="0" smtClean="0">
              <a:ea typeface="+mn-ea"/>
              <a:cs typeface="+mn-cs"/>
            </a:endParaRPr>
          </a:p>
          <a:p>
            <a:pPr marL="400050" lvl="1" indent="0" eaLnBrk="1" hangingPunct="1">
              <a:buFont typeface="Wingdings" pitchFamily="2" charset="2"/>
              <a:buNone/>
              <a:defRPr/>
            </a:pPr>
            <a:endParaRPr lang="en-US" sz="2400" i="1" dirty="0" smtClean="0">
              <a:ea typeface="+mn-ea"/>
              <a:cs typeface="+mn-cs"/>
            </a:endParaRPr>
          </a:p>
          <a:p>
            <a:pPr marL="400050" lvl="1" indent="0" eaLnBrk="1" hangingPunct="1">
              <a:buFont typeface="Wingdings" pitchFamily="2" charset="2"/>
              <a:buNone/>
              <a:defRPr/>
            </a:pPr>
            <a:endParaRPr lang="en-US" sz="2400" i="1" dirty="0" smtClean="0">
              <a:ea typeface="+mn-ea"/>
              <a:cs typeface="+mn-cs"/>
            </a:endParaRPr>
          </a:p>
          <a:p>
            <a:pPr marL="0" indent="0" eaLnBrk="1" hangingPunct="1">
              <a:buFont typeface="Wingdings" pitchFamily="2" charset="2"/>
              <a:buNone/>
              <a:defRPr/>
            </a:pPr>
            <a:endParaRPr lang="en-US" sz="2400" dirty="0" smtClean="0"/>
          </a:p>
        </p:txBody>
      </p:sp>
      <p:graphicFrame>
        <p:nvGraphicFramePr>
          <p:cNvPr id="186370" name="Object 4"/>
          <p:cNvGraphicFramePr>
            <a:graphicFrameLocks noChangeAspect="1"/>
          </p:cNvGraphicFramePr>
          <p:nvPr>
            <p:extLst>
              <p:ext uri="{D42A27DB-BD31-4B8C-83A1-F6EECF244321}">
                <p14:modId xmlns:p14="http://schemas.microsoft.com/office/powerpoint/2010/main" val="3952448351"/>
              </p:ext>
            </p:extLst>
          </p:nvPr>
        </p:nvGraphicFramePr>
        <p:xfrm>
          <a:off x="1422400" y="4397375"/>
          <a:ext cx="4597400" cy="1738313"/>
        </p:xfrm>
        <a:graphic>
          <a:graphicData uri="http://schemas.openxmlformats.org/presentationml/2006/ole">
            <mc:AlternateContent xmlns:mc="http://schemas.openxmlformats.org/markup-compatibility/2006">
              <mc:Choice xmlns:v="urn:schemas-microsoft-com:vml" Requires="v">
                <p:oleObj spid="_x0000_s48295" name="Equation" r:id="rId5" imgW="2019240" imgH="761760" progId="Equation.DSMT4">
                  <p:embed/>
                </p:oleObj>
              </mc:Choice>
              <mc:Fallback>
                <p:oleObj name="Equation" r:id="rId5" imgW="2019240" imgH="761760" progId="Equation.DSMT4">
                  <p:embed/>
                  <p:pic>
                    <p:nvPicPr>
                      <p:cNvPr id="0" name=""/>
                      <p:cNvPicPr>
                        <a:picLocks noChangeAspect="1" noChangeArrowheads="1"/>
                      </p:cNvPicPr>
                      <p:nvPr/>
                    </p:nvPicPr>
                    <p:blipFill>
                      <a:blip r:embed="rId6"/>
                      <a:srcRect/>
                      <a:stretch>
                        <a:fillRect/>
                      </a:stretch>
                    </p:blipFill>
                    <p:spPr bwMode="auto">
                      <a:xfrm>
                        <a:off x="1422400" y="4397375"/>
                        <a:ext cx="459740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375" name="Object 7"/>
          <p:cNvGraphicFramePr>
            <a:graphicFrameLocks noChangeAspect="1"/>
          </p:cNvGraphicFramePr>
          <p:nvPr/>
        </p:nvGraphicFramePr>
        <p:xfrm>
          <a:off x="6081713" y="4779963"/>
          <a:ext cx="781050" cy="898525"/>
        </p:xfrm>
        <a:graphic>
          <a:graphicData uri="http://schemas.openxmlformats.org/presentationml/2006/ole">
            <mc:AlternateContent xmlns:mc="http://schemas.openxmlformats.org/markup-compatibility/2006">
              <mc:Choice xmlns:v="urn:schemas-microsoft-com:vml" Requires="v">
                <p:oleObj spid="_x0000_s48296" name="Equation" r:id="rId7" imgW="342720" imgH="393480" progId="Equation.DSMT4">
                  <p:embed/>
                </p:oleObj>
              </mc:Choice>
              <mc:Fallback>
                <p:oleObj name="Equation" r:id="rId7" imgW="342720" imgH="3934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1713" y="4779963"/>
                        <a:ext cx="781050" cy="89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376" name="Object 8"/>
          <p:cNvGraphicFramePr>
            <a:graphicFrameLocks noChangeAspect="1"/>
          </p:cNvGraphicFramePr>
          <p:nvPr/>
        </p:nvGraphicFramePr>
        <p:xfrm>
          <a:off x="6853238" y="4697413"/>
          <a:ext cx="896937" cy="1073150"/>
        </p:xfrm>
        <a:graphic>
          <a:graphicData uri="http://schemas.openxmlformats.org/presentationml/2006/ole">
            <mc:AlternateContent xmlns:mc="http://schemas.openxmlformats.org/markup-compatibility/2006">
              <mc:Choice xmlns:v="urn:schemas-microsoft-com:vml" Requires="v">
                <p:oleObj spid="_x0000_s48297" name="Equation" r:id="rId9" imgW="393480" imgH="469800" progId="Equation.DSMT4">
                  <p:embed/>
                </p:oleObj>
              </mc:Choice>
              <mc:Fallback>
                <p:oleObj name="Equation" r:id="rId9" imgW="393480" imgH="4698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3238" y="4697413"/>
                        <a:ext cx="896937" cy="1073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Oval 13"/>
          <p:cNvSpPr>
            <a:spLocks noChangeArrowheads="1"/>
          </p:cNvSpPr>
          <p:nvPr/>
        </p:nvSpPr>
        <p:spPr bwMode="auto">
          <a:xfrm>
            <a:off x="5203825" y="3846513"/>
            <a:ext cx="457200" cy="4572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16" name="Oval 15"/>
          <p:cNvSpPr>
            <a:spLocks noChangeArrowheads="1"/>
          </p:cNvSpPr>
          <p:nvPr/>
        </p:nvSpPr>
        <p:spPr bwMode="auto">
          <a:xfrm>
            <a:off x="5203825" y="2868613"/>
            <a:ext cx="457200" cy="4572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12"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63</a:t>
            </a:fld>
            <a:endParaRPr lang="en-US" dirty="0" smtClean="0">
              <a:solidFill>
                <a:srgbClr val="000000"/>
              </a:solidFill>
              <a:latin typeface="Arial Black" pitchFamily="34" charset="0"/>
            </a:endParaRPr>
          </a:p>
        </p:txBody>
      </p:sp>
      <p:sp>
        <p:nvSpPr>
          <p:cNvPr id="13"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13592754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63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63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63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457200" y="457200"/>
            <a:ext cx="8229600" cy="1905000"/>
          </a:xfrm>
        </p:spPr>
        <p:txBody>
          <a:bodyPr/>
          <a:lstStyle/>
          <a:p>
            <a:pPr eaLnBrk="1" hangingPunct="1"/>
            <a:r>
              <a:rPr lang="en-US" dirty="0" smtClean="0"/>
              <a:t>Chapter 4</a:t>
            </a:r>
            <a:br>
              <a:rPr lang="en-US" dirty="0" smtClean="0"/>
            </a:br>
            <a:r>
              <a:rPr lang="en-US" dirty="0" smtClean="0"/>
              <a:t>Probability and Counting Rules</a:t>
            </a:r>
          </a:p>
        </p:txBody>
      </p:sp>
      <p:sp>
        <p:nvSpPr>
          <p:cNvPr id="74755" name="Content Placeholder 2"/>
          <p:cNvSpPr>
            <a:spLocks noGrp="1"/>
          </p:cNvSpPr>
          <p:nvPr>
            <p:ph idx="1"/>
          </p:nvPr>
        </p:nvSpPr>
        <p:spPr>
          <a:xfrm>
            <a:off x="457200" y="3352800"/>
            <a:ext cx="8229600" cy="2514600"/>
          </a:xfrm>
        </p:spPr>
        <p:txBody>
          <a:bodyPr/>
          <a:lstStyle/>
          <a:p>
            <a:pPr eaLnBrk="1" hangingPunct="1">
              <a:buFont typeface="Wingdings" pitchFamily="2" charset="2"/>
              <a:buNone/>
            </a:pPr>
            <a:r>
              <a:rPr lang="en-US" sz="4400" u="sng" dirty="0" smtClean="0"/>
              <a:t>Section 4-3</a:t>
            </a:r>
          </a:p>
          <a:p>
            <a:pPr eaLnBrk="1" hangingPunct="1">
              <a:buFont typeface="Wingdings" pitchFamily="2" charset="2"/>
              <a:buNone/>
            </a:pPr>
            <a:r>
              <a:rPr lang="en-US" sz="3600" dirty="0" smtClean="0"/>
              <a:t>Example 4-37</a:t>
            </a:r>
          </a:p>
          <a:p>
            <a:pPr eaLnBrk="1" hangingPunct="1">
              <a:buFont typeface="Wingdings" pitchFamily="2" charset="2"/>
              <a:buNone/>
            </a:pPr>
            <a:r>
              <a:rPr lang="en-US" sz="3600" dirty="0" smtClean="0"/>
              <a:t>Page #221</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64</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186921825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a:xfrm>
            <a:off x="457200" y="457200"/>
            <a:ext cx="8229600" cy="685800"/>
          </a:xfrm>
        </p:spPr>
        <p:txBody>
          <a:bodyPr/>
          <a:lstStyle/>
          <a:p>
            <a:pPr eaLnBrk="1" hangingPunct="1"/>
            <a:r>
              <a:rPr lang="en-US" sz="3600" dirty="0" smtClean="0"/>
              <a:t>Example 4-37: Ties</a:t>
            </a:r>
          </a:p>
        </p:txBody>
      </p:sp>
      <p:sp>
        <p:nvSpPr>
          <p:cNvPr id="11267" name="Rectangle 3"/>
          <p:cNvSpPr>
            <a:spLocks noGrp="1" noChangeArrowheads="1"/>
          </p:cNvSpPr>
          <p:nvPr>
            <p:ph type="body" idx="1"/>
          </p:nvPr>
        </p:nvSpPr>
        <p:spPr>
          <a:xfrm>
            <a:off x="609600" y="1143000"/>
            <a:ext cx="7772400" cy="1752600"/>
          </a:xfrm>
        </p:spPr>
        <p:txBody>
          <a:bodyPr/>
          <a:lstStyle/>
          <a:p>
            <a:pPr marL="0" indent="0" eaLnBrk="1" hangingPunct="1">
              <a:buFont typeface="Wingdings" pitchFamily="2" charset="2"/>
              <a:buNone/>
              <a:defRPr/>
            </a:pPr>
            <a:r>
              <a:rPr lang="en-US" sz="2400" dirty="0" smtClean="0"/>
              <a:t>The </a:t>
            </a:r>
            <a:r>
              <a:rPr lang="en-US" sz="2400" dirty="0" err="1" smtClean="0"/>
              <a:t>Neckware</a:t>
            </a:r>
            <a:r>
              <a:rPr lang="en-US" sz="2400" dirty="0" smtClean="0"/>
              <a:t> Association of America reported that 3% of ties sold in the United States are bow ties (</a:t>
            </a:r>
            <a:r>
              <a:rPr lang="en-US" sz="2400" i="1" dirty="0" smtClean="0"/>
              <a:t>B</a:t>
            </a:r>
            <a:r>
              <a:rPr lang="en-US" sz="2400" dirty="0" smtClean="0"/>
              <a:t>). If 4 customers who purchased a tie are randomly selected, find the probability that at least 1 purchased a bow tie.</a:t>
            </a:r>
          </a:p>
          <a:p>
            <a:pPr marL="400050" lvl="1" indent="0" eaLnBrk="1" hangingPunct="1">
              <a:buFont typeface="Wingdings" pitchFamily="2" charset="2"/>
              <a:buNone/>
              <a:defRPr/>
            </a:pPr>
            <a:endParaRPr lang="en-US" sz="2400" i="1" dirty="0" smtClean="0">
              <a:ea typeface="+mn-ea"/>
              <a:cs typeface="+mn-cs"/>
            </a:endParaRPr>
          </a:p>
          <a:p>
            <a:pPr marL="400050" lvl="1" indent="0" eaLnBrk="1" hangingPunct="1">
              <a:buFont typeface="Wingdings" pitchFamily="2" charset="2"/>
              <a:buNone/>
              <a:defRPr/>
            </a:pPr>
            <a:endParaRPr lang="en-US" sz="2400" i="1" dirty="0" smtClean="0">
              <a:ea typeface="+mn-ea"/>
              <a:cs typeface="+mn-cs"/>
            </a:endParaRPr>
          </a:p>
          <a:p>
            <a:pPr marL="400050" lvl="1" indent="0" eaLnBrk="1" hangingPunct="1">
              <a:buFont typeface="Wingdings" pitchFamily="2" charset="2"/>
              <a:buNone/>
              <a:defRPr/>
            </a:pPr>
            <a:endParaRPr lang="en-US" sz="2400" i="1" dirty="0" smtClean="0">
              <a:ea typeface="+mn-ea"/>
              <a:cs typeface="+mn-cs"/>
            </a:endParaRPr>
          </a:p>
          <a:p>
            <a:pPr marL="400050" lvl="1" indent="0" eaLnBrk="1" hangingPunct="1">
              <a:buFont typeface="Wingdings" pitchFamily="2" charset="2"/>
              <a:buNone/>
              <a:defRPr/>
            </a:pPr>
            <a:endParaRPr lang="en-US" sz="2400" i="1" dirty="0" smtClean="0">
              <a:ea typeface="+mn-ea"/>
              <a:cs typeface="+mn-cs"/>
            </a:endParaRPr>
          </a:p>
          <a:p>
            <a:pPr marL="0" indent="0" eaLnBrk="1" hangingPunct="1">
              <a:buFont typeface="Wingdings" pitchFamily="2" charset="2"/>
              <a:buNone/>
              <a:defRPr/>
            </a:pPr>
            <a:endParaRPr lang="en-US" sz="2400" dirty="0" smtClean="0"/>
          </a:p>
        </p:txBody>
      </p:sp>
      <p:graphicFrame>
        <p:nvGraphicFramePr>
          <p:cNvPr id="186370" name="Object 4"/>
          <p:cNvGraphicFramePr>
            <a:graphicFrameLocks noChangeAspect="1"/>
          </p:cNvGraphicFramePr>
          <p:nvPr>
            <p:extLst>
              <p:ext uri="{D42A27DB-BD31-4B8C-83A1-F6EECF244321}">
                <p14:modId xmlns:p14="http://schemas.microsoft.com/office/powerpoint/2010/main" val="2146059741"/>
              </p:ext>
            </p:extLst>
          </p:nvPr>
        </p:nvGraphicFramePr>
        <p:xfrm>
          <a:off x="796925" y="2895600"/>
          <a:ext cx="5092700" cy="638175"/>
        </p:xfrm>
        <a:graphic>
          <a:graphicData uri="http://schemas.openxmlformats.org/presentationml/2006/ole">
            <mc:AlternateContent xmlns:mc="http://schemas.openxmlformats.org/markup-compatibility/2006">
              <mc:Choice xmlns:v="urn:schemas-microsoft-com:vml" Requires="v">
                <p:oleObj spid="_x0000_s49310" name="Equation" r:id="rId4" imgW="2234880" imgH="279360" progId="Equation.DSMT4">
                  <p:embed/>
                </p:oleObj>
              </mc:Choice>
              <mc:Fallback>
                <p:oleObj name="Equation" r:id="rId4" imgW="2234880" imgH="279360" progId="Equation.DSMT4">
                  <p:embed/>
                  <p:pic>
                    <p:nvPicPr>
                      <p:cNvPr id="0" name=""/>
                      <p:cNvPicPr>
                        <a:picLocks noChangeAspect="1" noChangeArrowheads="1"/>
                      </p:cNvPicPr>
                      <p:nvPr/>
                    </p:nvPicPr>
                    <p:blipFill>
                      <a:blip r:embed="rId5"/>
                      <a:srcRect/>
                      <a:stretch>
                        <a:fillRect/>
                      </a:stretch>
                    </p:blipFill>
                    <p:spPr bwMode="auto">
                      <a:xfrm>
                        <a:off x="796925" y="2895600"/>
                        <a:ext cx="5092700"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23" name="Object 7"/>
          <p:cNvGraphicFramePr>
            <a:graphicFrameLocks noChangeAspect="1"/>
          </p:cNvGraphicFramePr>
          <p:nvPr>
            <p:extLst>
              <p:ext uri="{D42A27DB-BD31-4B8C-83A1-F6EECF244321}">
                <p14:modId xmlns:p14="http://schemas.microsoft.com/office/powerpoint/2010/main" val="4154491577"/>
              </p:ext>
            </p:extLst>
          </p:nvPr>
        </p:nvGraphicFramePr>
        <p:xfrm>
          <a:off x="804863" y="3505200"/>
          <a:ext cx="7348537" cy="1219200"/>
        </p:xfrm>
        <a:graphic>
          <a:graphicData uri="http://schemas.openxmlformats.org/presentationml/2006/ole">
            <mc:AlternateContent xmlns:mc="http://schemas.openxmlformats.org/markup-compatibility/2006">
              <mc:Choice xmlns:v="urn:schemas-microsoft-com:vml" Requires="v">
                <p:oleObj spid="_x0000_s49311" name="Equation" r:id="rId6" imgW="3225600" imgH="533160" progId="Equation.DSMT4">
                  <p:embed/>
                </p:oleObj>
              </mc:Choice>
              <mc:Fallback>
                <p:oleObj name="Equation" r:id="rId6" imgW="3225600" imgH="533160" progId="Equation.DSMT4">
                  <p:embed/>
                  <p:pic>
                    <p:nvPicPr>
                      <p:cNvPr id="0" name=""/>
                      <p:cNvPicPr>
                        <a:picLocks noChangeAspect="1" noChangeArrowheads="1"/>
                      </p:cNvPicPr>
                      <p:nvPr/>
                    </p:nvPicPr>
                    <p:blipFill>
                      <a:blip r:embed="rId7"/>
                      <a:srcRect/>
                      <a:stretch>
                        <a:fillRect/>
                      </a:stretch>
                    </p:blipFill>
                    <p:spPr bwMode="auto">
                      <a:xfrm>
                        <a:off x="804863" y="3505200"/>
                        <a:ext cx="7348537"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24" name="Object 8"/>
          <p:cNvGraphicFramePr>
            <a:graphicFrameLocks noChangeAspect="1"/>
          </p:cNvGraphicFramePr>
          <p:nvPr/>
        </p:nvGraphicFramePr>
        <p:xfrm>
          <a:off x="790575" y="4783138"/>
          <a:ext cx="5902325" cy="1160462"/>
        </p:xfrm>
        <a:graphic>
          <a:graphicData uri="http://schemas.openxmlformats.org/presentationml/2006/ole">
            <mc:AlternateContent xmlns:mc="http://schemas.openxmlformats.org/markup-compatibility/2006">
              <mc:Choice xmlns:v="urn:schemas-microsoft-com:vml" Requires="v">
                <p:oleObj spid="_x0000_s49312" name="Equation" r:id="rId8" imgW="2590560" imgH="507960" progId="Equation.DSMT4">
                  <p:embed/>
                </p:oleObj>
              </mc:Choice>
              <mc:Fallback>
                <p:oleObj name="Equation" r:id="rId8" imgW="2590560" imgH="50796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0575" y="4783138"/>
                        <a:ext cx="5902325" cy="1160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65</a:t>
            </a:fld>
            <a:endParaRPr lang="en-US" dirty="0" smtClean="0">
              <a:solidFill>
                <a:srgbClr val="000000"/>
              </a:solidFill>
              <a:latin typeface="Arial Black" pitchFamily="34" charset="0"/>
            </a:endParaRPr>
          </a:p>
        </p:txBody>
      </p:sp>
      <p:sp>
        <p:nvSpPr>
          <p:cNvPr id="10"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24138739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63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84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8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ChangeArrowheads="1"/>
          </p:cNvSpPr>
          <p:nvPr/>
        </p:nvSpPr>
        <p:spPr bwMode="auto">
          <a:xfrm>
            <a:off x="533400" y="1524000"/>
            <a:ext cx="8001000" cy="4278313"/>
          </a:xfrm>
          <a:prstGeom prst="rect">
            <a:avLst/>
          </a:prstGeom>
          <a:noFill/>
          <a:ln w="9525">
            <a:noFill/>
            <a:miter lim="800000"/>
            <a:headEnd/>
            <a:tailEnd/>
          </a:ln>
          <a:effectLst/>
        </p:spPr>
        <p:txBody>
          <a:bodyPr>
            <a:spAutoFit/>
          </a:bodyPr>
          <a:lstStyle/>
          <a:p>
            <a:pPr fontAlgn="base">
              <a:spcBef>
                <a:spcPct val="50000"/>
              </a:spcBef>
              <a:spcAft>
                <a:spcPct val="0"/>
              </a:spcAft>
              <a:buClr>
                <a:srgbClr val="00007D"/>
              </a:buClr>
              <a:buSzPct val="75000"/>
              <a:buFont typeface="Wingdings" pitchFamily="2" charset="2"/>
              <a:buChar char="n"/>
              <a:defRPr/>
            </a:pPr>
            <a:r>
              <a:rPr lang="en-US" sz="3200" dirty="0">
                <a:solidFill>
                  <a:srgbClr val="000000"/>
                </a:solidFill>
              </a:rPr>
              <a:t>The </a:t>
            </a:r>
            <a:r>
              <a:rPr lang="en-US" sz="3200" b="1" dirty="0">
                <a:solidFill>
                  <a:srgbClr val="000099"/>
                </a:solidFill>
                <a:effectLst>
                  <a:outerShdw blurRad="38100" dist="38100" dir="2700000" algn="tl">
                    <a:srgbClr val="C0C0C0"/>
                  </a:outerShdw>
                </a:effectLst>
              </a:rPr>
              <a:t>fundamental counting rule</a:t>
            </a:r>
            <a:r>
              <a:rPr lang="en-US" sz="3200" dirty="0">
                <a:solidFill>
                  <a:srgbClr val="000000"/>
                </a:solidFill>
              </a:rPr>
              <a:t> is also called the </a:t>
            </a:r>
            <a:r>
              <a:rPr lang="en-US" sz="3200" b="1" dirty="0">
                <a:solidFill>
                  <a:srgbClr val="000099"/>
                </a:solidFill>
                <a:effectLst>
                  <a:outerShdw blurRad="38100" dist="38100" dir="2700000" algn="tl">
                    <a:srgbClr val="C0C0C0"/>
                  </a:outerShdw>
                </a:effectLst>
              </a:rPr>
              <a:t>multiplication of choices</a:t>
            </a:r>
            <a:r>
              <a:rPr lang="en-US" sz="3200" dirty="0">
                <a:solidFill>
                  <a:srgbClr val="000000"/>
                </a:solidFill>
              </a:rPr>
              <a:t>.</a:t>
            </a:r>
          </a:p>
          <a:p>
            <a:pPr fontAlgn="base">
              <a:spcBef>
                <a:spcPct val="50000"/>
              </a:spcBef>
              <a:spcAft>
                <a:spcPct val="0"/>
              </a:spcAft>
              <a:buClr>
                <a:srgbClr val="00007D"/>
              </a:buClr>
              <a:buSzPct val="75000"/>
              <a:buFont typeface="Wingdings" pitchFamily="2" charset="2"/>
              <a:buChar char="n"/>
              <a:defRPr/>
            </a:pPr>
            <a:r>
              <a:rPr lang="en-US" sz="3200" dirty="0">
                <a:solidFill>
                  <a:srgbClr val="000000"/>
                </a:solidFill>
              </a:rPr>
              <a:t>In a sequence of </a:t>
            </a:r>
            <a:r>
              <a:rPr lang="en-US" sz="3200" i="1" dirty="0">
                <a:solidFill>
                  <a:srgbClr val="000000"/>
                </a:solidFill>
              </a:rPr>
              <a:t>n</a:t>
            </a:r>
            <a:r>
              <a:rPr lang="en-US" sz="3200" dirty="0">
                <a:solidFill>
                  <a:srgbClr val="000000"/>
                </a:solidFill>
              </a:rPr>
              <a:t> events in which the first one has </a:t>
            </a:r>
            <a:r>
              <a:rPr lang="en-US" sz="3200" i="1" dirty="0">
                <a:solidFill>
                  <a:srgbClr val="000000"/>
                </a:solidFill>
              </a:rPr>
              <a:t>k</a:t>
            </a:r>
            <a:r>
              <a:rPr lang="en-US" sz="3200" baseline="-25000" dirty="0">
                <a:solidFill>
                  <a:srgbClr val="000000"/>
                </a:solidFill>
              </a:rPr>
              <a:t>1</a:t>
            </a:r>
            <a:r>
              <a:rPr lang="en-US" sz="3200" dirty="0">
                <a:solidFill>
                  <a:srgbClr val="000000"/>
                </a:solidFill>
              </a:rPr>
              <a:t> possibilities and the second event has </a:t>
            </a:r>
            <a:r>
              <a:rPr lang="en-US" sz="3200" i="1" dirty="0">
                <a:solidFill>
                  <a:srgbClr val="000000"/>
                </a:solidFill>
              </a:rPr>
              <a:t>k</a:t>
            </a:r>
            <a:r>
              <a:rPr lang="en-US" sz="3200" baseline="-25000" dirty="0">
                <a:solidFill>
                  <a:srgbClr val="000000"/>
                </a:solidFill>
              </a:rPr>
              <a:t>2</a:t>
            </a:r>
            <a:r>
              <a:rPr lang="en-US" sz="3200" dirty="0">
                <a:solidFill>
                  <a:srgbClr val="000000"/>
                </a:solidFill>
              </a:rPr>
              <a:t> and the third has </a:t>
            </a:r>
            <a:r>
              <a:rPr lang="en-US" sz="3200" i="1" dirty="0">
                <a:solidFill>
                  <a:srgbClr val="000000"/>
                </a:solidFill>
              </a:rPr>
              <a:t>k</a:t>
            </a:r>
            <a:r>
              <a:rPr lang="en-US" sz="3200" baseline="-25000" dirty="0">
                <a:solidFill>
                  <a:srgbClr val="000000"/>
                </a:solidFill>
              </a:rPr>
              <a:t>3</a:t>
            </a:r>
            <a:r>
              <a:rPr lang="en-US" sz="3200" dirty="0">
                <a:solidFill>
                  <a:srgbClr val="000000"/>
                </a:solidFill>
              </a:rPr>
              <a:t>, and so forth, the total number of possibilities of the sequence will be</a:t>
            </a:r>
          </a:p>
          <a:p>
            <a:pPr algn="ctr" eaLnBrk="0" fontAlgn="base" hangingPunct="0">
              <a:spcBef>
                <a:spcPct val="0"/>
              </a:spcBef>
              <a:spcAft>
                <a:spcPct val="0"/>
              </a:spcAft>
              <a:defRPr/>
            </a:pPr>
            <a:r>
              <a:rPr lang="en-US" sz="3200" i="1" dirty="0">
                <a:solidFill>
                  <a:srgbClr val="000000"/>
                </a:solidFill>
              </a:rPr>
              <a:t>k</a:t>
            </a:r>
            <a:r>
              <a:rPr lang="en-US" sz="3200" baseline="-25000" dirty="0">
                <a:solidFill>
                  <a:srgbClr val="000000"/>
                </a:solidFill>
              </a:rPr>
              <a:t>1</a:t>
            </a:r>
            <a:r>
              <a:rPr lang="en-US" sz="3200" dirty="0">
                <a:solidFill>
                  <a:srgbClr val="000000"/>
                </a:solidFill>
              </a:rPr>
              <a:t> · </a:t>
            </a:r>
            <a:r>
              <a:rPr lang="en-US" sz="3200" i="1" dirty="0">
                <a:solidFill>
                  <a:srgbClr val="000000"/>
                </a:solidFill>
              </a:rPr>
              <a:t>k</a:t>
            </a:r>
            <a:r>
              <a:rPr lang="en-US" sz="3200" baseline="-25000" dirty="0">
                <a:solidFill>
                  <a:srgbClr val="000000"/>
                </a:solidFill>
              </a:rPr>
              <a:t>2</a:t>
            </a:r>
            <a:r>
              <a:rPr lang="en-US" sz="3200" dirty="0">
                <a:solidFill>
                  <a:srgbClr val="000000"/>
                </a:solidFill>
              </a:rPr>
              <a:t> · </a:t>
            </a:r>
            <a:r>
              <a:rPr lang="en-US" sz="3200" i="1" dirty="0">
                <a:solidFill>
                  <a:srgbClr val="000000"/>
                </a:solidFill>
              </a:rPr>
              <a:t>k</a:t>
            </a:r>
            <a:r>
              <a:rPr lang="en-US" sz="3200" baseline="-25000" dirty="0">
                <a:solidFill>
                  <a:srgbClr val="000000"/>
                </a:solidFill>
              </a:rPr>
              <a:t>3</a:t>
            </a:r>
            <a:r>
              <a:rPr lang="en-US" sz="3200" dirty="0">
                <a:solidFill>
                  <a:srgbClr val="000000"/>
                </a:solidFill>
              </a:rPr>
              <a:t> · · · </a:t>
            </a:r>
            <a:r>
              <a:rPr lang="en-US" sz="3200" i="1" dirty="0" err="1">
                <a:solidFill>
                  <a:srgbClr val="000000"/>
                </a:solidFill>
              </a:rPr>
              <a:t>k</a:t>
            </a:r>
            <a:r>
              <a:rPr lang="en-US" sz="3200" baseline="-25000" dirty="0" err="1">
                <a:solidFill>
                  <a:srgbClr val="000000"/>
                </a:solidFill>
              </a:rPr>
              <a:t>n</a:t>
            </a:r>
            <a:endParaRPr lang="en-US" sz="3200" dirty="0">
              <a:solidFill>
                <a:srgbClr val="000000"/>
              </a:solidFill>
            </a:endParaRPr>
          </a:p>
        </p:txBody>
      </p:sp>
      <p:sp>
        <p:nvSpPr>
          <p:cNvPr id="75779" name="Rectangle 2"/>
          <p:cNvSpPr>
            <a:spLocks noGrp="1" noChangeArrowheads="1"/>
          </p:cNvSpPr>
          <p:nvPr>
            <p:ph type="title"/>
          </p:nvPr>
        </p:nvSpPr>
        <p:spPr>
          <a:xfrm>
            <a:off x="457200" y="304800"/>
            <a:ext cx="8229600" cy="914400"/>
          </a:xfrm>
        </p:spPr>
        <p:txBody>
          <a:bodyPr/>
          <a:lstStyle/>
          <a:p>
            <a:pPr eaLnBrk="1" hangingPunct="1"/>
            <a:r>
              <a:rPr lang="en-US" sz="4000" smtClean="0"/>
              <a:t>4.4 Counting Rules</a:t>
            </a:r>
            <a:r>
              <a:rPr lang="en-US" smtClean="0"/>
              <a:t> </a:t>
            </a:r>
          </a:p>
        </p:txBody>
      </p:sp>
      <p:sp>
        <p:nvSpPr>
          <p:cNvPr id="5"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66</a:t>
            </a:fld>
            <a:endParaRPr lang="en-US" dirty="0" smtClean="0">
              <a:solidFill>
                <a:srgbClr val="000000"/>
              </a:solidFill>
              <a:latin typeface="Arial Black" pitchFamily="34" charset="0"/>
            </a:endParaRPr>
          </a:p>
        </p:txBody>
      </p:sp>
      <p:sp>
        <p:nvSpPr>
          <p:cNvPr id="6"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6115761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8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457200" y="457200"/>
            <a:ext cx="8229600" cy="1905000"/>
          </a:xfrm>
        </p:spPr>
        <p:txBody>
          <a:bodyPr/>
          <a:lstStyle/>
          <a:p>
            <a:pPr eaLnBrk="1" hangingPunct="1"/>
            <a:r>
              <a:rPr lang="en-US" smtClean="0"/>
              <a:t>Chapter 4</a:t>
            </a:r>
            <a:br>
              <a:rPr lang="en-US" smtClean="0"/>
            </a:br>
            <a:r>
              <a:rPr lang="en-US" smtClean="0"/>
              <a:t>Probability and Counting Rules</a:t>
            </a:r>
          </a:p>
        </p:txBody>
      </p:sp>
      <p:sp>
        <p:nvSpPr>
          <p:cNvPr id="76803" name="Content Placeholder 2"/>
          <p:cNvSpPr>
            <a:spLocks noGrp="1"/>
          </p:cNvSpPr>
          <p:nvPr>
            <p:ph idx="1"/>
          </p:nvPr>
        </p:nvSpPr>
        <p:spPr>
          <a:xfrm>
            <a:off x="457200" y="3352800"/>
            <a:ext cx="8229600" cy="2514600"/>
          </a:xfrm>
        </p:spPr>
        <p:txBody>
          <a:bodyPr/>
          <a:lstStyle/>
          <a:p>
            <a:pPr eaLnBrk="1" hangingPunct="1">
              <a:buFont typeface="Wingdings" pitchFamily="2" charset="2"/>
              <a:buNone/>
            </a:pPr>
            <a:r>
              <a:rPr lang="en-US" sz="4400" u="sng" dirty="0" smtClean="0"/>
              <a:t>Section 4-4</a:t>
            </a:r>
          </a:p>
          <a:p>
            <a:pPr eaLnBrk="1" hangingPunct="1">
              <a:buFont typeface="Wingdings" pitchFamily="2" charset="2"/>
              <a:buNone/>
            </a:pPr>
            <a:r>
              <a:rPr lang="en-US" sz="3600" dirty="0" smtClean="0"/>
              <a:t>Example 4-39</a:t>
            </a:r>
          </a:p>
          <a:p>
            <a:pPr eaLnBrk="1" hangingPunct="1">
              <a:buFont typeface="Wingdings" pitchFamily="2" charset="2"/>
              <a:buNone/>
            </a:pPr>
            <a:r>
              <a:rPr lang="en-US" sz="3600" dirty="0" smtClean="0"/>
              <a:t>Page #227</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67</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38049035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457200" y="457200"/>
            <a:ext cx="8229600" cy="685800"/>
          </a:xfrm>
        </p:spPr>
        <p:txBody>
          <a:bodyPr/>
          <a:lstStyle/>
          <a:p>
            <a:pPr eaLnBrk="1" hangingPunct="1"/>
            <a:r>
              <a:rPr lang="en-US" sz="3600" dirty="0" smtClean="0"/>
              <a:t>Example 4-39: Types of Paint</a:t>
            </a:r>
          </a:p>
        </p:txBody>
      </p:sp>
      <p:sp>
        <p:nvSpPr>
          <p:cNvPr id="11267" name="Rectangle 3"/>
          <p:cNvSpPr>
            <a:spLocks noGrp="1" noChangeArrowheads="1"/>
          </p:cNvSpPr>
          <p:nvPr>
            <p:ph type="body" idx="1"/>
          </p:nvPr>
        </p:nvSpPr>
        <p:spPr>
          <a:xfrm>
            <a:off x="609600" y="1143000"/>
            <a:ext cx="8001000" cy="3124200"/>
          </a:xfrm>
        </p:spPr>
        <p:txBody>
          <a:bodyPr/>
          <a:lstStyle/>
          <a:p>
            <a:pPr marL="0" indent="0" eaLnBrk="1" hangingPunct="1">
              <a:buFont typeface="Wingdings" pitchFamily="2" charset="2"/>
              <a:buNone/>
              <a:defRPr/>
            </a:pPr>
            <a:r>
              <a:rPr lang="en-US" sz="2400" dirty="0" smtClean="0"/>
              <a:t>A paint manufacturer wishes to manufacture several different paints. The categories include</a:t>
            </a:r>
          </a:p>
          <a:p>
            <a:pPr marL="400050" lvl="1" indent="0" eaLnBrk="1" hangingPunct="1">
              <a:buFont typeface="Wingdings" pitchFamily="2" charset="2"/>
              <a:buNone/>
              <a:defRPr/>
            </a:pPr>
            <a:r>
              <a:rPr lang="en-US" sz="2000" dirty="0" smtClean="0">
                <a:ea typeface="+mn-ea"/>
                <a:cs typeface="+mn-cs"/>
              </a:rPr>
              <a:t>Color:  red, blue, white, black, green, brown, yellow</a:t>
            </a:r>
          </a:p>
          <a:p>
            <a:pPr marL="400050" lvl="1" indent="0" eaLnBrk="1" hangingPunct="1">
              <a:buFont typeface="Wingdings" pitchFamily="2" charset="2"/>
              <a:buNone/>
              <a:defRPr/>
            </a:pPr>
            <a:r>
              <a:rPr lang="en-US" sz="2000" dirty="0" smtClean="0">
                <a:ea typeface="+mn-ea"/>
                <a:cs typeface="+mn-cs"/>
              </a:rPr>
              <a:t>Type:  latex, oil</a:t>
            </a:r>
          </a:p>
          <a:p>
            <a:pPr marL="400050" lvl="1" indent="0" eaLnBrk="1" hangingPunct="1">
              <a:buFont typeface="Wingdings" pitchFamily="2" charset="2"/>
              <a:buNone/>
              <a:defRPr/>
            </a:pPr>
            <a:r>
              <a:rPr lang="en-US" sz="2000" dirty="0" smtClean="0">
                <a:ea typeface="+mn-ea"/>
                <a:cs typeface="+mn-cs"/>
              </a:rPr>
              <a:t>Texture:  flat, </a:t>
            </a:r>
            <a:r>
              <a:rPr lang="en-US" sz="2000" dirty="0" err="1" smtClean="0">
                <a:ea typeface="+mn-ea"/>
                <a:cs typeface="+mn-cs"/>
              </a:rPr>
              <a:t>semigloss</a:t>
            </a:r>
            <a:r>
              <a:rPr lang="en-US" sz="2000" dirty="0" smtClean="0">
                <a:ea typeface="+mn-ea"/>
                <a:cs typeface="+mn-cs"/>
              </a:rPr>
              <a:t>, high gloss</a:t>
            </a:r>
          </a:p>
          <a:p>
            <a:pPr marL="400050" lvl="1" indent="0" eaLnBrk="1" hangingPunct="1">
              <a:buFont typeface="Wingdings" pitchFamily="2" charset="2"/>
              <a:buNone/>
              <a:defRPr/>
            </a:pPr>
            <a:r>
              <a:rPr lang="en-US" sz="2000" dirty="0" smtClean="0">
                <a:ea typeface="+mn-ea"/>
                <a:cs typeface="+mn-cs"/>
              </a:rPr>
              <a:t>Use:  outdoor, indoor</a:t>
            </a:r>
          </a:p>
          <a:p>
            <a:pPr marL="0" indent="0" eaLnBrk="1" hangingPunct="1">
              <a:buFont typeface="Wingdings" pitchFamily="2" charset="2"/>
              <a:buNone/>
              <a:defRPr/>
            </a:pPr>
            <a:r>
              <a:rPr lang="en-US" sz="2400" dirty="0" smtClean="0"/>
              <a:t>How many different kinds of paint can be made if you can select one color, one type, one texture, and one use?</a:t>
            </a:r>
          </a:p>
          <a:p>
            <a:pPr marL="0" lvl="1" indent="0" eaLnBrk="1" hangingPunct="1">
              <a:buFont typeface="Wingdings" pitchFamily="2" charset="2"/>
              <a:buNone/>
              <a:defRPr/>
            </a:pPr>
            <a:endParaRPr lang="en-US" sz="2400" i="1" dirty="0" smtClean="0">
              <a:ea typeface="+mn-ea"/>
              <a:cs typeface="+mn-cs"/>
            </a:endParaRPr>
          </a:p>
          <a:p>
            <a:pPr marL="400050" lvl="1" indent="0" eaLnBrk="1" hangingPunct="1">
              <a:buFont typeface="Wingdings" pitchFamily="2" charset="2"/>
              <a:buNone/>
              <a:defRPr/>
            </a:pPr>
            <a:endParaRPr lang="en-US" sz="2400" i="1" dirty="0" smtClean="0">
              <a:ea typeface="+mn-ea"/>
              <a:cs typeface="+mn-cs"/>
            </a:endParaRPr>
          </a:p>
          <a:p>
            <a:pPr marL="400050" lvl="1" indent="0" eaLnBrk="1" hangingPunct="1">
              <a:buFont typeface="Wingdings" pitchFamily="2" charset="2"/>
              <a:buNone/>
              <a:defRPr/>
            </a:pPr>
            <a:endParaRPr lang="en-US" sz="2400" i="1" dirty="0" smtClean="0">
              <a:ea typeface="+mn-ea"/>
              <a:cs typeface="+mn-cs"/>
            </a:endParaRPr>
          </a:p>
          <a:p>
            <a:pPr marL="0" indent="0" eaLnBrk="1" hangingPunct="1">
              <a:buFont typeface="Wingdings" pitchFamily="2" charset="2"/>
              <a:buNone/>
              <a:defRPr/>
            </a:pPr>
            <a:endParaRPr lang="en-US" sz="2400" dirty="0" smtClean="0"/>
          </a:p>
        </p:txBody>
      </p:sp>
      <p:graphicFrame>
        <p:nvGraphicFramePr>
          <p:cNvPr id="188424" name="Object 8"/>
          <p:cNvGraphicFramePr>
            <a:graphicFrameLocks noChangeAspect="1"/>
          </p:cNvGraphicFramePr>
          <p:nvPr/>
        </p:nvGraphicFramePr>
        <p:xfrm>
          <a:off x="2368550" y="4352925"/>
          <a:ext cx="4572000" cy="1393825"/>
        </p:xfrm>
        <a:graphic>
          <a:graphicData uri="http://schemas.openxmlformats.org/presentationml/2006/ole">
            <mc:AlternateContent xmlns:mc="http://schemas.openxmlformats.org/markup-compatibility/2006">
              <mc:Choice xmlns:v="urn:schemas-microsoft-com:vml" Requires="v">
                <p:oleObj spid="_x0000_s50282" name="Equation" r:id="rId4" imgW="2006280" imgH="609480" progId="Equation.DSMT4">
                  <p:embed/>
                </p:oleObj>
              </mc:Choice>
              <mc:Fallback>
                <p:oleObj name="Equation" r:id="rId4" imgW="2006280" imgH="6094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8550" y="4352925"/>
                        <a:ext cx="4572000" cy="1393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9445" name="Object 5"/>
          <p:cNvGraphicFramePr>
            <a:graphicFrameLocks noChangeAspect="1"/>
          </p:cNvGraphicFramePr>
          <p:nvPr/>
        </p:nvGraphicFramePr>
        <p:xfrm>
          <a:off x="2903538" y="5791200"/>
          <a:ext cx="3878262" cy="638175"/>
        </p:xfrm>
        <a:graphic>
          <a:graphicData uri="http://schemas.openxmlformats.org/presentationml/2006/ole">
            <mc:AlternateContent xmlns:mc="http://schemas.openxmlformats.org/markup-compatibility/2006">
              <mc:Choice xmlns:v="urn:schemas-microsoft-com:vml" Requires="v">
                <p:oleObj spid="_x0000_s50283" name="Equation" r:id="rId6" imgW="1701720" imgH="279360" progId="Equation.DSMT4">
                  <p:embed/>
                </p:oleObj>
              </mc:Choice>
              <mc:Fallback>
                <p:oleObj name="Equation" r:id="rId6" imgW="1701720" imgH="27936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03538" y="5791200"/>
                        <a:ext cx="3878262"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68</a:t>
            </a:fld>
            <a:endParaRPr lang="en-US" dirty="0" smtClean="0">
              <a:solidFill>
                <a:srgbClr val="000000"/>
              </a:solidFill>
              <a:latin typeface="Arial Black" pitchFamily="34" charset="0"/>
            </a:endParaRPr>
          </a:p>
        </p:txBody>
      </p:sp>
      <p:sp>
        <p:nvSpPr>
          <p:cNvPr id="9"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12750502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84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9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a:xfrm>
            <a:off x="457200" y="304800"/>
            <a:ext cx="8229600" cy="914400"/>
          </a:xfrm>
        </p:spPr>
        <p:txBody>
          <a:bodyPr/>
          <a:lstStyle/>
          <a:p>
            <a:pPr eaLnBrk="1" hangingPunct="1"/>
            <a:r>
              <a:rPr lang="en-US" sz="4000" smtClean="0"/>
              <a:t>Counting Rules</a:t>
            </a:r>
            <a:r>
              <a:rPr lang="en-US" smtClean="0"/>
              <a:t> </a:t>
            </a:r>
          </a:p>
        </p:txBody>
      </p:sp>
      <p:sp>
        <p:nvSpPr>
          <p:cNvPr id="143363" name="Rectangle 3"/>
          <p:cNvSpPr>
            <a:spLocks noChangeArrowheads="1"/>
          </p:cNvSpPr>
          <p:nvPr/>
        </p:nvSpPr>
        <p:spPr bwMode="auto">
          <a:xfrm>
            <a:off x="533400" y="1295400"/>
            <a:ext cx="8001000" cy="3300413"/>
          </a:xfrm>
          <a:prstGeom prst="rect">
            <a:avLst/>
          </a:prstGeom>
          <a:noFill/>
          <a:ln w="9525">
            <a:noFill/>
            <a:miter lim="800000"/>
            <a:headEnd/>
            <a:tailEnd/>
          </a:ln>
          <a:effectLst/>
        </p:spPr>
        <p:txBody>
          <a:bodyPr>
            <a:spAutoFit/>
          </a:bodyPr>
          <a:lstStyle/>
          <a:p>
            <a:pPr indent="274320" fontAlgn="base">
              <a:spcBef>
                <a:spcPct val="50000"/>
              </a:spcBef>
              <a:spcAft>
                <a:spcPct val="0"/>
              </a:spcAft>
              <a:buClr>
                <a:srgbClr val="00007D"/>
              </a:buClr>
              <a:buSzPct val="75000"/>
              <a:buFont typeface="Wingdings" pitchFamily="2" charset="2"/>
              <a:buChar char="n"/>
              <a:defRPr/>
            </a:pPr>
            <a:r>
              <a:rPr lang="en-US" sz="3200" b="1" dirty="0">
                <a:solidFill>
                  <a:srgbClr val="000099"/>
                </a:solidFill>
                <a:effectLst>
                  <a:outerShdw blurRad="38100" dist="38100" dir="2700000" algn="tl">
                    <a:srgbClr val="C0C0C0"/>
                  </a:outerShdw>
                </a:effectLst>
              </a:rPr>
              <a:t>Factorial</a:t>
            </a:r>
            <a:r>
              <a:rPr lang="en-US" sz="3200" dirty="0">
                <a:solidFill>
                  <a:srgbClr val="000000"/>
                </a:solidFill>
              </a:rPr>
              <a:t> is the product of all the positive numbers from 1 to a number.</a:t>
            </a:r>
          </a:p>
          <a:p>
            <a:pPr indent="274320" fontAlgn="base">
              <a:spcBef>
                <a:spcPct val="50000"/>
              </a:spcBef>
              <a:spcAft>
                <a:spcPct val="0"/>
              </a:spcAft>
              <a:buClr>
                <a:srgbClr val="00007D"/>
              </a:buClr>
              <a:buSzPct val="75000"/>
              <a:buFont typeface="Wingdings" pitchFamily="2" charset="2"/>
              <a:buChar char="n"/>
              <a:defRPr/>
            </a:pPr>
            <a:endParaRPr lang="en-US" sz="3200" b="1" dirty="0">
              <a:solidFill>
                <a:srgbClr val="000099"/>
              </a:solidFill>
              <a:effectLst>
                <a:outerShdw blurRad="38100" dist="38100" dir="2700000" algn="tl">
                  <a:srgbClr val="C0C0C0"/>
                </a:outerShdw>
              </a:effectLst>
            </a:endParaRPr>
          </a:p>
          <a:p>
            <a:pPr indent="274320" fontAlgn="base">
              <a:spcBef>
                <a:spcPct val="50000"/>
              </a:spcBef>
              <a:spcAft>
                <a:spcPct val="0"/>
              </a:spcAft>
              <a:buClr>
                <a:srgbClr val="00007D"/>
              </a:buClr>
              <a:buSzPct val="75000"/>
              <a:defRPr/>
            </a:pPr>
            <a:endParaRPr lang="en-US" sz="1100" b="1" dirty="0">
              <a:solidFill>
                <a:srgbClr val="000099"/>
              </a:solidFill>
              <a:effectLst>
                <a:outerShdw blurRad="38100" dist="38100" dir="2700000" algn="tl">
                  <a:srgbClr val="C0C0C0"/>
                </a:outerShdw>
              </a:effectLst>
            </a:endParaRPr>
          </a:p>
          <a:p>
            <a:pPr indent="274320" fontAlgn="base">
              <a:spcBef>
                <a:spcPct val="50000"/>
              </a:spcBef>
              <a:spcAft>
                <a:spcPct val="0"/>
              </a:spcAft>
              <a:buClr>
                <a:srgbClr val="00007D"/>
              </a:buClr>
              <a:buSzPct val="75000"/>
              <a:buFont typeface="Wingdings" pitchFamily="2" charset="2"/>
              <a:buChar char="n"/>
              <a:defRPr/>
            </a:pPr>
            <a:r>
              <a:rPr lang="en-US" sz="3200" b="1" dirty="0">
                <a:solidFill>
                  <a:srgbClr val="000099"/>
                </a:solidFill>
                <a:effectLst>
                  <a:outerShdw blurRad="38100" dist="38100" dir="2700000" algn="tl">
                    <a:srgbClr val="C0C0C0"/>
                  </a:outerShdw>
                </a:effectLst>
              </a:rPr>
              <a:t>Permutation</a:t>
            </a:r>
            <a:r>
              <a:rPr lang="en-US" sz="3200" dirty="0">
                <a:solidFill>
                  <a:srgbClr val="000000"/>
                </a:solidFill>
              </a:rPr>
              <a:t> is an arrangement of objects in a specific order.  Order matters.</a:t>
            </a:r>
          </a:p>
        </p:txBody>
      </p:sp>
      <p:graphicFrame>
        <p:nvGraphicFramePr>
          <p:cNvPr id="143364" name="Object 4"/>
          <p:cNvGraphicFramePr>
            <a:graphicFrameLocks noChangeAspect="1"/>
          </p:cNvGraphicFramePr>
          <p:nvPr/>
        </p:nvGraphicFramePr>
        <p:xfrm>
          <a:off x="2209800" y="2411413"/>
          <a:ext cx="4373563" cy="1090612"/>
        </p:xfrm>
        <a:graphic>
          <a:graphicData uri="http://schemas.openxmlformats.org/presentationml/2006/ole">
            <mc:AlternateContent xmlns:mc="http://schemas.openxmlformats.org/markup-compatibility/2006">
              <mc:Choice xmlns:v="urn:schemas-microsoft-com:vml" Requires="v">
                <p:oleObj spid="_x0000_s51355" name="Equation" r:id="rId4" imgW="1726920" imgH="431640" progId="Equation.DSMT4">
                  <p:embed/>
                </p:oleObj>
              </mc:Choice>
              <mc:Fallback>
                <p:oleObj name="Equation" r:id="rId4" imgW="1726920" imgH="431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411413"/>
                        <a:ext cx="4373563" cy="1090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66" name="Object 6"/>
          <p:cNvGraphicFramePr>
            <a:graphicFrameLocks noChangeAspect="1"/>
          </p:cNvGraphicFramePr>
          <p:nvPr/>
        </p:nvGraphicFramePr>
        <p:xfrm>
          <a:off x="1252538" y="4648200"/>
          <a:ext cx="2185987" cy="1125538"/>
        </p:xfrm>
        <a:graphic>
          <a:graphicData uri="http://schemas.openxmlformats.org/presentationml/2006/ole">
            <mc:AlternateContent xmlns:mc="http://schemas.openxmlformats.org/markup-compatibility/2006">
              <mc:Choice xmlns:v="urn:schemas-microsoft-com:vml" Requires="v">
                <p:oleObj spid="_x0000_s51356" name="Equation" r:id="rId6" imgW="863280" imgH="444240" progId="Equation.DSMT4">
                  <p:embed/>
                </p:oleObj>
              </mc:Choice>
              <mc:Fallback>
                <p:oleObj name="Equation" r:id="rId6" imgW="863280" imgH="4442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2538" y="4648200"/>
                        <a:ext cx="2185987" cy="1125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67" name="Object 7"/>
          <p:cNvGraphicFramePr>
            <a:graphicFrameLocks noChangeAspect="1"/>
          </p:cNvGraphicFramePr>
          <p:nvPr/>
        </p:nvGraphicFramePr>
        <p:xfrm>
          <a:off x="3455988" y="4835525"/>
          <a:ext cx="4597400" cy="1157288"/>
        </p:xfrm>
        <a:graphic>
          <a:graphicData uri="http://schemas.openxmlformats.org/presentationml/2006/ole">
            <mc:AlternateContent xmlns:mc="http://schemas.openxmlformats.org/markup-compatibility/2006">
              <mc:Choice xmlns:v="urn:schemas-microsoft-com:vml" Requires="v">
                <p:oleObj spid="_x0000_s51357" name="Equation" r:id="rId8" imgW="1815840" imgH="457200" progId="Equation.DSMT4">
                  <p:embed/>
                </p:oleObj>
              </mc:Choice>
              <mc:Fallback>
                <p:oleObj name="Equation" r:id="rId8" imgW="1815840" imgH="4572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55988" y="4835525"/>
                        <a:ext cx="4597400" cy="1157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69</a:t>
            </a:fld>
            <a:endParaRPr lang="en-US" dirty="0" smtClean="0">
              <a:solidFill>
                <a:srgbClr val="000000"/>
              </a:solidFill>
              <a:latin typeface="Arial Black" pitchFamily="34" charset="0"/>
            </a:endParaRPr>
          </a:p>
        </p:txBody>
      </p:sp>
      <p:sp>
        <p:nvSpPr>
          <p:cNvPr id="9"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7973840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6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6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3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304800"/>
            <a:ext cx="8229600" cy="990600"/>
          </a:xfrm>
        </p:spPr>
        <p:txBody>
          <a:bodyPr/>
          <a:lstStyle/>
          <a:p>
            <a:pPr eaLnBrk="1" hangingPunct="1"/>
            <a:r>
              <a:rPr lang="en-US" sz="4000" smtClean="0"/>
              <a:t>Sample Spaces</a:t>
            </a:r>
          </a:p>
        </p:txBody>
      </p:sp>
      <p:sp>
        <p:nvSpPr>
          <p:cNvPr id="41988" name="AutoShape 4"/>
          <p:cNvSpPr>
            <a:spLocks noChangeAspect="1" noChangeArrowheads="1" noTextEdit="1"/>
          </p:cNvSpPr>
          <p:nvPr/>
        </p:nvSpPr>
        <p:spPr bwMode="auto">
          <a:xfrm>
            <a:off x="1219200" y="1828800"/>
            <a:ext cx="6467475"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mtClean="0">
              <a:solidFill>
                <a:srgbClr val="000000"/>
              </a:solidFill>
            </a:endParaRPr>
          </a:p>
        </p:txBody>
      </p:sp>
      <p:sp>
        <p:nvSpPr>
          <p:cNvPr id="41989" name="Rectangle 6"/>
          <p:cNvSpPr>
            <a:spLocks noChangeArrowheads="1"/>
          </p:cNvSpPr>
          <p:nvPr/>
        </p:nvSpPr>
        <p:spPr bwMode="auto">
          <a:xfrm>
            <a:off x="1328738" y="1938338"/>
            <a:ext cx="3505200" cy="514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mtClean="0">
              <a:solidFill>
                <a:srgbClr val="000000"/>
              </a:solidFill>
            </a:endParaRPr>
          </a:p>
        </p:txBody>
      </p:sp>
      <p:sp>
        <p:nvSpPr>
          <p:cNvPr id="41990" name="Rectangle 7"/>
          <p:cNvSpPr>
            <a:spLocks noChangeArrowheads="1"/>
          </p:cNvSpPr>
          <p:nvPr/>
        </p:nvSpPr>
        <p:spPr bwMode="auto">
          <a:xfrm>
            <a:off x="4833938" y="1938338"/>
            <a:ext cx="2743200" cy="514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mtClean="0">
              <a:solidFill>
                <a:srgbClr val="000000"/>
              </a:solidFill>
            </a:endParaRPr>
          </a:p>
        </p:txBody>
      </p:sp>
      <p:sp>
        <p:nvSpPr>
          <p:cNvPr id="41991" name="Rectangle 8"/>
          <p:cNvSpPr>
            <a:spLocks noChangeArrowheads="1"/>
          </p:cNvSpPr>
          <p:nvPr/>
        </p:nvSpPr>
        <p:spPr bwMode="auto">
          <a:xfrm>
            <a:off x="1328738" y="2452688"/>
            <a:ext cx="3505200" cy="523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mtClean="0">
              <a:solidFill>
                <a:srgbClr val="000000"/>
              </a:solidFill>
            </a:endParaRPr>
          </a:p>
        </p:txBody>
      </p:sp>
      <p:sp>
        <p:nvSpPr>
          <p:cNvPr id="41992" name="Rectangle 9"/>
          <p:cNvSpPr>
            <a:spLocks noChangeArrowheads="1"/>
          </p:cNvSpPr>
          <p:nvPr/>
        </p:nvSpPr>
        <p:spPr bwMode="auto">
          <a:xfrm>
            <a:off x="4833938" y="2452688"/>
            <a:ext cx="2743200" cy="523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mtClean="0">
              <a:solidFill>
                <a:srgbClr val="000000"/>
              </a:solidFill>
            </a:endParaRPr>
          </a:p>
        </p:txBody>
      </p:sp>
      <p:sp>
        <p:nvSpPr>
          <p:cNvPr id="41993" name="Rectangle 10"/>
          <p:cNvSpPr>
            <a:spLocks noChangeArrowheads="1"/>
          </p:cNvSpPr>
          <p:nvPr/>
        </p:nvSpPr>
        <p:spPr bwMode="auto">
          <a:xfrm>
            <a:off x="1328738" y="2976563"/>
            <a:ext cx="3505200" cy="514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mtClean="0">
              <a:solidFill>
                <a:srgbClr val="000000"/>
              </a:solidFill>
            </a:endParaRPr>
          </a:p>
        </p:txBody>
      </p:sp>
      <p:sp>
        <p:nvSpPr>
          <p:cNvPr id="41994" name="Rectangle 11"/>
          <p:cNvSpPr>
            <a:spLocks noChangeArrowheads="1"/>
          </p:cNvSpPr>
          <p:nvPr/>
        </p:nvSpPr>
        <p:spPr bwMode="auto">
          <a:xfrm>
            <a:off x="4833938" y="2976563"/>
            <a:ext cx="2743200" cy="514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mtClean="0">
              <a:solidFill>
                <a:srgbClr val="000000"/>
              </a:solidFill>
            </a:endParaRPr>
          </a:p>
        </p:txBody>
      </p:sp>
      <p:sp>
        <p:nvSpPr>
          <p:cNvPr id="41995" name="Rectangle 12"/>
          <p:cNvSpPr>
            <a:spLocks noChangeArrowheads="1"/>
          </p:cNvSpPr>
          <p:nvPr/>
        </p:nvSpPr>
        <p:spPr bwMode="auto">
          <a:xfrm>
            <a:off x="1328738" y="3490913"/>
            <a:ext cx="3505200" cy="942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mtClean="0">
              <a:solidFill>
                <a:srgbClr val="000000"/>
              </a:solidFill>
            </a:endParaRPr>
          </a:p>
        </p:txBody>
      </p:sp>
      <p:sp>
        <p:nvSpPr>
          <p:cNvPr id="41996" name="Rectangle 13"/>
          <p:cNvSpPr>
            <a:spLocks noChangeArrowheads="1"/>
          </p:cNvSpPr>
          <p:nvPr/>
        </p:nvSpPr>
        <p:spPr bwMode="auto">
          <a:xfrm>
            <a:off x="4833938" y="3490913"/>
            <a:ext cx="2743200" cy="942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mtClean="0">
              <a:solidFill>
                <a:srgbClr val="000000"/>
              </a:solidFill>
            </a:endParaRPr>
          </a:p>
        </p:txBody>
      </p:sp>
      <p:sp>
        <p:nvSpPr>
          <p:cNvPr id="41997" name="Rectangle 14"/>
          <p:cNvSpPr>
            <a:spLocks noChangeArrowheads="1"/>
          </p:cNvSpPr>
          <p:nvPr/>
        </p:nvSpPr>
        <p:spPr bwMode="auto">
          <a:xfrm>
            <a:off x="1328738" y="4433888"/>
            <a:ext cx="3505200" cy="523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mtClean="0">
              <a:solidFill>
                <a:srgbClr val="000000"/>
              </a:solidFill>
            </a:endParaRPr>
          </a:p>
        </p:txBody>
      </p:sp>
      <p:sp>
        <p:nvSpPr>
          <p:cNvPr id="41998" name="Rectangle 15"/>
          <p:cNvSpPr>
            <a:spLocks noChangeArrowheads="1"/>
          </p:cNvSpPr>
          <p:nvPr/>
        </p:nvSpPr>
        <p:spPr bwMode="auto">
          <a:xfrm>
            <a:off x="4833938" y="4433888"/>
            <a:ext cx="2743200" cy="523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mtClean="0">
              <a:solidFill>
                <a:srgbClr val="000000"/>
              </a:solidFill>
            </a:endParaRPr>
          </a:p>
        </p:txBody>
      </p:sp>
      <p:sp>
        <p:nvSpPr>
          <p:cNvPr id="41999" name="Rectangle 16"/>
          <p:cNvSpPr>
            <a:spLocks noChangeArrowheads="1"/>
          </p:cNvSpPr>
          <p:nvPr/>
        </p:nvSpPr>
        <p:spPr bwMode="auto">
          <a:xfrm>
            <a:off x="1333500" y="2452688"/>
            <a:ext cx="6248400" cy="9525"/>
          </a:xfrm>
          <a:prstGeom prst="rect">
            <a:avLst/>
          </a:prstGeom>
          <a:solidFill>
            <a:srgbClr val="000000"/>
          </a:solidFill>
          <a:ln w="0">
            <a:solidFill>
              <a:srgbClr val="000000"/>
            </a:solidFill>
            <a:round/>
            <a:headEnd/>
            <a:tailEnd/>
          </a:ln>
        </p:spPr>
        <p:txBody>
          <a:bodyPr/>
          <a:lstStyle/>
          <a:p>
            <a:pPr eaLnBrk="0" fontAlgn="base" hangingPunct="0">
              <a:spcBef>
                <a:spcPct val="0"/>
              </a:spcBef>
              <a:spcAft>
                <a:spcPct val="0"/>
              </a:spcAft>
            </a:pPr>
            <a:endParaRPr lang="en-US" smtClean="0">
              <a:solidFill>
                <a:srgbClr val="000000"/>
              </a:solidFill>
            </a:endParaRPr>
          </a:p>
        </p:txBody>
      </p:sp>
      <p:sp>
        <p:nvSpPr>
          <p:cNvPr id="42000" name="Rectangle 17"/>
          <p:cNvSpPr>
            <a:spLocks noChangeArrowheads="1"/>
          </p:cNvSpPr>
          <p:nvPr/>
        </p:nvSpPr>
        <p:spPr bwMode="auto">
          <a:xfrm>
            <a:off x="2111375" y="2008188"/>
            <a:ext cx="20859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z="2800" b="1" smtClean="0">
                <a:solidFill>
                  <a:srgbClr val="000000"/>
                </a:solidFill>
              </a:rPr>
              <a:t>Experiment</a:t>
            </a:r>
            <a:endParaRPr lang="en-US" smtClean="0">
              <a:solidFill>
                <a:srgbClr val="000000"/>
              </a:solidFill>
            </a:endParaRPr>
          </a:p>
        </p:txBody>
      </p:sp>
      <p:sp>
        <p:nvSpPr>
          <p:cNvPr id="42001" name="Rectangle 18"/>
          <p:cNvSpPr>
            <a:spLocks noChangeArrowheads="1"/>
          </p:cNvSpPr>
          <p:nvPr/>
        </p:nvSpPr>
        <p:spPr bwMode="auto">
          <a:xfrm>
            <a:off x="5002213" y="2008188"/>
            <a:ext cx="25622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z="2800" b="1" smtClean="0">
                <a:solidFill>
                  <a:srgbClr val="000000"/>
                </a:solidFill>
              </a:rPr>
              <a:t>Sample Space</a:t>
            </a:r>
            <a:endParaRPr lang="en-US" smtClean="0">
              <a:solidFill>
                <a:srgbClr val="000000"/>
              </a:solidFill>
            </a:endParaRPr>
          </a:p>
        </p:txBody>
      </p:sp>
      <p:sp>
        <p:nvSpPr>
          <p:cNvPr id="42002" name="Rectangle 19"/>
          <p:cNvSpPr>
            <a:spLocks noChangeArrowheads="1"/>
          </p:cNvSpPr>
          <p:nvPr/>
        </p:nvSpPr>
        <p:spPr bwMode="auto">
          <a:xfrm>
            <a:off x="1425575" y="2535238"/>
            <a:ext cx="19526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z="2800" smtClean="0">
                <a:solidFill>
                  <a:srgbClr val="000000"/>
                </a:solidFill>
              </a:rPr>
              <a:t>Toss a coin</a:t>
            </a:r>
            <a:endParaRPr lang="en-US" smtClean="0">
              <a:solidFill>
                <a:srgbClr val="000000"/>
              </a:solidFill>
            </a:endParaRPr>
          </a:p>
        </p:txBody>
      </p:sp>
      <p:sp>
        <p:nvSpPr>
          <p:cNvPr id="166932" name="Rectangle 20"/>
          <p:cNvSpPr>
            <a:spLocks noChangeArrowheads="1"/>
          </p:cNvSpPr>
          <p:nvPr/>
        </p:nvSpPr>
        <p:spPr bwMode="auto">
          <a:xfrm>
            <a:off x="4926013" y="2535238"/>
            <a:ext cx="10858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z="2800" smtClean="0">
                <a:solidFill>
                  <a:srgbClr val="000000"/>
                </a:solidFill>
              </a:rPr>
              <a:t>Head,</a:t>
            </a:r>
            <a:endParaRPr lang="en-US" smtClean="0">
              <a:solidFill>
                <a:srgbClr val="000000"/>
              </a:solidFill>
            </a:endParaRPr>
          </a:p>
        </p:txBody>
      </p:sp>
      <p:sp>
        <p:nvSpPr>
          <p:cNvPr id="166933" name="Rectangle 21"/>
          <p:cNvSpPr>
            <a:spLocks noChangeArrowheads="1"/>
          </p:cNvSpPr>
          <p:nvPr/>
        </p:nvSpPr>
        <p:spPr bwMode="auto">
          <a:xfrm>
            <a:off x="5954713" y="2535238"/>
            <a:ext cx="7143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z="2800" smtClean="0">
                <a:solidFill>
                  <a:srgbClr val="000000"/>
                </a:solidFill>
              </a:rPr>
              <a:t>Tail</a:t>
            </a:r>
            <a:endParaRPr lang="en-US" smtClean="0">
              <a:solidFill>
                <a:srgbClr val="000000"/>
              </a:solidFill>
            </a:endParaRPr>
          </a:p>
        </p:txBody>
      </p:sp>
      <p:sp>
        <p:nvSpPr>
          <p:cNvPr id="166934" name="Rectangle 22"/>
          <p:cNvSpPr>
            <a:spLocks noChangeArrowheads="1"/>
          </p:cNvSpPr>
          <p:nvPr/>
        </p:nvSpPr>
        <p:spPr bwMode="auto">
          <a:xfrm>
            <a:off x="1425575" y="3054350"/>
            <a:ext cx="16192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z="2800" smtClean="0">
                <a:solidFill>
                  <a:srgbClr val="000000"/>
                </a:solidFill>
              </a:rPr>
              <a:t>Roll a die</a:t>
            </a:r>
            <a:endParaRPr lang="en-US" smtClean="0">
              <a:solidFill>
                <a:srgbClr val="000000"/>
              </a:solidFill>
            </a:endParaRPr>
          </a:p>
        </p:txBody>
      </p:sp>
      <p:sp>
        <p:nvSpPr>
          <p:cNvPr id="166935" name="Rectangle 23"/>
          <p:cNvSpPr>
            <a:spLocks noChangeArrowheads="1"/>
          </p:cNvSpPr>
          <p:nvPr/>
        </p:nvSpPr>
        <p:spPr bwMode="auto">
          <a:xfrm>
            <a:off x="4926013" y="3054350"/>
            <a:ext cx="23050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z="2800" smtClean="0">
                <a:solidFill>
                  <a:srgbClr val="000000"/>
                </a:solidFill>
              </a:rPr>
              <a:t>1, 2, 3, 4, 5, 6</a:t>
            </a:r>
            <a:endParaRPr lang="en-US" smtClean="0">
              <a:solidFill>
                <a:srgbClr val="000000"/>
              </a:solidFill>
            </a:endParaRPr>
          </a:p>
        </p:txBody>
      </p:sp>
      <p:sp>
        <p:nvSpPr>
          <p:cNvPr id="166936" name="Rectangle 24"/>
          <p:cNvSpPr>
            <a:spLocks noChangeArrowheads="1"/>
          </p:cNvSpPr>
          <p:nvPr/>
        </p:nvSpPr>
        <p:spPr bwMode="auto">
          <a:xfrm>
            <a:off x="1425575" y="3571875"/>
            <a:ext cx="31623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z="2800" smtClean="0">
                <a:solidFill>
                  <a:srgbClr val="000000"/>
                </a:solidFill>
              </a:rPr>
              <a:t>Answer a true/false</a:t>
            </a:r>
            <a:endParaRPr lang="en-US" smtClean="0">
              <a:solidFill>
                <a:srgbClr val="000000"/>
              </a:solidFill>
            </a:endParaRPr>
          </a:p>
        </p:txBody>
      </p:sp>
      <p:sp>
        <p:nvSpPr>
          <p:cNvPr id="166937" name="Rectangle 25"/>
          <p:cNvSpPr>
            <a:spLocks noChangeArrowheads="1"/>
          </p:cNvSpPr>
          <p:nvPr/>
        </p:nvSpPr>
        <p:spPr bwMode="auto">
          <a:xfrm>
            <a:off x="1425575" y="4000500"/>
            <a:ext cx="14763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z="2800" smtClean="0">
                <a:solidFill>
                  <a:srgbClr val="000000"/>
                </a:solidFill>
              </a:rPr>
              <a:t>question</a:t>
            </a:r>
            <a:endParaRPr lang="en-US" smtClean="0">
              <a:solidFill>
                <a:srgbClr val="000000"/>
              </a:solidFill>
            </a:endParaRPr>
          </a:p>
        </p:txBody>
      </p:sp>
      <p:sp>
        <p:nvSpPr>
          <p:cNvPr id="166938" name="Rectangle 26"/>
          <p:cNvSpPr>
            <a:spLocks noChangeArrowheads="1"/>
          </p:cNvSpPr>
          <p:nvPr/>
        </p:nvSpPr>
        <p:spPr bwMode="auto">
          <a:xfrm>
            <a:off x="4926013" y="3571875"/>
            <a:ext cx="19335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z="2800" smtClean="0">
                <a:solidFill>
                  <a:srgbClr val="000000"/>
                </a:solidFill>
              </a:rPr>
              <a:t>True, False</a:t>
            </a:r>
            <a:endParaRPr lang="en-US" smtClean="0">
              <a:solidFill>
                <a:srgbClr val="000000"/>
              </a:solidFill>
            </a:endParaRPr>
          </a:p>
        </p:txBody>
      </p:sp>
      <p:sp>
        <p:nvSpPr>
          <p:cNvPr id="166939" name="Rectangle 27"/>
          <p:cNvSpPr>
            <a:spLocks noChangeArrowheads="1"/>
          </p:cNvSpPr>
          <p:nvPr/>
        </p:nvSpPr>
        <p:spPr bwMode="auto">
          <a:xfrm>
            <a:off x="1425575" y="4516438"/>
            <a:ext cx="24765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z="2800" smtClean="0">
                <a:solidFill>
                  <a:srgbClr val="000000"/>
                </a:solidFill>
              </a:rPr>
              <a:t>Toss two coins</a:t>
            </a:r>
            <a:endParaRPr lang="en-US" smtClean="0">
              <a:solidFill>
                <a:srgbClr val="000000"/>
              </a:solidFill>
            </a:endParaRPr>
          </a:p>
        </p:txBody>
      </p:sp>
      <p:sp>
        <p:nvSpPr>
          <p:cNvPr id="166940" name="Rectangle 28"/>
          <p:cNvSpPr>
            <a:spLocks noChangeArrowheads="1"/>
          </p:cNvSpPr>
          <p:nvPr/>
        </p:nvSpPr>
        <p:spPr bwMode="auto">
          <a:xfrm>
            <a:off x="4926013" y="4516438"/>
            <a:ext cx="7620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z="2800" smtClean="0">
                <a:solidFill>
                  <a:srgbClr val="000000"/>
                </a:solidFill>
              </a:rPr>
              <a:t>HH,</a:t>
            </a:r>
            <a:endParaRPr lang="en-US" smtClean="0">
              <a:solidFill>
                <a:srgbClr val="000000"/>
              </a:solidFill>
            </a:endParaRPr>
          </a:p>
        </p:txBody>
      </p:sp>
      <p:sp>
        <p:nvSpPr>
          <p:cNvPr id="166941" name="Rectangle 29"/>
          <p:cNvSpPr>
            <a:spLocks noChangeArrowheads="1"/>
          </p:cNvSpPr>
          <p:nvPr/>
        </p:nvSpPr>
        <p:spPr bwMode="auto">
          <a:xfrm>
            <a:off x="5630863" y="4516438"/>
            <a:ext cx="19145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z="2800" smtClean="0">
                <a:solidFill>
                  <a:srgbClr val="000000"/>
                </a:solidFill>
              </a:rPr>
              <a:t>HT, TH, TT</a:t>
            </a:r>
            <a:endParaRPr lang="en-US" smtClean="0">
              <a:solidFill>
                <a:srgbClr val="000000"/>
              </a:solidFill>
            </a:endParaRPr>
          </a:p>
        </p:txBody>
      </p:sp>
      <p:sp>
        <p:nvSpPr>
          <p:cNvPr id="29"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7</a:t>
            </a:fld>
            <a:endParaRPr lang="en-US" dirty="0" smtClean="0">
              <a:solidFill>
                <a:srgbClr val="000000"/>
              </a:solidFill>
              <a:latin typeface="Arial Black" pitchFamily="34" charset="0"/>
            </a:endParaRPr>
          </a:p>
        </p:txBody>
      </p:sp>
      <p:sp>
        <p:nvSpPr>
          <p:cNvPr id="30"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2677208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9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693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693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693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69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693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693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693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69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6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32" grpId="0"/>
      <p:bldP spid="166933" grpId="0"/>
      <p:bldP spid="166934" grpId="0"/>
      <p:bldP spid="166935" grpId="0"/>
      <p:bldP spid="166936" grpId="0"/>
      <p:bldP spid="166937" grpId="0"/>
      <p:bldP spid="166938" grpId="0"/>
      <p:bldP spid="166939" grpId="0"/>
      <p:bldP spid="166940" grpId="0"/>
      <p:bldP spid="166941"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457200" y="304800"/>
            <a:ext cx="8229600" cy="914400"/>
          </a:xfrm>
        </p:spPr>
        <p:txBody>
          <a:bodyPr/>
          <a:lstStyle/>
          <a:p>
            <a:pPr eaLnBrk="1" hangingPunct="1"/>
            <a:r>
              <a:rPr lang="en-US" sz="4000" smtClean="0"/>
              <a:t>Counting Rules</a:t>
            </a:r>
            <a:r>
              <a:rPr lang="en-US" smtClean="0"/>
              <a:t> </a:t>
            </a:r>
          </a:p>
        </p:txBody>
      </p:sp>
      <p:sp>
        <p:nvSpPr>
          <p:cNvPr id="143363" name="Rectangle 3"/>
          <p:cNvSpPr>
            <a:spLocks noChangeArrowheads="1"/>
          </p:cNvSpPr>
          <p:nvPr/>
        </p:nvSpPr>
        <p:spPr bwMode="auto">
          <a:xfrm>
            <a:off x="533400" y="1295400"/>
            <a:ext cx="8001000" cy="1077913"/>
          </a:xfrm>
          <a:prstGeom prst="rect">
            <a:avLst/>
          </a:prstGeom>
          <a:noFill/>
          <a:ln w="9525">
            <a:noFill/>
            <a:miter lim="800000"/>
            <a:headEnd/>
            <a:tailEnd/>
          </a:ln>
          <a:effectLst/>
        </p:spPr>
        <p:txBody>
          <a:bodyPr>
            <a:spAutoFit/>
          </a:bodyPr>
          <a:lstStyle/>
          <a:p>
            <a:pPr fontAlgn="base">
              <a:spcBef>
                <a:spcPct val="50000"/>
              </a:spcBef>
              <a:spcAft>
                <a:spcPct val="0"/>
              </a:spcAft>
              <a:buClr>
                <a:srgbClr val="00007D"/>
              </a:buClr>
              <a:buSzPct val="75000"/>
              <a:buFont typeface="Wingdings" pitchFamily="2" charset="2"/>
              <a:buChar char="n"/>
              <a:defRPr/>
            </a:pPr>
            <a:r>
              <a:rPr lang="en-US" sz="3200" b="1" dirty="0">
                <a:solidFill>
                  <a:srgbClr val="000099"/>
                </a:solidFill>
                <a:effectLst>
                  <a:outerShdw blurRad="38100" dist="38100" dir="2700000" algn="tl">
                    <a:srgbClr val="C0C0C0"/>
                  </a:outerShdw>
                </a:effectLst>
              </a:rPr>
              <a:t>Combination</a:t>
            </a:r>
            <a:r>
              <a:rPr lang="en-US" sz="3200" dirty="0">
                <a:solidFill>
                  <a:srgbClr val="000000"/>
                </a:solidFill>
              </a:rPr>
              <a:t> is a grouping of objects.  Order does not matter.</a:t>
            </a:r>
          </a:p>
        </p:txBody>
      </p:sp>
      <p:graphicFrame>
        <p:nvGraphicFramePr>
          <p:cNvPr id="24578" name="Object 2"/>
          <p:cNvGraphicFramePr>
            <a:graphicFrameLocks noChangeAspect="1"/>
          </p:cNvGraphicFramePr>
          <p:nvPr/>
        </p:nvGraphicFramePr>
        <p:xfrm>
          <a:off x="3124200" y="2738438"/>
          <a:ext cx="2573338" cy="1123950"/>
        </p:xfrm>
        <a:graphic>
          <a:graphicData uri="http://schemas.openxmlformats.org/presentationml/2006/ole">
            <mc:AlternateContent xmlns:mc="http://schemas.openxmlformats.org/markup-compatibility/2006">
              <mc:Choice xmlns:v="urn:schemas-microsoft-com:vml" Requires="v">
                <p:oleObj spid="_x0000_s52328" name="Equation" r:id="rId4" imgW="1015920" imgH="444240" progId="Equation.DSMT4">
                  <p:embed/>
                </p:oleObj>
              </mc:Choice>
              <mc:Fallback>
                <p:oleObj name="Equation" r:id="rId4" imgW="1015920" imgH="4442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2738438"/>
                        <a:ext cx="2573338" cy="1123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9" name="Object 3"/>
          <p:cNvGraphicFramePr>
            <a:graphicFrameLocks noChangeAspect="1"/>
          </p:cNvGraphicFramePr>
          <p:nvPr/>
        </p:nvGraphicFramePr>
        <p:xfrm>
          <a:off x="3706813" y="4186238"/>
          <a:ext cx="1093787" cy="995362"/>
        </p:xfrm>
        <a:graphic>
          <a:graphicData uri="http://schemas.openxmlformats.org/presentationml/2006/ole">
            <mc:AlternateContent xmlns:mc="http://schemas.openxmlformats.org/markup-compatibility/2006">
              <mc:Choice xmlns:v="urn:schemas-microsoft-com:vml" Requires="v">
                <p:oleObj spid="_x0000_s52329" name="Equation" r:id="rId6" imgW="431640" imgH="393480" progId="Equation.DSMT4">
                  <p:embed/>
                </p:oleObj>
              </mc:Choice>
              <mc:Fallback>
                <p:oleObj name="Equation" r:id="rId6" imgW="431640" imgH="3934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6813" y="4186238"/>
                        <a:ext cx="1093787" cy="995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70</a:t>
            </a:fld>
            <a:endParaRPr lang="en-US" dirty="0" smtClean="0">
              <a:solidFill>
                <a:srgbClr val="000000"/>
              </a:solidFill>
              <a:latin typeface="Arial Black" pitchFamily="34" charset="0"/>
            </a:endParaRPr>
          </a:p>
        </p:txBody>
      </p:sp>
      <p:sp>
        <p:nvSpPr>
          <p:cNvPr id="8"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320875408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457200" y="457200"/>
            <a:ext cx="8229600" cy="1905000"/>
          </a:xfrm>
        </p:spPr>
        <p:txBody>
          <a:bodyPr/>
          <a:lstStyle/>
          <a:p>
            <a:pPr eaLnBrk="1" hangingPunct="1"/>
            <a:r>
              <a:rPr lang="en-US" smtClean="0"/>
              <a:t>Chapter 4</a:t>
            </a:r>
            <a:br>
              <a:rPr lang="en-US" smtClean="0"/>
            </a:br>
            <a:r>
              <a:rPr lang="en-US" smtClean="0"/>
              <a:t>Probability and Counting Rules</a:t>
            </a:r>
          </a:p>
        </p:txBody>
      </p:sp>
      <p:sp>
        <p:nvSpPr>
          <p:cNvPr id="77827" name="Content Placeholder 2"/>
          <p:cNvSpPr>
            <a:spLocks noGrp="1"/>
          </p:cNvSpPr>
          <p:nvPr>
            <p:ph idx="1"/>
          </p:nvPr>
        </p:nvSpPr>
        <p:spPr>
          <a:xfrm>
            <a:off x="457200" y="3352800"/>
            <a:ext cx="8229600" cy="2514600"/>
          </a:xfrm>
        </p:spPr>
        <p:txBody>
          <a:bodyPr/>
          <a:lstStyle/>
          <a:p>
            <a:pPr eaLnBrk="1" hangingPunct="1">
              <a:buFont typeface="Wingdings" pitchFamily="2" charset="2"/>
              <a:buNone/>
            </a:pPr>
            <a:r>
              <a:rPr lang="en-US" sz="4400" u="sng" dirty="0" smtClean="0"/>
              <a:t>Section 4-4</a:t>
            </a:r>
          </a:p>
          <a:p>
            <a:pPr eaLnBrk="1" hangingPunct="1">
              <a:buFont typeface="Wingdings" pitchFamily="2" charset="2"/>
              <a:buNone/>
            </a:pPr>
            <a:r>
              <a:rPr lang="en-US" sz="3600" dirty="0" smtClean="0"/>
              <a:t>Example 4-42/4-43</a:t>
            </a:r>
          </a:p>
          <a:p>
            <a:pPr eaLnBrk="1" hangingPunct="1">
              <a:buFont typeface="Wingdings" pitchFamily="2" charset="2"/>
              <a:buNone/>
            </a:pPr>
            <a:r>
              <a:rPr lang="en-US" sz="3600" dirty="0" smtClean="0"/>
              <a:t>Page #229 - 230</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71</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156458328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a:xfrm>
            <a:off x="457200" y="457200"/>
            <a:ext cx="8229600" cy="685800"/>
          </a:xfrm>
        </p:spPr>
        <p:txBody>
          <a:bodyPr/>
          <a:lstStyle/>
          <a:p>
            <a:pPr eaLnBrk="1" hangingPunct="1"/>
            <a:r>
              <a:rPr lang="en-US" sz="3600" dirty="0" smtClean="0"/>
              <a:t>Example 4-42: Business Location</a:t>
            </a:r>
          </a:p>
        </p:txBody>
      </p:sp>
      <p:sp>
        <p:nvSpPr>
          <p:cNvPr id="11267" name="Rectangle 3"/>
          <p:cNvSpPr>
            <a:spLocks noGrp="1" noChangeArrowheads="1"/>
          </p:cNvSpPr>
          <p:nvPr>
            <p:ph type="body" idx="1"/>
          </p:nvPr>
        </p:nvSpPr>
        <p:spPr>
          <a:xfrm>
            <a:off x="609600" y="1143000"/>
            <a:ext cx="8001000" cy="1981200"/>
          </a:xfrm>
        </p:spPr>
        <p:txBody>
          <a:bodyPr/>
          <a:lstStyle/>
          <a:p>
            <a:pPr marL="0" indent="0" eaLnBrk="1" hangingPunct="1">
              <a:buFont typeface="Wingdings" pitchFamily="2" charset="2"/>
              <a:buNone/>
              <a:defRPr/>
            </a:pPr>
            <a:r>
              <a:rPr lang="en-US" sz="2400" dirty="0" smtClean="0"/>
              <a:t>Suppose a business owner has a choice of 5 locations in which to establish her business.  She decides to rank each location according to certain criteria, such as price of the store and parking facilities. How many different ways can she rank the 5 locations?</a:t>
            </a:r>
          </a:p>
          <a:p>
            <a:pPr marL="0" indent="0" eaLnBrk="1" hangingPunct="1">
              <a:buFont typeface="Wingdings" pitchFamily="2" charset="2"/>
              <a:buNone/>
              <a:defRPr/>
            </a:pPr>
            <a:endParaRPr lang="en-US" sz="2400" dirty="0" smtClean="0"/>
          </a:p>
          <a:p>
            <a:pPr marL="0" lvl="1" indent="0" eaLnBrk="1" hangingPunct="1">
              <a:buFont typeface="Wingdings" pitchFamily="2" charset="2"/>
              <a:buNone/>
              <a:defRPr/>
            </a:pPr>
            <a:endParaRPr lang="en-US" sz="2400" i="1" dirty="0" smtClean="0">
              <a:ea typeface="+mn-ea"/>
              <a:cs typeface="+mn-cs"/>
            </a:endParaRPr>
          </a:p>
          <a:p>
            <a:pPr marL="400050" lvl="1" indent="0" eaLnBrk="1" hangingPunct="1">
              <a:buFont typeface="Wingdings" pitchFamily="2" charset="2"/>
              <a:buNone/>
              <a:defRPr/>
            </a:pPr>
            <a:endParaRPr lang="en-US" sz="2400" i="1" dirty="0" smtClean="0">
              <a:ea typeface="+mn-ea"/>
              <a:cs typeface="+mn-cs"/>
            </a:endParaRPr>
          </a:p>
          <a:p>
            <a:pPr marL="400050" lvl="1" indent="0" eaLnBrk="1" hangingPunct="1">
              <a:buFont typeface="Wingdings" pitchFamily="2" charset="2"/>
              <a:buNone/>
              <a:defRPr/>
            </a:pPr>
            <a:endParaRPr lang="en-US" sz="2400" i="1" dirty="0" smtClean="0">
              <a:ea typeface="+mn-ea"/>
              <a:cs typeface="+mn-cs"/>
            </a:endParaRPr>
          </a:p>
          <a:p>
            <a:pPr marL="0" indent="0" eaLnBrk="1" hangingPunct="1">
              <a:buFont typeface="Wingdings" pitchFamily="2" charset="2"/>
              <a:buNone/>
              <a:defRPr/>
            </a:pPr>
            <a:endParaRPr lang="en-US" sz="2400" dirty="0" smtClean="0"/>
          </a:p>
        </p:txBody>
      </p:sp>
      <p:graphicFrame>
        <p:nvGraphicFramePr>
          <p:cNvPr id="188424" name="Object 8"/>
          <p:cNvGraphicFramePr>
            <a:graphicFrameLocks noChangeAspect="1"/>
          </p:cNvGraphicFramePr>
          <p:nvPr/>
        </p:nvGraphicFramePr>
        <p:xfrm>
          <a:off x="1254125" y="3048000"/>
          <a:ext cx="6569075" cy="869950"/>
        </p:xfrm>
        <a:graphic>
          <a:graphicData uri="http://schemas.openxmlformats.org/presentationml/2006/ole">
            <mc:AlternateContent xmlns:mc="http://schemas.openxmlformats.org/markup-compatibility/2006">
              <mc:Choice xmlns:v="urn:schemas-microsoft-com:vml" Requires="v">
                <p:oleObj spid="_x0000_s53403" name="Equation" r:id="rId4" imgW="2882880" imgH="380880" progId="Equation.DSMT4">
                  <p:embed/>
                </p:oleObj>
              </mc:Choice>
              <mc:Fallback>
                <p:oleObj name="Equation" r:id="rId4" imgW="2882880" imgH="3808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4125" y="3048000"/>
                        <a:ext cx="6569075" cy="86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9445" name="Object 3"/>
          <p:cNvGraphicFramePr>
            <a:graphicFrameLocks noChangeAspect="1"/>
          </p:cNvGraphicFramePr>
          <p:nvPr/>
        </p:nvGraphicFramePr>
        <p:xfrm>
          <a:off x="1600200" y="4267200"/>
          <a:ext cx="5730875" cy="638175"/>
        </p:xfrm>
        <a:graphic>
          <a:graphicData uri="http://schemas.openxmlformats.org/presentationml/2006/ole">
            <mc:AlternateContent xmlns:mc="http://schemas.openxmlformats.org/markup-compatibility/2006">
              <mc:Choice xmlns:v="urn:schemas-microsoft-com:vml" Requires="v">
                <p:oleObj spid="_x0000_s53404" name="Equation" r:id="rId6" imgW="2514600" imgH="279360" progId="Equation.DSMT4">
                  <p:embed/>
                </p:oleObj>
              </mc:Choice>
              <mc:Fallback>
                <p:oleObj name="Equation" r:id="rId6" imgW="2514600" imgH="27936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4267200"/>
                        <a:ext cx="5730875"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0468" name="Object 4"/>
          <p:cNvGraphicFramePr>
            <a:graphicFrameLocks noChangeAspect="1"/>
          </p:cNvGraphicFramePr>
          <p:nvPr/>
        </p:nvGraphicFramePr>
        <p:xfrm>
          <a:off x="1246188" y="3798888"/>
          <a:ext cx="6221412" cy="463550"/>
        </p:xfrm>
        <a:graphic>
          <a:graphicData uri="http://schemas.openxmlformats.org/presentationml/2006/ole">
            <mc:AlternateContent xmlns:mc="http://schemas.openxmlformats.org/markup-compatibility/2006">
              <mc:Choice xmlns:v="urn:schemas-microsoft-com:vml" Requires="v">
                <p:oleObj spid="_x0000_s53405" name="Equation" r:id="rId8" imgW="2730240" imgH="203040" progId="Equation.DSMT4">
                  <p:embed/>
                </p:oleObj>
              </mc:Choice>
              <mc:Fallback>
                <p:oleObj name="Equation" r:id="rId8" imgW="2730240" imgH="2030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6188" y="3798888"/>
                        <a:ext cx="6221412"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Box 10"/>
          <p:cNvSpPr txBox="1">
            <a:spLocks noChangeArrowheads="1"/>
          </p:cNvSpPr>
          <p:nvPr/>
        </p:nvSpPr>
        <p:spPr bwMode="auto">
          <a:xfrm>
            <a:off x="762000" y="5181600"/>
            <a:ext cx="3667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sz="2400" smtClean="0">
                <a:solidFill>
                  <a:srgbClr val="000000"/>
                </a:solidFill>
              </a:rPr>
              <a:t>Using factorials, 5! = 120.</a:t>
            </a:r>
          </a:p>
        </p:txBody>
      </p:sp>
      <p:sp>
        <p:nvSpPr>
          <p:cNvPr id="12" name="TextBox 11"/>
          <p:cNvSpPr txBox="1">
            <a:spLocks noChangeArrowheads="1"/>
          </p:cNvSpPr>
          <p:nvPr/>
        </p:nvSpPr>
        <p:spPr bwMode="auto">
          <a:xfrm>
            <a:off x="762000" y="5710238"/>
            <a:ext cx="4391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sz="2400" smtClean="0">
                <a:solidFill>
                  <a:srgbClr val="000000"/>
                </a:solidFill>
              </a:rPr>
              <a:t>Using permutations, </a:t>
            </a:r>
            <a:r>
              <a:rPr lang="en-US" sz="2400" baseline="-25000" smtClean="0">
                <a:solidFill>
                  <a:srgbClr val="000000"/>
                </a:solidFill>
              </a:rPr>
              <a:t>5</a:t>
            </a:r>
            <a:r>
              <a:rPr lang="en-US" sz="2400" smtClean="0">
                <a:solidFill>
                  <a:srgbClr val="000000"/>
                </a:solidFill>
              </a:rPr>
              <a:t>P</a:t>
            </a:r>
            <a:r>
              <a:rPr lang="en-US" sz="2400" baseline="-25000" smtClean="0">
                <a:solidFill>
                  <a:srgbClr val="000000"/>
                </a:solidFill>
              </a:rPr>
              <a:t>5</a:t>
            </a:r>
            <a:r>
              <a:rPr lang="en-US" sz="2400" smtClean="0">
                <a:solidFill>
                  <a:srgbClr val="000000"/>
                </a:solidFill>
              </a:rPr>
              <a:t> = 120.</a:t>
            </a:r>
          </a:p>
        </p:txBody>
      </p:sp>
      <p:sp>
        <p:nvSpPr>
          <p:cNvPr id="13"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72</a:t>
            </a:fld>
            <a:endParaRPr lang="en-US" dirty="0" smtClean="0">
              <a:solidFill>
                <a:srgbClr val="000000"/>
              </a:solidFill>
              <a:latin typeface="Arial Black" pitchFamily="34" charset="0"/>
            </a:endParaRPr>
          </a:p>
        </p:txBody>
      </p:sp>
      <p:sp>
        <p:nvSpPr>
          <p:cNvPr id="14"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1473665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84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046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944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a:xfrm>
            <a:off x="457200" y="457200"/>
            <a:ext cx="8229600" cy="685800"/>
          </a:xfrm>
        </p:spPr>
        <p:txBody>
          <a:bodyPr/>
          <a:lstStyle/>
          <a:p>
            <a:pPr eaLnBrk="1" hangingPunct="1"/>
            <a:r>
              <a:rPr lang="en-US" sz="3600" dirty="0" smtClean="0"/>
              <a:t>Example 4-43: Business Location</a:t>
            </a:r>
          </a:p>
        </p:txBody>
      </p:sp>
      <p:sp>
        <p:nvSpPr>
          <p:cNvPr id="11267" name="Rectangle 3"/>
          <p:cNvSpPr>
            <a:spLocks noGrp="1" noChangeArrowheads="1"/>
          </p:cNvSpPr>
          <p:nvPr>
            <p:ph type="body" idx="1"/>
          </p:nvPr>
        </p:nvSpPr>
        <p:spPr>
          <a:xfrm>
            <a:off x="609600" y="1143000"/>
            <a:ext cx="8001000" cy="1447800"/>
          </a:xfrm>
        </p:spPr>
        <p:txBody>
          <a:bodyPr/>
          <a:lstStyle/>
          <a:p>
            <a:pPr marL="0" indent="0" eaLnBrk="1" hangingPunct="1">
              <a:buFont typeface="Wingdings" pitchFamily="2" charset="2"/>
              <a:buNone/>
              <a:defRPr/>
            </a:pPr>
            <a:r>
              <a:rPr lang="en-US" sz="2400" dirty="0" smtClean="0"/>
              <a:t>Suppose the business owner in Example 4–42 wishes to rank only the top 3 of the 5 locations. How many different ways can she rank them?</a:t>
            </a:r>
          </a:p>
          <a:p>
            <a:pPr marL="0" indent="0" eaLnBrk="1" hangingPunct="1">
              <a:buFont typeface="Wingdings" pitchFamily="2" charset="2"/>
              <a:buNone/>
              <a:defRPr/>
            </a:pPr>
            <a:endParaRPr lang="en-US" sz="2400" dirty="0" smtClean="0"/>
          </a:p>
          <a:p>
            <a:pPr marL="0" lvl="1" indent="0" eaLnBrk="1" hangingPunct="1">
              <a:buFont typeface="Wingdings" pitchFamily="2" charset="2"/>
              <a:buNone/>
              <a:defRPr/>
            </a:pPr>
            <a:endParaRPr lang="en-US" sz="2400" i="1" dirty="0" smtClean="0">
              <a:ea typeface="+mn-ea"/>
              <a:cs typeface="+mn-cs"/>
            </a:endParaRPr>
          </a:p>
          <a:p>
            <a:pPr marL="400050" lvl="1" indent="0" eaLnBrk="1" hangingPunct="1">
              <a:buFont typeface="Wingdings" pitchFamily="2" charset="2"/>
              <a:buNone/>
              <a:defRPr/>
            </a:pPr>
            <a:endParaRPr lang="en-US" sz="2400" i="1" dirty="0" smtClean="0">
              <a:ea typeface="+mn-ea"/>
              <a:cs typeface="+mn-cs"/>
            </a:endParaRPr>
          </a:p>
          <a:p>
            <a:pPr marL="400050" lvl="1" indent="0" eaLnBrk="1" hangingPunct="1">
              <a:buFont typeface="Wingdings" pitchFamily="2" charset="2"/>
              <a:buNone/>
              <a:defRPr/>
            </a:pPr>
            <a:endParaRPr lang="en-US" sz="2400" i="1" dirty="0" smtClean="0">
              <a:ea typeface="+mn-ea"/>
              <a:cs typeface="+mn-cs"/>
            </a:endParaRPr>
          </a:p>
          <a:p>
            <a:pPr marL="0" indent="0" eaLnBrk="1" hangingPunct="1">
              <a:buFont typeface="Wingdings" pitchFamily="2" charset="2"/>
              <a:buNone/>
              <a:defRPr/>
            </a:pPr>
            <a:endParaRPr lang="en-US" sz="2400" dirty="0" smtClean="0"/>
          </a:p>
        </p:txBody>
      </p:sp>
      <p:graphicFrame>
        <p:nvGraphicFramePr>
          <p:cNvPr id="188424" name="Object 8"/>
          <p:cNvGraphicFramePr>
            <a:graphicFrameLocks noChangeAspect="1"/>
          </p:cNvGraphicFramePr>
          <p:nvPr/>
        </p:nvGraphicFramePr>
        <p:xfrm>
          <a:off x="2590800" y="2514600"/>
          <a:ext cx="3762375" cy="869950"/>
        </p:xfrm>
        <a:graphic>
          <a:graphicData uri="http://schemas.openxmlformats.org/presentationml/2006/ole">
            <mc:AlternateContent xmlns:mc="http://schemas.openxmlformats.org/markup-compatibility/2006">
              <mc:Choice xmlns:v="urn:schemas-microsoft-com:vml" Requires="v">
                <p:oleObj spid="_x0000_s54427" name="Equation" r:id="rId4" imgW="1650960" imgH="380880" progId="Equation.DSMT4">
                  <p:embed/>
                </p:oleObj>
              </mc:Choice>
              <mc:Fallback>
                <p:oleObj name="Equation" r:id="rId4" imgW="1650960" imgH="3808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2514600"/>
                        <a:ext cx="3762375" cy="86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9445" name="Object 3"/>
          <p:cNvGraphicFramePr>
            <a:graphicFrameLocks noChangeAspect="1"/>
          </p:cNvGraphicFramePr>
          <p:nvPr/>
        </p:nvGraphicFramePr>
        <p:xfrm>
          <a:off x="1752600" y="3886200"/>
          <a:ext cx="5584825" cy="638175"/>
        </p:xfrm>
        <a:graphic>
          <a:graphicData uri="http://schemas.openxmlformats.org/presentationml/2006/ole">
            <mc:AlternateContent xmlns:mc="http://schemas.openxmlformats.org/markup-compatibility/2006">
              <mc:Choice xmlns:v="urn:schemas-microsoft-com:vml" Requires="v">
                <p:oleObj spid="_x0000_s54428" name="Equation" r:id="rId6" imgW="2450880" imgH="279360" progId="Equation.DSMT4">
                  <p:embed/>
                </p:oleObj>
              </mc:Choice>
              <mc:Fallback>
                <p:oleObj name="Equation" r:id="rId6" imgW="2450880" imgH="27936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3886200"/>
                        <a:ext cx="5584825"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0468" name="Object 4"/>
          <p:cNvGraphicFramePr>
            <a:graphicFrameLocks noChangeAspect="1"/>
          </p:cNvGraphicFramePr>
          <p:nvPr/>
        </p:nvGraphicFramePr>
        <p:xfrm>
          <a:off x="2598738" y="3341688"/>
          <a:ext cx="3819525" cy="463550"/>
        </p:xfrm>
        <a:graphic>
          <a:graphicData uri="http://schemas.openxmlformats.org/presentationml/2006/ole">
            <mc:AlternateContent xmlns:mc="http://schemas.openxmlformats.org/markup-compatibility/2006">
              <mc:Choice xmlns:v="urn:schemas-microsoft-com:vml" Requires="v">
                <p:oleObj spid="_x0000_s54429" name="Equation" r:id="rId8" imgW="1676160" imgH="203040" progId="Equation.DSMT4">
                  <p:embed/>
                </p:oleObj>
              </mc:Choice>
              <mc:Fallback>
                <p:oleObj name="Equation" r:id="rId8" imgW="1676160" imgH="2030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8738" y="3341688"/>
                        <a:ext cx="38195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Box 8"/>
          <p:cNvSpPr txBox="1">
            <a:spLocks noChangeArrowheads="1"/>
          </p:cNvSpPr>
          <p:nvPr/>
        </p:nvSpPr>
        <p:spPr bwMode="auto">
          <a:xfrm>
            <a:off x="762000" y="5329238"/>
            <a:ext cx="4219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sz="2400" smtClean="0">
                <a:solidFill>
                  <a:srgbClr val="000000"/>
                </a:solidFill>
              </a:rPr>
              <a:t>Using permutations, </a:t>
            </a:r>
            <a:r>
              <a:rPr lang="en-US" sz="2400" baseline="-25000" smtClean="0">
                <a:solidFill>
                  <a:srgbClr val="000000"/>
                </a:solidFill>
              </a:rPr>
              <a:t>5</a:t>
            </a:r>
            <a:r>
              <a:rPr lang="en-US" sz="2400" smtClean="0">
                <a:solidFill>
                  <a:srgbClr val="000000"/>
                </a:solidFill>
              </a:rPr>
              <a:t>P</a:t>
            </a:r>
            <a:r>
              <a:rPr lang="en-US" sz="2400" baseline="-25000" smtClean="0">
                <a:solidFill>
                  <a:srgbClr val="000000"/>
                </a:solidFill>
              </a:rPr>
              <a:t>3</a:t>
            </a:r>
            <a:r>
              <a:rPr lang="en-US" sz="2400" smtClean="0">
                <a:solidFill>
                  <a:srgbClr val="000000"/>
                </a:solidFill>
              </a:rPr>
              <a:t> = 60.</a:t>
            </a:r>
          </a:p>
        </p:txBody>
      </p:sp>
      <p:sp>
        <p:nvSpPr>
          <p:cNvPr id="10"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73</a:t>
            </a:fld>
            <a:endParaRPr lang="en-US" dirty="0" smtClean="0">
              <a:solidFill>
                <a:srgbClr val="000000"/>
              </a:solidFill>
              <a:latin typeface="Arial Black" pitchFamily="34" charset="0"/>
            </a:endParaRPr>
          </a:p>
        </p:txBody>
      </p:sp>
      <p:sp>
        <p:nvSpPr>
          <p:cNvPr id="11"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23555572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84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046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944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a:xfrm>
            <a:off x="457200" y="457200"/>
            <a:ext cx="8229600" cy="1905000"/>
          </a:xfrm>
        </p:spPr>
        <p:txBody>
          <a:bodyPr/>
          <a:lstStyle/>
          <a:p>
            <a:pPr eaLnBrk="1" hangingPunct="1"/>
            <a:r>
              <a:rPr lang="en-US" smtClean="0"/>
              <a:t>Chapter 4</a:t>
            </a:r>
            <a:br>
              <a:rPr lang="en-US" smtClean="0"/>
            </a:br>
            <a:r>
              <a:rPr lang="en-US" smtClean="0"/>
              <a:t>Probability and Counting Rules</a:t>
            </a:r>
          </a:p>
        </p:txBody>
      </p:sp>
      <p:sp>
        <p:nvSpPr>
          <p:cNvPr id="78851" name="Content Placeholder 2"/>
          <p:cNvSpPr>
            <a:spLocks noGrp="1"/>
          </p:cNvSpPr>
          <p:nvPr>
            <p:ph idx="1"/>
          </p:nvPr>
        </p:nvSpPr>
        <p:spPr>
          <a:xfrm>
            <a:off x="457200" y="3352800"/>
            <a:ext cx="8229600" cy="2514600"/>
          </a:xfrm>
        </p:spPr>
        <p:txBody>
          <a:bodyPr/>
          <a:lstStyle/>
          <a:p>
            <a:pPr eaLnBrk="1" hangingPunct="1">
              <a:buFont typeface="Wingdings" pitchFamily="2" charset="2"/>
              <a:buNone/>
            </a:pPr>
            <a:r>
              <a:rPr lang="en-US" sz="4400" u="sng" dirty="0" smtClean="0"/>
              <a:t>Section 4-4</a:t>
            </a:r>
          </a:p>
          <a:p>
            <a:pPr eaLnBrk="1" hangingPunct="1">
              <a:buFont typeface="Wingdings" pitchFamily="2" charset="2"/>
              <a:buNone/>
            </a:pPr>
            <a:r>
              <a:rPr lang="en-US" sz="3600" dirty="0" smtClean="0"/>
              <a:t>Example 4-44</a:t>
            </a:r>
          </a:p>
          <a:p>
            <a:pPr eaLnBrk="1" hangingPunct="1">
              <a:buFont typeface="Wingdings" pitchFamily="2" charset="2"/>
              <a:buNone/>
            </a:pPr>
            <a:r>
              <a:rPr lang="en-US" sz="3600" dirty="0" smtClean="0"/>
              <a:t>Page #231</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74</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44532351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a:xfrm>
            <a:off x="457200" y="457200"/>
            <a:ext cx="8229600" cy="685800"/>
          </a:xfrm>
        </p:spPr>
        <p:txBody>
          <a:bodyPr/>
          <a:lstStyle/>
          <a:p>
            <a:pPr eaLnBrk="1" hangingPunct="1"/>
            <a:r>
              <a:rPr lang="en-US" sz="3600" dirty="0" smtClean="0"/>
              <a:t>Example 4-44: Radio Show Guests</a:t>
            </a:r>
          </a:p>
        </p:txBody>
      </p:sp>
      <p:sp>
        <p:nvSpPr>
          <p:cNvPr id="11267" name="Rectangle 3"/>
          <p:cNvSpPr>
            <a:spLocks noGrp="1" noChangeArrowheads="1"/>
          </p:cNvSpPr>
          <p:nvPr>
            <p:ph type="body" idx="1"/>
          </p:nvPr>
        </p:nvSpPr>
        <p:spPr>
          <a:xfrm>
            <a:off x="609600" y="1143000"/>
            <a:ext cx="8001000" cy="4800600"/>
          </a:xfrm>
        </p:spPr>
        <p:txBody>
          <a:bodyPr/>
          <a:lstStyle/>
          <a:p>
            <a:pPr marL="0" indent="0" eaLnBrk="1" hangingPunct="1">
              <a:buNone/>
              <a:defRPr/>
            </a:pPr>
            <a:r>
              <a:rPr lang="en-US" sz="2400" dirty="0"/>
              <a:t>A radio talk show host can select 3 of 6 special guests for her program. </a:t>
            </a:r>
            <a:endParaRPr lang="en-US" sz="2400" dirty="0" smtClean="0"/>
          </a:p>
          <a:p>
            <a:pPr marL="0" indent="0" eaLnBrk="1" hangingPunct="1">
              <a:buNone/>
              <a:defRPr/>
            </a:pPr>
            <a:r>
              <a:rPr lang="en-US" sz="2400" dirty="0" smtClean="0"/>
              <a:t>The </a:t>
            </a:r>
            <a:r>
              <a:rPr lang="en-US" sz="2400" dirty="0"/>
              <a:t>order </a:t>
            </a:r>
            <a:r>
              <a:rPr lang="en-US" sz="2400" dirty="0" smtClean="0"/>
              <a:t>of appearance </a:t>
            </a:r>
            <a:r>
              <a:rPr lang="en-US" sz="2400" dirty="0"/>
              <a:t>of the guests is important. How many different ways can this be done</a:t>
            </a:r>
            <a:r>
              <a:rPr lang="en-US" sz="2400" dirty="0" smtClean="0"/>
              <a:t>?</a:t>
            </a:r>
          </a:p>
          <a:p>
            <a:pPr marL="0" indent="0" eaLnBrk="1" hangingPunct="1">
              <a:buNone/>
              <a:defRPr/>
            </a:pPr>
            <a:endParaRPr lang="en-US" sz="2400" dirty="0"/>
          </a:p>
          <a:p>
            <a:pPr marL="0" indent="0" eaLnBrk="1" hangingPunct="1">
              <a:buNone/>
              <a:defRPr/>
            </a:pPr>
            <a:r>
              <a:rPr lang="en-US" sz="1800" dirty="0"/>
              <a:t>Since the order of appearance on the show is important, there are </a:t>
            </a:r>
            <a:r>
              <a:rPr lang="en-US" sz="1800" baseline="-25000" dirty="0" smtClean="0"/>
              <a:t>6</a:t>
            </a:r>
            <a:r>
              <a:rPr lang="en-US" sz="1800" dirty="0" smtClean="0"/>
              <a:t>P</a:t>
            </a:r>
            <a:r>
              <a:rPr lang="en-US" sz="1800" baseline="-25000" dirty="0" smtClean="0"/>
              <a:t>3</a:t>
            </a:r>
            <a:r>
              <a:rPr lang="en-US" sz="1800" dirty="0" smtClean="0"/>
              <a:t> </a:t>
            </a:r>
            <a:r>
              <a:rPr lang="en-US" sz="1800" dirty="0"/>
              <a:t>ways to select </a:t>
            </a:r>
            <a:r>
              <a:rPr lang="en-US" sz="1800" dirty="0" smtClean="0"/>
              <a:t>the guests</a:t>
            </a:r>
            <a:r>
              <a:rPr lang="en-US" sz="1800" dirty="0"/>
              <a:t>.</a:t>
            </a:r>
          </a:p>
          <a:p>
            <a:pPr marL="0" indent="0" eaLnBrk="1" hangingPunct="1">
              <a:buNone/>
              <a:defRPr/>
            </a:pPr>
            <a:endParaRPr lang="en-US" sz="1800" dirty="0" smtClean="0"/>
          </a:p>
          <a:p>
            <a:pPr marL="0" indent="0" eaLnBrk="1" hangingPunct="1">
              <a:buNone/>
              <a:defRPr/>
            </a:pPr>
            <a:endParaRPr lang="en-US" sz="1800" dirty="0" smtClean="0"/>
          </a:p>
          <a:p>
            <a:pPr marL="0" indent="0" eaLnBrk="1" hangingPunct="1">
              <a:buNone/>
              <a:defRPr/>
            </a:pPr>
            <a:endParaRPr lang="en-US" sz="1800" dirty="0" smtClean="0"/>
          </a:p>
          <a:p>
            <a:pPr marL="0" indent="0" eaLnBrk="1" hangingPunct="1">
              <a:buNone/>
              <a:defRPr/>
            </a:pPr>
            <a:r>
              <a:rPr lang="en-US" sz="1800" dirty="0"/>
              <a:t>Hence, there can be 120 different ways to select 3 guests and present them on </a:t>
            </a:r>
            <a:r>
              <a:rPr lang="en-US" sz="1800" dirty="0" smtClean="0"/>
              <a:t>the program </a:t>
            </a:r>
            <a:r>
              <a:rPr lang="en-US" sz="1800" dirty="0"/>
              <a:t>in a specific order.</a:t>
            </a:r>
          </a:p>
          <a:p>
            <a:pPr marL="0" lvl="1" indent="0" eaLnBrk="1" hangingPunct="1">
              <a:buFont typeface="Wingdings" pitchFamily="2" charset="2"/>
              <a:buNone/>
              <a:defRPr/>
            </a:pPr>
            <a:endParaRPr lang="en-US" sz="2400" i="1" dirty="0" smtClean="0">
              <a:ea typeface="+mn-ea"/>
              <a:cs typeface="+mn-cs"/>
            </a:endParaRPr>
          </a:p>
          <a:p>
            <a:pPr marL="400050" lvl="1" indent="0" eaLnBrk="1" hangingPunct="1">
              <a:buFont typeface="Wingdings" pitchFamily="2" charset="2"/>
              <a:buNone/>
              <a:defRPr/>
            </a:pPr>
            <a:endParaRPr lang="en-US" sz="2400" i="1" dirty="0" smtClean="0">
              <a:ea typeface="+mn-ea"/>
              <a:cs typeface="+mn-cs"/>
            </a:endParaRPr>
          </a:p>
          <a:p>
            <a:pPr marL="400050" lvl="1" indent="0" eaLnBrk="1" hangingPunct="1">
              <a:buFont typeface="Wingdings" pitchFamily="2" charset="2"/>
              <a:buNone/>
              <a:defRPr/>
            </a:pPr>
            <a:endParaRPr lang="en-US" sz="2400" i="1" dirty="0" smtClean="0">
              <a:ea typeface="+mn-ea"/>
              <a:cs typeface="+mn-cs"/>
            </a:endParaRPr>
          </a:p>
          <a:p>
            <a:pPr marL="0" indent="0" eaLnBrk="1" hangingPunct="1">
              <a:buFont typeface="Wingdings" pitchFamily="2" charset="2"/>
              <a:buNone/>
              <a:defRPr/>
            </a:pPr>
            <a:endParaRPr lang="en-US" sz="2400" dirty="0" smtClean="0"/>
          </a:p>
        </p:txBody>
      </p:sp>
      <p:sp>
        <p:nvSpPr>
          <p:cNvPr id="7"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75</a:t>
            </a:fld>
            <a:endParaRPr lang="en-US" dirty="0" smtClean="0">
              <a:solidFill>
                <a:srgbClr val="000000"/>
              </a:solidFill>
              <a:latin typeface="Arial Black" pitchFamily="34" charset="0"/>
            </a:endParaRPr>
          </a:p>
        </p:txBody>
      </p:sp>
      <p:sp>
        <p:nvSpPr>
          <p:cNvPr id="8"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2906" y="3733800"/>
            <a:ext cx="4370294" cy="990599"/>
          </a:xfrm>
          <a:prstGeom prst="rect">
            <a:avLst/>
          </a:prstGeom>
        </p:spPr>
      </p:pic>
    </p:spTree>
    <p:extLst>
      <p:ext uri="{BB962C8B-B14F-4D97-AF65-F5344CB8AC3E}">
        <p14:creationId xmlns:p14="http://schemas.microsoft.com/office/powerpoint/2010/main" val="66723239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a:xfrm>
            <a:off x="457200" y="457200"/>
            <a:ext cx="8229600" cy="1905000"/>
          </a:xfrm>
        </p:spPr>
        <p:txBody>
          <a:bodyPr/>
          <a:lstStyle/>
          <a:p>
            <a:pPr eaLnBrk="1" hangingPunct="1"/>
            <a:r>
              <a:rPr lang="en-US" smtClean="0"/>
              <a:t>Chapter 4</a:t>
            </a:r>
            <a:br>
              <a:rPr lang="en-US" smtClean="0"/>
            </a:br>
            <a:r>
              <a:rPr lang="en-US" smtClean="0"/>
              <a:t>Probability and Counting Rules</a:t>
            </a:r>
          </a:p>
        </p:txBody>
      </p:sp>
      <p:sp>
        <p:nvSpPr>
          <p:cNvPr id="79875" name="Content Placeholder 2"/>
          <p:cNvSpPr>
            <a:spLocks noGrp="1"/>
          </p:cNvSpPr>
          <p:nvPr>
            <p:ph idx="1"/>
          </p:nvPr>
        </p:nvSpPr>
        <p:spPr>
          <a:xfrm>
            <a:off x="457200" y="3352800"/>
            <a:ext cx="8229600" cy="2514600"/>
          </a:xfrm>
        </p:spPr>
        <p:txBody>
          <a:bodyPr/>
          <a:lstStyle/>
          <a:p>
            <a:pPr eaLnBrk="1" hangingPunct="1">
              <a:buFont typeface="Wingdings" pitchFamily="2" charset="2"/>
              <a:buNone/>
            </a:pPr>
            <a:r>
              <a:rPr lang="en-US" sz="4400" u="sng" dirty="0" smtClean="0"/>
              <a:t>Section 4-4</a:t>
            </a:r>
          </a:p>
          <a:p>
            <a:pPr eaLnBrk="1" hangingPunct="1">
              <a:buFont typeface="Wingdings" pitchFamily="2" charset="2"/>
              <a:buNone/>
            </a:pPr>
            <a:r>
              <a:rPr lang="en-US" sz="3600" dirty="0" smtClean="0"/>
              <a:t>Example 4-45</a:t>
            </a:r>
          </a:p>
          <a:p>
            <a:pPr eaLnBrk="1" hangingPunct="1">
              <a:buFont typeface="Wingdings" pitchFamily="2" charset="2"/>
              <a:buNone/>
            </a:pPr>
            <a:r>
              <a:rPr lang="en-US" sz="3600" dirty="0" smtClean="0"/>
              <a:t>Page #231</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76</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158624131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457200" y="457200"/>
            <a:ext cx="8229600" cy="685800"/>
          </a:xfrm>
        </p:spPr>
        <p:txBody>
          <a:bodyPr/>
          <a:lstStyle/>
          <a:p>
            <a:pPr eaLnBrk="1" hangingPunct="1"/>
            <a:r>
              <a:rPr lang="en-US" sz="3600" smtClean="0"/>
              <a:t>Example 4-45: School Musical Plays</a:t>
            </a:r>
          </a:p>
        </p:txBody>
      </p:sp>
      <p:sp>
        <p:nvSpPr>
          <p:cNvPr id="11267" name="Rectangle 3"/>
          <p:cNvSpPr>
            <a:spLocks noGrp="1" noChangeArrowheads="1"/>
          </p:cNvSpPr>
          <p:nvPr>
            <p:ph type="body" idx="1"/>
          </p:nvPr>
        </p:nvSpPr>
        <p:spPr>
          <a:xfrm>
            <a:off x="609600" y="1143000"/>
            <a:ext cx="8001000" cy="3276600"/>
          </a:xfrm>
        </p:spPr>
        <p:txBody>
          <a:bodyPr/>
          <a:lstStyle/>
          <a:p>
            <a:pPr marL="0" indent="0" eaLnBrk="1" hangingPunct="1">
              <a:buFont typeface="Wingdings" pitchFamily="2" charset="2"/>
              <a:buNone/>
              <a:defRPr/>
            </a:pPr>
            <a:r>
              <a:rPr lang="en-US" sz="2400" dirty="0" smtClean="0"/>
              <a:t>A school musical director can select 2 musical plays to present next year. One will be presented in the fall, and one will be presented in the spring. If she has 9 to pick from, how many different possibilities are there?</a:t>
            </a:r>
          </a:p>
          <a:p>
            <a:pPr marL="0" indent="0" eaLnBrk="1" hangingPunct="1">
              <a:buFont typeface="Wingdings" pitchFamily="2" charset="2"/>
              <a:buNone/>
              <a:defRPr/>
            </a:pPr>
            <a:endParaRPr lang="en-US" sz="2400" dirty="0" smtClean="0"/>
          </a:p>
          <a:p>
            <a:pPr marL="0" indent="0" eaLnBrk="1" hangingPunct="1">
              <a:buFont typeface="Wingdings" pitchFamily="2" charset="2"/>
              <a:buNone/>
              <a:defRPr/>
            </a:pPr>
            <a:r>
              <a:rPr lang="en-US" sz="2400" dirty="0" smtClean="0"/>
              <a:t>Order matters, so we will use permutations.</a:t>
            </a:r>
          </a:p>
          <a:p>
            <a:pPr marL="0" indent="0" eaLnBrk="1" hangingPunct="1">
              <a:buFont typeface="Wingdings" pitchFamily="2" charset="2"/>
              <a:buNone/>
              <a:defRPr/>
            </a:pPr>
            <a:endParaRPr lang="en-US" sz="2400" dirty="0" smtClean="0"/>
          </a:p>
          <a:p>
            <a:pPr marL="0" lvl="1" indent="0" eaLnBrk="1" hangingPunct="1">
              <a:buFont typeface="Wingdings" pitchFamily="2" charset="2"/>
              <a:buNone/>
              <a:defRPr/>
            </a:pPr>
            <a:endParaRPr lang="en-US" sz="2400" i="1" dirty="0" smtClean="0">
              <a:ea typeface="+mn-ea"/>
              <a:cs typeface="+mn-cs"/>
            </a:endParaRPr>
          </a:p>
          <a:p>
            <a:pPr marL="400050" lvl="1" indent="0" eaLnBrk="1" hangingPunct="1">
              <a:buFont typeface="Wingdings" pitchFamily="2" charset="2"/>
              <a:buNone/>
              <a:defRPr/>
            </a:pPr>
            <a:endParaRPr lang="en-US" sz="2400" i="1" dirty="0" smtClean="0">
              <a:ea typeface="+mn-ea"/>
              <a:cs typeface="+mn-cs"/>
            </a:endParaRPr>
          </a:p>
          <a:p>
            <a:pPr marL="400050" lvl="1" indent="0" eaLnBrk="1" hangingPunct="1">
              <a:buFont typeface="Wingdings" pitchFamily="2" charset="2"/>
              <a:buNone/>
              <a:defRPr/>
            </a:pPr>
            <a:endParaRPr lang="en-US" sz="2400" i="1" dirty="0" smtClean="0">
              <a:ea typeface="+mn-ea"/>
              <a:cs typeface="+mn-cs"/>
            </a:endParaRPr>
          </a:p>
          <a:p>
            <a:pPr marL="0" indent="0" eaLnBrk="1" hangingPunct="1">
              <a:buFont typeface="Wingdings" pitchFamily="2" charset="2"/>
              <a:buNone/>
              <a:defRPr/>
            </a:pPr>
            <a:endParaRPr lang="en-US" sz="2400" dirty="0" smtClean="0"/>
          </a:p>
        </p:txBody>
      </p:sp>
      <p:sp>
        <p:nvSpPr>
          <p:cNvPr id="8"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77</a:t>
            </a:fld>
            <a:endParaRPr lang="en-US" dirty="0" smtClean="0">
              <a:solidFill>
                <a:srgbClr val="000000"/>
              </a:solidFill>
              <a:latin typeface="Arial Black" pitchFamily="34" charset="0"/>
            </a:endParaRPr>
          </a:p>
        </p:txBody>
      </p:sp>
      <p:sp>
        <p:nvSpPr>
          <p:cNvPr id="9"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4343400"/>
            <a:ext cx="3810000" cy="863600"/>
          </a:xfrm>
          <a:prstGeom prst="rect">
            <a:avLst/>
          </a:prstGeom>
        </p:spPr>
      </p:pic>
    </p:spTree>
    <p:extLst>
      <p:ext uri="{BB962C8B-B14F-4D97-AF65-F5344CB8AC3E}">
        <p14:creationId xmlns:p14="http://schemas.microsoft.com/office/powerpoint/2010/main" val="33246174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457200" y="457200"/>
            <a:ext cx="8229600" cy="1905000"/>
          </a:xfrm>
        </p:spPr>
        <p:txBody>
          <a:bodyPr/>
          <a:lstStyle/>
          <a:p>
            <a:pPr eaLnBrk="1" hangingPunct="1"/>
            <a:r>
              <a:rPr lang="en-US" smtClean="0"/>
              <a:t>Chapter 4</a:t>
            </a:r>
            <a:br>
              <a:rPr lang="en-US" smtClean="0"/>
            </a:br>
            <a:r>
              <a:rPr lang="en-US" smtClean="0"/>
              <a:t>Probability and Counting Rules</a:t>
            </a:r>
          </a:p>
        </p:txBody>
      </p:sp>
      <p:sp>
        <p:nvSpPr>
          <p:cNvPr id="80899" name="Content Placeholder 2"/>
          <p:cNvSpPr>
            <a:spLocks noGrp="1"/>
          </p:cNvSpPr>
          <p:nvPr>
            <p:ph idx="1"/>
          </p:nvPr>
        </p:nvSpPr>
        <p:spPr>
          <a:xfrm>
            <a:off x="457200" y="3352800"/>
            <a:ext cx="8229600" cy="2514600"/>
          </a:xfrm>
        </p:spPr>
        <p:txBody>
          <a:bodyPr/>
          <a:lstStyle/>
          <a:p>
            <a:pPr eaLnBrk="1" hangingPunct="1">
              <a:buFont typeface="Wingdings" pitchFamily="2" charset="2"/>
              <a:buNone/>
            </a:pPr>
            <a:r>
              <a:rPr lang="en-US" sz="4400" u="sng" dirty="0" smtClean="0"/>
              <a:t>Section 4-4</a:t>
            </a:r>
          </a:p>
          <a:p>
            <a:pPr eaLnBrk="1" hangingPunct="1">
              <a:buFont typeface="Wingdings" pitchFamily="2" charset="2"/>
              <a:buNone/>
            </a:pPr>
            <a:r>
              <a:rPr lang="en-US" sz="3600" dirty="0" smtClean="0"/>
              <a:t>Example 4-48</a:t>
            </a:r>
          </a:p>
          <a:p>
            <a:pPr eaLnBrk="1" hangingPunct="1">
              <a:buFont typeface="Wingdings" pitchFamily="2" charset="2"/>
              <a:buNone/>
            </a:pPr>
            <a:r>
              <a:rPr lang="en-US" sz="3600" dirty="0" smtClean="0"/>
              <a:t>Page #233</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78</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359608556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a:xfrm>
            <a:off x="457200" y="457200"/>
            <a:ext cx="8229600" cy="685800"/>
          </a:xfrm>
        </p:spPr>
        <p:txBody>
          <a:bodyPr/>
          <a:lstStyle/>
          <a:p>
            <a:pPr eaLnBrk="1" hangingPunct="1"/>
            <a:r>
              <a:rPr lang="en-US" sz="3600" dirty="0" smtClean="0"/>
              <a:t>Example 4-48: Flier Types</a:t>
            </a:r>
          </a:p>
        </p:txBody>
      </p:sp>
      <p:sp>
        <p:nvSpPr>
          <p:cNvPr id="11267" name="Rectangle 3"/>
          <p:cNvSpPr>
            <a:spLocks noGrp="1" noChangeArrowheads="1"/>
          </p:cNvSpPr>
          <p:nvPr>
            <p:ph type="body" idx="1"/>
          </p:nvPr>
        </p:nvSpPr>
        <p:spPr>
          <a:xfrm>
            <a:off x="609600" y="1143000"/>
            <a:ext cx="8001000" cy="3276600"/>
          </a:xfrm>
        </p:spPr>
        <p:txBody>
          <a:bodyPr/>
          <a:lstStyle/>
          <a:p>
            <a:pPr marL="0" indent="0" eaLnBrk="1" hangingPunct="1">
              <a:buNone/>
              <a:defRPr/>
            </a:pPr>
            <a:r>
              <a:rPr lang="en-US" sz="2400" dirty="0"/>
              <a:t>An advertising executive must select 3 different photographs for an advertising flier. </a:t>
            </a:r>
            <a:endParaRPr lang="en-US" sz="2400" dirty="0" smtClean="0"/>
          </a:p>
          <a:p>
            <a:pPr marL="0" indent="0" eaLnBrk="1" hangingPunct="1">
              <a:buNone/>
              <a:defRPr/>
            </a:pPr>
            <a:r>
              <a:rPr lang="en-US" sz="2400" dirty="0" smtClean="0"/>
              <a:t>If she </a:t>
            </a:r>
            <a:r>
              <a:rPr lang="en-US" sz="2400" dirty="0"/>
              <a:t>has 10 different photographs that can be used, how many ways can she select 3 </a:t>
            </a:r>
            <a:r>
              <a:rPr lang="en-US" sz="2400" dirty="0" smtClean="0"/>
              <a:t>of them</a:t>
            </a:r>
            <a:r>
              <a:rPr lang="en-US" sz="2400" dirty="0"/>
              <a:t>?</a:t>
            </a:r>
          </a:p>
          <a:p>
            <a:pPr marL="0" lvl="1" indent="0" eaLnBrk="1" hangingPunct="1">
              <a:buFont typeface="Wingdings" pitchFamily="2" charset="2"/>
              <a:buNone/>
              <a:defRPr/>
            </a:pPr>
            <a:endParaRPr lang="en-US" sz="2400" i="1" dirty="0" smtClean="0">
              <a:ea typeface="+mn-ea"/>
              <a:cs typeface="+mn-cs"/>
            </a:endParaRPr>
          </a:p>
          <a:p>
            <a:pPr marL="400050" lvl="1" indent="0" eaLnBrk="1" hangingPunct="1">
              <a:buFont typeface="Wingdings" pitchFamily="2" charset="2"/>
              <a:buNone/>
              <a:defRPr/>
            </a:pPr>
            <a:endParaRPr lang="en-US" sz="2400" i="1" dirty="0" smtClean="0">
              <a:ea typeface="+mn-ea"/>
              <a:cs typeface="+mn-cs"/>
            </a:endParaRPr>
          </a:p>
          <a:p>
            <a:pPr marL="400050" lvl="1" indent="0" eaLnBrk="1" hangingPunct="1">
              <a:buFont typeface="Wingdings" pitchFamily="2" charset="2"/>
              <a:buNone/>
              <a:defRPr/>
            </a:pPr>
            <a:endParaRPr lang="en-US" sz="2400" i="1" dirty="0" smtClean="0">
              <a:ea typeface="+mn-ea"/>
              <a:cs typeface="+mn-cs"/>
            </a:endParaRPr>
          </a:p>
          <a:p>
            <a:pPr marL="0" indent="0" algn="ctr" eaLnBrk="1" hangingPunct="1">
              <a:buFont typeface="Wingdings" pitchFamily="2" charset="2"/>
              <a:buNone/>
              <a:defRPr/>
            </a:pPr>
            <a:endParaRPr lang="en-US" sz="2400" dirty="0" smtClean="0"/>
          </a:p>
        </p:txBody>
      </p:sp>
      <p:sp>
        <p:nvSpPr>
          <p:cNvPr id="9"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79</a:t>
            </a:fld>
            <a:endParaRPr lang="en-US" dirty="0" smtClean="0">
              <a:solidFill>
                <a:srgbClr val="000000"/>
              </a:solidFill>
              <a:latin typeface="Arial Black" pitchFamily="34" charset="0"/>
            </a:endParaRPr>
          </a:p>
        </p:txBody>
      </p:sp>
      <p:sp>
        <p:nvSpPr>
          <p:cNvPr id="10"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4381500"/>
            <a:ext cx="5549900" cy="723900"/>
          </a:xfrm>
          <a:prstGeom prst="rect">
            <a:avLst/>
          </a:prstGeom>
        </p:spPr>
      </p:pic>
    </p:spTree>
    <p:extLst>
      <p:ext uri="{BB962C8B-B14F-4D97-AF65-F5344CB8AC3E}">
        <p14:creationId xmlns:p14="http://schemas.microsoft.com/office/powerpoint/2010/main" val="2046817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457200" y="457200"/>
            <a:ext cx="8229600" cy="1905000"/>
          </a:xfrm>
        </p:spPr>
        <p:txBody>
          <a:bodyPr/>
          <a:lstStyle/>
          <a:p>
            <a:pPr eaLnBrk="1" hangingPunct="1"/>
            <a:r>
              <a:rPr lang="en-US" smtClean="0"/>
              <a:t>Chapter 4</a:t>
            </a:r>
            <a:br>
              <a:rPr lang="en-US" smtClean="0"/>
            </a:br>
            <a:r>
              <a:rPr lang="en-US" smtClean="0"/>
              <a:t>Probability and Counting Rules</a:t>
            </a:r>
          </a:p>
        </p:txBody>
      </p:sp>
      <p:sp>
        <p:nvSpPr>
          <p:cNvPr id="66563" name="Content Placeholder 2"/>
          <p:cNvSpPr>
            <a:spLocks noGrp="1"/>
          </p:cNvSpPr>
          <p:nvPr>
            <p:ph idx="1"/>
          </p:nvPr>
        </p:nvSpPr>
        <p:spPr>
          <a:xfrm>
            <a:off x="457200" y="3352800"/>
            <a:ext cx="8229600" cy="2514600"/>
          </a:xfrm>
        </p:spPr>
        <p:txBody>
          <a:bodyPr/>
          <a:lstStyle/>
          <a:p>
            <a:pPr eaLnBrk="1" hangingPunct="1">
              <a:buFont typeface="Wingdings" pitchFamily="2" charset="2"/>
              <a:buNone/>
            </a:pPr>
            <a:r>
              <a:rPr lang="en-US" sz="4400" u="sng" dirty="0" smtClean="0"/>
              <a:t>Section 4-1</a:t>
            </a:r>
          </a:p>
          <a:p>
            <a:pPr eaLnBrk="1" hangingPunct="1">
              <a:buFont typeface="Wingdings" pitchFamily="2" charset="2"/>
              <a:buNone/>
            </a:pPr>
            <a:r>
              <a:rPr lang="en-US" sz="3600" dirty="0" smtClean="0"/>
              <a:t>Example 4-1</a:t>
            </a:r>
          </a:p>
          <a:p>
            <a:pPr eaLnBrk="1" hangingPunct="1">
              <a:buFont typeface="Wingdings" pitchFamily="2" charset="2"/>
              <a:buNone/>
            </a:pPr>
            <a:r>
              <a:rPr lang="en-US" sz="3600" dirty="0" smtClean="0"/>
              <a:t>Page #187</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8</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235205789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457200" y="457200"/>
            <a:ext cx="8229600" cy="1905000"/>
          </a:xfrm>
        </p:spPr>
        <p:txBody>
          <a:bodyPr/>
          <a:lstStyle/>
          <a:p>
            <a:pPr eaLnBrk="1" hangingPunct="1"/>
            <a:r>
              <a:rPr lang="en-US" smtClean="0"/>
              <a:t>Chapter 4</a:t>
            </a:r>
            <a:br>
              <a:rPr lang="en-US" smtClean="0"/>
            </a:br>
            <a:r>
              <a:rPr lang="en-US" smtClean="0"/>
              <a:t>Probability and Counting Rules</a:t>
            </a:r>
          </a:p>
        </p:txBody>
      </p:sp>
      <p:sp>
        <p:nvSpPr>
          <p:cNvPr id="81923" name="Content Placeholder 2"/>
          <p:cNvSpPr>
            <a:spLocks noGrp="1"/>
          </p:cNvSpPr>
          <p:nvPr>
            <p:ph idx="1"/>
          </p:nvPr>
        </p:nvSpPr>
        <p:spPr>
          <a:xfrm>
            <a:off x="457200" y="3352800"/>
            <a:ext cx="8229600" cy="2514600"/>
          </a:xfrm>
        </p:spPr>
        <p:txBody>
          <a:bodyPr/>
          <a:lstStyle/>
          <a:p>
            <a:pPr eaLnBrk="1" hangingPunct="1">
              <a:buFont typeface="Wingdings" pitchFamily="2" charset="2"/>
              <a:buNone/>
            </a:pPr>
            <a:r>
              <a:rPr lang="en-US" sz="4400" u="sng" dirty="0" smtClean="0"/>
              <a:t>Section 4-4</a:t>
            </a:r>
          </a:p>
          <a:p>
            <a:pPr eaLnBrk="1" hangingPunct="1">
              <a:buFont typeface="Wingdings" pitchFamily="2" charset="2"/>
              <a:buNone/>
            </a:pPr>
            <a:r>
              <a:rPr lang="en-US" sz="3600" dirty="0" smtClean="0"/>
              <a:t>Example 4-49</a:t>
            </a:r>
          </a:p>
          <a:p>
            <a:pPr eaLnBrk="1" hangingPunct="1">
              <a:buFont typeface="Wingdings" pitchFamily="2" charset="2"/>
              <a:buNone/>
            </a:pPr>
            <a:r>
              <a:rPr lang="en-US" sz="3600" dirty="0" smtClean="0"/>
              <a:t>Page #234</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80</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350363057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457200" y="457200"/>
            <a:ext cx="8229600" cy="685800"/>
          </a:xfrm>
        </p:spPr>
        <p:txBody>
          <a:bodyPr/>
          <a:lstStyle/>
          <a:p>
            <a:pPr eaLnBrk="1" hangingPunct="1"/>
            <a:r>
              <a:rPr lang="en-US" sz="3600" smtClean="0"/>
              <a:t>Example 4-49: Committee Selection</a:t>
            </a:r>
          </a:p>
        </p:txBody>
      </p:sp>
      <p:sp>
        <p:nvSpPr>
          <p:cNvPr id="11267" name="Rectangle 3"/>
          <p:cNvSpPr>
            <a:spLocks noGrp="1" noChangeArrowheads="1"/>
          </p:cNvSpPr>
          <p:nvPr>
            <p:ph type="body" idx="1"/>
          </p:nvPr>
        </p:nvSpPr>
        <p:spPr>
          <a:xfrm>
            <a:off x="609600" y="1143000"/>
            <a:ext cx="8001000" cy="3276600"/>
          </a:xfrm>
        </p:spPr>
        <p:txBody>
          <a:bodyPr/>
          <a:lstStyle/>
          <a:p>
            <a:pPr marL="0" indent="0" eaLnBrk="1" hangingPunct="1">
              <a:buFont typeface="Wingdings" pitchFamily="2" charset="2"/>
              <a:buNone/>
              <a:defRPr/>
            </a:pPr>
            <a:r>
              <a:rPr lang="en-US" sz="2400" dirty="0" smtClean="0"/>
              <a:t>In a club there are 7 women and 5 men. A committee of 3 women and 2 men is to be chosen. How many different possibilities are there?</a:t>
            </a:r>
          </a:p>
          <a:p>
            <a:pPr marL="0" indent="0" eaLnBrk="1" hangingPunct="1">
              <a:buFont typeface="Wingdings" pitchFamily="2" charset="2"/>
              <a:buNone/>
              <a:defRPr/>
            </a:pPr>
            <a:endParaRPr lang="en-US" sz="2400" dirty="0" smtClean="0"/>
          </a:p>
          <a:p>
            <a:pPr marL="0" indent="0" eaLnBrk="1" hangingPunct="1">
              <a:buFont typeface="Wingdings" pitchFamily="2" charset="2"/>
              <a:buNone/>
              <a:defRPr/>
            </a:pPr>
            <a:r>
              <a:rPr lang="en-US" sz="2400" dirty="0" smtClean="0"/>
              <a:t>There are not separate roles listed for each committee member, so order does not matter.  We will use combinations.</a:t>
            </a:r>
          </a:p>
          <a:p>
            <a:pPr marL="0" indent="0" eaLnBrk="1" hangingPunct="1">
              <a:buFont typeface="Wingdings" pitchFamily="2" charset="2"/>
              <a:buNone/>
              <a:defRPr/>
            </a:pPr>
            <a:endParaRPr lang="en-US" sz="2400" dirty="0" smtClean="0"/>
          </a:p>
          <a:p>
            <a:pPr marL="0" indent="0" eaLnBrk="1" hangingPunct="1">
              <a:buFont typeface="Wingdings" pitchFamily="2" charset="2"/>
              <a:buNone/>
              <a:defRPr/>
            </a:pPr>
            <a:endParaRPr lang="en-US" sz="2400" dirty="0" smtClean="0"/>
          </a:p>
          <a:p>
            <a:pPr marL="0" indent="0" eaLnBrk="1" hangingPunct="1">
              <a:buFont typeface="Wingdings" pitchFamily="2" charset="2"/>
              <a:buNone/>
              <a:defRPr/>
            </a:pPr>
            <a:endParaRPr lang="en-US" sz="2400" dirty="0" smtClean="0"/>
          </a:p>
          <a:p>
            <a:pPr marL="0" indent="0" eaLnBrk="1" hangingPunct="1">
              <a:buFont typeface="Wingdings" pitchFamily="2" charset="2"/>
              <a:buNone/>
              <a:defRPr/>
            </a:pPr>
            <a:r>
              <a:rPr lang="en-US" sz="2400" dirty="0" smtClean="0"/>
              <a:t>There are 35·10 = 350 different possibilities.</a:t>
            </a:r>
          </a:p>
          <a:p>
            <a:pPr marL="0" indent="0" eaLnBrk="1" hangingPunct="1">
              <a:buFont typeface="Wingdings" pitchFamily="2" charset="2"/>
              <a:buNone/>
              <a:defRPr/>
            </a:pPr>
            <a:endParaRPr lang="en-US" sz="2400" dirty="0" smtClean="0"/>
          </a:p>
          <a:p>
            <a:pPr marL="0" lvl="1" indent="0" eaLnBrk="1" hangingPunct="1">
              <a:buFont typeface="Wingdings" pitchFamily="2" charset="2"/>
              <a:buNone/>
              <a:defRPr/>
            </a:pPr>
            <a:endParaRPr lang="en-US" sz="2400" i="1" dirty="0" smtClean="0">
              <a:ea typeface="+mn-ea"/>
              <a:cs typeface="+mn-cs"/>
            </a:endParaRPr>
          </a:p>
          <a:p>
            <a:pPr marL="400050" lvl="1" indent="0" eaLnBrk="1" hangingPunct="1">
              <a:buFont typeface="Wingdings" pitchFamily="2" charset="2"/>
              <a:buNone/>
              <a:defRPr/>
            </a:pPr>
            <a:endParaRPr lang="en-US" sz="2400" i="1" dirty="0" smtClean="0">
              <a:ea typeface="+mn-ea"/>
              <a:cs typeface="+mn-cs"/>
            </a:endParaRPr>
          </a:p>
          <a:p>
            <a:pPr marL="400050" lvl="1" indent="0" eaLnBrk="1" hangingPunct="1">
              <a:buFont typeface="Wingdings" pitchFamily="2" charset="2"/>
              <a:buNone/>
              <a:defRPr/>
            </a:pPr>
            <a:endParaRPr lang="en-US" sz="2400" i="1" dirty="0" smtClean="0">
              <a:ea typeface="+mn-ea"/>
              <a:cs typeface="+mn-cs"/>
            </a:endParaRPr>
          </a:p>
          <a:p>
            <a:pPr marL="0" indent="0" eaLnBrk="1" hangingPunct="1">
              <a:buFont typeface="Wingdings" pitchFamily="2" charset="2"/>
              <a:buNone/>
              <a:defRPr/>
            </a:pPr>
            <a:endParaRPr lang="en-US" sz="2400" dirty="0" smtClean="0"/>
          </a:p>
        </p:txBody>
      </p:sp>
      <p:graphicFrame>
        <p:nvGraphicFramePr>
          <p:cNvPr id="190468" name="Object 4"/>
          <p:cNvGraphicFramePr>
            <a:graphicFrameLocks noChangeAspect="1"/>
          </p:cNvGraphicFramePr>
          <p:nvPr/>
        </p:nvGraphicFramePr>
        <p:xfrm>
          <a:off x="990600" y="4038600"/>
          <a:ext cx="6788150" cy="900113"/>
        </p:xfrm>
        <a:graphic>
          <a:graphicData uri="http://schemas.openxmlformats.org/presentationml/2006/ole">
            <mc:AlternateContent xmlns:mc="http://schemas.openxmlformats.org/markup-compatibility/2006">
              <mc:Choice xmlns:v="urn:schemas-microsoft-com:vml" Requires="v">
                <p:oleObj spid="_x0000_s58421" name="Equation" r:id="rId4" imgW="2984400" imgH="393480" progId="Equation.DSMT4">
                  <p:embed/>
                </p:oleObj>
              </mc:Choice>
              <mc:Fallback>
                <p:oleObj name="Equation" r:id="rId4" imgW="2984400" imgH="3934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4038600"/>
                        <a:ext cx="6788150"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Rectangle 8"/>
          <p:cNvSpPr>
            <a:spLocks noChangeArrowheads="1"/>
          </p:cNvSpPr>
          <p:nvPr/>
        </p:nvSpPr>
        <p:spPr bwMode="auto">
          <a:xfrm>
            <a:off x="685800" y="5257800"/>
            <a:ext cx="5867400" cy="4572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8"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81</a:t>
            </a:fld>
            <a:endParaRPr lang="en-US" dirty="0" smtClean="0">
              <a:solidFill>
                <a:srgbClr val="000000"/>
              </a:solidFill>
              <a:latin typeface="Arial Black" pitchFamily="34" charset="0"/>
            </a:endParaRPr>
          </a:p>
        </p:txBody>
      </p:sp>
      <p:sp>
        <p:nvSpPr>
          <p:cNvPr id="10"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5377314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046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ChangeArrowheads="1"/>
          </p:cNvSpPr>
          <p:nvPr/>
        </p:nvSpPr>
        <p:spPr bwMode="auto">
          <a:xfrm>
            <a:off x="533400" y="1371600"/>
            <a:ext cx="80010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base" hangingPunct="0">
              <a:spcBef>
                <a:spcPct val="0"/>
              </a:spcBef>
              <a:spcAft>
                <a:spcPct val="0"/>
              </a:spcAft>
            </a:pPr>
            <a:r>
              <a:rPr lang="en-US" sz="2800" smtClean="0">
                <a:solidFill>
                  <a:srgbClr val="000000"/>
                </a:solidFill>
              </a:rPr>
              <a:t>The counting rules can be combined with the probability rules in this chapter to solve</a:t>
            </a:r>
          </a:p>
          <a:p>
            <a:pPr eaLnBrk="0" fontAlgn="base" hangingPunct="0">
              <a:spcBef>
                <a:spcPct val="0"/>
              </a:spcBef>
              <a:spcAft>
                <a:spcPct val="0"/>
              </a:spcAft>
            </a:pPr>
            <a:r>
              <a:rPr lang="en-US" sz="2800" smtClean="0">
                <a:solidFill>
                  <a:srgbClr val="000000"/>
                </a:solidFill>
              </a:rPr>
              <a:t>many types of probability problems. </a:t>
            </a:r>
          </a:p>
          <a:p>
            <a:pPr eaLnBrk="0" fontAlgn="base" hangingPunct="0">
              <a:spcBef>
                <a:spcPct val="0"/>
              </a:spcBef>
              <a:spcAft>
                <a:spcPct val="0"/>
              </a:spcAft>
            </a:pPr>
            <a:endParaRPr lang="en-US" sz="2800" smtClean="0">
              <a:solidFill>
                <a:srgbClr val="000000"/>
              </a:solidFill>
            </a:endParaRPr>
          </a:p>
          <a:p>
            <a:pPr eaLnBrk="0" fontAlgn="base" hangingPunct="0">
              <a:spcBef>
                <a:spcPct val="0"/>
              </a:spcBef>
              <a:spcAft>
                <a:spcPct val="0"/>
              </a:spcAft>
            </a:pPr>
            <a:r>
              <a:rPr lang="en-US" sz="2800" smtClean="0">
                <a:solidFill>
                  <a:srgbClr val="000000"/>
                </a:solidFill>
              </a:rPr>
              <a:t>By using the fundamental counting rule, the permutation rules, and the combination rule, you can compute the probability of outcomes of many experiments, such as getting a full house when 5 cards are dealt or selecting a committee of 3 women and 2 men from a club consisting of 10 women and 10 men.</a:t>
            </a:r>
          </a:p>
        </p:txBody>
      </p:sp>
      <p:sp>
        <p:nvSpPr>
          <p:cNvPr id="82947" name="Rectangle 2"/>
          <p:cNvSpPr>
            <a:spLocks noGrp="1" noChangeArrowheads="1"/>
          </p:cNvSpPr>
          <p:nvPr>
            <p:ph type="title"/>
          </p:nvPr>
        </p:nvSpPr>
        <p:spPr>
          <a:xfrm>
            <a:off x="457200" y="304800"/>
            <a:ext cx="8229600" cy="914400"/>
          </a:xfrm>
        </p:spPr>
        <p:txBody>
          <a:bodyPr/>
          <a:lstStyle/>
          <a:p>
            <a:pPr eaLnBrk="1" hangingPunct="1"/>
            <a:r>
              <a:rPr lang="en-US" sz="4000" smtClean="0"/>
              <a:t>4.5 Probability and Counting Rules</a:t>
            </a:r>
            <a:r>
              <a:rPr lang="en-US" smtClean="0"/>
              <a:t> </a:t>
            </a:r>
          </a:p>
        </p:txBody>
      </p:sp>
      <p:sp>
        <p:nvSpPr>
          <p:cNvPr id="5"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82</a:t>
            </a:fld>
            <a:endParaRPr lang="en-US" dirty="0" smtClean="0">
              <a:solidFill>
                <a:srgbClr val="000000"/>
              </a:solidFill>
              <a:latin typeface="Arial Black" pitchFamily="34" charset="0"/>
            </a:endParaRPr>
          </a:p>
        </p:txBody>
      </p:sp>
      <p:sp>
        <p:nvSpPr>
          <p:cNvPr id="6"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167712807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457200" y="457200"/>
            <a:ext cx="8229600" cy="1905000"/>
          </a:xfrm>
        </p:spPr>
        <p:txBody>
          <a:bodyPr/>
          <a:lstStyle/>
          <a:p>
            <a:pPr eaLnBrk="1" hangingPunct="1"/>
            <a:r>
              <a:rPr lang="en-US" smtClean="0"/>
              <a:t>Chapter 4</a:t>
            </a:r>
            <a:br>
              <a:rPr lang="en-US" smtClean="0"/>
            </a:br>
            <a:r>
              <a:rPr lang="en-US" smtClean="0"/>
              <a:t>Probability and Counting Rules</a:t>
            </a:r>
          </a:p>
        </p:txBody>
      </p:sp>
      <p:sp>
        <p:nvSpPr>
          <p:cNvPr id="83971" name="Content Placeholder 2"/>
          <p:cNvSpPr>
            <a:spLocks noGrp="1"/>
          </p:cNvSpPr>
          <p:nvPr>
            <p:ph idx="1"/>
          </p:nvPr>
        </p:nvSpPr>
        <p:spPr>
          <a:xfrm>
            <a:off x="457200" y="3352800"/>
            <a:ext cx="8229600" cy="2514600"/>
          </a:xfrm>
        </p:spPr>
        <p:txBody>
          <a:bodyPr/>
          <a:lstStyle/>
          <a:p>
            <a:pPr eaLnBrk="1" hangingPunct="1">
              <a:buFont typeface="Wingdings" pitchFamily="2" charset="2"/>
              <a:buNone/>
            </a:pPr>
            <a:r>
              <a:rPr lang="en-US" sz="4400" u="sng" dirty="0" smtClean="0"/>
              <a:t>Section 4-5</a:t>
            </a:r>
          </a:p>
          <a:p>
            <a:pPr eaLnBrk="1" hangingPunct="1">
              <a:buFont typeface="Wingdings" pitchFamily="2" charset="2"/>
              <a:buNone/>
            </a:pPr>
            <a:r>
              <a:rPr lang="en-US" sz="3600" dirty="0" smtClean="0"/>
              <a:t>Example 4-52</a:t>
            </a:r>
          </a:p>
          <a:p>
            <a:pPr eaLnBrk="1" hangingPunct="1">
              <a:buFont typeface="Wingdings" pitchFamily="2" charset="2"/>
              <a:buNone/>
            </a:pPr>
            <a:r>
              <a:rPr lang="en-US" sz="3600" dirty="0" smtClean="0"/>
              <a:t>Page #243</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83</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187216834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a:xfrm>
            <a:off x="457200" y="457200"/>
            <a:ext cx="8229600" cy="685800"/>
          </a:xfrm>
        </p:spPr>
        <p:txBody>
          <a:bodyPr/>
          <a:lstStyle/>
          <a:p>
            <a:pPr eaLnBrk="1" hangingPunct="1"/>
            <a:r>
              <a:rPr lang="en-US" sz="3600" dirty="0" smtClean="0"/>
              <a:t>Example 4-52: Magazines</a:t>
            </a:r>
          </a:p>
        </p:txBody>
      </p:sp>
      <p:sp>
        <p:nvSpPr>
          <p:cNvPr id="11267" name="Rectangle 3"/>
          <p:cNvSpPr>
            <a:spLocks noGrp="1" noChangeArrowheads="1"/>
          </p:cNvSpPr>
          <p:nvPr>
            <p:ph type="body" idx="1"/>
          </p:nvPr>
        </p:nvSpPr>
        <p:spPr>
          <a:xfrm>
            <a:off x="609600" y="1143000"/>
            <a:ext cx="8001000" cy="3276600"/>
          </a:xfrm>
        </p:spPr>
        <p:txBody>
          <a:bodyPr/>
          <a:lstStyle/>
          <a:p>
            <a:pPr marL="0" indent="0" eaLnBrk="1" hangingPunct="1">
              <a:buFont typeface="Wingdings" pitchFamily="2" charset="2"/>
              <a:buNone/>
              <a:defRPr/>
            </a:pPr>
            <a:r>
              <a:rPr lang="en-US" sz="2400" dirty="0" smtClean="0"/>
              <a:t>A store has 6 </a:t>
            </a:r>
            <a:r>
              <a:rPr lang="en-US" sz="2400" i="1" dirty="0" smtClean="0"/>
              <a:t>TV Graphic magazines and 8 </a:t>
            </a:r>
            <a:r>
              <a:rPr lang="en-US" sz="2400" i="1" dirty="0" err="1" smtClean="0"/>
              <a:t>Newstime</a:t>
            </a:r>
            <a:r>
              <a:rPr lang="en-US" sz="2400" i="1" dirty="0" smtClean="0"/>
              <a:t> </a:t>
            </a:r>
            <a:r>
              <a:rPr lang="en-US" sz="2400" dirty="0" smtClean="0"/>
              <a:t>magazines on the counter. If two customers purchased a magazine, find the probability that one of each magazine was purchased.</a:t>
            </a:r>
          </a:p>
          <a:p>
            <a:pPr marL="0" indent="0" eaLnBrk="1" hangingPunct="1">
              <a:buFont typeface="Wingdings" pitchFamily="2" charset="2"/>
              <a:buNone/>
              <a:defRPr/>
            </a:pPr>
            <a:endParaRPr lang="en-US" sz="1400" dirty="0" smtClean="0"/>
          </a:p>
          <a:p>
            <a:pPr marL="0" indent="0" eaLnBrk="1" hangingPunct="1">
              <a:buFont typeface="Wingdings" pitchFamily="2" charset="2"/>
              <a:buNone/>
              <a:defRPr/>
            </a:pPr>
            <a:r>
              <a:rPr lang="en-US" sz="2400" i="1" dirty="0" smtClean="0"/>
              <a:t>TV Graphic</a:t>
            </a:r>
            <a:r>
              <a:rPr lang="en-US" sz="2400" dirty="0" smtClean="0"/>
              <a:t>:  One magazine of the 6 magazines</a:t>
            </a:r>
          </a:p>
          <a:p>
            <a:pPr marL="0" indent="0" eaLnBrk="1" hangingPunct="1">
              <a:buFont typeface="Wingdings" pitchFamily="2" charset="2"/>
              <a:buNone/>
              <a:defRPr/>
            </a:pPr>
            <a:r>
              <a:rPr lang="en-US" sz="2400" i="1" dirty="0" err="1" smtClean="0"/>
              <a:t>Newstime</a:t>
            </a:r>
            <a:r>
              <a:rPr lang="en-US" sz="2400" dirty="0" smtClean="0"/>
              <a:t>:  One magazine of the 8 magazines</a:t>
            </a:r>
          </a:p>
          <a:p>
            <a:pPr marL="0" indent="0" eaLnBrk="1" hangingPunct="1">
              <a:buFont typeface="Wingdings" pitchFamily="2" charset="2"/>
              <a:buNone/>
              <a:defRPr/>
            </a:pPr>
            <a:r>
              <a:rPr lang="en-US" sz="2400" dirty="0" smtClean="0"/>
              <a:t>Total:  Two magazines of the 14 magazines</a:t>
            </a:r>
          </a:p>
          <a:p>
            <a:pPr marL="0" lvl="1" indent="0" eaLnBrk="1" hangingPunct="1">
              <a:buFont typeface="Wingdings" pitchFamily="2" charset="2"/>
              <a:buNone/>
              <a:defRPr/>
            </a:pPr>
            <a:endParaRPr lang="en-US" sz="2400" i="1" dirty="0" smtClean="0">
              <a:ea typeface="+mn-ea"/>
              <a:cs typeface="+mn-cs"/>
            </a:endParaRPr>
          </a:p>
          <a:p>
            <a:pPr marL="400050" lvl="1" indent="0" eaLnBrk="1" hangingPunct="1">
              <a:buFont typeface="Wingdings" pitchFamily="2" charset="2"/>
              <a:buNone/>
              <a:defRPr/>
            </a:pPr>
            <a:endParaRPr lang="en-US" sz="2400" i="1" dirty="0" smtClean="0">
              <a:ea typeface="+mn-ea"/>
              <a:cs typeface="+mn-cs"/>
            </a:endParaRPr>
          </a:p>
          <a:p>
            <a:pPr marL="400050" lvl="1" indent="0" eaLnBrk="1" hangingPunct="1">
              <a:buFont typeface="Wingdings" pitchFamily="2" charset="2"/>
              <a:buNone/>
              <a:defRPr/>
            </a:pPr>
            <a:endParaRPr lang="en-US" sz="2400" i="1" dirty="0" smtClean="0">
              <a:ea typeface="+mn-ea"/>
              <a:cs typeface="+mn-cs"/>
            </a:endParaRPr>
          </a:p>
          <a:p>
            <a:pPr marL="0" indent="0" eaLnBrk="1" hangingPunct="1">
              <a:buFont typeface="Wingdings" pitchFamily="2" charset="2"/>
              <a:buNone/>
              <a:defRPr/>
            </a:pPr>
            <a:endParaRPr lang="en-US" sz="2400" dirty="0" smtClean="0"/>
          </a:p>
        </p:txBody>
      </p:sp>
      <p:graphicFrame>
        <p:nvGraphicFramePr>
          <p:cNvPr id="190468" name="Object 4"/>
          <p:cNvGraphicFramePr>
            <a:graphicFrameLocks noChangeAspect="1"/>
          </p:cNvGraphicFramePr>
          <p:nvPr/>
        </p:nvGraphicFramePr>
        <p:xfrm>
          <a:off x="3048000" y="4584700"/>
          <a:ext cx="1270000" cy="987425"/>
        </p:xfrm>
        <a:graphic>
          <a:graphicData uri="http://schemas.openxmlformats.org/presentationml/2006/ole">
            <mc:AlternateContent xmlns:mc="http://schemas.openxmlformats.org/markup-compatibility/2006">
              <mc:Choice xmlns:v="urn:schemas-microsoft-com:vml" Requires="v">
                <p:oleObj spid="_x0000_s59496" name="Equation" r:id="rId4" imgW="558720" imgH="431640" progId="Equation.DSMT4">
                  <p:embed/>
                </p:oleObj>
              </mc:Choice>
              <mc:Fallback>
                <p:oleObj name="Equation" r:id="rId4" imgW="558720" imgH="431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4584700"/>
                        <a:ext cx="1270000" cy="98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8659" name="Object 3"/>
          <p:cNvGraphicFramePr>
            <a:graphicFrameLocks noChangeAspect="1"/>
          </p:cNvGraphicFramePr>
          <p:nvPr/>
        </p:nvGraphicFramePr>
        <p:xfrm>
          <a:off x="4340225" y="4495800"/>
          <a:ext cx="1819275" cy="1074738"/>
        </p:xfrm>
        <a:graphic>
          <a:graphicData uri="http://schemas.openxmlformats.org/presentationml/2006/ole">
            <mc:AlternateContent xmlns:mc="http://schemas.openxmlformats.org/markup-compatibility/2006">
              <mc:Choice xmlns:v="urn:schemas-microsoft-com:vml" Requires="v">
                <p:oleObj spid="_x0000_s59497" name="Equation" r:id="rId6" imgW="799920" imgH="469800" progId="Equation.DSMT4">
                  <p:embed/>
                </p:oleObj>
              </mc:Choice>
              <mc:Fallback>
                <p:oleObj name="Equation" r:id="rId6" imgW="799920" imgH="469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0225" y="4495800"/>
                        <a:ext cx="1819275" cy="1074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84</a:t>
            </a:fld>
            <a:endParaRPr lang="en-US" dirty="0" smtClean="0">
              <a:solidFill>
                <a:srgbClr val="000000"/>
              </a:solidFill>
              <a:latin typeface="Arial Black" pitchFamily="34" charset="0"/>
            </a:endParaRPr>
          </a:p>
        </p:txBody>
      </p:sp>
      <p:sp>
        <p:nvSpPr>
          <p:cNvPr id="9"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9940594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046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86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a:xfrm>
            <a:off x="457200" y="457200"/>
            <a:ext cx="8229600" cy="1905000"/>
          </a:xfrm>
        </p:spPr>
        <p:txBody>
          <a:bodyPr/>
          <a:lstStyle/>
          <a:p>
            <a:pPr eaLnBrk="1" hangingPunct="1"/>
            <a:r>
              <a:rPr lang="en-US" smtClean="0"/>
              <a:t>Chapter 4</a:t>
            </a:r>
            <a:br>
              <a:rPr lang="en-US" smtClean="0"/>
            </a:br>
            <a:r>
              <a:rPr lang="en-US" smtClean="0"/>
              <a:t>Probability and Counting Rules</a:t>
            </a:r>
          </a:p>
        </p:txBody>
      </p:sp>
      <p:sp>
        <p:nvSpPr>
          <p:cNvPr id="84995" name="Content Placeholder 2"/>
          <p:cNvSpPr>
            <a:spLocks noGrp="1"/>
          </p:cNvSpPr>
          <p:nvPr>
            <p:ph idx="1"/>
          </p:nvPr>
        </p:nvSpPr>
        <p:spPr>
          <a:xfrm>
            <a:off x="457200" y="3352800"/>
            <a:ext cx="8229600" cy="2514600"/>
          </a:xfrm>
        </p:spPr>
        <p:txBody>
          <a:bodyPr/>
          <a:lstStyle/>
          <a:p>
            <a:pPr eaLnBrk="1" hangingPunct="1">
              <a:buFont typeface="Wingdings" pitchFamily="2" charset="2"/>
              <a:buNone/>
            </a:pPr>
            <a:r>
              <a:rPr lang="en-US" sz="4400" u="sng" dirty="0" smtClean="0"/>
              <a:t>Section 4-5</a:t>
            </a:r>
          </a:p>
          <a:p>
            <a:pPr eaLnBrk="1" hangingPunct="1">
              <a:buFont typeface="Wingdings" pitchFamily="2" charset="2"/>
              <a:buNone/>
            </a:pPr>
            <a:r>
              <a:rPr lang="en-US" sz="3600" dirty="0" smtClean="0"/>
              <a:t>Example 4-53</a:t>
            </a:r>
          </a:p>
          <a:p>
            <a:pPr eaLnBrk="1" hangingPunct="1">
              <a:buFont typeface="Wingdings" pitchFamily="2" charset="2"/>
              <a:buNone/>
            </a:pPr>
            <a:r>
              <a:rPr lang="en-US" sz="3600" dirty="0" smtClean="0"/>
              <a:t>Page #243</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85</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49805065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457200" y="457200"/>
            <a:ext cx="8229600" cy="685800"/>
          </a:xfrm>
        </p:spPr>
        <p:txBody>
          <a:bodyPr/>
          <a:lstStyle/>
          <a:p>
            <a:pPr eaLnBrk="1" hangingPunct="1"/>
            <a:r>
              <a:rPr lang="en-US" sz="3600" dirty="0" smtClean="0"/>
              <a:t>Example 4-53: State Lottery Number</a:t>
            </a:r>
          </a:p>
        </p:txBody>
      </p:sp>
      <mc:AlternateContent xmlns:mc="http://schemas.openxmlformats.org/markup-compatibility/2006" xmlns:a14="http://schemas.microsoft.com/office/drawing/2010/main">
        <mc:Choice Requires="a14">
          <p:sp>
            <p:nvSpPr>
              <p:cNvPr id="11267" name="Rectangle 3"/>
              <p:cNvSpPr>
                <a:spLocks noGrp="1" noChangeArrowheads="1"/>
              </p:cNvSpPr>
              <p:nvPr>
                <p:ph type="body" idx="1"/>
              </p:nvPr>
            </p:nvSpPr>
            <p:spPr>
              <a:xfrm>
                <a:off x="609600" y="1143000"/>
                <a:ext cx="8001000" cy="4876800"/>
              </a:xfrm>
            </p:spPr>
            <p:txBody>
              <a:bodyPr/>
              <a:lstStyle/>
              <a:p>
                <a:pPr marL="0" indent="0" eaLnBrk="1" hangingPunct="1">
                  <a:buNone/>
                  <a:defRPr/>
                </a:pPr>
                <a:r>
                  <a:rPr lang="en-US" sz="2400" dirty="0" smtClean="0"/>
                  <a:t>In the Pennsylvania State Lottery, a person selects a three-digit number and repetitions are </a:t>
                </a:r>
                <a:r>
                  <a:rPr lang="en-US" sz="2400" dirty="0"/>
                  <a:t>permitted. If </a:t>
                </a:r>
                <a:r>
                  <a:rPr lang="en-US" sz="2400" dirty="0" smtClean="0"/>
                  <a:t>a winning </a:t>
                </a:r>
                <a:r>
                  <a:rPr lang="en-US" sz="2400" dirty="0"/>
                  <a:t>number is selected, find the probability that it </a:t>
                </a:r>
                <a:r>
                  <a:rPr lang="en-US" sz="2400" dirty="0" smtClean="0"/>
                  <a:t>will have all three </a:t>
                </a:r>
                <a:r>
                  <a:rPr lang="en-US" sz="2400" dirty="0"/>
                  <a:t>digits the same</a:t>
                </a:r>
                <a:r>
                  <a:rPr lang="en-US" sz="2400" dirty="0" smtClean="0"/>
                  <a:t>.</a:t>
                </a:r>
              </a:p>
              <a:p>
                <a:pPr marL="0" indent="0" eaLnBrk="1" hangingPunct="1">
                  <a:buNone/>
                  <a:defRPr/>
                </a:pPr>
                <a:endParaRPr lang="en-US" sz="2400" dirty="0" smtClean="0"/>
              </a:p>
              <a:p>
                <a:pPr marL="0" indent="0" eaLnBrk="1" hangingPunct="1">
                  <a:buNone/>
                  <a:defRPr/>
                </a:pPr>
                <a:endParaRPr lang="en-US" sz="2400" dirty="0"/>
              </a:p>
              <a:p>
                <a:pPr marL="0" indent="0" eaLnBrk="1" hangingPunct="1">
                  <a:buNone/>
                  <a:defRPr/>
                </a:pPr>
                <a:endParaRPr lang="en-US" sz="2400" dirty="0"/>
              </a:p>
              <a:p>
                <a:pPr marL="0" indent="0" eaLnBrk="1" hangingPunct="1">
                  <a:buNone/>
                  <a:defRPr/>
                </a:pPr>
                <a:r>
                  <a:rPr lang="en-US" sz="1800" dirty="0" smtClean="0"/>
                  <a:t>Since there are 10 different digits, there are 10 • 10 • 10 = 1000 ways to select a winning number. When all of the digits are the same, that is, 000, 111, 222, …, 000, there are 10 possibilities, so the probability of selecting a winning number which has 3 identical digits is </a:t>
                </a:r>
                <a14:m>
                  <m:oMath xmlns:m="http://schemas.openxmlformats.org/officeDocument/2006/math">
                    <m:f>
                      <m:fPr>
                        <m:ctrlPr>
                          <a:rPr lang="en-US" sz="1800" i="1">
                            <a:latin typeface="Cambria Math"/>
                          </a:rPr>
                        </m:ctrlPr>
                      </m:fPr>
                      <m:num>
                        <m:r>
                          <a:rPr lang="en-US" sz="1800" i="1">
                            <a:latin typeface="Cambria Math" panose="02040503050406030204" pitchFamily="18" charset="0"/>
                          </a:rPr>
                          <m:t>1</m:t>
                        </m:r>
                        <m:r>
                          <a:rPr lang="en-US" sz="1800" b="0" i="1" smtClean="0">
                            <a:latin typeface="Cambria Math" panose="02040503050406030204" pitchFamily="18" charset="0"/>
                          </a:rPr>
                          <m:t>0</m:t>
                        </m:r>
                      </m:num>
                      <m:den>
                        <m:r>
                          <a:rPr lang="en-US" sz="1800" i="1">
                            <a:latin typeface="Cambria Math" panose="02040503050406030204" pitchFamily="18" charset="0"/>
                          </a:rPr>
                          <m:t>10</m:t>
                        </m:r>
                        <m:r>
                          <a:rPr lang="en-US" sz="1800" b="0" i="1" smtClean="0">
                            <a:latin typeface="Cambria Math" panose="02040503050406030204" pitchFamily="18" charset="0"/>
                          </a:rPr>
                          <m:t>0</m:t>
                        </m:r>
                        <m:r>
                          <a:rPr lang="en-US" sz="1800" i="1">
                            <a:latin typeface="Cambria Math" panose="02040503050406030204" pitchFamily="18" charset="0"/>
                          </a:rPr>
                          <m:t>0</m:t>
                        </m:r>
                      </m:den>
                    </m:f>
                    <m:r>
                      <a:rPr lang="en-US" sz="1800" i="1" smtClean="0">
                        <a:latin typeface="Cambria Math" panose="02040503050406030204" pitchFamily="18" charset="0"/>
                      </a:rPr>
                      <m:t>=</m:t>
                    </m:r>
                    <m:f>
                      <m:fPr>
                        <m:ctrlPr>
                          <a:rPr lang="en-US" sz="1800" i="1" smtClean="0">
                            <a:latin typeface="Cambria Math"/>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100</m:t>
                        </m:r>
                      </m:den>
                    </m:f>
                  </m:oMath>
                </a14:m>
                <a:r>
                  <a:rPr lang="en-US" sz="1800" dirty="0" smtClean="0"/>
                  <a:t> .</a:t>
                </a:r>
              </a:p>
            </p:txBody>
          </p:sp>
        </mc:Choice>
        <mc:Fallback xmlns="">
          <p:sp>
            <p:nvSpPr>
              <p:cNvPr id="11267" name="Rectangle 3"/>
              <p:cNvSpPr>
                <a:spLocks noGrp="1" noRot="1" noChangeAspect="1" noMove="1" noResize="1" noEditPoints="1" noAdjustHandles="1" noChangeArrowheads="1" noChangeShapeType="1" noTextEdit="1"/>
              </p:cNvSpPr>
              <p:nvPr>
                <p:ph type="body" idx="1"/>
              </p:nvPr>
            </p:nvSpPr>
            <p:spPr>
              <a:xfrm>
                <a:off x="609600" y="1143000"/>
                <a:ext cx="8001000" cy="4876800"/>
              </a:xfrm>
              <a:blipFill rotWithShape="0">
                <a:blip r:embed="rId3"/>
                <a:stretch>
                  <a:fillRect l="-1142" t="-875" r="-228"/>
                </a:stretch>
              </a:blipFill>
            </p:spPr>
            <p:txBody>
              <a:bodyPr/>
              <a:lstStyle/>
              <a:p>
                <a:r>
                  <a:rPr lang="en-US">
                    <a:noFill/>
                  </a:rPr>
                  <a:t> </a:t>
                </a:r>
              </a:p>
            </p:txBody>
          </p:sp>
        </mc:Fallback>
      </mc:AlternateContent>
      <p:sp>
        <p:nvSpPr>
          <p:cNvPr id="7"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86</a:t>
            </a:fld>
            <a:endParaRPr lang="en-US" dirty="0" smtClean="0">
              <a:solidFill>
                <a:srgbClr val="000000"/>
              </a:solidFill>
              <a:latin typeface="Arial Black" pitchFamily="34" charset="0"/>
            </a:endParaRPr>
          </a:p>
        </p:txBody>
      </p:sp>
      <p:sp>
        <p:nvSpPr>
          <p:cNvPr id="8"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39122192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533400"/>
            <a:ext cx="8229600" cy="685800"/>
          </a:xfrm>
        </p:spPr>
        <p:txBody>
          <a:bodyPr/>
          <a:lstStyle/>
          <a:p>
            <a:pPr eaLnBrk="1" hangingPunct="1"/>
            <a:r>
              <a:rPr lang="en-US" sz="3600" smtClean="0"/>
              <a:t>Example 4-1: Rolling Dice</a:t>
            </a:r>
          </a:p>
        </p:txBody>
      </p:sp>
      <p:sp>
        <p:nvSpPr>
          <p:cNvPr id="44035" name="Rectangle 3"/>
          <p:cNvSpPr>
            <a:spLocks noGrp="1" noChangeArrowheads="1"/>
          </p:cNvSpPr>
          <p:nvPr>
            <p:ph type="body" idx="1"/>
          </p:nvPr>
        </p:nvSpPr>
        <p:spPr>
          <a:xfrm>
            <a:off x="762000" y="1371600"/>
            <a:ext cx="8077200" cy="762000"/>
          </a:xfrm>
        </p:spPr>
        <p:txBody>
          <a:bodyPr/>
          <a:lstStyle/>
          <a:p>
            <a:pPr marL="0" indent="0" eaLnBrk="1" hangingPunct="1">
              <a:buFont typeface="Wingdings" pitchFamily="2" charset="2"/>
              <a:buNone/>
            </a:pPr>
            <a:r>
              <a:rPr lang="en-US" sz="2800" smtClean="0"/>
              <a:t>Find the sample space for rolling two dice.</a:t>
            </a:r>
            <a:endParaRPr lang="en-US" smtClean="0"/>
          </a:p>
        </p:txBody>
      </p:sp>
      <p:pic>
        <p:nvPicPr>
          <p:cNvPr id="1679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246313"/>
            <a:ext cx="6324600" cy="3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9</a:t>
            </a:fld>
            <a:endParaRPr lang="en-US" dirty="0" smtClean="0">
              <a:solidFill>
                <a:srgbClr val="000000"/>
              </a:solidFill>
              <a:latin typeface="Arial Black" pitchFamily="34" charset="0"/>
            </a:endParaRPr>
          </a:p>
        </p:txBody>
      </p:sp>
      <p:sp>
        <p:nvSpPr>
          <p:cNvPr id="8"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4</a:t>
            </a:r>
          </a:p>
        </p:txBody>
      </p:sp>
    </p:spTree>
    <p:extLst>
      <p:ext uri="{BB962C8B-B14F-4D97-AF65-F5344CB8AC3E}">
        <p14:creationId xmlns:p14="http://schemas.microsoft.com/office/powerpoint/2010/main" val="34711972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79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MPSTEXTTITLE" val="Basic Mathematics Skills"/>
  <p:tag name="AMPSTEXTSUBTITLE" val=""/>
  <p:tag name="AMPSEDITION" val="11"/>
  <p:tag name="AMPSAUTHOR" val="Bittinger"/>
  <p:tag name="AMPSCOPYRIGHT" val="2011"/>
  <p:tag name="AMPSISBN" val="none"/>
  <p:tag name="AMPSLASTUSEDDATE" val="10/7/2009"/>
  <p:tag name="AMPSCHAPTERNUMBER" val=""/>
  <p:tag name="AMPSCHAPTERTITLE" val=""/>
  <p:tag name="AMPSCHAPTERSUBTITLE" val=""/>
  <p:tag name="AMPSFILEROOTNAME" val=""/>
  <p:tag name="AMPSEXPIRED" val="True"/>
  <p:tag name="AMPSINITDATE" val="12/15/2009"/>
  <p:tag name="AMPSPRESENTATIONTYPE" val="AMPSFrames"/>
  <p:tag name="AMPSCOPYRIGHTYEAR" val="2012 The McGraw-Hill Companies, Inc."/>
  <p:tag name="AMPSPUBLISHER" val=""/>
  <p:tag name="AMPSCONSTEXT" val="(continued)"/>
</p:tagLst>
</file>

<file path=ppt/tags/tag2.xml><?xml version="1.0" encoding="utf-8"?>
<p:tagLst xmlns:a="http://schemas.openxmlformats.org/drawingml/2006/main" xmlns:r="http://schemas.openxmlformats.org/officeDocument/2006/relationships" xmlns:p="http://schemas.openxmlformats.org/presentationml/2006/main">
  <p:tag name="AMPSSECTIONTITLE" val="Descriptive and Inferential Statistics"/>
  <p:tag name="AMPSSECTIONNUMBER" val="1.1"/>
</p:tagLst>
</file>

<file path=ppt/tags/tag3.xml><?xml version="1.0" encoding="utf-8"?>
<p:tagLst xmlns:a="http://schemas.openxmlformats.org/drawingml/2006/main" xmlns:r="http://schemas.openxmlformats.org/officeDocument/2006/relationships" xmlns:p="http://schemas.openxmlformats.org/presentationml/2006/main">
  <p:tag name="AMPSSECTIONTITLE" val="Descriptive and Inferential Statistics"/>
  <p:tag name="AMPSSECTIONNUMBER" val="1.1"/>
</p:tagLst>
</file>

<file path=ppt/tags/tag4.xml><?xml version="1.0" encoding="utf-8"?>
<p:tagLst xmlns:a="http://schemas.openxmlformats.org/drawingml/2006/main" xmlns:r="http://schemas.openxmlformats.org/officeDocument/2006/relationships" xmlns:p="http://schemas.openxmlformats.org/presentationml/2006/main">
  <p:tag name="AMPSSECTIONTITLE" val="Descriptive and Inferential Statistics"/>
  <p:tag name="AMPSSECTIONNUMBER" val="1.1"/>
</p:tagLst>
</file>

<file path=ppt/tags/tag5.xml><?xml version="1.0" encoding="utf-8"?>
<p:tagLst xmlns:a="http://schemas.openxmlformats.org/drawingml/2006/main" xmlns:r="http://schemas.openxmlformats.org/officeDocument/2006/relationships" xmlns:p="http://schemas.openxmlformats.org/presentationml/2006/main">
  <p:tag name="AMPSSECTIONTITLE" val="Sample Spaces and Probability"/>
  <p:tag name="AMPSSECTIONNUMBER" val="4.1"/>
</p:tagLst>
</file>

<file path=ppt/tags/tag6.xml><?xml version="1.0" encoding="utf-8"?>
<p:tagLst xmlns:a="http://schemas.openxmlformats.org/drawingml/2006/main" xmlns:r="http://schemas.openxmlformats.org/officeDocument/2006/relationships" xmlns:p="http://schemas.openxmlformats.org/presentationml/2006/main">
  <p:tag name="AMPSSECTIONTITLE" val="Sample Spaces and Probability"/>
  <p:tag name="AMPSSECTIONNUMBER" val="4.1"/>
</p:tagLst>
</file>

<file path=ppt/tags/tag7.xml><?xml version="1.0" encoding="utf-8"?>
<p:tagLst xmlns:a="http://schemas.openxmlformats.org/drawingml/2006/main" xmlns:r="http://schemas.openxmlformats.org/officeDocument/2006/relationships" xmlns:p="http://schemas.openxmlformats.org/presentationml/2006/main">
  <p:tag name="AMPSSECTIONTITLE" val="Sample Spaces and Probability"/>
  <p:tag name="AMPSSECTIONNUMBER" val="4.1"/>
</p:tagLst>
</file>

<file path=ppt/tags/tag8.xml><?xml version="1.0" encoding="utf-8"?>
<p:tagLst xmlns:a="http://schemas.openxmlformats.org/drawingml/2006/main" xmlns:r="http://schemas.openxmlformats.org/officeDocument/2006/relationships" xmlns:p="http://schemas.openxmlformats.org/presentationml/2006/main">
  <p:tag name="AMPSSECTIONTITLE" val="Sample Spaces and Probability"/>
  <p:tag name="AMPSSECTIONNUMBER" val="4.1"/>
</p:tagLst>
</file>

<file path=ppt/theme/theme1.xml><?xml version="1.0" encoding="utf-8"?>
<a:theme xmlns:a="http://schemas.openxmlformats.org/drawingml/2006/main" name="Cov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ection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bjectiv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Exposi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Exa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Solu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Proced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Defini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TanBox">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32046</TotalTime>
  <Words>3621</Words>
  <Application>Microsoft Office PowerPoint</Application>
  <PresentationFormat>On-screen Show (4:3)</PresentationFormat>
  <Paragraphs>772</Paragraphs>
  <Slides>86</Slides>
  <Notes>79</Notes>
  <HiddenSlides>0</HiddenSlides>
  <MMClips>0</MMClips>
  <ScaleCrop>false</ScaleCrop>
  <HeadingPairs>
    <vt:vector size="6" baseType="variant">
      <vt:variant>
        <vt:lpstr>Theme</vt:lpstr>
      </vt:variant>
      <vt:variant>
        <vt:i4>11</vt:i4>
      </vt:variant>
      <vt:variant>
        <vt:lpstr>Embedded OLE Servers</vt:lpstr>
      </vt:variant>
      <vt:variant>
        <vt:i4>1</vt:i4>
      </vt:variant>
      <vt:variant>
        <vt:lpstr>Slide Titles</vt:lpstr>
      </vt:variant>
      <vt:variant>
        <vt:i4>86</vt:i4>
      </vt:variant>
    </vt:vector>
  </HeadingPairs>
  <TitlesOfParts>
    <vt:vector size="98" baseType="lpstr">
      <vt:lpstr>Cover</vt:lpstr>
      <vt:lpstr>Sections</vt:lpstr>
      <vt:lpstr>Objectives</vt:lpstr>
      <vt:lpstr>Exposition</vt:lpstr>
      <vt:lpstr>Example</vt:lpstr>
      <vt:lpstr>Solution</vt:lpstr>
      <vt:lpstr>Procedure</vt:lpstr>
      <vt:lpstr>Definition</vt:lpstr>
      <vt:lpstr>TanBox</vt:lpstr>
      <vt:lpstr>Pixel</vt:lpstr>
      <vt:lpstr>Office Theme</vt:lpstr>
      <vt:lpstr>Equation</vt:lpstr>
      <vt:lpstr>PowerPoint Presentation</vt:lpstr>
      <vt:lpstr>PowerPoint Presentation</vt:lpstr>
      <vt:lpstr>PowerPoint Presentation</vt:lpstr>
      <vt:lpstr>PowerPoint Presentation</vt:lpstr>
      <vt:lpstr>Probability</vt:lpstr>
      <vt:lpstr>4-1 Sample Spaces and Probability</vt:lpstr>
      <vt:lpstr>Sample Spaces</vt:lpstr>
      <vt:lpstr>Chapter 4 Probability and Counting Rules</vt:lpstr>
      <vt:lpstr>Example 4-1: Rolling Dice</vt:lpstr>
      <vt:lpstr>Chapter 4 Probability and Counting Rules</vt:lpstr>
      <vt:lpstr>Example 4-3: Gender of Children</vt:lpstr>
      <vt:lpstr>Chapter 4 Probability and Counting Rules</vt:lpstr>
      <vt:lpstr>Example 4-4: Gender of Children</vt:lpstr>
      <vt:lpstr>Sample Spaces and Probability</vt:lpstr>
      <vt:lpstr>Sample Spaces and Probability</vt:lpstr>
      <vt:lpstr>PowerPoint Presentation</vt:lpstr>
      <vt:lpstr>Chapter 4 Probability and Counting Rules</vt:lpstr>
      <vt:lpstr>Example 4-6: Gender of Children</vt:lpstr>
      <vt:lpstr>PowerPoint Presentation</vt:lpstr>
      <vt:lpstr>PowerPoint Presentation</vt:lpstr>
      <vt:lpstr>PowerPoint Presentation</vt:lpstr>
      <vt:lpstr>PowerPoint Presentation</vt:lpstr>
      <vt:lpstr>Chapter 4 Probability and Counting Rules</vt:lpstr>
      <vt:lpstr>Exercise 4-9: Rolling a Die</vt:lpstr>
      <vt:lpstr>Complementary Events</vt:lpstr>
      <vt:lpstr>Chapter 4 Probability and Counting Rules</vt:lpstr>
      <vt:lpstr>Example 4-10: Finding Complements</vt:lpstr>
      <vt:lpstr>Chapter 4 Probability and Counting Rules</vt:lpstr>
      <vt:lpstr>Example 4-11:  Favorite Ice Cream Flavors</vt:lpstr>
      <vt:lpstr>Sample Spaces and Probability</vt:lpstr>
      <vt:lpstr>Sample Spaces and Probability</vt:lpstr>
      <vt:lpstr>Chapter 4 Probability and Counting Rules</vt:lpstr>
      <vt:lpstr>Example 4-13: Blood Types</vt:lpstr>
      <vt:lpstr>Example 4-13: Blood Types</vt:lpstr>
      <vt:lpstr>Example 4-13: Blood Types</vt:lpstr>
      <vt:lpstr>Example 4-13: Blood Types</vt:lpstr>
      <vt:lpstr>Sample Spaces and Probability</vt:lpstr>
      <vt:lpstr>Sample Spaces and Probability</vt:lpstr>
      <vt:lpstr>4.2 Addition Rules for Probability</vt:lpstr>
      <vt:lpstr>Chapter 4 Probability and Counting Rules</vt:lpstr>
      <vt:lpstr>Example 4-15:  Determining Mutually Exclusive Events</vt:lpstr>
      <vt:lpstr>Example 4-15:  Determining Mutually Exclusive Events</vt:lpstr>
      <vt:lpstr>Example 4-15:  Determining Mutually Exclusive Events</vt:lpstr>
      <vt:lpstr>Example 4-15:  Determining Mutually Exclusive Events</vt:lpstr>
      <vt:lpstr>Chapter 4 Probability and Counting Rules</vt:lpstr>
      <vt:lpstr>Example 4-18: R&amp;D Employees</vt:lpstr>
      <vt:lpstr>Example 4-18: R&amp;D Employees</vt:lpstr>
      <vt:lpstr>Chapter 4 Probability and Counting Rules</vt:lpstr>
      <vt:lpstr>Example 4-21: Medical Staff</vt:lpstr>
      <vt:lpstr>Chapter 4.3 The Multiplication Rules and Conditional Probability</vt:lpstr>
      <vt:lpstr>Chapter 4 Probability and Counting Rules</vt:lpstr>
      <vt:lpstr>Example 4-23: Tossing a Coin</vt:lpstr>
      <vt:lpstr>Chapter 4 Probability and Counting Rules</vt:lpstr>
      <vt:lpstr>Example 4-26: Survey on Stress</vt:lpstr>
      <vt:lpstr>Chapter 4 Probability and Counting Rules</vt:lpstr>
      <vt:lpstr>Example 4-28: Overqualified Workers</vt:lpstr>
      <vt:lpstr>4.3 Conditional Probability </vt:lpstr>
      <vt:lpstr>Chapter 4 Probability and Counting Rules</vt:lpstr>
      <vt:lpstr>Example 4-33: Parking Tickets</vt:lpstr>
      <vt:lpstr>Chapter 4 Probability and Counting Rules</vt:lpstr>
      <vt:lpstr>Example 4-34: Women in the Military</vt:lpstr>
      <vt:lpstr>Example 4-34: Women in the Military</vt:lpstr>
      <vt:lpstr>Example 4-34: Women in the Military</vt:lpstr>
      <vt:lpstr>Chapter 4 Probability and Counting Rules</vt:lpstr>
      <vt:lpstr>Example 4-37: Ties</vt:lpstr>
      <vt:lpstr>4.4 Counting Rules </vt:lpstr>
      <vt:lpstr>Chapter 4 Probability and Counting Rules</vt:lpstr>
      <vt:lpstr>Example 4-39: Types of Paint</vt:lpstr>
      <vt:lpstr>Counting Rules </vt:lpstr>
      <vt:lpstr>Counting Rules </vt:lpstr>
      <vt:lpstr>Chapter 4 Probability and Counting Rules</vt:lpstr>
      <vt:lpstr>Example 4-42: Business Location</vt:lpstr>
      <vt:lpstr>Example 4-43: Business Location</vt:lpstr>
      <vt:lpstr>Chapter 4 Probability and Counting Rules</vt:lpstr>
      <vt:lpstr>Example 4-44: Radio Show Guests</vt:lpstr>
      <vt:lpstr>Chapter 4 Probability and Counting Rules</vt:lpstr>
      <vt:lpstr>Example 4-45: School Musical Plays</vt:lpstr>
      <vt:lpstr>Chapter 4 Probability and Counting Rules</vt:lpstr>
      <vt:lpstr>Example 4-48: Flier Types</vt:lpstr>
      <vt:lpstr>Chapter 4 Probability and Counting Rules</vt:lpstr>
      <vt:lpstr>Example 4-49: Committee Selection</vt:lpstr>
      <vt:lpstr>4.5 Probability and Counting Rules </vt:lpstr>
      <vt:lpstr>Chapter 4 Probability and Counting Rules</vt:lpstr>
      <vt:lpstr>Example 4-52: Magazines</vt:lpstr>
      <vt:lpstr>Chapter 4 Probability and Counting Rules</vt:lpstr>
      <vt:lpstr>Example 4-53: State Lottery Number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Jon Booze</dc:creator>
  <cp:lastModifiedBy>McFadden, Ashley</cp:lastModifiedBy>
  <cp:revision>6181</cp:revision>
  <cp:lastPrinted>2012-06-22T11:34:58Z</cp:lastPrinted>
  <dcterms:created xsi:type="dcterms:W3CDTF">2009-06-05T19:21:04Z</dcterms:created>
  <dcterms:modified xsi:type="dcterms:W3CDTF">2013-10-25T15:37:11Z</dcterms:modified>
</cp:coreProperties>
</file>