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870ba39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870ba39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870ba3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870ba3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870ba39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870ba39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870ba39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870ba39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870ba39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870ba39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f870ba39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f870ba39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870ba3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870ba3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870ba39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870ba39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870ba39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870ba39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870ba39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870ba39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3.jpg"/><Relationship Id="rId5" Type="http://schemas.openxmlformats.org/officeDocument/2006/relationships/image" Target="../media/image11.jp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4.jp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zh-TW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zh-TW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zh-TW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zh-TW">
                <a:solidFill>
                  <a:srgbClr val="A4C2F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zh-TW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zh-TW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n-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9D9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彩虹指令</a:t>
            </a:r>
            <a:endParaRPr>
              <a:solidFill>
                <a:srgbClr val="D9D9D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759500" y="711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常見問題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😕：可以一次抽兩張卡嗎？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😛：如果同時有兩玩家開始做動作，該如何裁決？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😦：可以還沒抽到完整牌組就做動作嗎？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080000" y="214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自由提問時間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165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遊戲名稱：彩虹指令 Rainbow Instruction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遊戲人數：3-10玩家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遊戲時間：約5-10分鐘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對象年齡：8歲以上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214" y="863550"/>
            <a:ext cx="256411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77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遊戲配件：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顏色卡49張（共7種類，每種類7張）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彩虹卡10張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遊戲準備：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準備一個充分的桌面空間。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將牌組確實洗牌打散並覆蓋在桌面上。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149" y="863550"/>
            <a:ext cx="256685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99425" y="797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基本遊戲規則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🌈1.主持玩家喊『開始』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🌈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2.其他玩家從桌面上隨意抽取一張牌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🌈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3.查看牌的顏色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🌈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4.將牌丟回牌堆 or 保留抽到的牌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🌈5.繼續重複抽取牌的動作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直到湊到六張一樣的牌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824" y="557050"/>
            <a:ext cx="1420100" cy="189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732" y="2571750"/>
            <a:ext cx="1420099" cy="189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32700" y="119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🌈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6.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不動聲色地做出牌上指定的動作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🌈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7.其他玩家看到必須開始模仿動作，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最後一位模仿的則為輸家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🌈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8.贏家可獲得兩點，輸家沒有點數，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其餘玩家獲得一點。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350" y="689075"/>
            <a:ext cx="1474148" cy="196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7752" y="2651140"/>
            <a:ext cx="1474148" cy="196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97600" y="387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顏色牌總共分成七種顏色：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00" y="1284202"/>
            <a:ext cx="1788282" cy="209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317" y="1284219"/>
            <a:ext cx="1790805" cy="209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</a:blip>
          <a:srcRect b="3069" l="0" r="0" t="-3070"/>
          <a:stretch/>
        </p:blipFill>
        <p:spPr>
          <a:xfrm>
            <a:off x="6606151" y="1234475"/>
            <a:ext cx="1875950" cy="21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6495" y="1284208"/>
            <a:ext cx="1790805" cy="209048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24130" y="3455254"/>
            <a:ext cx="28638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A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  </a:t>
            </a:r>
            <a:r>
              <a:rPr lang="zh-TW" sz="18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8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摸鼻子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102818" y="3450904"/>
            <a:ext cx="28638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6B26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橙 </a:t>
            </a:r>
            <a:r>
              <a:rPr lang="zh-TW" sz="1800">
                <a:solidFill>
                  <a:srgbClr val="F6B26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8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80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戳臉頰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084818" y="3450929"/>
            <a:ext cx="28638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D9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黃</a:t>
            </a:r>
            <a:r>
              <a:rPr lang="zh-TW" sz="1800">
                <a:solidFill>
                  <a:srgbClr val="FFD9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endParaRPr sz="1800">
              <a:solidFill>
                <a:srgbClr val="FFD9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捏耳垂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112218" y="3374729"/>
            <a:ext cx="28638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93C4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綠</a:t>
            </a:r>
            <a:r>
              <a:rPr lang="zh-TW" sz="1800">
                <a:solidFill>
                  <a:srgbClr val="93C4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endParaRPr sz="1800">
              <a:solidFill>
                <a:srgbClr val="93C4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吐舌頭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375" y="925675"/>
            <a:ext cx="1857275" cy="247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725" y="954762"/>
            <a:ext cx="1857275" cy="247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375" y="954762"/>
            <a:ext cx="1857275" cy="247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52118" y="3611304"/>
            <a:ext cx="28638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D9EE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藍</a:t>
            </a:r>
            <a:r>
              <a:rPr lang="zh-TW" sz="1800">
                <a:solidFill>
                  <a:srgbClr val="6D9EE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endParaRPr sz="1800">
              <a:solidFill>
                <a:srgbClr val="6D9EE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遮眼睛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131830" y="3611304"/>
            <a:ext cx="28638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靛</a:t>
            </a:r>
            <a:r>
              <a:rPr lang="zh-TW" sz="18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endParaRPr sz="1800">
              <a:solidFill>
                <a:srgbClr val="3D85C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撥頭髮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728105" y="3611304"/>
            <a:ext cx="28638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8E7CC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紫</a:t>
            </a:r>
            <a:r>
              <a:rPr lang="zh-TW" sz="1800">
                <a:solidFill>
                  <a:srgbClr val="8E7CC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800">
              <a:solidFill>
                <a:srgbClr val="8E7CC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摸</a:t>
            </a:r>
            <a:r>
              <a:rPr lang="zh-TW" sz="18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頭頂</a:t>
            </a:r>
            <a:r>
              <a:rPr lang="zh-TW" sz="1800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855300" y="939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進階遊戲規則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🌈</a:t>
            </a:r>
            <a:r>
              <a:rPr lang="zh-TW"/>
              <a:t>將玩家數量除以二的彩虹卡放入牌組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例如：6人遊玩，會放進3張彩虹卡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🌈彩虹卡可以代替任何顏色的卡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例如：1張彩虹卡+5張其他同色卡，即可做動作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175" y="607200"/>
            <a:ext cx="1665550" cy="22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遊戲結束：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當有人率先達到五分，遊戲即結束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