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5"/>
  </p:notesMasterIdLst>
  <p:sldIdLst>
    <p:sldId id="272" r:id="rId2"/>
    <p:sldId id="281" r:id="rId3"/>
    <p:sldId id="288" r:id="rId4"/>
    <p:sldId id="273" r:id="rId5"/>
    <p:sldId id="289" r:id="rId6"/>
    <p:sldId id="274" r:id="rId7"/>
    <p:sldId id="290" r:id="rId8"/>
    <p:sldId id="275" r:id="rId9"/>
    <p:sldId id="283" r:id="rId10"/>
    <p:sldId id="284" r:id="rId11"/>
    <p:sldId id="291" r:id="rId12"/>
    <p:sldId id="276" r:id="rId13"/>
    <p:sldId id="292" r:id="rId14"/>
    <p:sldId id="277" r:id="rId15"/>
    <p:sldId id="282" r:id="rId16"/>
    <p:sldId id="287" r:id="rId17"/>
    <p:sldId id="293" r:id="rId18"/>
    <p:sldId id="285" r:id="rId19"/>
    <p:sldId id="286" r:id="rId20"/>
    <p:sldId id="278" r:id="rId21"/>
    <p:sldId id="294" r:id="rId22"/>
    <p:sldId id="279" r:id="rId23"/>
    <p:sldId id="280" r:id="rId2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6F17"/>
    <a:srgbClr val="FF9900"/>
    <a:srgbClr val="E5007F"/>
    <a:srgbClr val="FDDBFB"/>
    <a:srgbClr val="FDEDFC"/>
    <a:srgbClr val="04AEDA"/>
    <a:srgbClr val="4A3434"/>
    <a:srgbClr val="EFFBFF"/>
    <a:srgbClr val="FF6699"/>
    <a:srgbClr val="FFDA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085" autoAdjust="0"/>
  </p:normalViewPr>
  <p:slideViewPr>
    <p:cSldViewPr>
      <p:cViewPr>
        <p:scale>
          <a:sx n="100" d="100"/>
          <a:sy n="100" d="100"/>
        </p:scale>
        <p:origin x="1836"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E3DA3C-B870-4141-8BE0-CA5B14A18142}" type="datetimeFigureOut">
              <a:rPr lang="zh-TW" altLang="en-US" smtClean="0"/>
              <a:pPr/>
              <a:t>2017/11/29</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46CA10-5CE0-442F-96E6-C38E8415EDDA}" type="slidenum">
              <a:rPr lang="zh-TW" altLang="en-US" smtClean="0"/>
              <a:pPr/>
              <a:t>‹#›</a:t>
            </a:fld>
            <a:endParaRPr lang="zh-TW" altLang="en-US"/>
          </a:p>
        </p:txBody>
      </p:sp>
    </p:spTree>
    <p:extLst>
      <p:ext uri="{BB962C8B-B14F-4D97-AF65-F5344CB8AC3E}">
        <p14:creationId xmlns:p14="http://schemas.microsoft.com/office/powerpoint/2010/main" val="1657779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946CA10-5CE0-442F-96E6-C38E8415EDDA}" type="slidenum">
              <a:rPr lang="zh-TW" altLang="en-US" smtClean="0"/>
              <a:pPr/>
              <a:t>16</a:t>
            </a:fld>
            <a:endParaRPr lang="zh-TW" altLang="en-US"/>
          </a:p>
        </p:txBody>
      </p:sp>
    </p:spTree>
    <p:extLst>
      <p:ext uri="{BB962C8B-B14F-4D97-AF65-F5344CB8AC3E}">
        <p14:creationId xmlns:p14="http://schemas.microsoft.com/office/powerpoint/2010/main" val="20096779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C:\Users\iamisis\Desktop\崔老师的PPT\bghome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588"/>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9" descr="PPECLOGO-eff-5-4"/>
          <p:cNvPicPr>
            <a:picLocks noChangeAspect="1" noChangeArrowheads="1"/>
          </p:cNvPicPr>
          <p:nvPr userDrawn="1"/>
        </p:nvPicPr>
        <p:blipFill>
          <a:blip r:embed="rId3" cstate="print">
            <a:extLst>
              <a:ext uri="{BEBA8EAE-BF5A-486C-A8C5-ECC9F3942E4B}">
                <a14:imgProps xmlns:a14="http://schemas.microsoft.com/office/drawing/2010/main">
                  <a14:imgLayer r:embed="rId4">
                    <a14:imgEffect>
                      <a14:artisticPencilSketch/>
                    </a14:imgEffect>
                  </a14:imgLayer>
                </a14:imgProps>
              </a:ext>
              <a:ext uri="{28A0092B-C50C-407E-A947-70E740481C1C}">
                <a14:useLocalDpi xmlns:a14="http://schemas.microsoft.com/office/drawing/2010/main" val="0"/>
              </a:ext>
            </a:extLst>
          </a:blip>
          <a:srcRect/>
          <a:stretch>
            <a:fillRect/>
          </a:stretch>
        </p:blipFill>
        <p:spPr bwMode="auto">
          <a:xfrm rot="19366680">
            <a:off x="5282745" y="3595961"/>
            <a:ext cx="4811136" cy="4411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9" descr="PPECLOGO-eff-5-4"/>
          <p:cNvPicPr>
            <a:picLocks noChangeAspect="1" noChangeArrowheads="1"/>
          </p:cNvPicPr>
          <p:nvPr userDrawn="1"/>
        </p:nvPicPr>
        <p:blipFill>
          <a:blip r:embed="rId3" cstate="print">
            <a:extLst>
              <a:ext uri="{BEBA8EAE-BF5A-486C-A8C5-ECC9F3942E4B}">
                <a14:imgProps xmlns:a14="http://schemas.microsoft.com/office/drawing/2010/main">
                  <a14:imgLayer r:embed="rId4">
                    <a14:imgEffect>
                      <a14:artisticPencilSketch/>
                    </a14:imgEffect>
                  </a14:imgLayer>
                </a14:imgProps>
              </a:ext>
              <a:ext uri="{28A0092B-C50C-407E-A947-70E740481C1C}">
                <a14:useLocalDpi xmlns:a14="http://schemas.microsoft.com/office/drawing/2010/main" val="0"/>
              </a:ext>
            </a:extLst>
          </a:blip>
          <a:srcRect/>
          <a:stretch>
            <a:fillRect/>
          </a:stretch>
        </p:blipFill>
        <p:spPr bwMode="auto">
          <a:xfrm rot="19945505">
            <a:off x="-244322" y="5357716"/>
            <a:ext cx="1858070" cy="173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9" descr="PPECLOGO-eff-5-4"/>
          <p:cNvPicPr>
            <a:picLocks noChangeAspect="1" noChangeArrowheads="1"/>
          </p:cNvPicPr>
          <p:nvPr userDrawn="1"/>
        </p:nvPicPr>
        <p:blipFill>
          <a:blip r:embed="rId3" cstate="print">
            <a:extLst>
              <a:ext uri="{BEBA8EAE-BF5A-486C-A8C5-ECC9F3942E4B}">
                <a14:imgProps xmlns:a14="http://schemas.microsoft.com/office/drawing/2010/main">
                  <a14:imgLayer r:embed="rId4">
                    <a14:imgEffect>
                      <a14:artisticPencilSketch/>
                    </a14:imgEffect>
                  </a14:imgLayer>
                </a14:imgProps>
              </a:ext>
              <a:ext uri="{28A0092B-C50C-407E-A947-70E740481C1C}">
                <a14:useLocalDpi xmlns:a14="http://schemas.microsoft.com/office/drawing/2010/main" val="0"/>
              </a:ext>
            </a:extLst>
          </a:blip>
          <a:srcRect/>
          <a:stretch>
            <a:fillRect/>
          </a:stretch>
        </p:blipFill>
        <p:spPr bwMode="auto">
          <a:xfrm rot="938937">
            <a:off x="8071205" y="5777089"/>
            <a:ext cx="1197898" cy="1140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9" descr="PPECLOGO-eff-5-4"/>
          <p:cNvPicPr>
            <a:picLocks noChangeAspect="1" noChangeArrowheads="1"/>
          </p:cNvPicPr>
          <p:nvPr userDrawn="1"/>
        </p:nvPicPr>
        <p:blipFill>
          <a:blip r:embed="rId3" cstate="print">
            <a:extLst>
              <a:ext uri="{BEBA8EAE-BF5A-486C-A8C5-ECC9F3942E4B}">
                <a14:imgProps xmlns:a14="http://schemas.microsoft.com/office/drawing/2010/main">
                  <a14:imgLayer r:embed="rId4">
                    <a14:imgEffect>
                      <a14:artisticPencilSketch/>
                    </a14:imgEffect>
                  </a14:imgLayer>
                </a14:imgProps>
              </a:ext>
              <a:ext uri="{28A0092B-C50C-407E-A947-70E740481C1C}">
                <a14:useLocalDpi xmlns:a14="http://schemas.microsoft.com/office/drawing/2010/main" val="0"/>
              </a:ext>
            </a:extLst>
          </a:blip>
          <a:srcRect/>
          <a:stretch>
            <a:fillRect/>
          </a:stretch>
        </p:blipFill>
        <p:spPr bwMode="auto">
          <a:xfrm rot="20337630">
            <a:off x="5302353" y="5972506"/>
            <a:ext cx="1146083" cy="10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9" descr="PPECLOGO-eff-5-4"/>
          <p:cNvPicPr>
            <a:picLocks noChangeAspect="1" noChangeArrowheads="1"/>
          </p:cNvPicPr>
          <p:nvPr userDrawn="1"/>
        </p:nvPicPr>
        <p:blipFill>
          <a:blip r:embed="rId3" cstate="print">
            <a:extLst>
              <a:ext uri="{BEBA8EAE-BF5A-486C-A8C5-ECC9F3942E4B}">
                <a14:imgProps xmlns:a14="http://schemas.microsoft.com/office/drawing/2010/main">
                  <a14:imgLayer r:embed="rId4">
                    <a14:imgEffect>
                      <a14:artisticPencilSketch/>
                    </a14:imgEffect>
                  </a14:imgLayer>
                </a14:imgProps>
              </a:ext>
              <a:ext uri="{28A0092B-C50C-407E-A947-70E740481C1C}">
                <a14:useLocalDpi xmlns:a14="http://schemas.microsoft.com/office/drawing/2010/main" val="0"/>
              </a:ext>
            </a:extLst>
          </a:blip>
          <a:srcRect/>
          <a:stretch>
            <a:fillRect/>
          </a:stretch>
        </p:blipFill>
        <p:spPr bwMode="auto">
          <a:xfrm rot="3091044">
            <a:off x="980959" y="5694799"/>
            <a:ext cx="1858070" cy="173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2123728" y="4581128"/>
            <a:ext cx="6387027" cy="821682"/>
          </a:xfrm>
        </p:spPr>
        <p:txBody>
          <a:bodyPr/>
          <a:lstStyle>
            <a:lvl1pPr algn="l">
              <a:defRPr sz="4000" b="1">
                <a:solidFill>
                  <a:schemeClr val="bg1"/>
                </a:solidFill>
              </a:defRPr>
            </a:lvl1pPr>
          </a:lstStyle>
          <a:p>
            <a:pPr lvl="0"/>
            <a:r>
              <a:rPr lang="zh-TW" altLang="en-US" noProof="0" dirty="0"/>
              <a:t>按一下以編輯母片標題樣式</a:t>
            </a:r>
            <a:endParaRPr lang="zh-CN" altLang="en-US" noProof="0" dirty="0"/>
          </a:p>
        </p:txBody>
      </p:sp>
      <p:sp>
        <p:nvSpPr>
          <p:cNvPr id="3075" name="Rectangle 3"/>
          <p:cNvSpPr>
            <a:spLocks noGrp="1" noChangeArrowheads="1"/>
          </p:cNvSpPr>
          <p:nvPr>
            <p:ph type="subTitle" idx="1"/>
          </p:nvPr>
        </p:nvSpPr>
        <p:spPr>
          <a:xfrm>
            <a:off x="4283969" y="5445224"/>
            <a:ext cx="4231672" cy="530224"/>
          </a:xfrm>
        </p:spPr>
        <p:txBody>
          <a:bodyPr/>
          <a:lstStyle>
            <a:lvl1pPr marL="0" indent="0" algn="r">
              <a:buFontTx/>
              <a:buNone/>
              <a:defRPr sz="2400" b="1">
                <a:solidFill>
                  <a:schemeClr val="bg1"/>
                </a:solidFill>
              </a:defRPr>
            </a:lvl1pPr>
          </a:lstStyle>
          <a:p>
            <a:pPr lvl="0"/>
            <a:r>
              <a:rPr lang="zh-TW" altLang="en-US" noProof="0" dirty="0"/>
              <a:t>按一下以編輯母片副標題樣式</a:t>
            </a:r>
            <a:endParaRPr lang="zh-CN" altLang="en-US" noProof="0" dirty="0"/>
          </a:p>
        </p:txBody>
      </p:sp>
    </p:spTree>
    <p:extLst>
      <p:ext uri="{BB962C8B-B14F-4D97-AF65-F5344CB8AC3E}">
        <p14:creationId xmlns:p14="http://schemas.microsoft.com/office/powerpoint/2010/main" val="80543534"/>
      </p:ext>
    </p:extLst>
  </p:cSld>
  <p:clrMapOvr>
    <a:masterClrMapping/>
  </p:clrMapOvr>
  <mc:AlternateContent xmlns:mc="http://schemas.openxmlformats.org/markup-compatibility/2006" xmlns:p14="http://schemas.microsoft.com/office/powerpoint/2010/main">
    <mc:Choice Requires="p14">
      <p:transition spd="med" p14:dur="600">
        <p14:reveal/>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1620">
          <p15:clr>
            <a:srgbClr val="FBAE40"/>
          </p15:clr>
        </p15:guide>
        <p15:guide id="2" pos="496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1句話一">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lvl1pPr>
              <a:defRPr smtClean="0"/>
            </a:lvl1pPr>
          </a:lstStyle>
          <a:p>
            <a:fld id="{6BED0FA4-705B-4BF4-A5CA-95ECC8463148}" type="datetimeFigureOut">
              <a:rPr lang="zh-TW" altLang="en-US" smtClean="0"/>
              <a:pPr/>
              <a:t>2017/11/29</a:t>
            </a:fld>
            <a:endParaRPr lang="zh-TW" altLang="en-US"/>
          </a:p>
        </p:txBody>
      </p:sp>
      <p:sp>
        <p:nvSpPr>
          <p:cNvPr id="6" name="页脚占位符 4"/>
          <p:cNvSpPr>
            <a:spLocks noGrp="1"/>
          </p:cNvSpPr>
          <p:nvPr>
            <p:ph type="ftr" sz="quarter" idx="11"/>
          </p:nvPr>
        </p:nvSpPr>
        <p:spPr/>
        <p:txBody>
          <a:bodyPr/>
          <a:lstStyle>
            <a:lvl1pPr>
              <a:defRPr smtClean="0"/>
            </a:lvl1pPr>
          </a:lstStyle>
          <a:p>
            <a:endParaRPr lang="zh-TW" altLang="en-US"/>
          </a:p>
        </p:txBody>
      </p:sp>
      <p:sp>
        <p:nvSpPr>
          <p:cNvPr id="7" name="灯片编号占位符 5"/>
          <p:cNvSpPr>
            <a:spLocks noGrp="1"/>
          </p:cNvSpPr>
          <p:nvPr>
            <p:ph type="sldNum" sz="quarter" idx="12"/>
          </p:nvPr>
        </p:nvSpPr>
        <p:spPr/>
        <p:txBody>
          <a:bodyPr/>
          <a:lstStyle>
            <a:lvl1pPr>
              <a:defRPr smtClean="0"/>
            </a:lvl1pPr>
          </a:lstStyle>
          <a:p>
            <a:fld id="{B089DCB4-2C1C-4490-84FF-842C45D083F0}" type="slidenum">
              <a:rPr lang="zh-TW" altLang="en-US" smtClean="0"/>
              <a:pPr/>
              <a:t>‹#›</a:t>
            </a:fld>
            <a:endParaRPr lang="zh-TW" altLang="en-US"/>
          </a:p>
        </p:txBody>
      </p:sp>
      <p:sp>
        <p:nvSpPr>
          <p:cNvPr id="8" name="矩形 7"/>
          <p:cNvSpPr/>
          <p:nvPr userDrawn="1"/>
        </p:nvSpPr>
        <p:spPr>
          <a:xfrm>
            <a:off x="0" y="3356992"/>
            <a:ext cx="9143708" cy="2232248"/>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标题 1"/>
          <p:cNvSpPr>
            <a:spLocks noGrp="1"/>
          </p:cNvSpPr>
          <p:nvPr>
            <p:ph type="title"/>
          </p:nvPr>
        </p:nvSpPr>
        <p:spPr>
          <a:xfrm>
            <a:off x="647492" y="1028922"/>
            <a:ext cx="7887027" cy="1861801"/>
          </a:xfrm>
        </p:spPr>
        <p:txBody>
          <a:bodyPr anchor="ctr"/>
          <a:lstStyle>
            <a:lvl1pPr>
              <a:defRPr sz="4499" b="1">
                <a:solidFill>
                  <a:srgbClr val="04AEDA"/>
                </a:solidFill>
                <a:effectLst>
                  <a:outerShdw blurRad="38100" dist="38100" dir="2700000" algn="tl">
                    <a:srgbClr val="000000">
                      <a:alpha val="43137"/>
                    </a:srgbClr>
                  </a:outerShdw>
                </a:effectLst>
              </a:defRPr>
            </a:lvl1pPr>
          </a:lstStyle>
          <a:p>
            <a:r>
              <a:rPr lang="zh-TW" altLang="en-US" dirty="0"/>
              <a:t>按一下以編輯母片標題樣式</a:t>
            </a:r>
            <a:endParaRPr lang="zh-CN" altLang="en-US" dirty="0"/>
          </a:p>
        </p:txBody>
      </p:sp>
      <p:sp>
        <p:nvSpPr>
          <p:cNvPr id="3" name="文本占位符 2"/>
          <p:cNvSpPr>
            <a:spLocks noGrp="1"/>
          </p:cNvSpPr>
          <p:nvPr>
            <p:ph type="body" idx="1"/>
          </p:nvPr>
        </p:nvSpPr>
        <p:spPr>
          <a:xfrm>
            <a:off x="623727" y="4589464"/>
            <a:ext cx="7887027" cy="1500187"/>
          </a:xfrm>
        </p:spPr>
        <p:txBody>
          <a:bodyPr/>
          <a:lstStyle>
            <a:lvl1pPr marL="0" indent="0">
              <a:buNone/>
              <a:defRPr sz="2400" b="1">
                <a:solidFill>
                  <a:schemeClr val="bg1"/>
                </a:solidFill>
              </a:defRPr>
            </a:lvl1pPr>
            <a:lvl2pPr marL="342809" indent="0">
              <a:buNone/>
              <a:defRPr sz="1500"/>
            </a:lvl2pPr>
            <a:lvl3pPr marL="685617" indent="0">
              <a:buNone/>
              <a:defRPr sz="1350"/>
            </a:lvl3pPr>
            <a:lvl4pPr marL="1028426" indent="0">
              <a:buNone/>
              <a:defRPr sz="1200"/>
            </a:lvl4pPr>
            <a:lvl5pPr marL="1371234" indent="0">
              <a:buNone/>
              <a:defRPr sz="1200"/>
            </a:lvl5pPr>
            <a:lvl6pPr marL="1714043" indent="0">
              <a:buNone/>
              <a:defRPr sz="1200"/>
            </a:lvl6pPr>
            <a:lvl7pPr marL="2056851" indent="0">
              <a:buNone/>
              <a:defRPr sz="1200"/>
            </a:lvl7pPr>
            <a:lvl8pPr marL="2399660" indent="0">
              <a:buNone/>
              <a:defRPr sz="1200"/>
            </a:lvl8pPr>
            <a:lvl9pPr marL="2742468" indent="0">
              <a:buNone/>
              <a:defRPr sz="1200"/>
            </a:lvl9pPr>
          </a:lstStyle>
          <a:p>
            <a:pPr lvl="0"/>
            <a:r>
              <a:rPr lang="zh-TW" altLang="en-US" dirty="0"/>
              <a:t>按一下以編輯母片文字樣式</a:t>
            </a:r>
          </a:p>
        </p:txBody>
      </p:sp>
      <p:sp>
        <p:nvSpPr>
          <p:cNvPr id="10" name="矩形 9"/>
          <p:cNvSpPr/>
          <p:nvPr userDrawn="1"/>
        </p:nvSpPr>
        <p:spPr>
          <a:xfrm>
            <a:off x="152400" y="3509392"/>
            <a:ext cx="9143708" cy="2232248"/>
          </a:xfrm>
          <a:prstGeom prst="rect">
            <a:avLst/>
          </a:prstGeom>
          <a:solidFill>
            <a:srgbClr val="04AE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TextBox 13"/>
          <p:cNvSpPr txBox="1"/>
          <p:nvPr userDrawn="1"/>
        </p:nvSpPr>
        <p:spPr>
          <a:xfrm>
            <a:off x="647492" y="366359"/>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Black" panose="020B0A04020102020204" pitchFamily="34" charset="0"/>
              </a:rPr>
              <a:t>“</a:t>
            </a:r>
          </a:p>
        </p:txBody>
      </p:sp>
      <p:sp>
        <p:nvSpPr>
          <p:cNvPr id="13" name="TextBox 14"/>
          <p:cNvSpPr txBox="1"/>
          <p:nvPr userDrawn="1"/>
        </p:nvSpPr>
        <p:spPr>
          <a:xfrm>
            <a:off x="7901886" y="292461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Black" panose="020B0A04020102020204" pitchFamily="34" charset="0"/>
              </a:rPr>
              <a:t>”</a:t>
            </a:r>
          </a:p>
        </p:txBody>
      </p:sp>
    </p:spTree>
    <p:extLst>
      <p:ext uri="{BB962C8B-B14F-4D97-AF65-F5344CB8AC3E}">
        <p14:creationId xmlns:p14="http://schemas.microsoft.com/office/powerpoint/2010/main" val="2034598111"/>
      </p:ext>
    </p:extLst>
  </p:cSld>
  <p:clrMapOvr>
    <a:masterClrMapping/>
  </p:clrMapOvr>
  <mc:AlternateContent xmlns:mc="http://schemas.openxmlformats.org/markup-compatibility/2006" xmlns:p14="http://schemas.microsoft.com/office/powerpoint/2010/main">
    <mc:Choice Requires="p14">
      <p:transition spd="med" p14:dur="600">
        <p14:reveal/>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secHead" preserve="1">
  <p:cSld name="1_1句話一">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lvl1pPr>
              <a:defRPr smtClean="0"/>
            </a:lvl1pPr>
          </a:lstStyle>
          <a:p>
            <a:fld id="{6BED0FA4-705B-4BF4-A5CA-95ECC8463148}" type="datetimeFigureOut">
              <a:rPr lang="zh-TW" altLang="en-US" smtClean="0"/>
              <a:pPr/>
              <a:t>2017/11/29</a:t>
            </a:fld>
            <a:endParaRPr lang="zh-TW" altLang="en-US"/>
          </a:p>
        </p:txBody>
      </p:sp>
      <p:sp>
        <p:nvSpPr>
          <p:cNvPr id="6" name="页脚占位符 4"/>
          <p:cNvSpPr>
            <a:spLocks noGrp="1"/>
          </p:cNvSpPr>
          <p:nvPr>
            <p:ph type="ftr" sz="quarter" idx="11"/>
          </p:nvPr>
        </p:nvSpPr>
        <p:spPr/>
        <p:txBody>
          <a:bodyPr/>
          <a:lstStyle>
            <a:lvl1pPr>
              <a:defRPr smtClean="0"/>
            </a:lvl1pPr>
          </a:lstStyle>
          <a:p>
            <a:endParaRPr lang="zh-TW" altLang="en-US"/>
          </a:p>
        </p:txBody>
      </p:sp>
      <p:sp>
        <p:nvSpPr>
          <p:cNvPr id="7" name="灯片编号占位符 5"/>
          <p:cNvSpPr>
            <a:spLocks noGrp="1"/>
          </p:cNvSpPr>
          <p:nvPr>
            <p:ph type="sldNum" sz="quarter" idx="12"/>
          </p:nvPr>
        </p:nvSpPr>
        <p:spPr/>
        <p:txBody>
          <a:bodyPr/>
          <a:lstStyle>
            <a:lvl1pPr>
              <a:defRPr smtClean="0"/>
            </a:lvl1pPr>
          </a:lstStyle>
          <a:p>
            <a:fld id="{B089DCB4-2C1C-4490-84FF-842C45D083F0}" type="slidenum">
              <a:rPr lang="zh-TW" altLang="en-US" smtClean="0"/>
              <a:pPr/>
              <a:t>‹#›</a:t>
            </a:fld>
            <a:endParaRPr lang="zh-TW" altLang="en-US"/>
          </a:p>
        </p:txBody>
      </p:sp>
      <p:sp>
        <p:nvSpPr>
          <p:cNvPr id="2" name="标题 1"/>
          <p:cNvSpPr>
            <a:spLocks noGrp="1"/>
          </p:cNvSpPr>
          <p:nvPr>
            <p:ph type="title"/>
          </p:nvPr>
        </p:nvSpPr>
        <p:spPr>
          <a:xfrm>
            <a:off x="647492" y="1028922"/>
            <a:ext cx="7887027" cy="1861801"/>
          </a:xfrm>
        </p:spPr>
        <p:txBody>
          <a:bodyPr anchor="ctr"/>
          <a:lstStyle>
            <a:lvl1pPr>
              <a:defRPr sz="4499" b="1">
                <a:solidFill>
                  <a:srgbClr val="04AEDA"/>
                </a:solidFill>
                <a:effectLst>
                  <a:outerShdw blurRad="38100" dist="38100" dir="2700000" algn="tl">
                    <a:srgbClr val="000000">
                      <a:alpha val="43137"/>
                    </a:srgbClr>
                  </a:outerShdw>
                </a:effectLst>
              </a:defRPr>
            </a:lvl1pPr>
          </a:lstStyle>
          <a:p>
            <a:r>
              <a:rPr lang="zh-TW" altLang="en-US" dirty="0"/>
              <a:t>按一下以編輯母片標題樣式</a:t>
            </a:r>
            <a:endParaRPr lang="zh-CN" altLang="en-US" dirty="0"/>
          </a:p>
        </p:txBody>
      </p:sp>
      <p:sp>
        <p:nvSpPr>
          <p:cNvPr id="3" name="文本占位符 2"/>
          <p:cNvSpPr>
            <a:spLocks noGrp="1"/>
          </p:cNvSpPr>
          <p:nvPr>
            <p:ph type="body" idx="1"/>
          </p:nvPr>
        </p:nvSpPr>
        <p:spPr>
          <a:xfrm>
            <a:off x="623727" y="4589464"/>
            <a:ext cx="7887027" cy="1500187"/>
          </a:xfrm>
        </p:spPr>
        <p:txBody>
          <a:bodyPr/>
          <a:lstStyle>
            <a:lvl1pPr marL="0" indent="0">
              <a:buNone/>
              <a:defRPr sz="2400" b="1">
                <a:solidFill>
                  <a:schemeClr val="bg1"/>
                </a:solidFill>
              </a:defRPr>
            </a:lvl1pPr>
            <a:lvl2pPr marL="342809" indent="0">
              <a:buNone/>
              <a:defRPr sz="1500"/>
            </a:lvl2pPr>
            <a:lvl3pPr marL="685617" indent="0">
              <a:buNone/>
              <a:defRPr sz="1350"/>
            </a:lvl3pPr>
            <a:lvl4pPr marL="1028426" indent="0">
              <a:buNone/>
              <a:defRPr sz="1200"/>
            </a:lvl4pPr>
            <a:lvl5pPr marL="1371234" indent="0">
              <a:buNone/>
              <a:defRPr sz="1200"/>
            </a:lvl5pPr>
            <a:lvl6pPr marL="1714043" indent="0">
              <a:buNone/>
              <a:defRPr sz="1200"/>
            </a:lvl6pPr>
            <a:lvl7pPr marL="2056851" indent="0">
              <a:buNone/>
              <a:defRPr sz="1200"/>
            </a:lvl7pPr>
            <a:lvl8pPr marL="2399660" indent="0">
              <a:buNone/>
              <a:defRPr sz="1200"/>
            </a:lvl8pPr>
            <a:lvl9pPr marL="2742468" indent="0">
              <a:buNone/>
              <a:defRPr sz="1200"/>
            </a:lvl9pPr>
          </a:lstStyle>
          <a:p>
            <a:pPr lvl="0"/>
            <a:r>
              <a:rPr lang="zh-TW" altLang="en-US" dirty="0"/>
              <a:t>按一下以編輯母片文字樣式</a:t>
            </a:r>
          </a:p>
        </p:txBody>
      </p:sp>
      <p:sp>
        <p:nvSpPr>
          <p:cNvPr id="9" name="文字方塊 8"/>
          <p:cNvSpPr txBox="1"/>
          <p:nvPr userDrawn="1"/>
        </p:nvSpPr>
        <p:spPr>
          <a:xfrm rot="16200000">
            <a:off x="7251053" y="1605880"/>
            <a:ext cx="3152357" cy="707886"/>
          </a:xfrm>
          <a:prstGeom prst="rect">
            <a:avLst/>
          </a:prstGeom>
          <a:noFill/>
          <a:effectLst>
            <a:glow rad="63500">
              <a:schemeClr val="accent1">
                <a:satMod val="175000"/>
                <a:alpha val="40000"/>
              </a:schemeClr>
            </a:glow>
          </a:effectLst>
        </p:spPr>
        <p:txBody>
          <a:bodyPr vert="horz" wrap="square" rtlCol="0">
            <a:spAutoFit/>
          </a:bodyPr>
          <a:lstStyle/>
          <a:p>
            <a:pPr algn="r"/>
            <a:r>
              <a:rPr lang="en-US" altLang="zh-TW" sz="4000" b="0" dirty="0">
                <a:solidFill>
                  <a:schemeClr val="accent6">
                    <a:lumMod val="40000"/>
                    <a:lumOff val="60000"/>
                  </a:schemeClr>
                </a:solidFill>
                <a:latin typeface="Berlin Sans FB" panose="020E0602020502020306" pitchFamily="34" charset="0"/>
                <a:ea typeface="Adobe 繁黑體 Std B" pitchFamily="34" charset="-120"/>
              </a:rPr>
              <a:t>Management</a:t>
            </a:r>
            <a:endParaRPr lang="zh-TW" altLang="en-US" sz="4000" b="0" dirty="0">
              <a:solidFill>
                <a:schemeClr val="accent6">
                  <a:lumMod val="40000"/>
                  <a:lumOff val="60000"/>
                </a:schemeClr>
              </a:solidFill>
              <a:latin typeface="Berlin Sans FB" panose="020E0602020502020306" pitchFamily="34" charset="0"/>
              <a:ea typeface="Adobe 繁黑體 Std B" pitchFamily="34" charset="-120"/>
            </a:endParaRPr>
          </a:p>
        </p:txBody>
      </p:sp>
      <p:sp>
        <p:nvSpPr>
          <p:cNvPr id="11" name="文字方塊 10"/>
          <p:cNvSpPr txBox="1"/>
          <p:nvPr userDrawn="1"/>
        </p:nvSpPr>
        <p:spPr>
          <a:xfrm rot="16200000">
            <a:off x="7155449" y="1402553"/>
            <a:ext cx="3455317" cy="769441"/>
          </a:xfrm>
          <a:prstGeom prst="rect">
            <a:avLst/>
          </a:prstGeom>
          <a:noFill/>
          <a:effectLst>
            <a:glow rad="63500">
              <a:schemeClr val="accent1">
                <a:satMod val="175000"/>
                <a:alpha val="40000"/>
              </a:schemeClr>
            </a:glow>
          </a:effectLst>
        </p:spPr>
        <p:txBody>
          <a:bodyPr vert="horz" wrap="square" rtlCol="0">
            <a:spAutoFit/>
          </a:bodyPr>
          <a:lstStyle/>
          <a:p>
            <a:pPr algn="r"/>
            <a:r>
              <a:rPr lang="en-US" altLang="zh-TW" sz="4400" b="0" dirty="0">
                <a:solidFill>
                  <a:srgbClr val="70DEFC"/>
                </a:solidFill>
                <a:latin typeface="Berlin Sans FB" panose="020E0602020502020306" pitchFamily="34" charset="0"/>
                <a:ea typeface="Adobe 繁黑體 Std B" pitchFamily="34" charset="-120"/>
              </a:rPr>
              <a:t>Management</a:t>
            </a:r>
            <a:endParaRPr lang="zh-TW" altLang="en-US" sz="4400" b="0" dirty="0">
              <a:solidFill>
                <a:srgbClr val="70DEFC"/>
              </a:solidFill>
              <a:latin typeface="Berlin Sans FB" panose="020E0602020502020306" pitchFamily="34" charset="0"/>
              <a:ea typeface="Adobe 繁黑體 Std B" pitchFamily="34" charset="-120"/>
            </a:endParaRPr>
          </a:p>
        </p:txBody>
      </p:sp>
      <p:sp>
        <p:nvSpPr>
          <p:cNvPr id="12" name="TextBox 13"/>
          <p:cNvSpPr txBox="1"/>
          <p:nvPr userDrawn="1"/>
        </p:nvSpPr>
        <p:spPr>
          <a:xfrm>
            <a:off x="647492" y="366359"/>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Black" panose="020B0A04020102020204" pitchFamily="34" charset="0"/>
              </a:rPr>
              <a:t>“</a:t>
            </a:r>
          </a:p>
        </p:txBody>
      </p:sp>
      <p:sp>
        <p:nvSpPr>
          <p:cNvPr id="13" name="TextBox 14"/>
          <p:cNvSpPr txBox="1"/>
          <p:nvPr userDrawn="1"/>
        </p:nvSpPr>
        <p:spPr>
          <a:xfrm>
            <a:off x="7901886" y="292461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Black" panose="020B0A04020102020204" pitchFamily="34" charset="0"/>
              </a:rPr>
              <a:t>”</a:t>
            </a:r>
          </a:p>
        </p:txBody>
      </p:sp>
    </p:spTree>
    <p:extLst>
      <p:ext uri="{BB962C8B-B14F-4D97-AF65-F5344CB8AC3E}">
        <p14:creationId xmlns:p14="http://schemas.microsoft.com/office/powerpoint/2010/main" val="2660020881"/>
      </p:ext>
    </p:extLst>
  </p:cSld>
  <p:clrMapOvr>
    <a:masterClrMapping/>
  </p:clrMapOvr>
  <mc:AlternateContent xmlns:mc="http://schemas.openxmlformats.org/markup-compatibility/2006" xmlns:p14="http://schemas.microsoft.com/office/powerpoint/2010/main">
    <mc:Choice Requires="p14">
      <p:transition spd="med" p14:dur="600">
        <p14:reveal/>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1句話二">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lvl1pPr>
              <a:defRPr smtClean="0"/>
            </a:lvl1pPr>
          </a:lstStyle>
          <a:p>
            <a:fld id="{6BED0FA4-705B-4BF4-A5CA-95ECC8463148}" type="datetimeFigureOut">
              <a:rPr lang="zh-TW" altLang="en-US" smtClean="0"/>
              <a:pPr/>
              <a:t>2017/11/29</a:t>
            </a:fld>
            <a:endParaRPr lang="zh-TW" altLang="en-US"/>
          </a:p>
        </p:txBody>
      </p:sp>
      <p:sp>
        <p:nvSpPr>
          <p:cNvPr id="6" name="页脚占位符 4"/>
          <p:cNvSpPr>
            <a:spLocks noGrp="1"/>
          </p:cNvSpPr>
          <p:nvPr>
            <p:ph type="ftr" sz="quarter" idx="11"/>
          </p:nvPr>
        </p:nvSpPr>
        <p:spPr/>
        <p:txBody>
          <a:bodyPr/>
          <a:lstStyle>
            <a:lvl1pPr>
              <a:defRPr smtClean="0"/>
            </a:lvl1pPr>
          </a:lstStyle>
          <a:p>
            <a:endParaRPr lang="zh-TW" altLang="en-US"/>
          </a:p>
        </p:txBody>
      </p:sp>
      <p:sp>
        <p:nvSpPr>
          <p:cNvPr id="7" name="灯片编号占位符 5"/>
          <p:cNvSpPr>
            <a:spLocks noGrp="1"/>
          </p:cNvSpPr>
          <p:nvPr>
            <p:ph type="sldNum" sz="quarter" idx="12"/>
          </p:nvPr>
        </p:nvSpPr>
        <p:spPr/>
        <p:txBody>
          <a:bodyPr/>
          <a:lstStyle>
            <a:lvl1pPr>
              <a:defRPr smtClean="0"/>
            </a:lvl1pPr>
          </a:lstStyle>
          <a:p>
            <a:fld id="{B089DCB4-2C1C-4490-84FF-842C45D083F0}" type="slidenum">
              <a:rPr lang="zh-TW" altLang="en-US" smtClean="0"/>
              <a:pPr/>
              <a:t>‹#›</a:t>
            </a:fld>
            <a:endParaRPr lang="zh-TW" altLang="en-US"/>
          </a:p>
        </p:txBody>
      </p:sp>
      <p:sp>
        <p:nvSpPr>
          <p:cNvPr id="2" name="标题 1"/>
          <p:cNvSpPr>
            <a:spLocks noGrp="1"/>
          </p:cNvSpPr>
          <p:nvPr>
            <p:ph type="title"/>
          </p:nvPr>
        </p:nvSpPr>
        <p:spPr>
          <a:xfrm>
            <a:off x="623727" y="1709740"/>
            <a:ext cx="7887027" cy="2852737"/>
          </a:xfrm>
        </p:spPr>
        <p:txBody>
          <a:bodyPr anchor="b"/>
          <a:lstStyle>
            <a:lvl1pPr>
              <a:defRPr sz="4499" b="1">
                <a:solidFill>
                  <a:schemeClr val="bg1"/>
                </a:solidFill>
              </a:defRPr>
            </a:lvl1pPr>
          </a:lstStyle>
          <a:p>
            <a:r>
              <a:rPr lang="zh-TW" altLang="en-US" dirty="0"/>
              <a:t>按一下以編輯母片標題樣式</a:t>
            </a:r>
            <a:endParaRPr lang="zh-CN" altLang="en-US" dirty="0"/>
          </a:p>
        </p:txBody>
      </p:sp>
      <p:sp>
        <p:nvSpPr>
          <p:cNvPr id="3" name="文本占位符 2"/>
          <p:cNvSpPr>
            <a:spLocks noGrp="1"/>
          </p:cNvSpPr>
          <p:nvPr>
            <p:ph type="body" idx="1"/>
          </p:nvPr>
        </p:nvSpPr>
        <p:spPr>
          <a:xfrm>
            <a:off x="623727" y="4589464"/>
            <a:ext cx="7887027" cy="1500187"/>
          </a:xfrm>
        </p:spPr>
        <p:txBody>
          <a:bodyPr/>
          <a:lstStyle>
            <a:lvl1pPr marL="0" indent="0">
              <a:buNone/>
              <a:defRPr sz="2400" b="1">
                <a:solidFill>
                  <a:schemeClr val="bg1"/>
                </a:solidFill>
              </a:defRPr>
            </a:lvl1pPr>
            <a:lvl2pPr marL="342809" indent="0">
              <a:buNone/>
              <a:defRPr sz="1500"/>
            </a:lvl2pPr>
            <a:lvl3pPr marL="685617" indent="0">
              <a:buNone/>
              <a:defRPr sz="1350"/>
            </a:lvl3pPr>
            <a:lvl4pPr marL="1028426" indent="0">
              <a:buNone/>
              <a:defRPr sz="1200"/>
            </a:lvl4pPr>
            <a:lvl5pPr marL="1371234" indent="0">
              <a:buNone/>
              <a:defRPr sz="1200"/>
            </a:lvl5pPr>
            <a:lvl6pPr marL="1714043" indent="0">
              <a:buNone/>
              <a:defRPr sz="1200"/>
            </a:lvl6pPr>
            <a:lvl7pPr marL="2056851" indent="0">
              <a:buNone/>
              <a:defRPr sz="1200"/>
            </a:lvl7pPr>
            <a:lvl8pPr marL="2399660" indent="0">
              <a:buNone/>
              <a:defRPr sz="1200"/>
            </a:lvl8pPr>
            <a:lvl9pPr marL="2742468" indent="0">
              <a:buNone/>
              <a:defRPr sz="1200"/>
            </a:lvl9pPr>
          </a:lstStyle>
          <a:p>
            <a:pPr lvl="0"/>
            <a:r>
              <a:rPr lang="zh-TW" altLang="en-US" dirty="0"/>
              <a:t>按一下以編輯母片文字樣式</a:t>
            </a:r>
          </a:p>
        </p:txBody>
      </p:sp>
      <p:sp>
        <p:nvSpPr>
          <p:cNvPr id="10" name="矩形 9"/>
          <p:cNvSpPr/>
          <p:nvPr userDrawn="1"/>
        </p:nvSpPr>
        <p:spPr>
          <a:xfrm>
            <a:off x="-27632" y="3145348"/>
            <a:ext cx="9143708" cy="2232248"/>
          </a:xfrm>
          <a:prstGeom prst="rect">
            <a:avLst/>
          </a:prstGeom>
          <a:solidFill>
            <a:srgbClr val="04AE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userDrawn="1"/>
        </p:nvSpPr>
        <p:spPr>
          <a:xfrm>
            <a:off x="0" y="3356992"/>
            <a:ext cx="9143708" cy="2232248"/>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userDrawn="1"/>
        </p:nvSpPr>
        <p:spPr>
          <a:xfrm rot="16200000">
            <a:off x="7167816" y="4992875"/>
            <a:ext cx="3455317" cy="769441"/>
          </a:xfrm>
          <a:prstGeom prst="rect">
            <a:avLst/>
          </a:prstGeom>
          <a:noFill/>
          <a:effectLst>
            <a:glow rad="63500">
              <a:schemeClr val="accent1">
                <a:satMod val="175000"/>
                <a:alpha val="40000"/>
              </a:schemeClr>
            </a:glow>
          </a:effectLst>
        </p:spPr>
        <p:txBody>
          <a:bodyPr vert="horz" wrap="square" rtlCol="0">
            <a:spAutoFit/>
          </a:bodyPr>
          <a:lstStyle/>
          <a:p>
            <a:pPr algn="r"/>
            <a:r>
              <a:rPr lang="en-US" altLang="zh-TW" sz="4400" b="0" dirty="0">
                <a:solidFill>
                  <a:schemeClr val="accent6">
                    <a:lumMod val="20000"/>
                    <a:lumOff val="80000"/>
                  </a:schemeClr>
                </a:solidFill>
                <a:latin typeface="Berlin Sans FB" panose="020E0602020502020306" pitchFamily="34" charset="0"/>
                <a:ea typeface="Adobe 繁黑體 Std B" pitchFamily="34" charset="-120"/>
              </a:rPr>
              <a:t>Management</a:t>
            </a:r>
            <a:endParaRPr lang="zh-TW" altLang="en-US" sz="4400" b="0" dirty="0">
              <a:solidFill>
                <a:schemeClr val="accent6">
                  <a:lumMod val="20000"/>
                  <a:lumOff val="80000"/>
                </a:schemeClr>
              </a:solidFill>
              <a:latin typeface="Berlin Sans FB" panose="020E0602020502020306" pitchFamily="34" charset="0"/>
              <a:ea typeface="Adobe 繁黑體 Std B" pitchFamily="34" charset="-120"/>
            </a:endParaRPr>
          </a:p>
        </p:txBody>
      </p:sp>
    </p:spTree>
    <p:extLst>
      <p:ext uri="{BB962C8B-B14F-4D97-AF65-F5344CB8AC3E}">
        <p14:creationId xmlns:p14="http://schemas.microsoft.com/office/powerpoint/2010/main" val="1531746132"/>
      </p:ext>
    </p:extLst>
  </p:cSld>
  <p:clrMapOvr>
    <a:masterClrMapping/>
  </p:clrMapOvr>
  <mc:AlternateContent xmlns:mc="http://schemas.openxmlformats.org/markup-compatibility/2006" xmlns:p14="http://schemas.microsoft.com/office/powerpoint/2010/main">
    <mc:Choice Requires="p14">
      <p:transition spd="med" p14:dur="600">
        <p14:reveal/>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8" name="文字方塊 7"/>
          <p:cNvSpPr txBox="1"/>
          <p:nvPr userDrawn="1"/>
        </p:nvSpPr>
        <p:spPr>
          <a:xfrm>
            <a:off x="6101432" y="5842337"/>
            <a:ext cx="2784773" cy="1015663"/>
          </a:xfrm>
          <a:prstGeom prst="rect">
            <a:avLst/>
          </a:prstGeom>
          <a:noFill/>
        </p:spPr>
        <p:txBody>
          <a:bodyPr vert="horz" wrap="square" rtlCol="0">
            <a:spAutoFit/>
          </a:bodyPr>
          <a:lstStyle/>
          <a:p>
            <a:pPr algn="l"/>
            <a:r>
              <a:rPr lang="en-US" altLang="zh-TW" sz="6000" b="1" i="1" dirty="0">
                <a:solidFill>
                  <a:srgbClr val="A9EBFD"/>
                </a:solidFill>
                <a:effectLst/>
                <a:latin typeface="Gabriola" panose="04040605051002020D02" pitchFamily="82" charset="0"/>
                <a:cs typeface="Arial" panose="020B0604020202020204" pitchFamily="34" charset="0"/>
              </a:rPr>
              <a:t>Wristband</a:t>
            </a:r>
            <a:endParaRPr lang="zh-TW" altLang="en-US" sz="6000" b="1" i="1" dirty="0">
              <a:solidFill>
                <a:srgbClr val="A9EBFD"/>
              </a:solidFill>
              <a:effectLst/>
              <a:latin typeface="Gabriola" panose="04040605051002020D02" pitchFamily="82" charset="0"/>
              <a:cs typeface="Arial" panose="020B0604020202020204" pitchFamily="34" charset="0"/>
            </a:endParaRPr>
          </a:p>
        </p:txBody>
      </p:sp>
      <p:sp>
        <p:nvSpPr>
          <p:cNvPr id="3" name="内容占位符 2"/>
          <p:cNvSpPr>
            <a:spLocks noGrp="1"/>
          </p:cNvSpPr>
          <p:nvPr>
            <p:ph idx="1"/>
          </p:nvPr>
        </p:nvSpPr>
        <p:spPr>
          <a:xfrm>
            <a:off x="468985" y="1125537"/>
            <a:ext cx="8229838" cy="4895851"/>
          </a:xfrm>
        </p:spPr>
        <p:txBody>
          <a:bodyPr/>
          <a:lstStyle>
            <a:lvl1pPr>
              <a:lnSpc>
                <a:spcPct val="150000"/>
              </a:lnSpc>
              <a:defRPr sz="2800" b="0"/>
            </a:lvl1pPr>
            <a:lvl2pPr>
              <a:lnSpc>
                <a:spcPct val="150000"/>
              </a:lnSpc>
              <a:defRPr sz="2400" b="0"/>
            </a:lvl2pPr>
          </a:lstStyle>
          <a:p>
            <a:pPr lvl="0"/>
            <a:r>
              <a:rPr lang="zh-TW" altLang="en-US" dirty="0"/>
              <a:t>按一下以編輯母片文字樣式</a:t>
            </a:r>
          </a:p>
          <a:p>
            <a:pPr lvl="1"/>
            <a:r>
              <a:rPr lang="zh-TW" altLang="en-US" dirty="0"/>
              <a:t>第二層</a:t>
            </a:r>
            <a:endParaRPr lang="en-US" altLang="zh-TW" dirty="0"/>
          </a:p>
          <a:p>
            <a:pPr lvl="1"/>
            <a:endParaRPr lang="en-US" altLang="zh-TW" dirty="0"/>
          </a:p>
          <a:p>
            <a:pPr lvl="1"/>
            <a:endParaRPr lang="en-US" altLang="zh-TW" dirty="0"/>
          </a:p>
          <a:p>
            <a:pPr lvl="1"/>
            <a:endParaRPr lang="zh-TW" altLang="en-US" dirty="0"/>
          </a:p>
        </p:txBody>
      </p:sp>
      <p:sp>
        <p:nvSpPr>
          <p:cNvPr id="4" name="Rectangle 4"/>
          <p:cNvSpPr>
            <a:spLocks noGrp="1" noChangeArrowheads="1"/>
          </p:cNvSpPr>
          <p:nvPr>
            <p:ph type="dt" sz="half" idx="10"/>
          </p:nvPr>
        </p:nvSpPr>
        <p:spPr>
          <a:ln/>
        </p:spPr>
        <p:txBody>
          <a:bodyPr/>
          <a:lstStyle>
            <a:lvl1pPr>
              <a:defRPr/>
            </a:lvl1pPr>
          </a:lstStyle>
          <a:p>
            <a:fld id="{6BED0FA4-705B-4BF4-A5CA-95ECC8463148}" type="datetimeFigureOut">
              <a:rPr lang="zh-TW" altLang="en-US" smtClean="0"/>
              <a:pPr/>
              <a:t>2017/11/29</a:t>
            </a:fld>
            <a:endParaRPr lang="zh-TW" altLang="en-US"/>
          </a:p>
        </p:txBody>
      </p:sp>
      <p:sp>
        <p:nvSpPr>
          <p:cNvPr id="5" name="Rectangle 5"/>
          <p:cNvSpPr>
            <a:spLocks noGrp="1" noChangeArrowheads="1"/>
          </p:cNvSpPr>
          <p:nvPr>
            <p:ph type="ftr" sz="quarter" idx="11"/>
          </p:nvPr>
        </p:nvSpPr>
        <p:spPr>
          <a:ln/>
        </p:spPr>
        <p:txBody>
          <a:bodyPr/>
          <a:lstStyle>
            <a:lvl1pPr>
              <a:defRPr/>
            </a:lvl1pPr>
          </a:lstStyle>
          <a:p>
            <a:endParaRPr lang="zh-TW" altLang="en-US" dirty="0"/>
          </a:p>
        </p:txBody>
      </p:sp>
      <p:sp>
        <p:nvSpPr>
          <p:cNvPr id="6" name="Rectangle 6"/>
          <p:cNvSpPr>
            <a:spLocks noGrp="1" noChangeArrowheads="1"/>
          </p:cNvSpPr>
          <p:nvPr>
            <p:ph type="sldNum" sz="quarter" idx="12"/>
          </p:nvPr>
        </p:nvSpPr>
        <p:spPr>
          <a:ln/>
        </p:spPr>
        <p:txBody>
          <a:bodyPr/>
          <a:lstStyle>
            <a:lvl1pPr>
              <a:defRPr/>
            </a:lvl1pPr>
          </a:lstStyle>
          <a:p>
            <a:fld id="{B089DCB4-2C1C-4490-84FF-842C45D083F0}" type="slidenum">
              <a:rPr lang="zh-TW" altLang="en-US" smtClean="0"/>
              <a:pPr/>
              <a:t>‹#›</a:t>
            </a:fld>
            <a:endParaRPr lang="zh-TW" altLang="en-US"/>
          </a:p>
        </p:txBody>
      </p:sp>
      <p:sp>
        <p:nvSpPr>
          <p:cNvPr id="7" name="矩形 6"/>
          <p:cNvSpPr/>
          <p:nvPr userDrawn="1"/>
        </p:nvSpPr>
        <p:spPr>
          <a:xfrm>
            <a:off x="292" y="-11134"/>
            <a:ext cx="9143708" cy="775838"/>
          </a:xfrm>
          <a:prstGeom prst="rect">
            <a:avLst/>
          </a:prstGeom>
          <a:solidFill>
            <a:srgbClr val="04AE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平行四邊形 10"/>
          <p:cNvSpPr/>
          <p:nvPr userDrawn="1"/>
        </p:nvSpPr>
        <p:spPr>
          <a:xfrm>
            <a:off x="2987824" y="-11134"/>
            <a:ext cx="6156176" cy="775838"/>
          </a:xfrm>
          <a:prstGeom prst="parallelogram">
            <a:avLst>
              <a:gd name="adj" fmla="val 70760"/>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标题 1"/>
          <p:cNvSpPr>
            <a:spLocks noGrp="1"/>
          </p:cNvSpPr>
          <p:nvPr>
            <p:ph type="title"/>
          </p:nvPr>
        </p:nvSpPr>
        <p:spPr>
          <a:xfrm>
            <a:off x="415629" y="44771"/>
            <a:ext cx="8229838" cy="503958"/>
          </a:xfrm>
        </p:spPr>
        <p:txBody>
          <a:bodyPr/>
          <a:lstStyle>
            <a:lvl1pPr>
              <a:defRPr sz="4800" b="1" spc="300">
                <a:solidFill>
                  <a:schemeClr val="bg1"/>
                </a:solidFill>
                <a:effectLst>
                  <a:outerShdw blurRad="38100" dist="38100" dir="2700000" algn="tl">
                    <a:srgbClr val="000000">
                      <a:alpha val="43137"/>
                    </a:srgbClr>
                  </a:outerShdw>
                </a:effectLst>
                <a:latin typeface="Gabriola" panose="04040605051002020D02" pitchFamily="82" charset="0"/>
              </a:defRPr>
            </a:lvl1pPr>
          </a:lstStyle>
          <a:p>
            <a:r>
              <a:rPr lang="zh-TW" altLang="en-US" dirty="0"/>
              <a:t>按一下以編輯母片標題樣式</a:t>
            </a:r>
            <a:endParaRPr lang="zh-CN" altLang="en-US" dirty="0"/>
          </a:p>
        </p:txBody>
      </p:sp>
      <p:sp>
        <p:nvSpPr>
          <p:cNvPr id="13" name="等腰三角形 12"/>
          <p:cNvSpPr/>
          <p:nvPr userDrawn="1"/>
        </p:nvSpPr>
        <p:spPr>
          <a:xfrm rot="11203840">
            <a:off x="8176065" y="-75558"/>
            <a:ext cx="955707" cy="8592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350577425"/>
      </p:ext>
    </p:extLst>
  </p:cSld>
  <p:clrMapOvr>
    <a:masterClrMapping/>
  </p:clrMapOvr>
  <mc:AlternateContent xmlns:mc="http://schemas.openxmlformats.org/markup-compatibility/2006" xmlns:p14="http://schemas.microsoft.com/office/powerpoint/2010/main">
    <mc:Choice Requires="p14">
      <p:transition spd="med" p14:dur="600">
        <p14:reveal/>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标题和内容">
    <p:spTree>
      <p:nvGrpSpPr>
        <p:cNvPr id="1" name=""/>
        <p:cNvGrpSpPr/>
        <p:nvPr/>
      </p:nvGrpSpPr>
      <p:grpSpPr>
        <a:xfrm>
          <a:off x="0" y="0"/>
          <a:ext cx="0" cy="0"/>
          <a:chOff x="0" y="0"/>
          <a:chExt cx="0" cy="0"/>
        </a:xfrm>
      </p:grpSpPr>
      <p:sp>
        <p:nvSpPr>
          <p:cNvPr id="4" name="Rectangle 4"/>
          <p:cNvSpPr>
            <a:spLocks noGrp="1" noChangeArrowheads="1"/>
          </p:cNvSpPr>
          <p:nvPr>
            <p:ph type="dt" sz="half" idx="10"/>
          </p:nvPr>
        </p:nvSpPr>
        <p:spPr>
          <a:ln/>
        </p:spPr>
        <p:txBody>
          <a:bodyPr/>
          <a:lstStyle>
            <a:lvl1pPr>
              <a:defRPr/>
            </a:lvl1pPr>
          </a:lstStyle>
          <a:p>
            <a:fld id="{6BED0FA4-705B-4BF4-A5CA-95ECC8463148}" type="datetimeFigureOut">
              <a:rPr lang="zh-TW" altLang="en-US" smtClean="0"/>
              <a:pPr/>
              <a:t>2017/11/29</a:t>
            </a:fld>
            <a:endParaRPr lang="zh-TW" altLang="en-US"/>
          </a:p>
        </p:txBody>
      </p:sp>
      <p:sp>
        <p:nvSpPr>
          <p:cNvPr id="5" name="Rectangle 5"/>
          <p:cNvSpPr>
            <a:spLocks noGrp="1" noChangeArrowheads="1"/>
          </p:cNvSpPr>
          <p:nvPr>
            <p:ph type="ftr" sz="quarter" idx="11"/>
          </p:nvPr>
        </p:nvSpPr>
        <p:spPr>
          <a:ln/>
        </p:spPr>
        <p:txBody>
          <a:bodyPr/>
          <a:lstStyle>
            <a:lvl1pPr>
              <a:defRPr/>
            </a:lvl1pPr>
          </a:lstStyle>
          <a:p>
            <a:endParaRPr lang="zh-TW" altLang="en-US" dirty="0"/>
          </a:p>
        </p:txBody>
      </p:sp>
      <p:sp>
        <p:nvSpPr>
          <p:cNvPr id="6" name="Rectangle 6"/>
          <p:cNvSpPr>
            <a:spLocks noGrp="1" noChangeArrowheads="1"/>
          </p:cNvSpPr>
          <p:nvPr>
            <p:ph type="sldNum" sz="quarter" idx="12"/>
          </p:nvPr>
        </p:nvSpPr>
        <p:spPr>
          <a:ln/>
        </p:spPr>
        <p:txBody>
          <a:bodyPr/>
          <a:lstStyle>
            <a:lvl1pPr>
              <a:defRPr/>
            </a:lvl1pPr>
          </a:lstStyle>
          <a:p>
            <a:fld id="{B089DCB4-2C1C-4490-84FF-842C45D083F0}" type="slidenum">
              <a:rPr lang="zh-TW" altLang="en-US" smtClean="0"/>
              <a:pPr/>
              <a:t>‹#›</a:t>
            </a:fld>
            <a:endParaRPr lang="zh-TW" altLang="en-US"/>
          </a:p>
        </p:txBody>
      </p:sp>
      <p:sp>
        <p:nvSpPr>
          <p:cNvPr id="7" name="矩形 6"/>
          <p:cNvSpPr/>
          <p:nvPr userDrawn="1"/>
        </p:nvSpPr>
        <p:spPr>
          <a:xfrm>
            <a:off x="292" y="-11134"/>
            <a:ext cx="9143708" cy="775838"/>
          </a:xfrm>
          <a:prstGeom prst="rect">
            <a:avLst/>
          </a:prstGeom>
          <a:solidFill>
            <a:srgbClr val="04AE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平行四邊形 10"/>
          <p:cNvSpPr/>
          <p:nvPr userDrawn="1"/>
        </p:nvSpPr>
        <p:spPr>
          <a:xfrm>
            <a:off x="2987824" y="-11134"/>
            <a:ext cx="6156176" cy="775838"/>
          </a:xfrm>
          <a:prstGeom prst="parallelogram">
            <a:avLst>
              <a:gd name="adj" fmla="val 70760"/>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标题 1"/>
          <p:cNvSpPr>
            <a:spLocks noGrp="1"/>
          </p:cNvSpPr>
          <p:nvPr>
            <p:ph type="title"/>
          </p:nvPr>
        </p:nvSpPr>
        <p:spPr>
          <a:xfrm>
            <a:off x="457082" y="44771"/>
            <a:ext cx="8229838" cy="503958"/>
          </a:xfrm>
        </p:spPr>
        <p:txBody>
          <a:bodyPr/>
          <a:lstStyle>
            <a:lvl1pPr>
              <a:defRPr sz="5400" b="1" spc="300">
                <a:solidFill>
                  <a:schemeClr val="bg1"/>
                </a:solidFill>
                <a:effectLst>
                  <a:outerShdw blurRad="38100" dist="38100" dir="2700000" algn="tl">
                    <a:srgbClr val="000000">
                      <a:alpha val="43137"/>
                    </a:srgbClr>
                  </a:outerShdw>
                </a:effectLst>
                <a:latin typeface="Gabriola" panose="04040605051002020D02" pitchFamily="82" charset="0"/>
              </a:defRPr>
            </a:lvl1pPr>
          </a:lstStyle>
          <a:p>
            <a:r>
              <a:rPr lang="zh-TW" altLang="en-US" dirty="0"/>
              <a:t>按一下以編輯母片標題樣式</a:t>
            </a:r>
            <a:endParaRPr lang="zh-CN" altLang="en-US" dirty="0"/>
          </a:p>
        </p:txBody>
      </p:sp>
      <p:sp>
        <p:nvSpPr>
          <p:cNvPr id="13" name="等腰三角形 12"/>
          <p:cNvSpPr/>
          <p:nvPr userDrawn="1"/>
        </p:nvSpPr>
        <p:spPr>
          <a:xfrm rot="11203840">
            <a:off x="8176065" y="-75558"/>
            <a:ext cx="955707" cy="8592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内容占位符 2">
            <a:extLst>
              <a:ext uri="{FF2B5EF4-FFF2-40B4-BE49-F238E27FC236}">
                <a16:creationId xmlns:a16="http://schemas.microsoft.com/office/drawing/2014/main" id="{DCDEF705-2C29-48E8-B228-E27DB3426BC8}"/>
              </a:ext>
            </a:extLst>
          </p:cNvPr>
          <p:cNvSpPr>
            <a:spLocks noGrp="1"/>
          </p:cNvSpPr>
          <p:nvPr>
            <p:ph idx="1"/>
          </p:nvPr>
        </p:nvSpPr>
        <p:spPr>
          <a:xfrm>
            <a:off x="468985" y="1125537"/>
            <a:ext cx="8229838" cy="4895851"/>
          </a:xfrm>
        </p:spPr>
        <p:txBody>
          <a:bodyPr/>
          <a:lstStyle>
            <a:lvl1pPr>
              <a:lnSpc>
                <a:spcPct val="150000"/>
              </a:lnSpc>
              <a:defRPr sz="2800" b="0"/>
            </a:lvl1pPr>
            <a:lvl2pPr>
              <a:lnSpc>
                <a:spcPct val="150000"/>
              </a:lnSpc>
              <a:defRPr sz="2400" b="0"/>
            </a:lvl2pPr>
          </a:lstStyle>
          <a:p>
            <a:pPr lvl="0"/>
            <a:r>
              <a:rPr lang="zh-TW" altLang="en-US" dirty="0"/>
              <a:t>按一下以編輯母片文字樣式</a:t>
            </a:r>
          </a:p>
          <a:p>
            <a:pPr lvl="1"/>
            <a:r>
              <a:rPr lang="zh-TW" altLang="en-US" dirty="0"/>
              <a:t>第二層</a:t>
            </a:r>
            <a:endParaRPr lang="en-US" altLang="zh-TW" dirty="0"/>
          </a:p>
          <a:p>
            <a:pPr lvl="1"/>
            <a:endParaRPr lang="en-US" altLang="zh-TW" dirty="0"/>
          </a:p>
          <a:p>
            <a:pPr lvl="1"/>
            <a:endParaRPr lang="en-US" altLang="zh-TW" dirty="0"/>
          </a:p>
          <a:p>
            <a:pPr lvl="1"/>
            <a:endParaRPr lang="zh-TW" altLang="en-US" dirty="0"/>
          </a:p>
        </p:txBody>
      </p:sp>
    </p:spTree>
    <p:extLst>
      <p:ext uri="{BB962C8B-B14F-4D97-AF65-F5344CB8AC3E}">
        <p14:creationId xmlns:p14="http://schemas.microsoft.com/office/powerpoint/2010/main" val="2279712253"/>
      </p:ext>
    </p:extLst>
  </p:cSld>
  <p:clrMapOvr>
    <a:masterClrMapping/>
  </p:clrMapOvr>
  <mc:AlternateContent xmlns:mc="http://schemas.openxmlformats.org/markup-compatibility/2006" xmlns:p14="http://schemas.microsoft.com/office/powerpoint/2010/main">
    <mc:Choice Requires="p14">
      <p:transition spd="med" p14:dur="600">
        <p14:reveal/>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sz="2800" b="0"/>
            </a:lvl1pPr>
            <a:lvl2pPr>
              <a:defRPr sz="2400" b="0"/>
            </a:lvl2pPr>
          </a:lstStyle>
          <a:p>
            <a:pPr lvl="0"/>
            <a:r>
              <a:rPr lang="zh-TW" altLang="en-US" dirty="0"/>
              <a:t>按一下以編輯母片文字樣式</a:t>
            </a:r>
          </a:p>
          <a:p>
            <a:pPr lvl="1"/>
            <a:r>
              <a:rPr lang="zh-TW" altLang="en-US" dirty="0"/>
              <a:t>第二層</a:t>
            </a:r>
          </a:p>
        </p:txBody>
      </p:sp>
      <p:sp>
        <p:nvSpPr>
          <p:cNvPr id="4" name="Rectangle 4"/>
          <p:cNvSpPr>
            <a:spLocks noGrp="1" noChangeArrowheads="1"/>
          </p:cNvSpPr>
          <p:nvPr>
            <p:ph type="dt" sz="half" idx="10"/>
          </p:nvPr>
        </p:nvSpPr>
        <p:spPr>
          <a:ln/>
        </p:spPr>
        <p:txBody>
          <a:bodyPr/>
          <a:lstStyle>
            <a:lvl1pPr>
              <a:defRPr/>
            </a:lvl1pPr>
          </a:lstStyle>
          <a:p>
            <a:fld id="{6BED0FA4-705B-4BF4-A5CA-95ECC8463148}" type="datetimeFigureOut">
              <a:rPr lang="zh-TW" altLang="en-US" smtClean="0"/>
              <a:pPr/>
              <a:t>2017/11/29</a:t>
            </a:fld>
            <a:endParaRPr lang="zh-TW" altLang="en-US"/>
          </a:p>
        </p:txBody>
      </p:sp>
      <p:sp>
        <p:nvSpPr>
          <p:cNvPr id="5" name="Rectangle 5"/>
          <p:cNvSpPr>
            <a:spLocks noGrp="1" noChangeArrowheads="1"/>
          </p:cNvSpPr>
          <p:nvPr>
            <p:ph type="ftr" sz="quarter" idx="11"/>
          </p:nvPr>
        </p:nvSpPr>
        <p:spPr>
          <a:ln/>
        </p:spPr>
        <p:txBody>
          <a:bodyPr/>
          <a:lstStyle>
            <a:lvl1pPr>
              <a:defRPr/>
            </a:lvl1pPr>
          </a:lstStyle>
          <a:p>
            <a:endParaRPr lang="zh-TW" altLang="en-US"/>
          </a:p>
        </p:txBody>
      </p:sp>
      <p:sp>
        <p:nvSpPr>
          <p:cNvPr id="6" name="Rectangle 6"/>
          <p:cNvSpPr>
            <a:spLocks noGrp="1" noChangeArrowheads="1"/>
          </p:cNvSpPr>
          <p:nvPr>
            <p:ph type="sldNum" sz="quarter" idx="12"/>
          </p:nvPr>
        </p:nvSpPr>
        <p:spPr>
          <a:ln/>
        </p:spPr>
        <p:txBody>
          <a:bodyPr/>
          <a:lstStyle>
            <a:lvl1pPr>
              <a:defRPr/>
            </a:lvl1pPr>
          </a:lstStyle>
          <a:p>
            <a:fld id="{B089DCB4-2C1C-4490-84FF-842C45D083F0}" type="slidenum">
              <a:rPr lang="zh-TW" altLang="en-US" smtClean="0"/>
              <a:pPr/>
              <a:t>‹#›</a:t>
            </a:fld>
            <a:endParaRPr lang="zh-TW" altLang="en-US"/>
          </a:p>
        </p:txBody>
      </p:sp>
      <p:sp>
        <p:nvSpPr>
          <p:cNvPr id="7" name="矩形 6"/>
          <p:cNvSpPr/>
          <p:nvPr userDrawn="1"/>
        </p:nvSpPr>
        <p:spPr>
          <a:xfrm>
            <a:off x="292" y="0"/>
            <a:ext cx="9143708" cy="764704"/>
          </a:xfrm>
          <a:prstGeom prst="rect">
            <a:avLst/>
          </a:prstGeom>
          <a:solidFill>
            <a:srgbClr val="04AE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平行四邊形 10"/>
          <p:cNvSpPr/>
          <p:nvPr userDrawn="1"/>
        </p:nvSpPr>
        <p:spPr>
          <a:xfrm>
            <a:off x="2987824" y="0"/>
            <a:ext cx="6156176" cy="764704"/>
          </a:xfrm>
          <a:prstGeom prst="parallelogram">
            <a:avLst>
              <a:gd name="adj" fmla="val 7076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标题 1"/>
          <p:cNvSpPr>
            <a:spLocks noGrp="1"/>
          </p:cNvSpPr>
          <p:nvPr>
            <p:ph type="title"/>
          </p:nvPr>
        </p:nvSpPr>
        <p:spPr>
          <a:xfrm>
            <a:off x="424081" y="137940"/>
            <a:ext cx="8229838" cy="503958"/>
          </a:xfrm>
        </p:spPr>
        <p:txBody>
          <a:bodyPr/>
          <a:lstStyle>
            <a:lvl1pPr>
              <a:defRPr sz="4000" b="1" spc="300">
                <a:solidFill>
                  <a:schemeClr val="bg1"/>
                </a:solidFill>
                <a:effectLst>
                  <a:outerShdw blurRad="38100" dist="38100" dir="2700000" algn="tl">
                    <a:srgbClr val="000000">
                      <a:alpha val="43137"/>
                    </a:srgbClr>
                  </a:outerShdw>
                </a:effectLst>
              </a:defRPr>
            </a:lvl1pPr>
          </a:lstStyle>
          <a:p>
            <a:r>
              <a:rPr lang="zh-TW" altLang="en-US" dirty="0"/>
              <a:t>按一下以編輯母片標題樣式</a:t>
            </a:r>
            <a:endParaRPr lang="zh-CN" altLang="en-US" dirty="0"/>
          </a:p>
        </p:txBody>
      </p:sp>
      <p:sp>
        <p:nvSpPr>
          <p:cNvPr id="12" name="等腰三角形 11"/>
          <p:cNvSpPr/>
          <p:nvPr userDrawn="1"/>
        </p:nvSpPr>
        <p:spPr>
          <a:xfrm rot="11203840">
            <a:off x="8176065" y="-75558"/>
            <a:ext cx="955707" cy="8592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userDrawn="1"/>
        </p:nvSpPr>
        <p:spPr>
          <a:xfrm>
            <a:off x="4561208" y="5874389"/>
            <a:ext cx="4551139" cy="1015663"/>
          </a:xfrm>
          <a:prstGeom prst="rect">
            <a:avLst/>
          </a:prstGeom>
          <a:noFill/>
        </p:spPr>
        <p:txBody>
          <a:bodyPr vert="horz" wrap="square" rtlCol="0">
            <a:spAutoFit/>
          </a:bodyPr>
          <a:lstStyle/>
          <a:p>
            <a:pPr algn="l"/>
            <a:r>
              <a:rPr lang="en-US" altLang="zh-TW" sz="6000" b="0" dirty="0">
                <a:solidFill>
                  <a:srgbClr val="A9EBFD"/>
                </a:solidFill>
                <a:latin typeface="Berlin Sans FB" panose="020E0602020502020306" pitchFamily="34" charset="0"/>
              </a:rPr>
              <a:t>Management</a:t>
            </a:r>
            <a:endParaRPr lang="zh-TW" altLang="en-US" sz="6000" b="0" dirty="0">
              <a:solidFill>
                <a:srgbClr val="A9EBFD"/>
              </a:solidFill>
              <a:latin typeface="Berlin Sans FB" panose="020E0602020502020306" pitchFamily="34" charset="0"/>
            </a:endParaRPr>
          </a:p>
        </p:txBody>
      </p:sp>
    </p:spTree>
    <p:extLst>
      <p:ext uri="{BB962C8B-B14F-4D97-AF65-F5344CB8AC3E}">
        <p14:creationId xmlns:p14="http://schemas.microsoft.com/office/powerpoint/2010/main" val="3604811072"/>
      </p:ext>
    </p:extLst>
  </p:cSld>
  <p:clrMapOvr>
    <a:masterClrMapping/>
  </p:clrMapOvr>
  <mc:AlternateContent xmlns:mc="http://schemas.openxmlformats.org/markup-compatibility/2006" xmlns:p14="http://schemas.microsoft.com/office/powerpoint/2010/main">
    <mc:Choice Requires="p14">
      <p:transition spd="med" p14:dur="600">
        <p14:reveal/>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标题和内容">
    <p:spTree>
      <p:nvGrpSpPr>
        <p:cNvPr id="1" name=""/>
        <p:cNvGrpSpPr/>
        <p:nvPr/>
      </p:nvGrpSpPr>
      <p:grpSpPr>
        <a:xfrm>
          <a:off x="0" y="0"/>
          <a:ext cx="0" cy="0"/>
          <a:chOff x="0" y="0"/>
          <a:chExt cx="0" cy="0"/>
        </a:xfrm>
      </p:grpSpPr>
      <p:sp>
        <p:nvSpPr>
          <p:cNvPr id="4" name="Rectangle 4"/>
          <p:cNvSpPr>
            <a:spLocks noGrp="1" noChangeArrowheads="1"/>
          </p:cNvSpPr>
          <p:nvPr>
            <p:ph type="dt" sz="half" idx="10"/>
          </p:nvPr>
        </p:nvSpPr>
        <p:spPr>
          <a:ln/>
        </p:spPr>
        <p:txBody>
          <a:bodyPr/>
          <a:lstStyle>
            <a:lvl1pPr>
              <a:defRPr/>
            </a:lvl1pPr>
          </a:lstStyle>
          <a:p>
            <a:fld id="{6BED0FA4-705B-4BF4-A5CA-95ECC8463148}" type="datetimeFigureOut">
              <a:rPr lang="zh-TW" altLang="en-US" smtClean="0"/>
              <a:pPr/>
              <a:t>2017/11/29</a:t>
            </a:fld>
            <a:endParaRPr lang="zh-TW" altLang="en-US"/>
          </a:p>
        </p:txBody>
      </p:sp>
      <p:sp>
        <p:nvSpPr>
          <p:cNvPr id="5" name="Rectangle 5"/>
          <p:cNvSpPr>
            <a:spLocks noGrp="1" noChangeArrowheads="1"/>
          </p:cNvSpPr>
          <p:nvPr>
            <p:ph type="ftr" sz="quarter" idx="11"/>
          </p:nvPr>
        </p:nvSpPr>
        <p:spPr>
          <a:ln/>
        </p:spPr>
        <p:txBody>
          <a:bodyPr/>
          <a:lstStyle>
            <a:lvl1pPr>
              <a:defRPr/>
            </a:lvl1pPr>
          </a:lstStyle>
          <a:p>
            <a:endParaRPr lang="zh-TW" altLang="en-US"/>
          </a:p>
        </p:txBody>
      </p:sp>
      <p:sp>
        <p:nvSpPr>
          <p:cNvPr id="6" name="Rectangle 6"/>
          <p:cNvSpPr>
            <a:spLocks noGrp="1" noChangeArrowheads="1"/>
          </p:cNvSpPr>
          <p:nvPr>
            <p:ph type="sldNum" sz="quarter" idx="12"/>
          </p:nvPr>
        </p:nvSpPr>
        <p:spPr>
          <a:ln/>
        </p:spPr>
        <p:txBody>
          <a:bodyPr/>
          <a:lstStyle>
            <a:lvl1pPr>
              <a:defRPr/>
            </a:lvl1pPr>
          </a:lstStyle>
          <a:p>
            <a:fld id="{B089DCB4-2C1C-4490-84FF-842C45D083F0}" type="slidenum">
              <a:rPr lang="zh-TW" altLang="en-US" smtClean="0"/>
              <a:pPr/>
              <a:t>‹#›</a:t>
            </a:fld>
            <a:endParaRPr lang="zh-TW" altLang="en-US"/>
          </a:p>
        </p:txBody>
      </p:sp>
      <p:sp>
        <p:nvSpPr>
          <p:cNvPr id="7" name="矩形 6"/>
          <p:cNvSpPr/>
          <p:nvPr userDrawn="1"/>
        </p:nvSpPr>
        <p:spPr>
          <a:xfrm>
            <a:off x="292" y="0"/>
            <a:ext cx="9143708" cy="764704"/>
          </a:xfrm>
          <a:prstGeom prst="rect">
            <a:avLst/>
          </a:prstGeom>
          <a:solidFill>
            <a:srgbClr val="04AE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平行四邊形 10"/>
          <p:cNvSpPr/>
          <p:nvPr userDrawn="1"/>
        </p:nvSpPr>
        <p:spPr>
          <a:xfrm>
            <a:off x="2987824" y="0"/>
            <a:ext cx="6156176" cy="764704"/>
          </a:xfrm>
          <a:prstGeom prst="parallelogram">
            <a:avLst>
              <a:gd name="adj" fmla="val 7076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标题 1"/>
          <p:cNvSpPr>
            <a:spLocks noGrp="1"/>
          </p:cNvSpPr>
          <p:nvPr>
            <p:ph type="title"/>
          </p:nvPr>
        </p:nvSpPr>
        <p:spPr>
          <a:xfrm>
            <a:off x="424081" y="137940"/>
            <a:ext cx="8229838" cy="503958"/>
          </a:xfrm>
        </p:spPr>
        <p:txBody>
          <a:bodyPr/>
          <a:lstStyle>
            <a:lvl1pPr>
              <a:defRPr sz="4000" b="1" spc="300">
                <a:solidFill>
                  <a:schemeClr val="bg1"/>
                </a:solidFill>
                <a:effectLst>
                  <a:outerShdw blurRad="38100" dist="38100" dir="2700000" algn="tl">
                    <a:srgbClr val="000000">
                      <a:alpha val="43137"/>
                    </a:srgbClr>
                  </a:outerShdw>
                </a:effectLst>
              </a:defRPr>
            </a:lvl1pPr>
          </a:lstStyle>
          <a:p>
            <a:r>
              <a:rPr lang="zh-TW" altLang="en-US" dirty="0"/>
              <a:t>按一下以編輯母片標題樣式</a:t>
            </a:r>
            <a:endParaRPr lang="zh-CN" altLang="en-US" dirty="0"/>
          </a:p>
        </p:txBody>
      </p:sp>
      <p:sp>
        <p:nvSpPr>
          <p:cNvPr id="12" name="等腰三角形 11"/>
          <p:cNvSpPr/>
          <p:nvPr userDrawn="1"/>
        </p:nvSpPr>
        <p:spPr>
          <a:xfrm rot="11203840">
            <a:off x="8176065" y="-75558"/>
            <a:ext cx="955707" cy="8592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userDrawn="1"/>
        </p:nvSpPr>
        <p:spPr>
          <a:xfrm>
            <a:off x="6101432" y="5842337"/>
            <a:ext cx="2784773" cy="1015663"/>
          </a:xfrm>
          <a:prstGeom prst="rect">
            <a:avLst/>
          </a:prstGeom>
          <a:noFill/>
        </p:spPr>
        <p:txBody>
          <a:bodyPr vert="horz" wrap="square" rtlCol="0">
            <a:spAutoFit/>
          </a:bodyPr>
          <a:lstStyle/>
          <a:p>
            <a:pPr algn="l"/>
            <a:r>
              <a:rPr lang="en-US" altLang="zh-TW" sz="6000" b="1" i="1" dirty="0">
                <a:solidFill>
                  <a:srgbClr val="A9EBFD"/>
                </a:solidFill>
                <a:effectLst/>
                <a:latin typeface="Gabriola" panose="04040605051002020D02" pitchFamily="82" charset="0"/>
                <a:cs typeface="Arial" panose="020B0604020202020204" pitchFamily="34" charset="0"/>
              </a:rPr>
              <a:t>Wristband</a:t>
            </a:r>
            <a:endParaRPr lang="zh-TW" altLang="en-US" sz="6000" b="1" i="1" dirty="0">
              <a:solidFill>
                <a:srgbClr val="A9EBFD"/>
              </a:solidFill>
              <a:effectLst/>
              <a:latin typeface="Gabriola" panose="04040605051002020D02" pitchFamily="82" charset="0"/>
              <a:cs typeface="Arial" panose="020B0604020202020204" pitchFamily="34" charset="0"/>
            </a:endParaRPr>
          </a:p>
        </p:txBody>
      </p:sp>
    </p:spTree>
    <p:extLst>
      <p:ext uri="{BB962C8B-B14F-4D97-AF65-F5344CB8AC3E}">
        <p14:creationId xmlns:p14="http://schemas.microsoft.com/office/powerpoint/2010/main" val="3446565950"/>
      </p:ext>
    </p:extLst>
  </p:cSld>
  <p:clrMapOvr>
    <a:masterClrMapping/>
  </p:clrMapOvr>
  <mc:AlternateContent xmlns:mc="http://schemas.openxmlformats.org/markup-compatibility/2006" xmlns:p14="http://schemas.microsoft.com/office/powerpoint/2010/main">
    <mc:Choice Requires="p14">
      <p:transition spd="med" p14:dur="600">
        <p14:reveal/>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lvl1pPr>
              <a:defRPr smtClean="0"/>
            </a:lvl1pPr>
          </a:lstStyle>
          <a:p>
            <a:fld id="{6BED0FA4-705B-4BF4-A5CA-95ECC8463148}" type="datetimeFigureOut">
              <a:rPr lang="zh-TW" altLang="en-US" smtClean="0"/>
              <a:pPr/>
              <a:t>2017/11/29</a:t>
            </a:fld>
            <a:endParaRPr lang="zh-TW" altLang="en-US"/>
          </a:p>
        </p:txBody>
      </p:sp>
      <p:sp>
        <p:nvSpPr>
          <p:cNvPr id="6" name="页脚占位符 4"/>
          <p:cNvSpPr>
            <a:spLocks noGrp="1"/>
          </p:cNvSpPr>
          <p:nvPr>
            <p:ph type="ftr" sz="quarter" idx="11"/>
          </p:nvPr>
        </p:nvSpPr>
        <p:spPr/>
        <p:txBody>
          <a:bodyPr/>
          <a:lstStyle>
            <a:lvl1pPr>
              <a:defRPr smtClean="0"/>
            </a:lvl1pPr>
          </a:lstStyle>
          <a:p>
            <a:endParaRPr lang="zh-TW" altLang="en-US"/>
          </a:p>
        </p:txBody>
      </p:sp>
      <p:sp>
        <p:nvSpPr>
          <p:cNvPr id="7" name="灯片编号占位符 5"/>
          <p:cNvSpPr>
            <a:spLocks noGrp="1"/>
          </p:cNvSpPr>
          <p:nvPr>
            <p:ph type="sldNum" sz="quarter" idx="12"/>
          </p:nvPr>
        </p:nvSpPr>
        <p:spPr/>
        <p:txBody>
          <a:bodyPr/>
          <a:lstStyle>
            <a:lvl1pPr>
              <a:defRPr smtClean="0"/>
            </a:lvl1pPr>
          </a:lstStyle>
          <a:p>
            <a:fld id="{B089DCB4-2C1C-4490-84FF-842C45D083F0}" type="slidenum">
              <a:rPr lang="zh-TW" altLang="en-US" smtClean="0"/>
              <a:pPr/>
              <a:t>‹#›</a:t>
            </a:fld>
            <a:endParaRPr lang="zh-TW" altLang="en-US"/>
          </a:p>
        </p:txBody>
      </p:sp>
      <p:sp>
        <p:nvSpPr>
          <p:cNvPr id="8" name="矩形 7"/>
          <p:cNvSpPr/>
          <p:nvPr userDrawn="1"/>
        </p:nvSpPr>
        <p:spPr>
          <a:xfrm>
            <a:off x="0" y="3356992"/>
            <a:ext cx="9143708" cy="2232248"/>
          </a:xfrm>
          <a:prstGeom prst="rect">
            <a:avLst/>
          </a:prstGeom>
          <a:solidFill>
            <a:srgbClr val="04AE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标题 1"/>
          <p:cNvSpPr>
            <a:spLocks noGrp="1"/>
          </p:cNvSpPr>
          <p:nvPr>
            <p:ph type="title"/>
          </p:nvPr>
        </p:nvSpPr>
        <p:spPr>
          <a:xfrm>
            <a:off x="623727" y="1709740"/>
            <a:ext cx="7887027" cy="2852737"/>
          </a:xfrm>
        </p:spPr>
        <p:txBody>
          <a:bodyPr anchor="b"/>
          <a:lstStyle>
            <a:lvl1pPr>
              <a:defRPr sz="5400" b="1">
                <a:solidFill>
                  <a:schemeClr val="bg1"/>
                </a:solidFill>
              </a:defRPr>
            </a:lvl1pPr>
          </a:lstStyle>
          <a:p>
            <a:r>
              <a:rPr lang="zh-TW" altLang="en-US" dirty="0"/>
              <a:t>按一下以編輯母片標題樣式</a:t>
            </a:r>
            <a:endParaRPr lang="zh-CN" altLang="en-US" dirty="0"/>
          </a:p>
        </p:txBody>
      </p:sp>
      <p:sp>
        <p:nvSpPr>
          <p:cNvPr id="3" name="文本占位符 2"/>
          <p:cNvSpPr>
            <a:spLocks noGrp="1"/>
          </p:cNvSpPr>
          <p:nvPr>
            <p:ph type="body" idx="1"/>
          </p:nvPr>
        </p:nvSpPr>
        <p:spPr>
          <a:xfrm>
            <a:off x="623727" y="4589464"/>
            <a:ext cx="7887027" cy="1500187"/>
          </a:xfrm>
        </p:spPr>
        <p:txBody>
          <a:bodyPr/>
          <a:lstStyle>
            <a:lvl1pPr marL="0" indent="0">
              <a:buNone/>
              <a:defRPr sz="2400" b="1">
                <a:solidFill>
                  <a:schemeClr val="bg1"/>
                </a:solidFill>
              </a:defRPr>
            </a:lvl1pPr>
            <a:lvl2pPr marL="342809" indent="0">
              <a:buNone/>
              <a:defRPr sz="1500"/>
            </a:lvl2pPr>
            <a:lvl3pPr marL="685617" indent="0">
              <a:buNone/>
              <a:defRPr sz="1350"/>
            </a:lvl3pPr>
            <a:lvl4pPr marL="1028426" indent="0">
              <a:buNone/>
              <a:defRPr sz="1200"/>
            </a:lvl4pPr>
            <a:lvl5pPr marL="1371234" indent="0">
              <a:buNone/>
              <a:defRPr sz="1200"/>
            </a:lvl5pPr>
            <a:lvl6pPr marL="1714043" indent="0">
              <a:buNone/>
              <a:defRPr sz="1200"/>
            </a:lvl6pPr>
            <a:lvl7pPr marL="2056851" indent="0">
              <a:buNone/>
              <a:defRPr sz="1200"/>
            </a:lvl7pPr>
            <a:lvl8pPr marL="2399660" indent="0">
              <a:buNone/>
              <a:defRPr sz="1200"/>
            </a:lvl8pPr>
            <a:lvl9pPr marL="2742468" indent="0">
              <a:buNone/>
              <a:defRPr sz="1200"/>
            </a:lvl9pPr>
          </a:lstStyle>
          <a:p>
            <a:pPr lvl="0"/>
            <a:r>
              <a:rPr lang="zh-TW" altLang="en-US" dirty="0"/>
              <a:t>按一下以編輯母片文字樣式</a:t>
            </a:r>
          </a:p>
        </p:txBody>
      </p:sp>
    </p:spTree>
    <p:extLst>
      <p:ext uri="{BB962C8B-B14F-4D97-AF65-F5344CB8AC3E}">
        <p14:creationId xmlns:p14="http://schemas.microsoft.com/office/powerpoint/2010/main" val="46745472"/>
      </p:ext>
    </p:extLst>
  </p:cSld>
  <p:clrMapOvr>
    <a:masterClrMapping/>
  </p:clrMapOvr>
  <mc:AlternateContent xmlns:mc="http://schemas.openxmlformats.org/markup-compatibility/2006" xmlns:p14="http://schemas.microsoft.com/office/powerpoint/2010/main">
    <mc:Choice Requires="p14">
      <p:transition spd="med" p14:dur="600">
        <p14:reveal/>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reserve="1">
  <p:cSld name="节标题2">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lvl1pPr>
              <a:defRPr smtClean="0"/>
            </a:lvl1pPr>
          </a:lstStyle>
          <a:p>
            <a:fld id="{6BED0FA4-705B-4BF4-A5CA-95ECC8463148}" type="datetimeFigureOut">
              <a:rPr lang="zh-TW" altLang="en-US" smtClean="0"/>
              <a:pPr/>
              <a:t>2017/11/29</a:t>
            </a:fld>
            <a:endParaRPr lang="zh-TW" altLang="en-US"/>
          </a:p>
        </p:txBody>
      </p:sp>
      <p:sp>
        <p:nvSpPr>
          <p:cNvPr id="6" name="页脚占位符 4"/>
          <p:cNvSpPr>
            <a:spLocks noGrp="1"/>
          </p:cNvSpPr>
          <p:nvPr>
            <p:ph type="ftr" sz="quarter" idx="11"/>
          </p:nvPr>
        </p:nvSpPr>
        <p:spPr/>
        <p:txBody>
          <a:bodyPr/>
          <a:lstStyle>
            <a:lvl1pPr>
              <a:defRPr smtClean="0"/>
            </a:lvl1pPr>
          </a:lstStyle>
          <a:p>
            <a:endParaRPr lang="zh-TW" altLang="en-US"/>
          </a:p>
        </p:txBody>
      </p:sp>
      <p:sp>
        <p:nvSpPr>
          <p:cNvPr id="7" name="灯片编号占位符 5"/>
          <p:cNvSpPr>
            <a:spLocks noGrp="1"/>
          </p:cNvSpPr>
          <p:nvPr>
            <p:ph type="sldNum" sz="quarter" idx="12"/>
          </p:nvPr>
        </p:nvSpPr>
        <p:spPr/>
        <p:txBody>
          <a:bodyPr/>
          <a:lstStyle>
            <a:lvl1pPr>
              <a:defRPr smtClean="0"/>
            </a:lvl1pPr>
          </a:lstStyle>
          <a:p>
            <a:fld id="{B089DCB4-2C1C-4490-84FF-842C45D083F0}" type="slidenum">
              <a:rPr lang="zh-TW" altLang="en-US" smtClean="0"/>
              <a:pPr/>
              <a:t>‹#›</a:t>
            </a:fld>
            <a:endParaRPr lang="zh-TW" altLang="en-US"/>
          </a:p>
        </p:txBody>
      </p:sp>
      <p:sp>
        <p:nvSpPr>
          <p:cNvPr id="8" name="矩形 7"/>
          <p:cNvSpPr/>
          <p:nvPr userDrawn="1"/>
        </p:nvSpPr>
        <p:spPr>
          <a:xfrm>
            <a:off x="0" y="3356992"/>
            <a:ext cx="9143708" cy="2232248"/>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标题 1"/>
          <p:cNvSpPr>
            <a:spLocks noGrp="1"/>
          </p:cNvSpPr>
          <p:nvPr>
            <p:ph type="title"/>
          </p:nvPr>
        </p:nvSpPr>
        <p:spPr>
          <a:xfrm>
            <a:off x="623727" y="1709740"/>
            <a:ext cx="7887027" cy="2852737"/>
          </a:xfrm>
        </p:spPr>
        <p:txBody>
          <a:bodyPr anchor="b"/>
          <a:lstStyle>
            <a:lvl1pPr>
              <a:defRPr sz="4499" b="1">
                <a:solidFill>
                  <a:schemeClr val="bg1"/>
                </a:solidFill>
              </a:defRPr>
            </a:lvl1pPr>
          </a:lstStyle>
          <a:p>
            <a:r>
              <a:rPr lang="zh-TW" altLang="en-US" dirty="0"/>
              <a:t>按一下以編輯母片標題樣式</a:t>
            </a:r>
            <a:endParaRPr lang="zh-CN" altLang="en-US" dirty="0"/>
          </a:p>
        </p:txBody>
      </p:sp>
      <p:sp>
        <p:nvSpPr>
          <p:cNvPr id="3" name="文本占位符 2"/>
          <p:cNvSpPr>
            <a:spLocks noGrp="1"/>
          </p:cNvSpPr>
          <p:nvPr>
            <p:ph type="body" idx="1"/>
          </p:nvPr>
        </p:nvSpPr>
        <p:spPr>
          <a:xfrm>
            <a:off x="623727" y="4589464"/>
            <a:ext cx="7887027" cy="1500187"/>
          </a:xfrm>
        </p:spPr>
        <p:txBody>
          <a:bodyPr/>
          <a:lstStyle>
            <a:lvl1pPr marL="0" indent="0">
              <a:buNone/>
              <a:defRPr sz="2400" b="1">
                <a:solidFill>
                  <a:schemeClr val="bg1"/>
                </a:solidFill>
              </a:defRPr>
            </a:lvl1pPr>
            <a:lvl2pPr marL="342809" indent="0">
              <a:buNone/>
              <a:defRPr sz="1500"/>
            </a:lvl2pPr>
            <a:lvl3pPr marL="685617" indent="0">
              <a:buNone/>
              <a:defRPr sz="1350"/>
            </a:lvl3pPr>
            <a:lvl4pPr marL="1028426" indent="0">
              <a:buNone/>
              <a:defRPr sz="1200"/>
            </a:lvl4pPr>
            <a:lvl5pPr marL="1371234" indent="0">
              <a:buNone/>
              <a:defRPr sz="1200"/>
            </a:lvl5pPr>
            <a:lvl6pPr marL="1714043" indent="0">
              <a:buNone/>
              <a:defRPr sz="1200"/>
            </a:lvl6pPr>
            <a:lvl7pPr marL="2056851" indent="0">
              <a:buNone/>
              <a:defRPr sz="1200"/>
            </a:lvl7pPr>
            <a:lvl8pPr marL="2399660" indent="0">
              <a:buNone/>
              <a:defRPr sz="1200"/>
            </a:lvl8pPr>
            <a:lvl9pPr marL="2742468" indent="0">
              <a:buNone/>
              <a:defRPr sz="1200"/>
            </a:lvl9pPr>
          </a:lstStyle>
          <a:p>
            <a:pPr lvl="0"/>
            <a:r>
              <a:rPr lang="zh-TW" altLang="en-US" dirty="0"/>
              <a:t>按一下以編輯母片文字樣式</a:t>
            </a:r>
          </a:p>
        </p:txBody>
      </p:sp>
      <p:sp>
        <p:nvSpPr>
          <p:cNvPr id="9" name="文字方塊 8"/>
          <p:cNvSpPr txBox="1"/>
          <p:nvPr userDrawn="1"/>
        </p:nvSpPr>
        <p:spPr>
          <a:xfrm>
            <a:off x="2691060" y="2405013"/>
            <a:ext cx="6480720" cy="1200329"/>
          </a:xfrm>
          <a:prstGeom prst="rect">
            <a:avLst/>
          </a:prstGeom>
          <a:noFill/>
          <a:effectLst>
            <a:glow rad="63500">
              <a:schemeClr val="accent1">
                <a:satMod val="175000"/>
                <a:alpha val="40000"/>
              </a:schemeClr>
            </a:glow>
          </a:effectLst>
        </p:spPr>
        <p:txBody>
          <a:bodyPr vert="horz" wrap="square" rtlCol="0">
            <a:spAutoFit/>
          </a:bodyPr>
          <a:lstStyle/>
          <a:p>
            <a:pPr algn="r"/>
            <a:r>
              <a:rPr lang="en-US" altLang="zh-TW" sz="7200" b="0" dirty="0">
                <a:solidFill>
                  <a:srgbClr val="FFE9C9"/>
                </a:solidFill>
                <a:latin typeface="Berlin Sans FB" panose="020E0602020502020306" pitchFamily="34" charset="0"/>
                <a:ea typeface="Adobe 繁黑體 Std B" pitchFamily="34" charset="-120"/>
              </a:rPr>
              <a:t>Management</a:t>
            </a:r>
            <a:endParaRPr lang="zh-TW" altLang="en-US" sz="7200" b="0" dirty="0">
              <a:solidFill>
                <a:srgbClr val="FFE9C9"/>
              </a:solidFill>
              <a:latin typeface="Berlin Sans FB" panose="020E0602020502020306" pitchFamily="34" charset="0"/>
              <a:ea typeface="Adobe 繁黑體 Std B" pitchFamily="34" charset="-120"/>
            </a:endParaRPr>
          </a:p>
        </p:txBody>
      </p:sp>
    </p:spTree>
    <p:extLst>
      <p:ext uri="{BB962C8B-B14F-4D97-AF65-F5344CB8AC3E}">
        <p14:creationId xmlns:p14="http://schemas.microsoft.com/office/powerpoint/2010/main" val="1212617824"/>
      </p:ext>
    </p:extLst>
  </p:cSld>
  <p:clrMapOvr>
    <a:masterClrMapping/>
  </p:clrMapOvr>
  <mc:AlternateContent xmlns:mc="http://schemas.openxmlformats.org/markup-compatibility/2006" xmlns:p14="http://schemas.microsoft.com/office/powerpoint/2010/main">
    <mc:Choice Requires="p14">
      <p:transition spd="med" p14:dur="600">
        <p14:reveal/>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Q&amp;A标题">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lvl1pPr>
              <a:defRPr smtClean="0"/>
            </a:lvl1pPr>
          </a:lstStyle>
          <a:p>
            <a:fld id="{6BED0FA4-705B-4BF4-A5CA-95ECC8463148}" type="datetimeFigureOut">
              <a:rPr lang="zh-TW" altLang="en-US" smtClean="0"/>
              <a:pPr/>
              <a:t>2017/11/29</a:t>
            </a:fld>
            <a:endParaRPr lang="zh-TW" altLang="en-US"/>
          </a:p>
        </p:txBody>
      </p:sp>
      <p:sp>
        <p:nvSpPr>
          <p:cNvPr id="6" name="页脚占位符 4"/>
          <p:cNvSpPr>
            <a:spLocks noGrp="1"/>
          </p:cNvSpPr>
          <p:nvPr>
            <p:ph type="ftr" sz="quarter" idx="11"/>
          </p:nvPr>
        </p:nvSpPr>
        <p:spPr/>
        <p:txBody>
          <a:bodyPr/>
          <a:lstStyle>
            <a:lvl1pPr>
              <a:defRPr smtClean="0"/>
            </a:lvl1pPr>
          </a:lstStyle>
          <a:p>
            <a:endParaRPr lang="zh-TW" altLang="en-US"/>
          </a:p>
        </p:txBody>
      </p:sp>
      <p:sp>
        <p:nvSpPr>
          <p:cNvPr id="7" name="灯片编号占位符 5"/>
          <p:cNvSpPr>
            <a:spLocks noGrp="1"/>
          </p:cNvSpPr>
          <p:nvPr>
            <p:ph type="sldNum" sz="quarter" idx="12"/>
          </p:nvPr>
        </p:nvSpPr>
        <p:spPr/>
        <p:txBody>
          <a:bodyPr/>
          <a:lstStyle>
            <a:lvl1pPr>
              <a:defRPr smtClean="0"/>
            </a:lvl1pPr>
          </a:lstStyle>
          <a:p>
            <a:fld id="{B089DCB4-2C1C-4490-84FF-842C45D083F0}" type="slidenum">
              <a:rPr lang="zh-TW" altLang="en-US" smtClean="0"/>
              <a:pPr/>
              <a:t>‹#›</a:t>
            </a:fld>
            <a:endParaRPr lang="zh-TW" altLang="en-US"/>
          </a:p>
        </p:txBody>
      </p:sp>
      <p:sp>
        <p:nvSpPr>
          <p:cNvPr id="8" name="矩形 7"/>
          <p:cNvSpPr/>
          <p:nvPr userDrawn="1"/>
        </p:nvSpPr>
        <p:spPr>
          <a:xfrm>
            <a:off x="0" y="2937284"/>
            <a:ext cx="9143708" cy="2232248"/>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标题 1"/>
          <p:cNvSpPr>
            <a:spLocks noGrp="1"/>
          </p:cNvSpPr>
          <p:nvPr>
            <p:ph type="title"/>
          </p:nvPr>
        </p:nvSpPr>
        <p:spPr>
          <a:xfrm>
            <a:off x="755576" y="3223103"/>
            <a:ext cx="7887027" cy="1656184"/>
          </a:xfrm>
        </p:spPr>
        <p:txBody>
          <a:bodyPr anchor="ctr"/>
          <a:lstStyle>
            <a:lvl1pPr>
              <a:defRPr sz="11500" b="1">
                <a:solidFill>
                  <a:schemeClr val="bg1"/>
                </a:solidFill>
                <a:effectLst>
                  <a:outerShdw blurRad="38100" dist="38100" dir="2700000" algn="tl">
                    <a:srgbClr val="000000">
                      <a:alpha val="43137"/>
                    </a:srgbClr>
                  </a:outerShdw>
                </a:effectLst>
              </a:defRPr>
            </a:lvl1pPr>
          </a:lstStyle>
          <a:p>
            <a:r>
              <a:rPr lang="zh-TW" altLang="en-US" dirty="0"/>
              <a:t>按一下以編輯母片標題樣式</a:t>
            </a:r>
            <a:endParaRPr lang="zh-CN" altLang="en-US" dirty="0"/>
          </a:p>
        </p:txBody>
      </p:sp>
      <p:sp>
        <p:nvSpPr>
          <p:cNvPr id="3" name="文本占位符 2"/>
          <p:cNvSpPr>
            <a:spLocks noGrp="1"/>
          </p:cNvSpPr>
          <p:nvPr>
            <p:ph type="body" idx="1"/>
          </p:nvPr>
        </p:nvSpPr>
        <p:spPr>
          <a:xfrm>
            <a:off x="626500" y="5326945"/>
            <a:ext cx="7887027" cy="510367"/>
          </a:xfrm>
        </p:spPr>
        <p:txBody>
          <a:bodyPr/>
          <a:lstStyle>
            <a:lvl1pPr marL="0" indent="0">
              <a:buNone/>
              <a:defRPr sz="2400" b="1">
                <a:solidFill>
                  <a:schemeClr val="bg1">
                    <a:lumMod val="75000"/>
                  </a:schemeClr>
                </a:solidFill>
              </a:defRPr>
            </a:lvl1pPr>
            <a:lvl2pPr marL="342809" indent="0">
              <a:buNone/>
              <a:defRPr sz="1500"/>
            </a:lvl2pPr>
            <a:lvl3pPr marL="685617" indent="0">
              <a:buNone/>
              <a:defRPr sz="1350"/>
            </a:lvl3pPr>
            <a:lvl4pPr marL="1028426" indent="0">
              <a:buNone/>
              <a:defRPr sz="1200"/>
            </a:lvl4pPr>
            <a:lvl5pPr marL="1371234" indent="0">
              <a:buNone/>
              <a:defRPr sz="1200"/>
            </a:lvl5pPr>
            <a:lvl6pPr marL="1714043" indent="0">
              <a:buNone/>
              <a:defRPr sz="1200"/>
            </a:lvl6pPr>
            <a:lvl7pPr marL="2056851" indent="0">
              <a:buNone/>
              <a:defRPr sz="1200"/>
            </a:lvl7pPr>
            <a:lvl8pPr marL="2399660" indent="0">
              <a:buNone/>
              <a:defRPr sz="1200"/>
            </a:lvl8pPr>
            <a:lvl9pPr marL="2742468" indent="0">
              <a:buNone/>
              <a:defRPr sz="1200"/>
            </a:lvl9pPr>
          </a:lstStyle>
          <a:p>
            <a:pPr lvl="0"/>
            <a:r>
              <a:rPr lang="zh-TW" altLang="en-US" dirty="0"/>
              <a:t>按一下以編輯母片文字樣式</a:t>
            </a:r>
          </a:p>
        </p:txBody>
      </p:sp>
    </p:spTree>
    <p:extLst>
      <p:ext uri="{BB962C8B-B14F-4D97-AF65-F5344CB8AC3E}">
        <p14:creationId xmlns:p14="http://schemas.microsoft.com/office/powerpoint/2010/main" val="622653102"/>
      </p:ext>
    </p:extLst>
  </p:cSld>
  <p:clrMapOvr>
    <a:masterClrMapping/>
  </p:clrMapOvr>
  <mc:AlternateContent xmlns:mc="http://schemas.openxmlformats.org/markup-compatibility/2006" xmlns:p14="http://schemas.microsoft.com/office/powerpoint/2010/main">
    <mc:Choice Requires="p14">
      <p:transition spd="med" p14:dur="600">
        <p14:reveal/>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自訂版面配置">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6BED0FA4-705B-4BF4-A5CA-95ECC8463148}" type="datetimeFigureOut">
              <a:rPr lang="zh-TW" altLang="en-US" smtClean="0"/>
              <a:pPr/>
              <a:t>2017/11/29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B089DCB4-2C1C-4490-84FF-842C45D083F0}" type="slidenum">
              <a:rPr lang="zh-TW" altLang="en-US" smtClean="0"/>
              <a:pPr/>
              <a:t>‹#›</a:t>
            </a:fld>
            <a:endParaRPr lang="zh-TW" altLang="en-US"/>
          </a:p>
        </p:txBody>
      </p:sp>
    </p:spTree>
    <p:extLst>
      <p:ext uri="{BB962C8B-B14F-4D97-AF65-F5344CB8AC3E}">
        <p14:creationId xmlns:p14="http://schemas.microsoft.com/office/powerpoint/2010/main" val="2292079070"/>
      </p:ext>
    </p:extLst>
  </p:cSld>
  <p:clrMapOvr>
    <a:masterClrMapping/>
  </p:clrMapOvr>
  <mc:AlternateContent xmlns:mc="http://schemas.openxmlformats.org/markup-compatibility/2006" xmlns:p14="http://schemas.microsoft.com/office/powerpoint/2010/main">
    <mc:Choice Requires="p14">
      <p:transition spd="med" p14:dur="600">
        <p14:reveal/>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Users\iamisis\Desktop\00.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68985" y="391886"/>
            <a:ext cx="8229838" cy="444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8" name="Rectangle 3"/>
          <p:cNvSpPr>
            <a:spLocks noGrp="1" noChangeArrowheads="1"/>
          </p:cNvSpPr>
          <p:nvPr>
            <p:ph type="body" idx="1"/>
          </p:nvPr>
        </p:nvSpPr>
        <p:spPr bwMode="auto">
          <a:xfrm>
            <a:off x="468985" y="1125537"/>
            <a:ext cx="8229838" cy="4895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p:txBody>
      </p:sp>
      <p:sp>
        <p:nvSpPr>
          <p:cNvPr id="2" name="Rectangle 4"/>
          <p:cNvSpPr>
            <a:spLocks noGrp="1" noChangeArrowheads="1"/>
          </p:cNvSpPr>
          <p:nvPr>
            <p:ph type="dt" sz="half" idx="2"/>
          </p:nvPr>
        </p:nvSpPr>
        <p:spPr bwMode="auto">
          <a:xfrm>
            <a:off x="457082" y="6245225"/>
            <a:ext cx="2134235" cy="47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50" smtClean="0"/>
            </a:lvl1pPr>
          </a:lstStyle>
          <a:p>
            <a:fld id="{6BED0FA4-705B-4BF4-A5CA-95ECC8463148}" type="datetimeFigureOut">
              <a:rPr lang="zh-TW" altLang="en-US" smtClean="0"/>
              <a:pPr/>
              <a:t>2017/11/29</a:t>
            </a:fld>
            <a:endParaRPr lang="zh-TW" altLang="en-US"/>
          </a:p>
        </p:txBody>
      </p:sp>
      <p:sp>
        <p:nvSpPr>
          <p:cNvPr id="1029" name="Rectangle 5"/>
          <p:cNvSpPr>
            <a:spLocks noGrp="1" noChangeArrowheads="1"/>
          </p:cNvSpPr>
          <p:nvPr>
            <p:ph type="ftr" sz="quarter" idx="3"/>
          </p:nvPr>
        </p:nvSpPr>
        <p:spPr bwMode="auto">
          <a:xfrm>
            <a:off x="3124577" y="6245225"/>
            <a:ext cx="2894846" cy="47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50" smtClean="0"/>
            </a:lvl1pPr>
          </a:lstStyle>
          <a:p>
            <a:endParaRPr lang="zh-TW" altLang="en-US"/>
          </a:p>
        </p:txBody>
      </p:sp>
      <p:sp>
        <p:nvSpPr>
          <p:cNvPr id="1030" name="Rectangle 6"/>
          <p:cNvSpPr>
            <a:spLocks noGrp="1" noChangeArrowheads="1"/>
          </p:cNvSpPr>
          <p:nvPr>
            <p:ph type="sldNum" sz="quarter" idx="4"/>
          </p:nvPr>
        </p:nvSpPr>
        <p:spPr bwMode="auto">
          <a:xfrm>
            <a:off x="6552685" y="6245225"/>
            <a:ext cx="2134234" cy="47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50" smtClean="0"/>
            </a:lvl1pPr>
          </a:lstStyle>
          <a:p>
            <a:fld id="{B089DCB4-2C1C-4490-84FF-842C45D083F0}" type="slidenum">
              <a:rPr lang="zh-TW" altLang="en-US" smtClean="0"/>
              <a:pPr/>
              <a:t>‹#›</a:t>
            </a:fld>
            <a:endParaRPr lang="zh-TW" altLang="en-US"/>
          </a:p>
        </p:txBody>
      </p:sp>
      <p:sp>
        <p:nvSpPr>
          <p:cNvPr id="1032" name="直接连接符 10"/>
          <p:cNvSpPr>
            <a:spLocks noChangeShapeType="1"/>
          </p:cNvSpPr>
          <p:nvPr/>
        </p:nvSpPr>
        <p:spPr bwMode="auto">
          <a:xfrm flipH="1">
            <a:off x="160693" y="842491"/>
            <a:ext cx="2322304" cy="0"/>
          </a:xfrm>
          <a:prstGeom prst="line">
            <a:avLst/>
          </a:prstGeom>
          <a:noFill/>
          <a:ln w="9525">
            <a:solidFill>
              <a:srgbClr val="00B0F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033" name="Rectangle 7"/>
          <p:cNvSpPr>
            <a:spLocks noChangeArrowheads="1"/>
          </p:cNvSpPr>
          <p:nvPr/>
        </p:nvSpPr>
        <p:spPr bwMode="auto">
          <a:xfrm>
            <a:off x="1" y="804391"/>
            <a:ext cx="161883" cy="71437"/>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350">
              <a:solidFill>
                <a:srgbClr val="000000"/>
              </a:solidFill>
              <a:latin typeface="Calibri" panose="020F0502020204030204" pitchFamily="34" charset="0"/>
              <a:sym typeface="宋体" panose="02010600030101010101" pitchFamily="2" charset="-122"/>
            </a:endParaRPr>
          </a:p>
        </p:txBody>
      </p:sp>
    </p:spTree>
    <p:extLst>
      <p:ext uri="{BB962C8B-B14F-4D97-AF65-F5344CB8AC3E}">
        <p14:creationId xmlns:p14="http://schemas.microsoft.com/office/powerpoint/2010/main" val="218538721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80" r:id="rId3"/>
    <p:sldLayoutId id="2147483678" r:id="rId4"/>
    <p:sldLayoutId id="2147483679" r:id="rId5"/>
    <p:sldLayoutId id="2147483676" r:id="rId6"/>
    <p:sldLayoutId id="2147483682" r:id="rId7"/>
    <p:sldLayoutId id="2147483683" r:id="rId8"/>
    <p:sldLayoutId id="2147483684" r:id="rId9"/>
    <p:sldLayoutId id="2147483677" r:id="rId10"/>
    <p:sldLayoutId id="2147483685" r:id="rId11"/>
    <p:sldLayoutId id="2147483681" r:id="rId12"/>
  </p:sldLayoutIdLst>
  <mc:AlternateContent xmlns:mc="http://schemas.openxmlformats.org/markup-compatibility/2006" xmlns:p14="http://schemas.microsoft.com/office/powerpoint/2010/main">
    <mc:Choice Requires="p14">
      <p:transition spd="med" p14:dur="600">
        <p14:reveal/>
      </p:transition>
    </mc:Choice>
    <mc:Fallback xmlns="">
      <p:transition spd="med">
        <p:fade/>
      </p:transition>
    </mc:Fallback>
  </mc:AlternateContent>
  <p:timing>
    <p:tnLst>
      <p:par>
        <p:cTn id="1" dur="indefinite" restart="never" nodeType="tmRoot"/>
      </p:par>
    </p:tnLst>
  </p:timing>
  <p:txStyles>
    <p:titleStyle>
      <a:lvl1pPr algn="l" rtl="0" eaLnBrk="1" fontAlgn="base" hangingPunct="1">
        <a:spcBef>
          <a:spcPct val="0"/>
        </a:spcBef>
        <a:spcAft>
          <a:spcPct val="0"/>
        </a:spcAft>
        <a:defRPr sz="2400" kern="1200">
          <a:solidFill>
            <a:schemeClr val="accent1"/>
          </a:solidFill>
          <a:latin typeface="+mj-lt"/>
          <a:ea typeface="+mj-ea"/>
          <a:cs typeface="+mj-cs"/>
        </a:defRPr>
      </a:lvl1pPr>
      <a:lvl2pPr algn="l" rtl="0" eaLnBrk="1" fontAlgn="base" hangingPunct="1">
        <a:spcBef>
          <a:spcPct val="0"/>
        </a:spcBef>
        <a:spcAft>
          <a:spcPct val="0"/>
        </a:spcAft>
        <a:defRPr sz="1800">
          <a:solidFill>
            <a:schemeClr val="accent1"/>
          </a:solidFill>
          <a:latin typeface="Arial Black" panose="020B0A04020102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1800">
          <a:solidFill>
            <a:schemeClr val="accent1"/>
          </a:solidFill>
          <a:latin typeface="Arial Black" panose="020B0A04020102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1800">
          <a:solidFill>
            <a:schemeClr val="accent1"/>
          </a:solidFill>
          <a:latin typeface="Arial Black" panose="020B0A04020102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1800">
          <a:solidFill>
            <a:schemeClr val="accent1"/>
          </a:solidFill>
          <a:latin typeface="Arial Black" panose="020B0A04020102020204" pitchFamily="34" charset="0"/>
          <a:ea typeface="微软雅黑" panose="020B0503020204020204" pitchFamily="34" charset="-122"/>
          <a:cs typeface="宋体" panose="02010600030101010101" pitchFamily="2" charset="-122"/>
        </a:defRPr>
      </a:lvl5pPr>
      <a:lvl6pPr marL="342809" algn="l" rtl="0" eaLnBrk="1" fontAlgn="base" hangingPunct="1">
        <a:spcBef>
          <a:spcPct val="0"/>
        </a:spcBef>
        <a:spcAft>
          <a:spcPct val="0"/>
        </a:spcAft>
        <a:defRPr sz="18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685617" algn="l" rtl="0" eaLnBrk="1" fontAlgn="base" hangingPunct="1">
        <a:spcBef>
          <a:spcPct val="0"/>
        </a:spcBef>
        <a:spcAft>
          <a:spcPct val="0"/>
        </a:spcAft>
        <a:defRPr sz="18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028426" algn="l" rtl="0" eaLnBrk="1" fontAlgn="base" hangingPunct="1">
        <a:spcBef>
          <a:spcPct val="0"/>
        </a:spcBef>
        <a:spcAft>
          <a:spcPct val="0"/>
        </a:spcAft>
        <a:defRPr sz="18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371234" algn="l" rtl="0" eaLnBrk="1" fontAlgn="base" hangingPunct="1">
        <a:spcBef>
          <a:spcPct val="0"/>
        </a:spcBef>
        <a:spcAft>
          <a:spcPct val="0"/>
        </a:spcAft>
        <a:defRPr sz="18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360363" indent="-360363" algn="l" rtl="0" eaLnBrk="1" fontAlgn="base" hangingPunct="1">
        <a:lnSpc>
          <a:spcPct val="150000"/>
        </a:lnSpc>
        <a:spcBef>
          <a:spcPts val="1800"/>
        </a:spcBef>
        <a:spcAft>
          <a:spcPct val="0"/>
        </a:spcAft>
        <a:buClr>
          <a:schemeClr val="accent1"/>
        </a:buClr>
        <a:buFont typeface="Wingdings" panose="05000000000000000000" pitchFamily="2" charset="2"/>
        <a:buChar char="­"/>
        <a:defRPr sz="2800" kern="1200">
          <a:solidFill>
            <a:schemeClr val="accent1">
              <a:lumMod val="75000"/>
            </a:schemeClr>
          </a:solidFill>
          <a:latin typeface="+mn-lt"/>
          <a:ea typeface="+mn-ea"/>
          <a:cs typeface="+mn-cs"/>
        </a:defRPr>
      </a:lvl1pPr>
      <a:lvl2pPr marL="534988" indent="-212725" algn="l" rtl="0" eaLnBrk="1" fontAlgn="base" hangingPunct="1">
        <a:lnSpc>
          <a:spcPct val="150000"/>
        </a:lnSpc>
        <a:spcBef>
          <a:spcPct val="20000"/>
        </a:spcBef>
        <a:spcAft>
          <a:spcPct val="0"/>
        </a:spcAft>
        <a:buClr>
          <a:srgbClr val="FF9900"/>
        </a:buClr>
        <a:buSzPct val="100000"/>
        <a:buFont typeface="Wingdings" panose="05000000000000000000" pitchFamily="2" charset="2"/>
        <a:buChar char=""/>
        <a:defRPr sz="2400" kern="1200">
          <a:solidFill>
            <a:schemeClr val="tx1"/>
          </a:solidFill>
          <a:latin typeface="+mn-lt"/>
          <a:ea typeface="+mn-ea"/>
          <a:cs typeface="+mn-cs"/>
        </a:defRPr>
      </a:lvl2pPr>
      <a:lvl3pPr marL="857021" indent="-171404" algn="l" rtl="0" eaLnBrk="1" fontAlgn="base" hangingPunct="1">
        <a:spcBef>
          <a:spcPct val="20000"/>
        </a:spcBef>
        <a:spcAft>
          <a:spcPct val="0"/>
        </a:spcAft>
        <a:buChar char="•"/>
        <a:defRPr sz="1200" kern="1200">
          <a:solidFill>
            <a:schemeClr val="tx1"/>
          </a:solidFill>
          <a:latin typeface="+mn-lt"/>
          <a:ea typeface="+mn-ea"/>
          <a:cs typeface="+mn-cs"/>
        </a:defRPr>
      </a:lvl3pPr>
      <a:lvl4pPr marL="1199830" indent="-171404" algn="l" rtl="0" eaLnBrk="1" fontAlgn="base" hangingPunct="1">
        <a:spcBef>
          <a:spcPct val="20000"/>
        </a:spcBef>
        <a:spcAft>
          <a:spcPct val="0"/>
        </a:spcAft>
        <a:buChar char="–"/>
        <a:defRPr sz="1050" kern="1200">
          <a:solidFill>
            <a:schemeClr val="tx1"/>
          </a:solidFill>
          <a:latin typeface="+mn-lt"/>
          <a:ea typeface="+mn-ea"/>
          <a:cs typeface="+mn-cs"/>
        </a:defRPr>
      </a:lvl4pPr>
      <a:lvl5pPr marL="1542639" indent="-171404" algn="l" rtl="0" eaLnBrk="1" fontAlgn="base" hangingPunct="1">
        <a:spcBef>
          <a:spcPct val="20000"/>
        </a:spcBef>
        <a:spcAft>
          <a:spcPct val="0"/>
        </a:spcAft>
        <a:buChar char="»"/>
        <a:defRPr sz="1050" kern="1200">
          <a:solidFill>
            <a:schemeClr val="tx1"/>
          </a:solidFill>
          <a:latin typeface="+mn-lt"/>
          <a:ea typeface="+mn-ea"/>
          <a:cs typeface="+mn-cs"/>
        </a:defRPr>
      </a:lvl5pPr>
      <a:lvl6pPr marL="1885447" indent="-171404" algn="l" defTabSz="68561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256" indent="-171404" algn="l" defTabSz="68561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064" indent="-171404" algn="l" defTabSz="68561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3873" indent="-171404" algn="l" defTabSz="68561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617" rtl="0" eaLnBrk="1" latinLnBrk="0" hangingPunct="1">
        <a:defRPr sz="1350" kern="1200">
          <a:solidFill>
            <a:schemeClr val="tx1"/>
          </a:solidFill>
          <a:latin typeface="+mn-lt"/>
          <a:ea typeface="+mn-ea"/>
          <a:cs typeface="+mn-cs"/>
        </a:defRPr>
      </a:lvl1pPr>
      <a:lvl2pPr marL="342809" algn="l" defTabSz="685617" rtl="0" eaLnBrk="1" latinLnBrk="0" hangingPunct="1">
        <a:defRPr sz="1350" kern="1200">
          <a:solidFill>
            <a:schemeClr val="tx1"/>
          </a:solidFill>
          <a:latin typeface="+mn-lt"/>
          <a:ea typeface="+mn-ea"/>
          <a:cs typeface="+mn-cs"/>
        </a:defRPr>
      </a:lvl2pPr>
      <a:lvl3pPr marL="685617" algn="l" defTabSz="685617" rtl="0" eaLnBrk="1" latinLnBrk="0" hangingPunct="1">
        <a:defRPr sz="1350" kern="1200">
          <a:solidFill>
            <a:schemeClr val="tx1"/>
          </a:solidFill>
          <a:latin typeface="+mn-lt"/>
          <a:ea typeface="+mn-ea"/>
          <a:cs typeface="+mn-cs"/>
        </a:defRPr>
      </a:lvl3pPr>
      <a:lvl4pPr marL="1028426" algn="l" defTabSz="685617" rtl="0" eaLnBrk="1" latinLnBrk="0" hangingPunct="1">
        <a:defRPr sz="1350" kern="1200">
          <a:solidFill>
            <a:schemeClr val="tx1"/>
          </a:solidFill>
          <a:latin typeface="+mn-lt"/>
          <a:ea typeface="+mn-ea"/>
          <a:cs typeface="+mn-cs"/>
        </a:defRPr>
      </a:lvl4pPr>
      <a:lvl5pPr marL="1371234" algn="l" defTabSz="685617" rtl="0" eaLnBrk="1" latinLnBrk="0" hangingPunct="1">
        <a:defRPr sz="1350" kern="1200">
          <a:solidFill>
            <a:schemeClr val="tx1"/>
          </a:solidFill>
          <a:latin typeface="+mn-lt"/>
          <a:ea typeface="+mn-ea"/>
          <a:cs typeface="+mn-cs"/>
        </a:defRPr>
      </a:lvl5pPr>
      <a:lvl6pPr marL="1714043" algn="l" defTabSz="685617" rtl="0" eaLnBrk="1" latinLnBrk="0" hangingPunct="1">
        <a:defRPr sz="1350" kern="1200">
          <a:solidFill>
            <a:schemeClr val="tx1"/>
          </a:solidFill>
          <a:latin typeface="+mn-lt"/>
          <a:ea typeface="+mn-ea"/>
          <a:cs typeface="+mn-cs"/>
        </a:defRPr>
      </a:lvl6pPr>
      <a:lvl7pPr marL="2056851" algn="l" defTabSz="685617" rtl="0" eaLnBrk="1" latinLnBrk="0" hangingPunct="1">
        <a:defRPr sz="1350" kern="1200">
          <a:solidFill>
            <a:schemeClr val="tx1"/>
          </a:solidFill>
          <a:latin typeface="+mn-lt"/>
          <a:ea typeface="+mn-ea"/>
          <a:cs typeface="+mn-cs"/>
        </a:defRPr>
      </a:lvl7pPr>
      <a:lvl8pPr marL="2399660" algn="l" defTabSz="685617" rtl="0" eaLnBrk="1" latinLnBrk="0" hangingPunct="1">
        <a:defRPr sz="1350" kern="1200">
          <a:solidFill>
            <a:schemeClr val="tx1"/>
          </a:solidFill>
          <a:latin typeface="+mn-lt"/>
          <a:ea typeface="+mn-ea"/>
          <a:cs typeface="+mn-cs"/>
        </a:defRPr>
      </a:lvl8pPr>
      <a:lvl9pPr marL="2742468" algn="l" defTabSz="685617"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ctrTitle"/>
          </p:nvPr>
        </p:nvSpPr>
        <p:spPr>
          <a:xfrm>
            <a:off x="2663788" y="3429000"/>
            <a:ext cx="3924436" cy="821682"/>
          </a:xfrm>
        </p:spPr>
        <p:txBody>
          <a:bodyPr/>
          <a:lstStyle/>
          <a:p>
            <a:r>
              <a:rPr lang="en-US" altLang="zh-TW" sz="4800" dirty="0">
                <a:effectLst>
                  <a:outerShdw blurRad="38100" dist="38100" dir="2700000" algn="tl">
                    <a:srgbClr val="000000">
                      <a:alpha val="43137"/>
                    </a:srgbClr>
                  </a:outerShdw>
                </a:effectLst>
                <a:latin typeface="Gabriola" panose="04040605051002020D02" pitchFamily="82" charset="0"/>
              </a:rPr>
              <a:t>Survival Wristband</a:t>
            </a:r>
            <a:endParaRPr lang="zh-TW" altLang="en-US" sz="4800" dirty="0">
              <a:effectLst>
                <a:outerShdw blurRad="38100" dist="38100" dir="2700000" algn="tl">
                  <a:srgbClr val="000000">
                    <a:alpha val="43137"/>
                  </a:srgbClr>
                </a:outerShdw>
              </a:effectLst>
              <a:latin typeface="Gabriola" panose="04040605051002020D02" pitchFamily="82" charset="0"/>
            </a:endParaRPr>
          </a:p>
        </p:txBody>
      </p:sp>
      <p:sp>
        <p:nvSpPr>
          <p:cNvPr id="8" name="文字方塊 7"/>
          <p:cNvSpPr txBox="1"/>
          <p:nvPr/>
        </p:nvSpPr>
        <p:spPr>
          <a:xfrm>
            <a:off x="2699792" y="2300679"/>
            <a:ext cx="3744416" cy="1200329"/>
          </a:xfrm>
          <a:prstGeom prst="rect">
            <a:avLst/>
          </a:prstGeom>
          <a:noFill/>
        </p:spPr>
        <p:txBody>
          <a:bodyPr wrap="square" rtlCol="0" anchor="ctr">
            <a:spAutoFit/>
          </a:bodyPr>
          <a:lstStyle/>
          <a:p>
            <a:r>
              <a:rPr lang="en-US" altLang="zh-TW" sz="7200" b="1" dirty="0">
                <a:solidFill>
                  <a:schemeClr val="tx2"/>
                </a:solidFill>
                <a:effectLst>
                  <a:outerShdw blurRad="38100" dist="38100" dir="2700000" algn="tl">
                    <a:srgbClr val="000000">
                      <a:alpha val="43137"/>
                    </a:srgbClr>
                  </a:outerShdw>
                </a:effectLst>
                <a:latin typeface="Edwardian Script ITC" panose="030303020407070D0804" pitchFamily="66" charset="0"/>
                <a:ea typeface="王漢宗勘亭流繁" panose="02000500000000000000" pitchFamily="2" charset="-120"/>
                <a:cs typeface="Arial" panose="020B0604020202020204" pitchFamily="34" charset="0"/>
              </a:rPr>
              <a:t>Teamwork</a:t>
            </a:r>
            <a:r>
              <a:rPr lang="zh-TW" altLang="en-US" sz="7200" b="1" dirty="0">
                <a:solidFill>
                  <a:schemeClr val="tx2"/>
                </a:solidFill>
                <a:effectLst>
                  <a:outerShdw blurRad="38100" dist="38100" dir="2700000" algn="tl">
                    <a:srgbClr val="000000">
                      <a:alpha val="43137"/>
                    </a:srgbClr>
                  </a:outerShdw>
                </a:effectLst>
                <a:latin typeface="Edwardian Script ITC" panose="030303020407070D0804" pitchFamily="66" charset="0"/>
                <a:ea typeface="王漢宗勘亭流繁" panose="02000500000000000000" pitchFamily="2" charset="-120"/>
                <a:cs typeface="Arial" panose="020B0604020202020204" pitchFamily="34" charset="0"/>
              </a:rPr>
              <a:t> </a:t>
            </a:r>
            <a:r>
              <a:rPr lang="en-US" altLang="zh-TW" sz="7200" b="1" dirty="0">
                <a:solidFill>
                  <a:schemeClr val="tx2"/>
                </a:solidFill>
                <a:effectLst>
                  <a:outerShdw blurRad="38100" dist="38100" dir="2700000" algn="tl">
                    <a:srgbClr val="000000">
                      <a:alpha val="43137"/>
                    </a:srgbClr>
                  </a:outerShdw>
                </a:effectLst>
                <a:latin typeface="Edwardian Script ITC" panose="030303020407070D0804" pitchFamily="66" charset="0"/>
                <a:ea typeface="王漢宗勘亭流繁" panose="02000500000000000000" pitchFamily="2" charset="-120"/>
                <a:cs typeface="Arial" panose="020B0604020202020204" pitchFamily="34" charset="0"/>
              </a:rPr>
              <a:t>1</a:t>
            </a:r>
            <a:endParaRPr lang="zh-TW" altLang="en-US" sz="7200" b="1" dirty="0">
              <a:solidFill>
                <a:schemeClr val="tx2"/>
              </a:solidFill>
              <a:effectLst>
                <a:outerShdw blurRad="38100" dist="38100" dir="2700000" algn="tl">
                  <a:srgbClr val="000000">
                    <a:alpha val="43137"/>
                  </a:srgbClr>
                </a:outerShdw>
              </a:effectLst>
              <a:latin typeface="Edwardian Script ITC" panose="030303020407070D0804" pitchFamily="66" charset="0"/>
              <a:ea typeface="王漢宗勘亭流繁" panose="02000500000000000000" pitchFamily="2" charset="-120"/>
              <a:cs typeface="Arial" panose="020B0604020202020204" pitchFamily="34" charset="0"/>
            </a:endParaRPr>
          </a:p>
        </p:txBody>
      </p:sp>
      <p:sp>
        <p:nvSpPr>
          <p:cNvPr id="9" name="文字方塊 8"/>
          <p:cNvSpPr txBox="1"/>
          <p:nvPr/>
        </p:nvSpPr>
        <p:spPr>
          <a:xfrm>
            <a:off x="3491880" y="1517883"/>
            <a:ext cx="2304256" cy="830997"/>
          </a:xfrm>
          <a:prstGeom prst="rect">
            <a:avLst/>
          </a:prstGeom>
          <a:noFill/>
        </p:spPr>
        <p:txBody>
          <a:bodyPr wrap="square" rtlCol="0">
            <a:spAutoFit/>
          </a:bodyPr>
          <a:lstStyle/>
          <a:p>
            <a:r>
              <a:rPr lang="en-US" altLang="zh-TW" sz="4800" dirty="0">
                <a:ln w="0"/>
                <a:solidFill>
                  <a:schemeClr val="accent1"/>
                </a:solidFill>
                <a:effectLst>
                  <a:outerShdw blurRad="38100" dist="25400" dir="5400000" algn="ctr" rotWithShape="0">
                    <a:srgbClr val="6E747A">
                      <a:alpha val="43000"/>
                    </a:srgbClr>
                  </a:outerShdw>
                </a:effectLst>
                <a:latin typeface="Vivaldi" panose="03020602050506090804" pitchFamily="66" charset="0"/>
              </a:rPr>
              <a:t>Group 1</a:t>
            </a:r>
            <a:endParaRPr lang="zh-TW" altLang="en-US" sz="4800" dirty="0">
              <a:ln w="0"/>
              <a:solidFill>
                <a:schemeClr val="accent1"/>
              </a:solidFill>
              <a:effectLst>
                <a:outerShdw blurRad="38100" dist="25400" dir="5400000" algn="ctr" rotWithShape="0">
                  <a:srgbClr val="6E747A">
                    <a:alpha val="43000"/>
                  </a:srgbClr>
                </a:outerShdw>
              </a:effectLst>
              <a:latin typeface="Vivaldi" panose="03020602050506090804" pitchFamily="66" charset="0"/>
            </a:endParaRPr>
          </a:p>
        </p:txBody>
      </p:sp>
      <p:pic>
        <p:nvPicPr>
          <p:cNvPr id="4" name="圖片 3">
            <a:extLst>
              <a:ext uri="{FF2B5EF4-FFF2-40B4-BE49-F238E27FC236}">
                <a16:creationId xmlns:a16="http://schemas.microsoft.com/office/drawing/2014/main" id="{9CC7C280-4FE0-44EB-8188-D4B3CE5CD6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1860" y="4459768"/>
            <a:ext cx="2520280" cy="2000794"/>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907381562"/>
      </p:ext>
    </p:extLst>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p:cNvSpPr txBox="1"/>
          <p:nvPr/>
        </p:nvSpPr>
        <p:spPr>
          <a:xfrm>
            <a:off x="6101432" y="5842337"/>
            <a:ext cx="2784773" cy="1015663"/>
          </a:xfrm>
          <a:prstGeom prst="rect">
            <a:avLst/>
          </a:prstGeom>
          <a:noFill/>
        </p:spPr>
        <p:txBody>
          <a:bodyPr vert="horz" wrap="square" rtlCol="0">
            <a:spAutoFit/>
          </a:bodyPr>
          <a:lstStyle/>
          <a:p>
            <a:pPr algn="l"/>
            <a:r>
              <a:rPr lang="en-US" altLang="zh-TW" sz="6000" b="1" i="1" dirty="0">
                <a:solidFill>
                  <a:srgbClr val="A9EBFD"/>
                </a:solidFill>
                <a:effectLst/>
                <a:latin typeface="Gabriola" panose="04040605051002020D02" pitchFamily="82" charset="0"/>
                <a:cs typeface="Arial" panose="020B0604020202020204" pitchFamily="34" charset="0"/>
              </a:rPr>
              <a:t>Wristband</a:t>
            </a:r>
            <a:endParaRPr lang="zh-TW" altLang="en-US" sz="6000" b="1" i="1" dirty="0">
              <a:solidFill>
                <a:srgbClr val="A9EBFD"/>
              </a:solidFill>
              <a:effectLst/>
              <a:latin typeface="Gabriola" panose="04040605051002020D02" pitchFamily="82" charset="0"/>
              <a:cs typeface="Arial" panose="020B0604020202020204" pitchFamily="34" charset="0"/>
            </a:endParaRPr>
          </a:p>
        </p:txBody>
      </p:sp>
      <p:pic>
        <p:nvPicPr>
          <p:cNvPr id="2" name="圖片 1">
            <a:extLst>
              <a:ext uri="{FF2B5EF4-FFF2-40B4-BE49-F238E27FC236}">
                <a16:creationId xmlns:a16="http://schemas.microsoft.com/office/drawing/2014/main" id="{1050D0CE-8818-45F1-8C79-57BF7AA4509F}"/>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61899" y="1771027"/>
            <a:ext cx="8220202" cy="3315946"/>
          </a:xfrm>
          <a:prstGeom prst="rect">
            <a:avLst/>
          </a:prstGeom>
        </p:spPr>
      </p:pic>
      <p:sp>
        <p:nvSpPr>
          <p:cNvPr id="4" name="矩形 3"/>
          <p:cNvSpPr/>
          <p:nvPr/>
        </p:nvSpPr>
        <p:spPr>
          <a:xfrm flipV="1">
            <a:off x="741290" y="2790745"/>
            <a:ext cx="720080" cy="3600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528854558"/>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pPr algn="ctr"/>
            <a:r>
              <a:rPr lang="en-US" altLang="zh-TW" sz="9600" dirty="0">
                <a:latin typeface="Gabriola" panose="04040605051002020D02" pitchFamily="82" charset="0"/>
              </a:rPr>
              <a:t>Activity Diagram</a:t>
            </a:r>
            <a:endParaRPr lang="zh-TW" altLang="en-US" sz="9600" dirty="0"/>
          </a:p>
        </p:txBody>
      </p:sp>
    </p:spTree>
    <p:extLst>
      <p:ext uri="{BB962C8B-B14F-4D97-AF65-F5344CB8AC3E}">
        <p14:creationId xmlns:p14="http://schemas.microsoft.com/office/powerpoint/2010/main" val="860171245"/>
      </p:ext>
    </p:extLst>
  </p:cSld>
  <p:clrMapOvr>
    <a:masterClrMapping/>
  </p:clrMapOvr>
  <mc:AlternateContent xmlns:mc="http://schemas.openxmlformats.org/markup-compatibility/2006" xmlns:p14="http://schemas.microsoft.com/office/powerpoint/2010/main">
    <mc:Choice Requires="p14">
      <p:transition spd="med" p14:dur="600">
        <p14:reveal/>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latin typeface="Gabriola" panose="04040605051002020D02" pitchFamily="82" charset="0"/>
              </a:rPr>
              <a:t>Activity Diagram</a:t>
            </a:r>
            <a:endParaRPr lang="zh-TW" altLang="en-US" dirty="0">
              <a:latin typeface="Gabriola" panose="04040605051002020D02" pitchFamily="82" charset="0"/>
            </a:endParaRPr>
          </a:p>
        </p:txBody>
      </p:sp>
      <p:pic>
        <p:nvPicPr>
          <p:cNvPr id="6" name="圖片 5">
            <a:extLst>
              <a:ext uri="{FF2B5EF4-FFF2-40B4-BE49-F238E27FC236}">
                <a16:creationId xmlns:a16="http://schemas.microsoft.com/office/drawing/2014/main" id="{96354C67-17D1-445F-8FF3-34018BBEE20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763688" y="771825"/>
            <a:ext cx="5616624" cy="6117604"/>
          </a:xfrm>
          <a:prstGeom prst="rect">
            <a:avLst/>
          </a:prstGeom>
        </p:spPr>
      </p:pic>
    </p:spTree>
    <p:extLst>
      <p:ext uri="{BB962C8B-B14F-4D97-AF65-F5344CB8AC3E}">
        <p14:creationId xmlns:p14="http://schemas.microsoft.com/office/powerpoint/2010/main" val="1911475946"/>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pPr algn="ctr"/>
            <a:r>
              <a:rPr lang="en-US" altLang="zh-TW" sz="9600" dirty="0">
                <a:latin typeface="Gabriola" panose="04040605051002020D02" pitchFamily="82" charset="0"/>
              </a:rPr>
              <a:t>Sequence Diagram</a:t>
            </a:r>
            <a:endParaRPr lang="zh-TW" altLang="en-US" sz="9600" dirty="0"/>
          </a:p>
        </p:txBody>
      </p:sp>
    </p:spTree>
    <p:extLst>
      <p:ext uri="{BB962C8B-B14F-4D97-AF65-F5344CB8AC3E}">
        <p14:creationId xmlns:p14="http://schemas.microsoft.com/office/powerpoint/2010/main" val="3682087836"/>
      </p:ext>
    </p:extLst>
  </p:cSld>
  <p:clrMapOvr>
    <a:masterClrMapping/>
  </p:clrMapOvr>
  <mc:AlternateContent xmlns:mc="http://schemas.openxmlformats.org/markup-compatibility/2006" xmlns:p14="http://schemas.microsoft.com/office/powerpoint/2010/main">
    <mc:Choice Requires="p14">
      <p:transition spd="med" p14:dur="600">
        <p14:reveal/>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666" y="980728"/>
            <a:ext cx="8765764" cy="4896544"/>
          </a:xfrm>
        </p:spPr>
      </p:pic>
      <p:sp>
        <p:nvSpPr>
          <p:cNvPr id="3" name="標題 2"/>
          <p:cNvSpPr>
            <a:spLocks noGrp="1"/>
          </p:cNvSpPr>
          <p:nvPr>
            <p:ph type="title"/>
          </p:nvPr>
        </p:nvSpPr>
        <p:spPr/>
        <p:txBody>
          <a:bodyPr/>
          <a:lstStyle/>
          <a:p>
            <a:r>
              <a:rPr lang="en-US" altLang="zh-TW" sz="5400" dirty="0">
                <a:latin typeface="Gabriola" panose="04040605051002020D02" pitchFamily="82" charset="0"/>
              </a:rPr>
              <a:t>Sequence Diagram</a:t>
            </a:r>
            <a:endParaRPr lang="zh-TW" altLang="en-US" sz="5400" dirty="0">
              <a:latin typeface="Gabriola" panose="04040605051002020D02" pitchFamily="82" charset="0"/>
            </a:endParaRPr>
          </a:p>
        </p:txBody>
      </p:sp>
    </p:spTree>
    <p:extLst>
      <p:ext uri="{BB962C8B-B14F-4D97-AF65-F5344CB8AC3E}">
        <p14:creationId xmlns:p14="http://schemas.microsoft.com/office/powerpoint/2010/main" val="2181824445"/>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p:cNvSpPr txBox="1"/>
          <p:nvPr/>
        </p:nvSpPr>
        <p:spPr>
          <a:xfrm>
            <a:off x="6101432" y="5842337"/>
            <a:ext cx="2784773" cy="1015663"/>
          </a:xfrm>
          <a:prstGeom prst="rect">
            <a:avLst/>
          </a:prstGeom>
          <a:noFill/>
        </p:spPr>
        <p:txBody>
          <a:bodyPr vert="horz" wrap="square" rtlCol="0">
            <a:spAutoFit/>
          </a:bodyPr>
          <a:lstStyle/>
          <a:p>
            <a:pPr algn="l"/>
            <a:r>
              <a:rPr lang="en-US" altLang="zh-TW" sz="6000" b="1" i="1" dirty="0">
                <a:solidFill>
                  <a:srgbClr val="A9EBFD"/>
                </a:solidFill>
                <a:effectLst/>
                <a:latin typeface="Gabriola" panose="04040605051002020D02" pitchFamily="82" charset="0"/>
                <a:cs typeface="Arial" panose="020B0604020202020204" pitchFamily="34" charset="0"/>
              </a:rPr>
              <a:t>Wristband</a:t>
            </a:r>
            <a:endParaRPr lang="zh-TW" altLang="en-US" sz="6000" b="1" i="1" dirty="0">
              <a:solidFill>
                <a:srgbClr val="A9EBFD"/>
              </a:solidFill>
              <a:effectLst/>
              <a:latin typeface="Gabriola" panose="04040605051002020D02" pitchFamily="82" charset="0"/>
              <a:cs typeface="Arial" panose="020B0604020202020204" pitchFamily="34" charset="0"/>
            </a:endParaRPr>
          </a:p>
        </p:txBody>
      </p:sp>
      <p:pic>
        <p:nvPicPr>
          <p:cNvPr id="4" name="內容版面配置區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876300"/>
            <a:ext cx="8836025" cy="5105400"/>
          </a:xfrm>
        </p:spPr>
      </p:pic>
    </p:spTree>
    <p:extLst>
      <p:ext uri="{BB962C8B-B14F-4D97-AF65-F5344CB8AC3E}">
        <p14:creationId xmlns:p14="http://schemas.microsoft.com/office/powerpoint/2010/main" val="4123791717"/>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p:cNvSpPr txBox="1"/>
          <p:nvPr/>
        </p:nvSpPr>
        <p:spPr>
          <a:xfrm>
            <a:off x="6101432" y="5842337"/>
            <a:ext cx="2784773" cy="1015663"/>
          </a:xfrm>
          <a:prstGeom prst="rect">
            <a:avLst/>
          </a:prstGeom>
          <a:noFill/>
        </p:spPr>
        <p:txBody>
          <a:bodyPr vert="horz" wrap="square" rtlCol="0">
            <a:spAutoFit/>
          </a:bodyPr>
          <a:lstStyle/>
          <a:p>
            <a:pPr algn="l"/>
            <a:r>
              <a:rPr lang="en-US" altLang="zh-TW" sz="6000" b="1" i="1" dirty="0">
                <a:solidFill>
                  <a:srgbClr val="A9EBFD"/>
                </a:solidFill>
                <a:effectLst/>
                <a:latin typeface="Gabriola" panose="04040605051002020D02" pitchFamily="82" charset="0"/>
                <a:cs typeface="Arial" panose="020B0604020202020204" pitchFamily="34" charset="0"/>
              </a:rPr>
              <a:t>Wristband</a:t>
            </a:r>
            <a:endParaRPr lang="zh-TW" altLang="en-US" sz="6000" b="1" i="1" dirty="0">
              <a:solidFill>
                <a:srgbClr val="A9EBFD"/>
              </a:solidFill>
              <a:effectLst/>
              <a:latin typeface="Gabriola" panose="04040605051002020D02" pitchFamily="82" charset="0"/>
              <a:cs typeface="Arial" panose="020B0604020202020204" pitchFamily="34" charset="0"/>
            </a:endParaRPr>
          </a:p>
        </p:txBody>
      </p:sp>
      <p:pic>
        <p:nvPicPr>
          <p:cNvPr id="4" name="內容版面配置區 3"/>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0" y="876300"/>
            <a:ext cx="8753475" cy="5105400"/>
          </a:xfrm>
        </p:spPr>
      </p:pic>
    </p:spTree>
    <p:extLst>
      <p:ext uri="{BB962C8B-B14F-4D97-AF65-F5344CB8AC3E}">
        <p14:creationId xmlns:p14="http://schemas.microsoft.com/office/powerpoint/2010/main" val="1434365878"/>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pPr algn="ctr"/>
            <a:r>
              <a:rPr lang="en-US" altLang="zh-TW" sz="9600" dirty="0">
                <a:latin typeface="Gabriola" panose="04040605051002020D02" pitchFamily="82" charset="0"/>
              </a:rPr>
              <a:t>Class Diagram</a:t>
            </a:r>
            <a:endParaRPr lang="zh-TW" altLang="en-US" sz="9600" dirty="0"/>
          </a:p>
        </p:txBody>
      </p:sp>
    </p:spTree>
    <p:extLst>
      <p:ext uri="{BB962C8B-B14F-4D97-AF65-F5344CB8AC3E}">
        <p14:creationId xmlns:p14="http://schemas.microsoft.com/office/powerpoint/2010/main" val="179100514"/>
      </p:ext>
    </p:extLst>
  </p:cSld>
  <p:clrMapOvr>
    <a:masterClrMapping/>
  </p:clrMapOvr>
  <mc:AlternateContent xmlns:mc="http://schemas.openxmlformats.org/markup-compatibility/2006" xmlns:p14="http://schemas.microsoft.com/office/powerpoint/2010/main">
    <mc:Choice Requires="p14">
      <p:transition spd="med" p14:dur="600">
        <p14:reveal/>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sz="5400" dirty="0">
                <a:latin typeface="Gabriola" panose="04040605051002020D02" pitchFamily="82" charset="0"/>
              </a:rPr>
              <a:t>Class </a:t>
            </a:r>
            <a:r>
              <a:rPr lang="en-US" altLang="zh-TW" sz="5400" dirty="0" smtClean="0">
                <a:latin typeface="Gabriola" panose="04040605051002020D02" pitchFamily="82" charset="0"/>
              </a:rPr>
              <a:t>Diagram</a:t>
            </a:r>
            <a:endParaRPr lang="zh-TW" altLang="en-US" sz="5400" dirty="0">
              <a:latin typeface="Gabriola" panose="04040605051002020D02" pitchFamily="82" charset="0"/>
            </a:endParaRPr>
          </a:p>
        </p:txBody>
      </p:sp>
      <p:pic>
        <p:nvPicPr>
          <p:cNvPr id="11" name="內容版面配置區 10">
            <a:extLst>
              <a:ext uri="{FF2B5EF4-FFF2-40B4-BE49-F238E27FC236}">
                <a16:creationId xmlns:a16="http://schemas.microsoft.com/office/drawing/2014/main" id="{C176A605-4C9B-455C-94E5-D571F8636F5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75348" y="820800"/>
            <a:ext cx="8510400" cy="5216400"/>
          </a:xfrm>
        </p:spPr>
      </p:pic>
    </p:spTree>
    <p:extLst>
      <p:ext uri="{BB962C8B-B14F-4D97-AF65-F5344CB8AC3E}">
        <p14:creationId xmlns:p14="http://schemas.microsoft.com/office/powerpoint/2010/main" val="1208555658"/>
      </p:ext>
    </p:extLst>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sz="5400" dirty="0">
                <a:latin typeface="Gabriola" panose="04040605051002020D02" pitchFamily="82" charset="0"/>
              </a:rPr>
              <a:t>Class Diagram(cont</a:t>
            </a:r>
            <a:r>
              <a:rPr lang="en-US" altLang="zh-TW" sz="5400" dirty="0"/>
              <a:t>.)</a:t>
            </a:r>
            <a:endParaRPr lang="zh-TW" altLang="en-US" sz="5400" dirty="0">
              <a:latin typeface="Gabriola" panose="04040605051002020D02" pitchFamily="82" charset="0"/>
            </a:endParaRPr>
          </a:p>
        </p:txBody>
      </p:sp>
      <p:pic>
        <p:nvPicPr>
          <p:cNvPr id="7" name="內容版面配置區 6">
            <a:extLst>
              <a:ext uri="{FF2B5EF4-FFF2-40B4-BE49-F238E27FC236}">
                <a16:creationId xmlns:a16="http://schemas.microsoft.com/office/drawing/2014/main" id="{927FB669-D1EB-47A2-8E10-6CFC33431B2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75656" y="842629"/>
            <a:ext cx="5904656" cy="5172742"/>
          </a:xfrm>
        </p:spPr>
      </p:pic>
    </p:spTree>
    <p:extLst>
      <p:ext uri="{BB962C8B-B14F-4D97-AF65-F5344CB8AC3E}">
        <p14:creationId xmlns:p14="http://schemas.microsoft.com/office/powerpoint/2010/main" val="226984297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A5907359-8160-4057-BF58-621D32EA0B2E}"/>
              </a:ext>
            </a:extLst>
          </p:cNvPr>
          <p:cNvSpPr>
            <a:spLocks noGrp="1"/>
          </p:cNvSpPr>
          <p:nvPr>
            <p:ph type="title"/>
          </p:nvPr>
        </p:nvSpPr>
        <p:spPr>
          <a:xfrm>
            <a:off x="415629" y="53230"/>
            <a:ext cx="8229838" cy="503958"/>
          </a:xfrm>
        </p:spPr>
        <p:txBody>
          <a:bodyPr/>
          <a:lstStyle/>
          <a:p>
            <a:r>
              <a:rPr lang="en-US" altLang="zh-TW" sz="5400" dirty="0">
                <a:latin typeface="Gabriola" panose="04040605051002020D02" pitchFamily="82" charset="0"/>
              </a:rPr>
              <a:t>Group Member</a:t>
            </a:r>
            <a:endParaRPr lang="zh-TW" altLang="en-US" sz="5400" dirty="0">
              <a:latin typeface="Gabriola" panose="04040605051002020D02" pitchFamily="82" charset="0"/>
            </a:endParaRPr>
          </a:p>
        </p:txBody>
      </p:sp>
      <p:sp>
        <p:nvSpPr>
          <p:cNvPr id="4" name="副標題 6">
            <a:extLst>
              <a:ext uri="{FF2B5EF4-FFF2-40B4-BE49-F238E27FC236}">
                <a16:creationId xmlns:a16="http://schemas.microsoft.com/office/drawing/2014/main" id="{4CFEB10D-98F9-4E67-9D33-FD978DC7ADA7}"/>
              </a:ext>
            </a:extLst>
          </p:cNvPr>
          <p:cNvSpPr>
            <a:spLocks noGrp="1"/>
          </p:cNvSpPr>
          <p:nvPr>
            <p:ph idx="1"/>
          </p:nvPr>
        </p:nvSpPr>
        <p:spPr>
          <a:ln w="57150">
            <a:noFill/>
          </a:ln>
        </p:spPr>
        <p:style>
          <a:lnRef idx="2">
            <a:schemeClr val="accent6"/>
          </a:lnRef>
          <a:fillRef idx="1">
            <a:schemeClr val="lt1"/>
          </a:fillRef>
          <a:effectRef idx="0">
            <a:schemeClr val="accent6"/>
          </a:effectRef>
          <a:fontRef idx="minor">
            <a:schemeClr val="dk1"/>
          </a:fontRef>
        </p:style>
        <p:txBody>
          <a:bodyPr numCol="2"/>
          <a:lstStyle/>
          <a:p>
            <a:pPr>
              <a:lnSpc>
                <a:spcPct val="200000"/>
              </a:lnSpc>
              <a:spcBef>
                <a:spcPts val="0"/>
              </a:spcBef>
            </a:pPr>
            <a:r>
              <a:rPr lang="en-US" altLang="zh-TW" sz="2500" b="1" dirty="0">
                <a:latin typeface="Adobe Caslon Pro Bold" panose="0205070206050A020403" pitchFamily="18" charset="0"/>
              </a:rPr>
              <a:t>B10423002</a:t>
            </a:r>
            <a:r>
              <a:rPr lang="zh-TW" altLang="en-US" sz="2500" b="1" dirty="0">
                <a:latin typeface="Adobe Caslon Pro Bold" panose="0205070206050A020403" pitchFamily="18" charset="0"/>
              </a:rPr>
              <a:t>　</a:t>
            </a:r>
            <a:r>
              <a:rPr lang="en-US" altLang="zh-TW" sz="2500" b="1" dirty="0">
                <a:latin typeface="Adobe Caslon Pro Bold" panose="0205070206050A020403" pitchFamily="18" charset="0"/>
              </a:rPr>
              <a:t>Leon</a:t>
            </a:r>
          </a:p>
          <a:p>
            <a:pPr>
              <a:lnSpc>
                <a:spcPct val="200000"/>
              </a:lnSpc>
              <a:spcBef>
                <a:spcPts val="0"/>
              </a:spcBef>
            </a:pPr>
            <a:r>
              <a:rPr lang="en-US" altLang="zh-TW" sz="2500" b="1" dirty="0">
                <a:latin typeface="Adobe Caslon Pro Bold" panose="0205070206050A020403" pitchFamily="18" charset="0"/>
              </a:rPr>
              <a:t>B10423003</a:t>
            </a:r>
            <a:r>
              <a:rPr lang="zh-TW" altLang="en-US" sz="2500" b="1" dirty="0">
                <a:latin typeface="Adobe Caslon Pro Bold" panose="0205070206050A020403" pitchFamily="18" charset="0"/>
              </a:rPr>
              <a:t>　</a:t>
            </a:r>
            <a:r>
              <a:rPr lang="en-US" altLang="zh-TW" sz="2500" b="1" dirty="0">
                <a:latin typeface="Adobe Caslon Pro Bold" panose="0205070206050A020403" pitchFamily="18" charset="0"/>
              </a:rPr>
              <a:t>Kurumi</a:t>
            </a:r>
          </a:p>
          <a:p>
            <a:pPr>
              <a:lnSpc>
                <a:spcPct val="200000"/>
              </a:lnSpc>
              <a:spcBef>
                <a:spcPts val="0"/>
              </a:spcBef>
            </a:pPr>
            <a:r>
              <a:rPr lang="en-US" altLang="zh-TW" sz="2500" b="1" dirty="0">
                <a:latin typeface="Adobe Caslon Pro Bold" panose="0205070206050A020403" pitchFamily="18" charset="0"/>
              </a:rPr>
              <a:t>B10423009</a:t>
            </a:r>
            <a:r>
              <a:rPr lang="zh-TW" altLang="en-US" sz="2500" b="1" dirty="0">
                <a:latin typeface="Adobe Caslon Pro Bold" panose="0205070206050A020403" pitchFamily="18" charset="0"/>
              </a:rPr>
              <a:t>　</a:t>
            </a:r>
            <a:r>
              <a:rPr lang="en-US" altLang="zh-TW" sz="2500" b="1" dirty="0">
                <a:latin typeface="Adobe Caslon Pro Bold" panose="0205070206050A020403" pitchFamily="18" charset="0"/>
              </a:rPr>
              <a:t>Jerry</a:t>
            </a:r>
          </a:p>
          <a:p>
            <a:pPr>
              <a:lnSpc>
                <a:spcPct val="200000"/>
              </a:lnSpc>
              <a:spcBef>
                <a:spcPts val="0"/>
              </a:spcBef>
            </a:pPr>
            <a:r>
              <a:rPr lang="en-US" altLang="zh-TW" sz="2500" b="1" dirty="0">
                <a:latin typeface="Adobe Caslon Pro Bold" panose="0205070206050A020403" pitchFamily="18" charset="0"/>
              </a:rPr>
              <a:t>B10423015</a:t>
            </a:r>
            <a:r>
              <a:rPr lang="zh-TW" altLang="en-US" sz="2500" b="1" dirty="0">
                <a:latin typeface="Adobe Caslon Pro Bold" panose="0205070206050A020403" pitchFamily="18" charset="0"/>
              </a:rPr>
              <a:t>　</a:t>
            </a:r>
            <a:r>
              <a:rPr lang="en-US" altLang="zh-TW" sz="2500" b="1" dirty="0">
                <a:latin typeface="Adobe Caslon Pro Bold" panose="0205070206050A020403" pitchFamily="18" charset="0"/>
              </a:rPr>
              <a:t>Justin</a:t>
            </a:r>
          </a:p>
          <a:p>
            <a:pPr>
              <a:lnSpc>
                <a:spcPct val="200000"/>
              </a:lnSpc>
              <a:spcBef>
                <a:spcPts val="0"/>
              </a:spcBef>
            </a:pPr>
            <a:r>
              <a:rPr lang="en-US" altLang="zh-TW" sz="2500" b="1" dirty="0">
                <a:latin typeface="Adobe Caslon Pro Bold" panose="0205070206050A020403" pitchFamily="18" charset="0"/>
              </a:rPr>
              <a:t>B10423032</a:t>
            </a:r>
            <a:r>
              <a:rPr lang="zh-TW" altLang="en-US" sz="2500" b="1" dirty="0">
                <a:latin typeface="Adobe Caslon Pro Bold" panose="0205070206050A020403" pitchFamily="18" charset="0"/>
              </a:rPr>
              <a:t>　</a:t>
            </a:r>
            <a:r>
              <a:rPr lang="en-US" altLang="zh-TW" sz="2500" b="1" dirty="0">
                <a:latin typeface="Adobe Caslon Pro Bold" panose="0205070206050A020403" pitchFamily="18" charset="0"/>
              </a:rPr>
              <a:t>Kevin</a:t>
            </a:r>
          </a:p>
          <a:p>
            <a:pPr>
              <a:lnSpc>
                <a:spcPct val="200000"/>
              </a:lnSpc>
              <a:spcBef>
                <a:spcPts val="0"/>
              </a:spcBef>
            </a:pPr>
            <a:r>
              <a:rPr lang="en-US" altLang="zh-TW" sz="2500" b="1" dirty="0">
                <a:latin typeface="Adobe Caslon Pro Bold" panose="0205070206050A020403" pitchFamily="18" charset="0"/>
              </a:rPr>
              <a:t>B10423041</a:t>
            </a:r>
            <a:r>
              <a:rPr lang="zh-TW" altLang="en-US" sz="2500" b="1" dirty="0">
                <a:latin typeface="Adobe Caslon Pro Bold" panose="0205070206050A020403" pitchFamily="18" charset="0"/>
              </a:rPr>
              <a:t>　</a:t>
            </a:r>
            <a:r>
              <a:rPr lang="en-US" altLang="zh-TW" sz="2500" b="1" dirty="0">
                <a:latin typeface="Adobe Caslon Pro Bold" panose="0205070206050A020403" pitchFamily="18" charset="0"/>
              </a:rPr>
              <a:t>Dan</a:t>
            </a:r>
          </a:p>
          <a:p>
            <a:pPr>
              <a:lnSpc>
                <a:spcPct val="200000"/>
              </a:lnSpc>
              <a:spcBef>
                <a:spcPts val="0"/>
              </a:spcBef>
            </a:pPr>
            <a:r>
              <a:rPr lang="en-US" altLang="zh-TW" sz="2500" b="1" dirty="0">
                <a:latin typeface="Adobe Caslon Pro Bold" panose="0205070206050A020403" pitchFamily="18" charset="0"/>
              </a:rPr>
              <a:t>B10423045</a:t>
            </a:r>
            <a:r>
              <a:rPr lang="zh-TW" altLang="en-US" sz="2500" b="1" dirty="0">
                <a:latin typeface="Adobe Caslon Pro Bold" panose="0205070206050A020403" pitchFamily="18" charset="0"/>
              </a:rPr>
              <a:t>　</a:t>
            </a:r>
            <a:r>
              <a:rPr lang="en-US" altLang="zh-TW" sz="2500" b="1" dirty="0" err="1">
                <a:latin typeface="Adobe Caslon Pro Bold" panose="0205070206050A020403" pitchFamily="18" charset="0"/>
              </a:rPr>
              <a:t>Rong</a:t>
            </a:r>
            <a:r>
              <a:rPr lang="zh-TW" altLang="en-US" sz="2500" b="1" dirty="0">
                <a:latin typeface="Adobe Caslon Pro Bold" panose="0205070206050A020403" pitchFamily="18" charset="0"/>
              </a:rPr>
              <a:t> </a:t>
            </a:r>
            <a:r>
              <a:rPr lang="en-US" altLang="zh-TW" sz="2500" b="1" dirty="0">
                <a:latin typeface="Adobe Caslon Pro Bold" panose="0205070206050A020403" pitchFamily="18" charset="0"/>
              </a:rPr>
              <a:t> </a:t>
            </a:r>
          </a:p>
          <a:p>
            <a:pPr>
              <a:lnSpc>
                <a:spcPct val="200000"/>
              </a:lnSpc>
              <a:spcBef>
                <a:spcPts val="0"/>
              </a:spcBef>
            </a:pPr>
            <a:r>
              <a:rPr lang="en-US" altLang="zh-TW" sz="2500" b="1" dirty="0">
                <a:latin typeface="Adobe Caslon Pro Bold" panose="0205070206050A020403" pitchFamily="18" charset="0"/>
              </a:rPr>
              <a:t>A10423050</a:t>
            </a:r>
            <a:r>
              <a:rPr lang="zh-TW" altLang="en-US" sz="2500" b="1" dirty="0">
                <a:latin typeface="Adobe Caslon Pro Bold" panose="0205070206050A020403" pitchFamily="18" charset="0"/>
              </a:rPr>
              <a:t>　</a:t>
            </a:r>
            <a:r>
              <a:rPr lang="en-US" altLang="zh-TW" sz="2500" b="1" dirty="0">
                <a:latin typeface="Adobe Caslon Pro Bold" panose="0205070206050A020403" pitchFamily="18" charset="0"/>
              </a:rPr>
              <a:t>Ian</a:t>
            </a:r>
          </a:p>
          <a:p>
            <a:pPr>
              <a:lnSpc>
                <a:spcPct val="200000"/>
              </a:lnSpc>
              <a:spcBef>
                <a:spcPts val="0"/>
              </a:spcBef>
            </a:pPr>
            <a:r>
              <a:rPr lang="en-US" altLang="zh-TW" sz="2500" b="1" dirty="0">
                <a:latin typeface="Adobe Caslon Pro Bold" panose="0205070206050A020403" pitchFamily="18" charset="0"/>
              </a:rPr>
              <a:t>W10523301</a:t>
            </a:r>
            <a:r>
              <a:rPr lang="zh-TW" altLang="en-US" sz="2500" b="1" dirty="0">
                <a:latin typeface="Adobe Caslon Pro Bold" panose="0205070206050A020403" pitchFamily="18" charset="0"/>
              </a:rPr>
              <a:t>   </a:t>
            </a:r>
            <a:r>
              <a:rPr lang="en-US" altLang="zh-TW" sz="2500" b="1" dirty="0">
                <a:latin typeface="Adobe Caslon Pro Bold" panose="0205070206050A020403" pitchFamily="18" charset="0"/>
              </a:rPr>
              <a:t>Ben</a:t>
            </a:r>
          </a:p>
        </p:txBody>
      </p:sp>
    </p:spTree>
    <p:extLst>
      <p:ext uri="{BB962C8B-B14F-4D97-AF65-F5344CB8AC3E}">
        <p14:creationId xmlns:p14="http://schemas.microsoft.com/office/powerpoint/2010/main" val="217340676"/>
      </p:ext>
    </p:extLst>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252" y="820158"/>
            <a:ext cx="8511496" cy="5217684"/>
          </a:xfrm>
        </p:spPr>
      </p:pic>
      <p:sp>
        <p:nvSpPr>
          <p:cNvPr id="3" name="標題 2"/>
          <p:cNvSpPr>
            <a:spLocks noGrp="1"/>
          </p:cNvSpPr>
          <p:nvPr>
            <p:ph type="title"/>
          </p:nvPr>
        </p:nvSpPr>
        <p:spPr/>
        <p:txBody>
          <a:bodyPr/>
          <a:lstStyle/>
          <a:p>
            <a:r>
              <a:rPr lang="en-US" altLang="zh-TW" sz="5400" dirty="0">
                <a:latin typeface="Gabriola" panose="04040605051002020D02" pitchFamily="82" charset="0"/>
              </a:rPr>
              <a:t>Class </a:t>
            </a:r>
            <a:r>
              <a:rPr lang="en-US" altLang="zh-TW" sz="5400" dirty="0"/>
              <a:t>Diagram(cont.)</a:t>
            </a:r>
            <a:endParaRPr lang="zh-TW" altLang="en-US" sz="5400" dirty="0">
              <a:latin typeface="Gabriola" panose="04040605051002020D02" pitchFamily="82" charset="0"/>
            </a:endParaRPr>
          </a:p>
        </p:txBody>
      </p:sp>
    </p:spTree>
    <p:extLst>
      <p:ext uri="{BB962C8B-B14F-4D97-AF65-F5344CB8AC3E}">
        <p14:creationId xmlns:p14="http://schemas.microsoft.com/office/powerpoint/2010/main" val="376823228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520475" y="3184547"/>
            <a:ext cx="8103051" cy="1694740"/>
          </a:xfrm>
        </p:spPr>
        <p:txBody>
          <a:bodyPr/>
          <a:lstStyle/>
          <a:p>
            <a:pPr algn="ctr"/>
            <a:r>
              <a:rPr lang="en-US" altLang="zh-TW" sz="8800" dirty="0">
                <a:latin typeface="Gabriola" panose="04040605051002020D02" pitchFamily="82" charset="0"/>
              </a:rPr>
              <a:t>Behavior State Machine</a:t>
            </a:r>
            <a:endParaRPr lang="zh-TW" altLang="en-US" sz="8800" dirty="0"/>
          </a:p>
        </p:txBody>
      </p:sp>
    </p:spTree>
    <p:extLst>
      <p:ext uri="{BB962C8B-B14F-4D97-AF65-F5344CB8AC3E}">
        <p14:creationId xmlns:p14="http://schemas.microsoft.com/office/powerpoint/2010/main" val="2047157246"/>
      </p:ext>
    </p:extLst>
  </p:cSld>
  <p:clrMapOvr>
    <a:masterClrMapping/>
  </p:clrMapOvr>
  <mc:AlternateContent xmlns:mc="http://schemas.openxmlformats.org/markup-compatibility/2006" xmlns:p14="http://schemas.microsoft.com/office/powerpoint/2010/main">
    <mc:Choice Requires="p14">
      <p:transition spd="med" p14:dur="600">
        <p14:reveal/>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739" y="908720"/>
            <a:ext cx="8864523" cy="5184798"/>
          </a:xfrm>
        </p:spPr>
      </p:pic>
      <p:sp>
        <p:nvSpPr>
          <p:cNvPr id="3" name="標題 2"/>
          <p:cNvSpPr>
            <a:spLocks noGrp="1"/>
          </p:cNvSpPr>
          <p:nvPr>
            <p:ph type="title"/>
          </p:nvPr>
        </p:nvSpPr>
        <p:spPr/>
        <p:txBody>
          <a:bodyPr/>
          <a:lstStyle/>
          <a:p>
            <a:r>
              <a:rPr lang="en-US" altLang="zh-TW" sz="5400" dirty="0">
                <a:latin typeface="Gabriola" panose="04040605051002020D02" pitchFamily="82" charset="0"/>
              </a:rPr>
              <a:t>Behavior State Machine</a:t>
            </a:r>
            <a:endParaRPr lang="zh-TW" altLang="en-US" sz="5400" dirty="0">
              <a:latin typeface="Gabriola" panose="04040605051002020D02" pitchFamily="82" charset="0"/>
            </a:endParaRPr>
          </a:p>
        </p:txBody>
      </p:sp>
      <p:sp>
        <p:nvSpPr>
          <p:cNvPr id="2" name="矩形 1"/>
          <p:cNvSpPr/>
          <p:nvPr/>
        </p:nvSpPr>
        <p:spPr>
          <a:xfrm>
            <a:off x="4427984" y="5877272"/>
            <a:ext cx="648072"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剪去單一角落矩形 4"/>
          <p:cNvSpPr/>
          <p:nvPr/>
        </p:nvSpPr>
        <p:spPr>
          <a:xfrm rot="10800000" flipH="1">
            <a:off x="139739" y="908720"/>
            <a:ext cx="1407925" cy="432048"/>
          </a:xfrm>
          <a:prstGeom prst="snip1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235498" y="952775"/>
            <a:ext cx="1296144" cy="369332"/>
          </a:xfrm>
          <a:prstGeom prst="rect">
            <a:avLst/>
          </a:prstGeom>
          <a:noFill/>
        </p:spPr>
        <p:txBody>
          <a:bodyPr wrap="square" rtlCol="0">
            <a:spAutoFit/>
          </a:bodyPr>
          <a:lstStyle/>
          <a:p>
            <a:r>
              <a:rPr lang="en-US" altLang="zh-TW" dirty="0" smtClean="0"/>
              <a:t>Wristband</a:t>
            </a:r>
            <a:endParaRPr lang="zh-TW" altLang="en-US" dirty="0"/>
          </a:p>
        </p:txBody>
      </p:sp>
    </p:spTree>
    <p:extLst>
      <p:ext uri="{BB962C8B-B14F-4D97-AF65-F5344CB8AC3E}">
        <p14:creationId xmlns:p14="http://schemas.microsoft.com/office/powerpoint/2010/main" val="3731272381"/>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639845" y="2924944"/>
            <a:ext cx="7887027" cy="1656184"/>
          </a:xfrm>
        </p:spPr>
        <p:txBody>
          <a:bodyPr/>
          <a:lstStyle/>
          <a:p>
            <a:r>
              <a:rPr lang="en-US" altLang="zh-TW" sz="16600" dirty="0">
                <a:latin typeface="Gabriola" panose="04040605051002020D02" pitchFamily="82" charset="0"/>
              </a:rPr>
              <a:t>Thank  you!</a:t>
            </a:r>
            <a:endParaRPr lang="zh-TW" altLang="en-US" sz="16600" dirty="0">
              <a:latin typeface="Gabriola" panose="04040605051002020D02" pitchFamily="82" charset="0"/>
            </a:endParaRPr>
          </a:p>
        </p:txBody>
      </p:sp>
    </p:spTree>
    <p:extLst>
      <p:ext uri="{BB962C8B-B14F-4D97-AF65-F5344CB8AC3E}">
        <p14:creationId xmlns:p14="http://schemas.microsoft.com/office/powerpoint/2010/main" val="3534674647"/>
      </p:ext>
    </p:extLst>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pPr algn="ctr"/>
            <a:r>
              <a:rPr lang="en-US" altLang="zh-TW" dirty="0">
                <a:latin typeface="Gabriola" panose="04040605051002020D02" pitchFamily="82" charset="0"/>
              </a:rPr>
              <a:t>Introduction</a:t>
            </a:r>
            <a:endParaRPr lang="zh-TW" altLang="en-US" dirty="0"/>
          </a:p>
        </p:txBody>
      </p:sp>
    </p:spTree>
    <p:extLst>
      <p:ext uri="{BB962C8B-B14F-4D97-AF65-F5344CB8AC3E}">
        <p14:creationId xmlns:p14="http://schemas.microsoft.com/office/powerpoint/2010/main" val="2487901712"/>
      </p:ext>
    </p:extLst>
  </p:cSld>
  <p:clrMapOvr>
    <a:masterClrMapping/>
  </p:clrMapOvr>
  <mc:AlternateContent xmlns:mc="http://schemas.openxmlformats.org/markup-compatibility/2006" xmlns:p14="http://schemas.microsoft.com/office/powerpoint/2010/main">
    <mc:Choice Requires="p14">
      <p:transition spd="med" p14:dur="600">
        <p14:reveal/>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sz="5400" dirty="0">
                <a:latin typeface="Gabriola" panose="04040605051002020D02" pitchFamily="82" charset="0"/>
              </a:rPr>
              <a:t>Introduction</a:t>
            </a:r>
            <a:endParaRPr lang="zh-TW" altLang="en-US" sz="5400" dirty="0">
              <a:latin typeface="Gabriola" panose="04040605051002020D02" pitchFamily="82" charset="0"/>
            </a:endParaRPr>
          </a:p>
        </p:txBody>
      </p:sp>
      <p:sp>
        <p:nvSpPr>
          <p:cNvPr id="2" name="內容版面配置區 1"/>
          <p:cNvSpPr>
            <a:spLocks noGrp="1"/>
          </p:cNvSpPr>
          <p:nvPr>
            <p:ph idx="1"/>
          </p:nvPr>
        </p:nvSpPr>
        <p:spPr>
          <a:xfrm>
            <a:off x="468985" y="1125538"/>
            <a:ext cx="8229838" cy="1898898"/>
          </a:xfrm>
        </p:spPr>
        <p:txBody>
          <a:bodyPr/>
          <a:lstStyle/>
          <a:p>
            <a:pPr>
              <a:lnSpc>
                <a:spcPct val="100000"/>
              </a:lnSpc>
            </a:pPr>
            <a:r>
              <a:rPr lang="en-US" altLang="zh-TW" sz="2400" dirty="0">
                <a:latin typeface="AR CENA" panose="02000000000000000000" pitchFamily="2" charset="0"/>
              </a:rPr>
              <a:t>This is our survival wristband system. When the people encounter emergency situation such as drowning, fire, mountain rescue, it will provide notification and location for rescue team. Furthermore, it will provide current time , physical status, medical history and other life aspect function.</a:t>
            </a:r>
            <a:endParaRPr lang="zh-TW" altLang="zh-TW" sz="2400" dirty="0">
              <a:latin typeface="AR CENA" panose="02000000000000000000" pitchFamily="2" charset="0"/>
            </a:endParaRPr>
          </a:p>
        </p:txBody>
      </p:sp>
      <p:pic>
        <p:nvPicPr>
          <p:cNvPr id="5" name="圖片 4">
            <a:extLst>
              <a:ext uri="{FF2B5EF4-FFF2-40B4-BE49-F238E27FC236}">
                <a16:creationId xmlns:a16="http://schemas.microsoft.com/office/drawing/2014/main" id="{081D47B7-D153-4381-95C1-64534DDC52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59078" y="3356992"/>
            <a:ext cx="3021605" cy="1678670"/>
          </a:xfrm>
          <a:prstGeom prst="rect">
            <a:avLst/>
          </a:prstGeom>
          <a:ln>
            <a:noFill/>
          </a:ln>
          <a:effectLst>
            <a:outerShdw blurRad="190500" algn="tl" rotWithShape="0">
              <a:srgbClr val="000000">
                <a:alpha val="70000"/>
              </a:srgbClr>
            </a:outerShdw>
          </a:effectLst>
        </p:spPr>
      </p:pic>
      <p:pic>
        <p:nvPicPr>
          <p:cNvPr id="9" name="圖片 8">
            <a:extLst>
              <a:ext uri="{FF2B5EF4-FFF2-40B4-BE49-F238E27FC236}">
                <a16:creationId xmlns:a16="http://schemas.microsoft.com/office/drawing/2014/main" id="{D4C2E7F4-0399-4811-9985-3D5DEDD5FE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6827" y="4824323"/>
            <a:ext cx="1898898" cy="1898898"/>
          </a:xfrm>
          <a:prstGeom prst="rect">
            <a:avLst/>
          </a:prstGeom>
          <a:ln>
            <a:noFill/>
          </a:ln>
          <a:effectLst>
            <a:outerShdw blurRad="190500" algn="tl" rotWithShape="0">
              <a:srgbClr val="000000">
                <a:alpha val="70000"/>
              </a:srgbClr>
            </a:outerShdw>
          </a:effectLst>
        </p:spPr>
      </p:pic>
      <p:pic>
        <p:nvPicPr>
          <p:cNvPr id="11" name="圖片 10">
            <a:extLst>
              <a:ext uri="{FF2B5EF4-FFF2-40B4-BE49-F238E27FC236}">
                <a16:creationId xmlns:a16="http://schemas.microsoft.com/office/drawing/2014/main" id="{AF0A67CD-5D9F-453D-832D-023FC3F9A83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92770" y="3933056"/>
            <a:ext cx="3717419" cy="2652089"/>
          </a:xfrm>
          <a:prstGeom prst="rect">
            <a:avLst/>
          </a:prstGeom>
        </p:spPr>
      </p:pic>
      <p:pic>
        <p:nvPicPr>
          <p:cNvPr id="15" name="圖片 14">
            <a:extLst>
              <a:ext uri="{FF2B5EF4-FFF2-40B4-BE49-F238E27FC236}">
                <a16:creationId xmlns:a16="http://schemas.microsoft.com/office/drawing/2014/main" id="{D21DAD62-A923-4CBA-B50B-E654219B03B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84036" y="4828769"/>
            <a:ext cx="1898897" cy="1900877"/>
          </a:xfrm>
          <a:prstGeom prst="rect">
            <a:avLst/>
          </a:prstGeom>
        </p:spPr>
      </p:pic>
    </p:spTree>
    <p:extLst>
      <p:ext uri="{BB962C8B-B14F-4D97-AF65-F5344CB8AC3E}">
        <p14:creationId xmlns:p14="http://schemas.microsoft.com/office/powerpoint/2010/main" val="3298202348"/>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pPr algn="ctr"/>
            <a:r>
              <a:rPr lang="en-US" altLang="zh-TW" sz="9600" dirty="0">
                <a:latin typeface="Gabriola" panose="04040605051002020D02" pitchFamily="82" charset="0"/>
              </a:rPr>
              <a:t>Use Case Diagram</a:t>
            </a:r>
            <a:endParaRPr lang="zh-TW" altLang="en-US" dirty="0"/>
          </a:p>
        </p:txBody>
      </p:sp>
    </p:spTree>
    <p:extLst>
      <p:ext uri="{BB962C8B-B14F-4D97-AF65-F5344CB8AC3E}">
        <p14:creationId xmlns:p14="http://schemas.microsoft.com/office/powerpoint/2010/main" val="777599536"/>
      </p:ext>
    </p:extLst>
  </p:cSld>
  <p:clrMapOvr>
    <a:masterClrMapping/>
  </p:clrMapOvr>
  <mc:AlternateContent xmlns:mc="http://schemas.openxmlformats.org/markup-compatibility/2006" xmlns:p14="http://schemas.microsoft.com/office/powerpoint/2010/main">
    <mc:Choice Requires="p14">
      <p:transition spd="med" p14:dur="600">
        <p14:reveal/>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sz="5400" dirty="0">
                <a:latin typeface="Gabriola" panose="04040605051002020D02" pitchFamily="82" charset="0"/>
              </a:rPr>
              <a:t>Use Case Diagram</a:t>
            </a:r>
            <a:endParaRPr lang="zh-TW" altLang="en-US" sz="5400" dirty="0">
              <a:latin typeface="Gabriola" panose="04040605051002020D02" pitchFamily="82" charset="0"/>
            </a:endParaRPr>
          </a:p>
        </p:txBody>
      </p:sp>
      <p:pic>
        <p:nvPicPr>
          <p:cNvPr id="2" name="內容版面配置區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613" y="908720"/>
            <a:ext cx="6834774" cy="5248772"/>
          </a:xfrm>
        </p:spPr>
      </p:pic>
      <p:cxnSp>
        <p:nvCxnSpPr>
          <p:cNvPr id="5" name="直線接點 4"/>
          <p:cNvCxnSpPr/>
          <p:nvPr/>
        </p:nvCxnSpPr>
        <p:spPr>
          <a:xfrm flipV="1">
            <a:off x="1877224" y="3752464"/>
            <a:ext cx="750560" cy="288032"/>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1877224" y="4502248"/>
            <a:ext cx="606544" cy="7200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3822436" y="3244334"/>
            <a:ext cx="1499128" cy="369332"/>
          </a:xfrm>
          <a:prstGeom prst="rect">
            <a:avLst/>
          </a:prstGeom>
        </p:spPr>
        <p:txBody>
          <a:bodyPr wrap="none">
            <a:spAutoFit/>
          </a:bodyPr>
          <a:lstStyle/>
          <a:p>
            <a:r>
              <a:rPr lang="en-US" altLang="zh-TW" dirty="0">
                <a:latin typeface="Gabriola" panose="04040605051002020D02" pitchFamily="82" charset="0"/>
              </a:rPr>
              <a:t>Use Case Diagram</a:t>
            </a:r>
            <a:endParaRPr lang="zh-TW" altLang="en-US" dirty="0"/>
          </a:p>
        </p:txBody>
      </p:sp>
    </p:spTree>
    <p:extLst>
      <p:ext uri="{BB962C8B-B14F-4D97-AF65-F5344CB8AC3E}">
        <p14:creationId xmlns:p14="http://schemas.microsoft.com/office/powerpoint/2010/main" val="100942057"/>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pPr algn="ctr"/>
            <a:r>
              <a:rPr lang="en-US" altLang="zh-TW" sz="8800" dirty="0">
                <a:latin typeface="Gabriola" panose="04040605051002020D02" pitchFamily="82" charset="0"/>
              </a:rPr>
              <a:t>Use Case Description</a:t>
            </a:r>
            <a:endParaRPr lang="zh-TW" altLang="en-US" sz="9600" dirty="0"/>
          </a:p>
        </p:txBody>
      </p:sp>
    </p:spTree>
    <p:extLst>
      <p:ext uri="{BB962C8B-B14F-4D97-AF65-F5344CB8AC3E}">
        <p14:creationId xmlns:p14="http://schemas.microsoft.com/office/powerpoint/2010/main" val="924378405"/>
      </p:ext>
    </p:extLst>
  </p:cSld>
  <p:clrMapOvr>
    <a:masterClrMapping/>
  </p:clrMapOvr>
  <mc:AlternateContent xmlns:mc="http://schemas.openxmlformats.org/markup-compatibility/2006" xmlns:p14="http://schemas.microsoft.com/office/powerpoint/2010/main">
    <mc:Choice Requires="p14">
      <p:transition spd="med" p14:dur="600">
        <p14:reveal/>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sz="5400" dirty="0">
                <a:latin typeface="Gabriola" panose="04040605051002020D02" pitchFamily="82" charset="0"/>
              </a:rPr>
              <a:t>Use Case Description</a:t>
            </a:r>
            <a:endParaRPr lang="zh-TW" altLang="en-US" sz="5400" dirty="0">
              <a:latin typeface="Gabriola" panose="04040605051002020D02" pitchFamily="82" charset="0"/>
            </a:endParaRPr>
          </a:p>
        </p:txBody>
      </p:sp>
      <p:pic>
        <p:nvPicPr>
          <p:cNvPr id="7" name="圖片 6">
            <a:extLst>
              <a:ext uri="{FF2B5EF4-FFF2-40B4-BE49-F238E27FC236}">
                <a16:creationId xmlns:a16="http://schemas.microsoft.com/office/drawing/2014/main" id="{79183C01-0A1C-4C1B-8AA5-EDD08AA148A7}"/>
              </a:ext>
            </a:extLst>
          </p:cNvPr>
          <p:cNvPicPr preferRelativeResize="0">
            <a:picLocks/>
          </p:cNvPicPr>
          <p:nvPr/>
        </p:nvPicPr>
        <p:blipFill>
          <a:blip r:embed="rId2">
            <a:clrChange>
              <a:clrFrom>
                <a:srgbClr val="FFFFFF"/>
              </a:clrFrom>
              <a:clrTo>
                <a:srgbClr val="FFFFFF">
                  <a:alpha val="0"/>
                </a:srgbClr>
              </a:clrTo>
            </a:clrChange>
          </a:blip>
          <a:stretch>
            <a:fillRect/>
          </a:stretch>
        </p:blipFill>
        <p:spPr>
          <a:xfrm>
            <a:off x="1350000" y="837229"/>
            <a:ext cx="6444000" cy="5976000"/>
          </a:xfrm>
          <a:prstGeom prst="rect">
            <a:avLst/>
          </a:prstGeom>
        </p:spPr>
      </p:pic>
    </p:spTree>
    <p:extLst>
      <p:ext uri="{BB962C8B-B14F-4D97-AF65-F5344CB8AC3E}">
        <p14:creationId xmlns:p14="http://schemas.microsoft.com/office/powerpoint/2010/main" val="2583064631"/>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6101432" y="5842337"/>
            <a:ext cx="2784773" cy="1015663"/>
          </a:xfrm>
          <a:prstGeom prst="rect">
            <a:avLst/>
          </a:prstGeom>
          <a:noFill/>
        </p:spPr>
        <p:txBody>
          <a:bodyPr vert="horz" wrap="square" rtlCol="0">
            <a:spAutoFit/>
          </a:bodyPr>
          <a:lstStyle/>
          <a:p>
            <a:pPr algn="l"/>
            <a:r>
              <a:rPr lang="en-US" altLang="zh-TW" sz="6000" b="1" i="1" dirty="0">
                <a:solidFill>
                  <a:srgbClr val="A9EBFD"/>
                </a:solidFill>
                <a:effectLst/>
                <a:latin typeface="Gabriola" panose="04040605051002020D02" pitchFamily="82" charset="0"/>
                <a:cs typeface="Arial" panose="020B0604020202020204" pitchFamily="34" charset="0"/>
              </a:rPr>
              <a:t>Wristband</a:t>
            </a:r>
            <a:endParaRPr lang="zh-TW" altLang="en-US" sz="6000" b="1" i="1" dirty="0">
              <a:solidFill>
                <a:srgbClr val="A9EBFD"/>
              </a:solidFill>
              <a:effectLst/>
              <a:latin typeface="Gabriola" panose="04040605051002020D02" pitchFamily="82" charset="0"/>
              <a:cs typeface="Arial" panose="020B0604020202020204" pitchFamily="34" charset="0"/>
            </a:endParaRPr>
          </a:p>
        </p:txBody>
      </p:sp>
      <p:pic>
        <p:nvPicPr>
          <p:cNvPr id="4" name="圖片 3">
            <a:extLst>
              <a:ext uri="{FF2B5EF4-FFF2-40B4-BE49-F238E27FC236}">
                <a16:creationId xmlns:a16="http://schemas.microsoft.com/office/drawing/2014/main" id="{8FB49012-D830-404C-9226-55DFA1D23F1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160177" y="265835"/>
            <a:ext cx="6823647" cy="6326330"/>
          </a:xfrm>
          <a:prstGeom prst="rect">
            <a:avLst/>
          </a:prstGeom>
        </p:spPr>
      </p:pic>
    </p:spTree>
    <p:extLst>
      <p:ext uri="{BB962C8B-B14F-4D97-AF65-F5344CB8AC3E}">
        <p14:creationId xmlns:p14="http://schemas.microsoft.com/office/powerpoint/2010/main" val="4292888644"/>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A000120141114A22KWBG">
  <a:themeElements>
    <a:clrScheme name="自定义 1">
      <a:dk1>
        <a:srgbClr val="3D3F41"/>
      </a:dk1>
      <a:lt1>
        <a:srgbClr val="FFFFFF"/>
      </a:lt1>
      <a:dk2>
        <a:srgbClr val="3D3F41"/>
      </a:dk2>
      <a:lt2>
        <a:srgbClr val="FFFFFF"/>
      </a:lt2>
      <a:accent1>
        <a:srgbClr val="04AEDA"/>
      </a:accent1>
      <a:accent2>
        <a:srgbClr val="628EE3"/>
      </a:accent2>
      <a:accent3>
        <a:srgbClr val="2BC3B5"/>
      </a:accent3>
      <a:accent4>
        <a:srgbClr val="92D050"/>
      </a:accent4>
      <a:accent5>
        <a:srgbClr val="CEB9A3"/>
      </a:accent5>
      <a:accent6>
        <a:srgbClr val="FFC000"/>
      </a:accent6>
      <a:hlink>
        <a:srgbClr val="00B0F0"/>
      </a:hlink>
      <a:folHlink>
        <a:srgbClr val="AFB2B4"/>
      </a:folHlink>
    </a:clrScheme>
    <a:fontScheme name="微軟正黑體">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A000120141114A22PPBG</Template>
  <TotalTime>2079</TotalTime>
  <Words>110</Words>
  <Application>Microsoft Office PowerPoint</Application>
  <PresentationFormat>如螢幕大小 (4:3)</PresentationFormat>
  <Paragraphs>38</Paragraphs>
  <Slides>23</Slides>
  <Notes>1</Notes>
  <HiddenSlides>0</HiddenSlides>
  <MMClips>0</MMClips>
  <ScaleCrop>false</ScaleCrop>
  <HeadingPairs>
    <vt:vector size="6" baseType="variant">
      <vt:variant>
        <vt:lpstr>使用字型</vt:lpstr>
      </vt:variant>
      <vt:variant>
        <vt:i4>16</vt:i4>
      </vt:variant>
      <vt:variant>
        <vt:lpstr>佈景主題</vt:lpstr>
      </vt:variant>
      <vt:variant>
        <vt:i4>1</vt:i4>
      </vt:variant>
      <vt:variant>
        <vt:lpstr>投影片標題</vt:lpstr>
      </vt:variant>
      <vt:variant>
        <vt:i4>23</vt:i4>
      </vt:variant>
    </vt:vector>
  </HeadingPairs>
  <TitlesOfParts>
    <vt:vector size="40" baseType="lpstr">
      <vt:lpstr>Adobe Caslon Pro Bold</vt:lpstr>
      <vt:lpstr>Adobe 繁黑體 Std B</vt:lpstr>
      <vt:lpstr>AR CENA</vt:lpstr>
      <vt:lpstr>微软雅黑</vt:lpstr>
      <vt:lpstr>宋体</vt:lpstr>
      <vt:lpstr>王漢宗勘亭流繁</vt:lpstr>
      <vt:lpstr>微軟正黑體</vt:lpstr>
      <vt:lpstr>新細明體</vt:lpstr>
      <vt:lpstr>Arial</vt:lpstr>
      <vt:lpstr>Arial Black</vt:lpstr>
      <vt:lpstr>Berlin Sans FB</vt:lpstr>
      <vt:lpstr>Calibri</vt:lpstr>
      <vt:lpstr>Edwardian Script ITC</vt:lpstr>
      <vt:lpstr>Gabriola</vt:lpstr>
      <vt:lpstr>Vivaldi</vt:lpstr>
      <vt:lpstr>Wingdings</vt:lpstr>
      <vt:lpstr>A000120141114A22KWBG</vt:lpstr>
      <vt:lpstr>Survival Wristband</vt:lpstr>
      <vt:lpstr>Group Member</vt:lpstr>
      <vt:lpstr>Introduction</vt:lpstr>
      <vt:lpstr>Introduction</vt:lpstr>
      <vt:lpstr>Use Case Diagram</vt:lpstr>
      <vt:lpstr>Use Case Diagram</vt:lpstr>
      <vt:lpstr>Use Case Description</vt:lpstr>
      <vt:lpstr>Use Case Description</vt:lpstr>
      <vt:lpstr>PowerPoint 簡報</vt:lpstr>
      <vt:lpstr>PowerPoint 簡報</vt:lpstr>
      <vt:lpstr>Activity Diagram</vt:lpstr>
      <vt:lpstr>Activity Diagram</vt:lpstr>
      <vt:lpstr>Sequence Diagram</vt:lpstr>
      <vt:lpstr>Sequence Diagram</vt:lpstr>
      <vt:lpstr>PowerPoint 簡報</vt:lpstr>
      <vt:lpstr>PowerPoint 簡報</vt:lpstr>
      <vt:lpstr>Class Diagram</vt:lpstr>
      <vt:lpstr>Class Diagram</vt:lpstr>
      <vt:lpstr>Class Diagram(cont.)</vt:lpstr>
      <vt:lpstr>Class Diagram(cont.)</vt:lpstr>
      <vt:lpstr>Behavior State Machine</vt:lpstr>
      <vt:lpstr>Behavior State Machine</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張恩慈</dc:creator>
  <cp:lastModifiedBy>MD790</cp:lastModifiedBy>
  <cp:revision>247</cp:revision>
  <dcterms:created xsi:type="dcterms:W3CDTF">2015-09-08T08:12:29Z</dcterms:created>
  <dcterms:modified xsi:type="dcterms:W3CDTF">2017-11-29T03:51:53Z</dcterms:modified>
</cp:coreProperties>
</file>