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sldIdLst>
    <p:sldId id="272" r:id="rId2"/>
    <p:sldId id="281" r:id="rId3"/>
    <p:sldId id="288" r:id="rId4"/>
    <p:sldId id="273" r:id="rId5"/>
    <p:sldId id="289" r:id="rId6"/>
    <p:sldId id="274" r:id="rId7"/>
    <p:sldId id="290" r:id="rId8"/>
    <p:sldId id="275" r:id="rId9"/>
    <p:sldId id="283" r:id="rId10"/>
    <p:sldId id="291" r:id="rId11"/>
    <p:sldId id="276" r:id="rId12"/>
    <p:sldId id="292" r:id="rId13"/>
    <p:sldId id="277" r:id="rId14"/>
    <p:sldId id="295" r:id="rId15"/>
    <p:sldId id="296" r:id="rId16"/>
    <p:sldId id="293" r:id="rId17"/>
    <p:sldId id="285" r:id="rId18"/>
    <p:sldId id="294" r:id="rId19"/>
    <p:sldId id="279" r:id="rId20"/>
    <p:sldId id="280" r:id="rId2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F17"/>
    <a:srgbClr val="FF9900"/>
    <a:srgbClr val="E5007F"/>
    <a:srgbClr val="FDDBFB"/>
    <a:srgbClr val="FDEDFC"/>
    <a:srgbClr val="04AEDA"/>
    <a:srgbClr val="4A3434"/>
    <a:srgbClr val="EFFBFF"/>
    <a:srgbClr val="FF6699"/>
    <a:srgbClr val="FFD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85" autoAdjust="0"/>
  </p:normalViewPr>
  <p:slideViewPr>
    <p:cSldViewPr>
      <p:cViewPr>
        <p:scale>
          <a:sx n="66" d="100"/>
          <a:sy n="66" d="100"/>
        </p:scale>
        <p:origin x="-1506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DA3C-B870-4141-8BE0-CA5B14A18142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CA10-5CE0-442F-96E6-C38E8415ED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2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7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7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1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6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6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1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7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29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7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1BB0-33F8-47EC-9C7E-6C677380AE17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5BE4-2ADE-4668-A300-02F8A5804C9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3" descr="C:\Users\juck3\Dropbox\test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7" y="0"/>
            <a:ext cx="91514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6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21363641">
            <a:off x="820177" y="3489226"/>
            <a:ext cx="7858872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3"/>
          <p:cNvSpPr>
            <a:spLocks noGrp="1"/>
          </p:cNvSpPr>
          <p:nvPr>
            <p:ph type="ctrTitle"/>
          </p:nvPr>
        </p:nvSpPr>
        <p:spPr>
          <a:xfrm>
            <a:off x="685799" y="3003798"/>
            <a:ext cx="7999919" cy="1102519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latin typeface="Gabriola" panose="04040605051002020D02" pitchFamily="82" charset="0"/>
              </a:rPr>
              <a:t>The Library Management </a:t>
            </a:r>
            <a:r>
              <a:rPr lang="en-US" altLang="zh-TW" sz="6000" b="1" dirty="0" err="1" smtClean="0">
                <a:latin typeface="Gabriola" panose="04040605051002020D02" pitchFamily="82" charset="0"/>
              </a:rPr>
              <a:t>Sysrem</a:t>
            </a:r>
            <a:endParaRPr lang="zh-TW" altLang="en-US" sz="6000" b="1" dirty="0">
              <a:latin typeface="Gabriola" panose="04040605051002020D02" pitchFamily="82" charset="0"/>
            </a:endParaRPr>
          </a:p>
        </p:txBody>
      </p:sp>
      <p:sp>
        <p:nvSpPr>
          <p:cNvPr id="15" name="標題 3"/>
          <p:cNvSpPr txBox="1">
            <a:spLocks/>
          </p:cNvSpPr>
          <p:nvPr/>
        </p:nvSpPr>
        <p:spPr>
          <a:xfrm>
            <a:off x="683568" y="1469231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Gabriola" panose="04040605051002020D02" pitchFamily="82" charset="0"/>
              </a:rPr>
              <a:t>Group 6</a:t>
            </a:r>
          </a:p>
          <a:p>
            <a:r>
              <a:rPr lang="en-US" altLang="zh-TW" sz="4800" u="sng" dirty="0" smtClean="0">
                <a:latin typeface="Gabriola" panose="04040605051002020D02" pitchFamily="82" charset="0"/>
              </a:rPr>
              <a:t>Team work 1 </a:t>
            </a:r>
            <a:endParaRPr lang="zh-TW" altLang="en-US" sz="4800" u="sng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Activity Diagram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601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>
            <a:spLocks noGrp="1"/>
          </p:cNvSpPr>
          <p:nvPr>
            <p:ph type="ctrTitle"/>
          </p:nvPr>
        </p:nvSpPr>
        <p:spPr>
          <a:xfrm>
            <a:off x="-36512" y="51471"/>
            <a:ext cx="2232248" cy="423932"/>
          </a:xfrm>
        </p:spPr>
        <p:txBody>
          <a:bodyPr>
            <a:noAutofit/>
          </a:bodyPr>
          <a:lstStyle/>
          <a:p>
            <a:pPr algn="ctr"/>
            <a:r>
              <a:rPr lang="en-US" altLang="zh-TW" sz="2000" b="1" dirty="0" smtClean="0">
                <a:latin typeface="Gabriola" panose="04040605051002020D02" pitchFamily="82" charset="0"/>
              </a:rPr>
              <a:t>Activity Diagram</a:t>
            </a:r>
            <a:br>
              <a:rPr lang="en-US" altLang="zh-TW" sz="2000" b="1" dirty="0" smtClean="0">
                <a:latin typeface="Gabriola" panose="04040605051002020D02" pitchFamily="82" charset="0"/>
              </a:rPr>
            </a:br>
            <a:r>
              <a:rPr lang="en-US" altLang="zh-TW" sz="2000" b="1" dirty="0" smtClean="0">
                <a:latin typeface="Gabriola" panose="04040605051002020D02" pitchFamily="82" charset="0"/>
              </a:rPr>
              <a:t>[ Search Book ]</a:t>
            </a:r>
            <a:endParaRPr lang="zh-TW" altLang="en-US" sz="2000" b="1" dirty="0"/>
          </a:p>
        </p:txBody>
      </p:sp>
      <p:pic>
        <p:nvPicPr>
          <p:cNvPr id="11" name="圖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93" y="164632"/>
            <a:ext cx="2143214" cy="48553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47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2045296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Sequence Diagram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8208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4184" y="205145"/>
            <a:ext cx="2523600" cy="6235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25"/>
          <a:stretch/>
        </p:blipFill>
        <p:spPr bwMode="auto">
          <a:xfrm>
            <a:off x="1259634" y="300592"/>
            <a:ext cx="6624735" cy="4737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標題 3"/>
          <p:cNvSpPr txBox="1">
            <a:spLocks/>
          </p:cNvSpPr>
          <p:nvPr/>
        </p:nvSpPr>
        <p:spPr>
          <a:xfrm>
            <a:off x="249860" y="-92546"/>
            <a:ext cx="2232248" cy="42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>
                <a:latin typeface="Gabriola" panose="04040605051002020D02" pitchFamily="82" charset="0"/>
              </a:rPr>
              <a:t>Sequence Diagram [Step 1]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182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4184" y="205145"/>
            <a:ext cx="2523600" cy="6235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251520" y="-92546"/>
            <a:ext cx="2232248" cy="42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>
                <a:latin typeface="Gabriola" panose="04040605051002020D02" pitchFamily="82" charset="0"/>
              </a:rPr>
              <a:t>Sequence Diagram [Step 2]</a:t>
            </a:r>
            <a:endParaRPr lang="zh-TW" altLang="en-US" sz="2000" b="1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51520" y="903415"/>
            <a:ext cx="8712968" cy="3540543"/>
            <a:chOff x="34504" y="0"/>
            <a:chExt cx="9256696" cy="376111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34504" y="0"/>
              <a:ext cx="9256696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52" b="33771"/>
            <a:stretch/>
          </p:blipFill>
          <p:spPr bwMode="auto">
            <a:xfrm>
              <a:off x="34505" y="396815"/>
              <a:ext cx="9247517" cy="336430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253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4184" y="205145"/>
            <a:ext cx="2523600" cy="6235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251520" y="-92546"/>
            <a:ext cx="2232248" cy="42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>
                <a:latin typeface="Gabriola" panose="04040605051002020D02" pitchFamily="82" charset="0"/>
              </a:rPr>
              <a:t>Sequence Diagram [Step 3]</a:t>
            </a:r>
            <a:endParaRPr lang="zh-TW" altLang="en-US" sz="2000" b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827584" y="339502"/>
            <a:ext cx="7776147" cy="4603336"/>
            <a:chOff x="-25876" y="0"/>
            <a:chExt cx="9282023" cy="549502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" b="96595"/>
            <a:stretch/>
          </p:blipFill>
          <p:spPr bwMode="auto">
            <a:xfrm>
              <a:off x="-25876" y="0"/>
              <a:ext cx="9282023" cy="396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2" b="36"/>
            <a:stretch/>
          </p:blipFill>
          <p:spPr bwMode="auto">
            <a:xfrm>
              <a:off x="-25876" y="388189"/>
              <a:ext cx="9282023" cy="510683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959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Class Diagram</a:t>
            </a:r>
            <a:endParaRPr lang="zh-TW" altLang="en-US" sz="96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Gabriola" panose="04040605051002020D02" pitchFamily="82" charset="0"/>
              </a:rPr>
              <a:t>Class </a:t>
            </a:r>
            <a:r>
              <a:rPr lang="en-US" altLang="zh-TW" sz="5400" dirty="0" smtClean="0">
                <a:latin typeface="Gabriola" panose="04040605051002020D02" pitchFamily="82" charset="0"/>
              </a:rPr>
              <a:t>Diagram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0372"/>
            <a:ext cx="7641962" cy="46476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-36512" y="-92546"/>
            <a:ext cx="2232248" cy="42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>
                <a:latin typeface="Gabriola" panose="04040605051002020D02" pitchFamily="82" charset="0"/>
              </a:rPr>
              <a:t>Class </a:t>
            </a:r>
            <a:r>
              <a:rPr lang="en-US" altLang="zh-TW" sz="2000" b="1" dirty="0" err="1" smtClean="0">
                <a:latin typeface="Gabriola" panose="04040605051002020D02" pitchFamily="82" charset="0"/>
              </a:rPr>
              <a:t>Diaram</a:t>
            </a:r>
            <a:endParaRPr lang="en-US" altLang="zh-TW" sz="2000" b="1" dirty="0" smtClean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dirty="0">
                <a:latin typeface="Gabriola" panose="04040605051002020D02" pitchFamily="82" charset="0"/>
              </a:rPr>
              <a:t>Behavior State Machine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4715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8712968" cy="34511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-36512" y="59586"/>
            <a:ext cx="2232248" cy="423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>
                <a:latin typeface="Gabriola" panose="04040605051002020D02" pitchFamily="82" charset="0"/>
              </a:rPr>
              <a:t>Behavior State </a:t>
            </a:r>
            <a:r>
              <a:rPr lang="en-US" altLang="zh-TW" sz="2000" b="1" dirty="0" smtClean="0">
                <a:latin typeface="Gabriola" panose="04040605051002020D02" pitchFamily="82" charset="0"/>
              </a:rPr>
              <a:t>Machine</a:t>
            </a:r>
          </a:p>
          <a:p>
            <a:r>
              <a:rPr lang="en-US" altLang="zh-TW" sz="2000" b="1" dirty="0" smtClean="0">
                <a:latin typeface="Gabriola" panose="04040605051002020D02" pitchFamily="82" charset="0"/>
              </a:rPr>
              <a:t>[ Book ]</a:t>
            </a:r>
          </a:p>
        </p:txBody>
      </p:sp>
    </p:spTree>
    <p:extLst>
      <p:ext uri="{BB962C8B-B14F-4D97-AF65-F5344CB8AC3E}">
        <p14:creationId xmlns:p14="http://schemas.microsoft.com/office/powerpoint/2010/main" val="3731272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1363641">
            <a:off x="2190468" y="207431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A5907359-8160-4057-BF58-621D32EA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-236562"/>
            <a:ext cx="7772400" cy="1102519"/>
          </a:xfrm>
        </p:spPr>
        <p:txBody>
          <a:bodyPr/>
          <a:lstStyle/>
          <a:p>
            <a:r>
              <a:rPr lang="en-US" altLang="zh-TW" sz="5400" dirty="0">
                <a:latin typeface="Gabriola" panose="04040605051002020D02" pitchFamily="82" charset="0"/>
              </a:rPr>
              <a:t>Group Member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  <p:sp>
        <p:nvSpPr>
          <p:cNvPr id="4" name="副標題 6">
            <a:extLst>
              <a:ext uri="{FF2B5EF4-FFF2-40B4-BE49-F238E27FC236}">
                <a16:creationId xmlns="" xmlns:a16="http://schemas.microsoft.com/office/drawing/2014/main" id="{4CFEB10D-98F9-4E67-9D33-FD978DC7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419623"/>
            <a:ext cx="6400800" cy="3168352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A10523006	  Maggie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A10523049	  Peggy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B10423003	  Kurumi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B10423029	  Bean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B10523020	  </a:t>
            </a:r>
            <a:r>
              <a:rPr lang="en-US" altLang="zh-TW" sz="2500" b="1" dirty="0" err="1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Kendy</a:t>
            </a:r>
            <a:endParaRPr lang="en-US" altLang="zh-TW" sz="2500" b="1" dirty="0" smtClean="0">
              <a:solidFill>
                <a:schemeClr val="tx1"/>
              </a:solidFill>
              <a:latin typeface="Adobe Caslon Pro Bold" panose="0205070206050A020403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B10523030	  Jerry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B10523053	  Lynn</a:t>
            </a: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TW" sz="2500" b="1" dirty="0" smtClean="0">
                <a:solidFill>
                  <a:schemeClr val="tx1"/>
                </a:solidFill>
                <a:latin typeface="Adobe Caslon Pro Bold" panose="0205070206050A020403" pitchFamily="18" charset="0"/>
              </a:rPr>
              <a:t>  M10723001	  Joe</a:t>
            </a:r>
          </a:p>
        </p:txBody>
      </p:sp>
    </p:spTree>
    <p:extLst>
      <p:ext uri="{BB962C8B-B14F-4D97-AF65-F5344CB8AC3E}">
        <p14:creationId xmlns:p14="http://schemas.microsoft.com/office/powerpoint/2010/main" val="21734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Autofit/>
          </a:bodyPr>
          <a:lstStyle/>
          <a:p>
            <a:r>
              <a:rPr lang="en-US" altLang="zh-TW" sz="7900" dirty="0">
                <a:latin typeface="Gabriola" panose="04040605051002020D02" pitchFamily="82" charset="0"/>
              </a:rPr>
              <a:t>Thank  you!</a:t>
            </a:r>
            <a:endParaRPr lang="zh-TW" altLang="en-US" sz="7900" dirty="0">
              <a:latin typeface="Gabriola" panose="04040605051002020D02" pitchFamily="82" charset="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83568" y="300379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latin typeface="Gabriola" panose="04040605051002020D02" pitchFamily="82" charset="0"/>
              </a:rPr>
              <a:t>Group 6 </a:t>
            </a:r>
            <a:endParaRPr lang="zh-TW" altLang="en-US" sz="4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Use Case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0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type="subTitle" idx="1"/>
          </p:nvPr>
        </p:nvSpPr>
        <p:spPr>
          <a:xfrm>
            <a:off x="467544" y="1347614"/>
            <a:ext cx="8280920" cy="1944216"/>
          </a:xfrm>
        </p:spPr>
        <p:txBody>
          <a:bodyPr>
            <a:no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Our subject, The Library Management System, </a:t>
            </a:r>
            <a:r>
              <a:rPr lang="en-US" altLang="zh-TW" sz="1800" dirty="0" smtClean="0">
                <a:solidFill>
                  <a:schemeClr val="tx1"/>
                </a:solidFill>
              </a:rPr>
              <a:t>is </a:t>
            </a:r>
            <a:r>
              <a:rPr lang="en-US" altLang="zh-TW" sz="1800" dirty="0">
                <a:solidFill>
                  <a:schemeClr val="tx1"/>
                </a:solidFill>
              </a:rPr>
              <a:t>mainly for the problems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or </a:t>
            </a:r>
            <a:r>
              <a:rPr lang="en-US" altLang="zh-TW" sz="1800" dirty="0">
                <a:solidFill>
                  <a:schemeClr val="tx1"/>
                </a:solidFill>
              </a:rPr>
              <a:t>functions you might meet or use when you are at the library.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Regarding </a:t>
            </a:r>
            <a:r>
              <a:rPr lang="en-US" altLang="zh-TW" sz="1800" dirty="0">
                <a:solidFill>
                  <a:schemeClr val="tx1"/>
                </a:solidFill>
              </a:rPr>
              <a:t>using the library’s website,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we </a:t>
            </a:r>
            <a:r>
              <a:rPr lang="en-US" altLang="zh-TW" sz="1800" dirty="0">
                <a:solidFill>
                  <a:schemeClr val="tx1"/>
                </a:solidFill>
              </a:rPr>
              <a:t>excluded the cases outside the library.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</a:rPr>
              <a:t>And </a:t>
            </a:r>
            <a:r>
              <a:rPr lang="en-US" altLang="zh-TW" sz="1800" dirty="0">
                <a:solidFill>
                  <a:schemeClr val="tx1"/>
                </a:solidFill>
              </a:rPr>
              <a:t>we focus on book, ignore other objects’ situations</a:t>
            </a:r>
            <a:r>
              <a:rPr lang="en-US" altLang="zh-TW" sz="1800" dirty="0" smtClean="0">
                <a:solidFill>
                  <a:schemeClr val="tx1"/>
                </a:solidFill>
              </a:rPr>
              <a:t>. </a:t>
            </a:r>
            <a:endParaRPr lang="zh-TW" altLang="zh-TW" sz="1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1363641">
            <a:off x="2190468" y="228721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2"/>
          <p:cNvSpPr>
            <a:spLocks noGrp="1"/>
          </p:cNvSpPr>
          <p:nvPr>
            <p:ph type="ctrTitle"/>
          </p:nvPr>
        </p:nvSpPr>
        <p:spPr>
          <a:xfrm>
            <a:off x="755576" y="-236561"/>
            <a:ext cx="7772400" cy="1102519"/>
          </a:xfrm>
        </p:spPr>
        <p:txBody>
          <a:bodyPr/>
          <a:lstStyle/>
          <a:p>
            <a:r>
              <a:rPr lang="en-US" altLang="zh-TW" sz="5400" dirty="0">
                <a:latin typeface="Gabriola" panose="04040605051002020D02" pitchFamily="82" charset="0"/>
              </a:rPr>
              <a:t>Introduction</a:t>
            </a:r>
            <a:endParaRPr lang="zh-TW" altLang="en-US" sz="5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0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dirty="0">
                <a:latin typeface="Gabriola" panose="04040605051002020D02" pitchFamily="82" charset="0"/>
              </a:rPr>
              <a:t>Use Case 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5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54121"/>
            <a:ext cx="5832648" cy="436026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3"/>
          <p:cNvSpPr>
            <a:spLocks noGrp="1"/>
          </p:cNvSpPr>
          <p:nvPr>
            <p:ph type="ctrTitle"/>
          </p:nvPr>
        </p:nvSpPr>
        <p:spPr>
          <a:xfrm>
            <a:off x="-36512" y="59587"/>
            <a:ext cx="2232248" cy="423932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latin typeface="Gabriola" panose="04040605051002020D02" pitchFamily="82" charset="0"/>
              </a:rPr>
              <a:t>Use Case </a:t>
            </a:r>
            <a:r>
              <a:rPr lang="en-US" altLang="zh-TW" sz="2000" b="1" dirty="0" smtClean="0">
                <a:latin typeface="Gabriola" panose="04040605051002020D02" pitchFamily="82" charset="0"/>
              </a:rPr>
              <a:t>Diagram</a:t>
            </a:r>
            <a:br>
              <a:rPr lang="en-US" altLang="zh-TW" sz="2000" b="1" dirty="0" smtClean="0">
                <a:latin typeface="Gabriola" panose="04040605051002020D02" pitchFamily="82" charset="0"/>
              </a:rPr>
            </a:br>
            <a:r>
              <a:rPr lang="en-US" altLang="zh-TW" sz="2000" b="1" dirty="0" smtClean="0">
                <a:latin typeface="Gabriola" panose="04040605051002020D02" pitchFamily="82" charset="0"/>
              </a:rPr>
              <a:t>[ Search Book ]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942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1628808" y="2341647"/>
            <a:ext cx="5772133" cy="46442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28672" y="1973288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dirty="0">
                <a:latin typeface="Gabriola" panose="04040605051002020D02" pitchFamily="82" charset="0"/>
              </a:rPr>
              <a:t>Use Case Description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243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53" y="695823"/>
            <a:ext cx="6966941" cy="4108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>
            <a:spLocks noGrp="1"/>
          </p:cNvSpPr>
          <p:nvPr>
            <p:ph type="ctrTitle"/>
          </p:nvPr>
        </p:nvSpPr>
        <p:spPr>
          <a:xfrm>
            <a:off x="-36512" y="59587"/>
            <a:ext cx="2232248" cy="423932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latin typeface="Gabriola" panose="04040605051002020D02" pitchFamily="82" charset="0"/>
              </a:rPr>
              <a:t>Use Case </a:t>
            </a:r>
            <a:r>
              <a:rPr lang="en-US" altLang="zh-TW" sz="2000" b="1" dirty="0" smtClean="0">
                <a:latin typeface="Gabriola" panose="04040605051002020D02" pitchFamily="82" charset="0"/>
              </a:rPr>
              <a:t>Description</a:t>
            </a:r>
            <a:br>
              <a:rPr lang="en-US" altLang="zh-TW" sz="2000" b="1" dirty="0" smtClean="0">
                <a:latin typeface="Gabriola" panose="04040605051002020D02" pitchFamily="82" charset="0"/>
              </a:rPr>
            </a:br>
            <a:r>
              <a:rPr lang="en-US" altLang="zh-TW" sz="2000" b="1" dirty="0" smtClean="0">
                <a:latin typeface="Gabriola" panose="04040605051002020D02" pitchFamily="82" charset="0"/>
              </a:rPr>
              <a:t>[ Search Book ]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064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68" y="611089"/>
            <a:ext cx="6913563" cy="44089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04184" y="142795"/>
            <a:ext cx="1875528" cy="12470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3"/>
          <p:cNvSpPr>
            <a:spLocks noGrp="1"/>
          </p:cNvSpPr>
          <p:nvPr>
            <p:ph type="ctrTitle"/>
          </p:nvPr>
        </p:nvSpPr>
        <p:spPr>
          <a:xfrm>
            <a:off x="-36512" y="59587"/>
            <a:ext cx="2232248" cy="423932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latin typeface="Gabriola" panose="04040605051002020D02" pitchFamily="82" charset="0"/>
              </a:rPr>
              <a:t>Use Case </a:t>
            </a:r>
            <a:r>
              <a:rPr lang="en-US" altLang="zh-TW" sz="2000" b="1" dirty="0" smtClean="0">
                <a:latin typeface="Gabriola" panose="04040605051002020D02" pitchFamily="82" charset="0"/>
              </a:rPr>
              <a:t>Description</a:t>
            </a:r>
            <a:br>
              <a:rPr lang="en-US" altLang="zh-TW" sz="2000" b="1" dirty="0" smtClean="0">
                <a:latin typeface="Gabriola" panose="04040605051002020D02" pitchFamily="82" charset="0"/>
              </a:rPr>
            </a:br>
            <a:r>
              <a:rPr lang="en-US" altLang="zh-TW" sz="2000" b="1" dirty="0" smtClean="0">
                <a:latin typeface="Gabriola" panose="04040605051002020D02" pitchFamily="82" charset="0"/>
              </a:rPr>
              <a:t>[ Search Book ]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92888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A000120141114A22PPBG</Template>
  <TotalTime>2196</TotalTime>
  <Words>129</Words>
  <Application>Microsoft Office PowerPoint</Application>
  <PresentationFormat>如螢幕大小 (16:9)</PresentationFormat>
  <Paragraphs>39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自訂設計</vt:lpstr>
      <vt:lpstr>The Library Management Sysrem</vt:lpstr>
      <vt:lpstr>Group Member</vt:lpstr>
      <vt:lpstr>Use Case Diagram</vt:lpstr>
      <vt:lpstr>Introduction</vt:lpstr>
      <vt:lpstr>Use Case Diagram</vt:lpstr>
      <vt:lpstr>Use Case Diagram [ Search Book ]</vt:lpstr>
      <vt:lpstr>Use Case Description</vt:lpstr>
      <vt:lpstr>Use Case Description [ Search Book ]</vt:lpstr>
      <vt:lpstr>Use Case Description [ Search Book ]</vt:lpstr>
      <vt:lpstr>Activity Diagram</vt:lpstr>
      <vt:lpstr>Activity Diagram [ Search Book ]</vt:lpstr>
      <vt:lpstr>Sequence Diagram</vt:lpstr>
      <vt:lpstr>PowerPoint 簡報</vt:lpstr>
      <vt:lpstr>PowerPoint 簡報</vt:lpstr>
      <vt:lpstr>PowerPoint 簡報</vt:lpstr>
      <vt:lpstr>Class Diagram</vt:lpstr>
      <vt:lpstr>Class Diagram</vt:lpstr>
      <vt:lpstr>Behavior State Machine</vt:lpstr>
      <vt:lpstr>PowerPoint 簡報</vt:lpstr>
      <vt:lpstr>Thank 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聿均</dc:creator>
  <cp:lastModifiedBy>JerryChien</cp:lastModifiedBy>
  <cp:revision>256</cp:revision>
  <dcterms:created xsi:type="dcterms:W3CDTF">2015-09-08T08:12:29Z</dcterms:created>
  <dcterms:modified xsi:type="dcterms:W3CDTF">2018-05-10T03:38:15Z</dcterms:modified>
</cp:coreProperties>
</file>