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709" r:id="rId3"/>
    <p:sldMasterId id="2147483721" r:id="rId4"/>
    <p:sldMasterId id="2147483733" r:id="rId5"/>
  </p:sldMasterIdLst>
  <p:notesMasterIdLst>
    <p:notesMasterId r:id="rId21"/>
  </p:notesMasterIdLst>
  <p:sldIdLst>
    <p:sldId id="283" r:id="rId6"/>
    <p:sldId id="389" r:id="rId7"/>
    <p:sldId id="397" r:id="rId8"/>
    <p:sldId id="417" r:id="rId9"/>
    <p:sldId id="307" r:id="rId10"/>
    <p:sldId id="398" r:id="rId11"/>
    <p:sldId id="396" r:id="rId12"/>
    <p:sldId id="418" r:id="rId13"/>
    <p:sldId id="395" r:id="rId14"/>
    <p:sldId id="403" r:id="rId15"/>
    <p:sldId id="419" r:id="rId16"/>
    <p:sldId id="420" r:id="rId17"/>
    <p:sldId id="405" r:id="rId18"/>
    <p:sldId id="407" r:id="rId19"/>
    <p:sldId id="360" r:id="rId20"/>
  </p:sldIdLst>
  <p:sldSz cx="9144000" cy="5143500" type="screen16x9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64">
          <p15:clr>
            <a:srgbClr val="A4A3A4"/>
          </p15:clr>
        </p15:guide>
        <p15:guide id="2" orient="horz" pos="2981">
          <p15:clr>
            <a:srgbClr val="A4A3A4"/>
          </p15:clr>
        </p15:guide>
        <p15:guide id="3" orient="horz" pos="531">
          <p15:clr>
            <a:srgbClr val="A4A3A4"/>
          </p15:clr>
        </p15:guide>
        <p15:guide id="4" pos="2880">
          <p15:clr>
            <a:srgbClr val="A4A3A4"/>
          </p15:clr>
        </p15:guide>
        <p15:guide id="5" pos="385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7" autoAdjust="0"/>
    <p:restoredTop sz="94660"/>
  </p:normalViewPr>
  <p:slideViewPr>
    <p:cSldViewPr>
      <p:cViewPr>
        <p:scale>
          <a:sx n="125" d="100"/>
          <a:sy n="125" d="100"/>
        </p:scale>
        <p:origin x="-618" y="-426"/>
      </p:cViewPr>
      <p:guideLst>
        <p:guide orient="horz" pos="1664"/>
        <p:guide orient="horz" pos="2981"/>
        <p:guide orient="horz" pos="531"/>
        <p:guide pos="2880"/>
        <p:guide pos="385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2900129-1B3C-4430-A4ED-540A7B1857C1}" type="datetime1">
              <a:rPr lang="zh-CN" altLang="en-US"/>
              <a:pPr>
                <a:defRPr/>
              </a:pPr>
              <a:t>2017/4/26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79450" y="4714875"/>
            <a:ext cx="5438775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TW" altLang="en-US" smtClean="0"/>
              <a:t>单击此处编辑母版文本样式</a:t>
            </a:r>
          </a:p>
          <a:p>
            <a:pPr>
              <a:defRPr/>
            </a:pPr>
            <a:r>
              <a:rPr lang="zh-TW" altLang="en-US" smtClean="0"/>
              <a:t>第二级</a:t>
            </a:r>
          </a:p>
          <a:p>
            <a:pPr>
              <a:defRPr/>
            </a:pPr>
            <a:r>
              <a:rPr lang="zh-TW" altLang="en-US" smtClean="0"/>
              <a:t>第三级</a:t>
            </a:r>
          </a:p>
          <a:p>
            <a:pPr>
              <a:defRPr/>
            </a:pPr>
            <a:r>
              <a:rPr lang="zh-TW" altLang="en-US" smtClean="0"/>
              <a:t>第四级</a:t>
            </a:r>
          </a:p>
          <a:p>
            <a:pPr>
              <a:defRPr/>
            </a:pPr>
            <a:r>
              <a:rPr lang="zh-CN" altLang="en-US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1C7C203-7246-4F93-992D-207A147A7F00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8152177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927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82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19875" y="30163"/>
            <a:ext cx="2071688" cy="46101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4813" y="30163"/>
            <a:ext cx="6062662" cy="46101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46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4817" y="30163"/>
            <a:ext cx="7951787" cy="6540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33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050"/>
            </a:lvl1pPr>
          </a:lstStyle>
          <a:p>
            <a:fld id="{652AF118-52E6-4090-B2E2-454BD7F8A20A}" type="datetime1">
              <a:rPr lang="en-US" altLang="zh-TW" smtClean="0">
                <a:solidFill>
                  <a:srgbClr val="464653"/>
                </a:solidFill>
              </a:rPr>
              <a:pPr/>
              <a:t>4/26/2017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zh-TW" altLang="zh-TW">
              <a:solidFill>
                <a:srgbClr val="464653"/>
              </a:solidFill>
            </a:endParaRPr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85476275-2DAF-42D6-B622-202E164AD152}" type="slidenum">
              <a:rPr lang="en-US" altLang="zh-TW" smtClean="0">
                <a:solidFill>
                  <a:srgbClr val="464653"/>
                </a:solidFill>
              </a:rPr>
              <a:pPr/>
              <a:t>‹#›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hangingPunct="1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9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F118-52E6-4090-B2E2-454BD7F8A20A}" type="datetime1">
              <a:rPr lang="en-US" altLang="zh-TW" smtClean="0">
                <a:solidFill>
                  <a:srgbClr val="464653"/>
                </a:solidFill>
              </a:rPr>
              <a:pPr/>
              <a:t>4/26/2017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>
              <a:solidFill>
                <a:srgbClr val="464653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275-2DAF-42D6-B622-202E164AD152}" type="slidenum">
              <a:rPr lang="en-US" altLang="zh-TW" smtClean="0">
                <a:solidFill>
                  <a:srgbClr val="464653"/>
                </a:solidFill>
              </a:rPr>
              <a:pPr/>
              <a:t>‹#›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182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24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652AF118-52E6-4090-B2E2-454BD7F8A20A}" type="datetime1">
              <a:rPr lang="en-US" altLang="zh-TW" smtClean="0">
                <a:solidFill>
                  <a:srgbClr val="DDE9EC"/>
                </a:solidFill>
              </a:rPr>
              <a:pPr/>
              <a:t>4/26/2017</a:t>
            </a:fld>
            <a:endParaRPr lang="en-US" altLang="zh-TW">
              <a:solidFill>
                <a:srgbClr val="DDE9EC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zh-TW" altLang="zh-TW">
              <a:solidFill>
                <a:srgbClr val="DDE9EC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85476275-2DAF-42D6-B622-202E164AD152}" type="slidenum">
              <a:rPr lang="en-US" altLang="zh-TW" smtClean="0">
                <a:solidFill>
                  <a:srgbClr val="DDE9EC"/>
                </a:solidFill>
              </a:rPr>
              <a:pPr/>
              <a:t>‹#›</a:t>
            </a:fld>
            <a:endParaRPr lang="en-US" altLang="zh-TW">
              <a:solidFill>
                <a:srgbClr val="DDE9E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hangingPunct="1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9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F118-52E6-4090-B2E2-454BD7F8A20A}" type="datetime1">
              <a:rPr lang="en-US" altLang="zh-TW" smtClean="0">
                <a:solidFill>
                  <a:srgbClr val="464653"/>
                </a:solidFill>
              </a:rPr>
              <a:pPr/>
              <a:t>4/26/2017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>
              <a:solidFill>
                <a:srgbClr val="464653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275-2DAF-42D6-B622-202E164AD152}" type="slidenum">
              <a:rPr lang="en-US" altLang="zh-TW" smtClean="0">
                <a:solidFill>
                  <a:srgbClr val="464653"/>
                </a:solidFill>
              </a:rPr>
              <a:pPr/>
              <a:t>‹#›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0468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F118-52E6-4090-B2E2-454BD7F8A20A}" type="datetime1">
              <a:rPr lang="en-US" altLang="zh-TW" smtClean="0">
                <a:solidFill>
                  <a:srgbClr val="464653"/>
                </a:solidFill>
              </a:rPr>
              <a:pPr/>
              <a:t>4/26/2017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>
              <a:solidFill>
                <a:srgbClr val="464653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275-2DAF-42D6-B622-202E164AD152}" type="slidenum">
              <a:rPr lang="en-US" altLang="zh-TW" smtClean="0">
                <a:solidFill>
                  <a:srgbClr val="464653"/>
                </a:solidFill>
              </a:rPr>
              <a:pPr/>
              <a:t>‹#›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85528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F118-52E6-4090-B2E2-454BD7F8A20A}" type="datetime1">
              <a:rPr lang="en-US" altLang="zh-TW" smtClean="0">
                <a:solidFill>
                  <a:srgbClr val="464653"/>
                </a:solidFill>
              </a:rPr>
              <a:pPr/>
              <a:t>4/26/2017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>
              <a:solidFill>
                <a:srgbClr val="464653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275-2DAF-42D6-B622-202E164AD152}" type="slidenum">
              <a:rPr lang="en-US" altLang="zh-TW" smtClean="0">
                <a:solidFill>
                  <a:srgbClr val="464653"/>
                </a:solidFill>
              </a:rPr>
              <a:pPr/>
              <a:t>‹#›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hangingPunct="1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78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F118-52E6-4090-B2E2-454BD7F8A20A}" type="datetime1">
              <a:rPr lang="en-US" altLang="zh-TW" smtClean="0">
                <a:solidFill>
                  <a:srgbClr val="464653"/>
                </a:solidFill>
              </a:rPr>
              <a:pPr/>
              <a:t>4/26/2017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>
              <a:solidFill>
                <a:srgbClr val="464653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275-2DAF-42D6-B622-202E164AD152}" type="slidenum">
              <a:rPr lang="en-US" altLang="zh-TW" smtClean="0">
                <a:solidFill>
                  <a:srgbClr val="464653"/>
                </a:solidFill>
              </a:rPr>
              <a:pPr/>
              <a:t>‹#›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defTabSz="342900" eaLnBrk="1" hangingPunct="1"/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hangingPunct="1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29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68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15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1650"/>
              </a:lnSpc>
              <a:spcAft>
                <a:spcPts val="750"/>
              </a:spcAft>
              <a:buNone/>
              <a:defRPr sz="1200">
                <a:solidFill>
                  <a:schemeClr val="tx2"/>
                </a:solidFill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F118-52E6-4090-B2E2-454BD7F8A20A}" type="datetime1">
              <a:rPr lang="en-US" altLang="zh-TW" smtClean="0">
                <a:solidFill>
                  <a:srgbClr val="464653"/>
                </a:solidFill>
              </a:rPr>
              <a:pPr/>
              <a:t>4/26/2017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>
              <a:solidFill>
                <a:srgbClr val="464653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275-2DAF-42D6-B622-202E164AD152}" type="slidenum">
              <a:rPr lang="en-US" altLang="zh-TW" smtClean="0">
                <a:solidFill>
                  <a:srgbClr val="464653"/>
                </a:solidFill>
              </a:rPr>
              <a:pPr/>
              <a:t>‹#›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defTabSz="342900" eaLnBrk="1" hangingPunct="1"/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defTabSz="342900" eaLnBrk="1" hangingPunct="1"/>
            <a:endParaRPr lang="en-US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2359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15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450"/>
              </a:spcBef>
              <a:buNone/>
              <a:defRPr sz="24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F118-52E6-4090-B2E2-454BD7F8A20A}" type="datetime1">
              <a:rPr lang="en-US" altLang="zh-TW" smtClean="0">
                <a:solidFill>
                  <a:srgbClr val="DDE9EC"/>
                </a:solidFill>
              </a:rPr>
              <a:pPr/>
              <a:t>4/26/2017</a:t>
            </a:fld>
            <a:endParaRPr lang="en-US" altLang="zh-TW">
              <a:solidFill>
                <a:srgbClr val="DDE9EC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>
              <a:solidFill>
                <a:srgbClr val="DDE9EC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275-2DAF-42D6-B622-202E164AD152}" type="slidenum">
              <a:rPr lang="en-US" altLang="zh-TW" smtClean="0">
                <a:solidFill>
                  <a:srgbClr val="DDE9EC"/>
                </a:solidFill>
              </a:rPr>
              <a:pPr/>
              <a:t>‹#›</a:t>
            </a:fld>
            <a:endParaRPr lang="en-US" altLang="zh-TW">
              <a:solidFill>
                <a:srgbClr val="DDE9EC"/>
              </a:solidFill>
            </a:endParaRP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defTabSz="342900" eaLnBrk="1" hangingPunct="1"/>
            <a:endParaRPr lang="en-US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hangingPunct="1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27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F118-52E6-4090-B2E2-454BD7F8A20A}" type="datetime1">
              <a:rPr lang="en-US" altLang="zh-TW" smtClean="0">
                <a:solidFill>
                  <a:srgbClr val="464653"/>
                </a:solidFill>
              </a:rPr>
              <a:pPr/>
              <a:t>4/26/2017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>
              <a:solidFill>
                <a:srgbClr val="464653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275-2DAF-42D6-B622-202E164AD152}" type="slidenum">
              <a:rPr lang="en-US" altLang="zh-TW" smtClean="0">
                <a:solidFill>
                  <a:srgbClr val="464653"/>
                </a:solidFill>
              </a:rPr>
              <a:pPr/>
              <a:t>‹#›</a:t>
            </a:fld>
            <a:endParaRPr lang="en-US" altLang="zh-TW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60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F118-52E6-4090-B2E2-454BD7F8A20A}" type="datetime1">
              <a:rPr lang="en-US" altLang="zh-TW" smtClean="0">
                <a:solidFill>
                  <a:srgbClr val="464653"/>
                </a:solidFill>
              </a:rPr>
              <a:pPr/>
              <a:t>4/26/2017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zh-TW">
              <a:solidFill>
                <a:srgbClr val="464653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275-2DAF-42D6-B622-202E164AD152}" type="slidenum">
              <a:rPr lang="en-US" altLang="zh-TW" smtClean="0">
                <a:solidFill>
                  <a:srgbClr val="464653"/>
                </a:solidFill>
              </a:rPr>
              <a:pPr/>
              <a:t>‹#›</a:t>
            </a:fld>
            <a:endParaRPr lang="en-US" altLang="zh-TW">
              <a:solidFill>
                <a:srgbClr val="464653"/>
              </a:solidFill>
            </a:endParaRPr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defTabSz="342900" eaLnBrk="1" hangingPunct="1"/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defTabSz="342900" eaLnBrk="1" hangingPunct="1"/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0588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915400" cy="5143500"/>
            <a:chOff x="0" y="0"/>
            <a:chExt cx="5616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240" cy="4320"/>
              <a:chOff x="0" y="0"/>
              <a:chExt cx="240" cy="4320"/>
            </a:xfrm>
          </p:grpSpPr>
          <p:sp>
            <p:nvSpPr>
              <p:cNvPr id="59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60" name="Rectangle 5" descr="50%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61" name="Rectangle 6"/>
              <p:cNvSpPr>
                <a:spLocks noChangeArrowheads="1"/>
              </p:cNvSpPr>
              <p:nvPr userDrawn="1"/>
            </p:nvSpPr>
            <p:spPr bwMode="auto">
              <a:xfrm>
                <a:off x="0" y="48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62" name="Rectangle 7" descr="50%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96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64" name="Rectangle 9" descr="50%"/>
              <p:cNvSpPr>
                <a:spLocks noChangeArrowheads="1"/>
              </p:cNvSpPr>
              <p:nvPr userDrawn="1"/>
            </p:nvSpPr>
            <p:spPr bwMode="auto">
              <a:xfrm>
                <a:off x="0" y="120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144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66" name="Rectangle 11" descr="50%"/>
              <p:cNvSpPr>
                <a:spLocks noChangeArrowheads="1"/>
              </p:cNvSpPr>
              <p:nvPr userDrawn="1"/>
            </p:nvSpPr>
            <p:spPr bwMode="auto">
              <a:xfrm>
                <a:off x="0" y="168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67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9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68" name="Rectangle 13" descr="50%"/>
              <p:cNvSpPr>
                <a:spLocks noChangeArrowheads="1"/>
              </p:cNvSpPr>
              <p:nvPr userDrawn="1"/>
            </p:nvSpPr>
            <p:spPr bwMode="auto">
              <a:xfrm>
                <a:off x="0" y="216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69" name="Rectangle 14"/>
              <p:cNvSpPr>
                <a:spLocks noChangeArrowheads="1"/>
              </p:cNvSpPr>
              <p:nvPr userDrawn="1"/>
            </p:nvSpPr>
            <p:spPr bwMode="auto">
              <a:xfrm>
                <a:off x="0" y="24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70" name="Rectangle 15" descr="50%"/>
              <p:cNvSpPr>
                <a:spLocks noChangeArrowheads="1"/>
              </p:cNvSpPr>
              <p:nvPr userDrawn="1"/>
            </p:nvSpPr>
            <p:spPr bwMode="auto">
              <a:xfrm>
                <a:off x="0" y="264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71" name="Rectangle 16"/>
              <p:cNvSpPr>
                <a:spLocks noChangeArrowheads="1"/>
              </p:cNvSpPr>
              <p:nvPr userDrawn="1"/>
            </p:nvSpPr>
            <p:spPr bwMode="auto">
              <a:xfrm>
                <a:off x="0" y="288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72" name="Rectangle 17" descr="50%"/>
              <p:cNvSpPr>
                <a:spLocks noChangeArrowheads="1"/>
              </p:cNvSpPr>
              <p:nvPr userDrawn="1"/>
            </p:nvSpPr>
            <p:spPr bwMode="auto">
              <a:xfrm>
                <a:off x="0" y="312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73" name="Rectangle 18"/>
              <p:cNvSpPr>
                <a:spLocks noChangeArrowheads="1"/>
              </p:cNvSpPr>
              <p:nvPr userDrawn="1"/>
            </p:nvSpPr>
            <p:spPr bwMode="auto">
              <a:xfrm>
                <a:off x="0" y="336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74" name="Rectangle 19" descr="50%"/>
              <p:cNvSpPr>
                <a:spLocks noChangeArrowheads="1"/>
              </p:cNvSpPr>
              <p:nvPr userDrawn="1"/>
            </p:nvSpPr>
            <p:spPr bwMode="auto">
              <a:xfrm>
                <a:off x="0" y="360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75" name="Rectangle 20"/>
              <p:cNvSpPr>
                <a:spLocks noChangeArrowheads="1"/>
              </p:cNvSpPr>
              <p:nvPr userDrawn="1"/>
            </p:nvSpPr>
            <p:spPr bwMode="auto">
              <a:xfrm>
                <a:off x="0" y="384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76" name="Rectangle 21" descr="50%"/>
              <p:cNvSpPr>
                <a:spLocks noChangeArrowheads="1"/>
              </p:cNvSpPr>
              <p:nvPr userDrawn="1"/>
            </p:nvSpPr>
            <p:spPr bwMode="auto">
              <a:xfrm>
                <a:off x="0" y="408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sp>
          <p:nvSpPr>
            <p:cNvPr id="6" name="Rectangle 22" descr="50%"/>
            <p:cNvSpPr>
              <a:spLocks noChangeArrowheads="1"/>
            </p:cNvSpPr>
            <p:nvPr/>
          </p:nvSpPr>
          <p:spPr bwMode="hidden">
            <a:xfrm>
              <a:off x="336" y="1248"/>
              <a:ext cx="5280" cy="144"/>
            </a:xfrm>
            <a:prstGeom prst="rect">
              <a:avLst/>
            </a:prstGeom>
            <a:pattFill prst="pct50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zh-TW" sz="2400" smtClea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336" y="1200"/>
              <a:ext cx="5280" cy="0"/>
              <a:chOff x="144" y="1200"/>
              <a:chExt cx="5280" cy="0"/>
            </a:xfrm>
          </p:grpSpPr>
          <p:sp>
            <p:nvSpPr>
              <p:cNvPr id="37" name="Line 24"/>
              <p:cNvSpPr>
                <a:spLocks noChangeShapeType="1"/>
              </p:cNvSpPr>
              <p:nvPr/>
            </p:nvSpPr>
            <p:spPr bwMode="ltGray">
              <a:xfrm>
                <a:off x="14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8" name="Line 25"/>
              <p:cNvSpPr>
                <a:spLocks noChangeShapeType="1"/>
              </p:cNvSpPr>
              <p:nvPr/>
            </p:nvSpPr>
            <p:spPr bwMode="ltGray">
              <a:xfrm>
                <a:off x="62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9" name="Line 26"/>
              <p:cNvSpPr>
                <a:spLocks noChangeShapeType="1"/>
              </p:cNvSpPr>
              <p:nvPr/>
            </p:nvSpPr>
            <p:spPr bwMode="ltGray">
              <a:xfrm>
                <a:off x="38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40" name="Line 27"/>
              <p:cNvSpPr>
                <a:spLocks noChangeShapeType="1"/>
              </p:cNvSpPr>
              <p:nvPr/>
            </p:nvSpPr>
            <p:spPr bwMode="ltGray">
              <a:xfrm>
                <a:off x="110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41" name="Line 28"/>
              <p:cNvSpPr>
                <a:spLocks noChangeShapeType="1"/>
              </p:cNvSpPr>
              <p:nvPr/>
            </p:nvSpPr>
            <p:spPr bwMode="ltGray">
              <a:xfrm>
                <a:off x="86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ltGray">
              <a:xfrm>
                <a:off x="158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43" name="Line 30"/>
              <p:cNvSpPr>
                <a:spLocks noChangeShapeType="1"/>
              </p:cNvSpPr>
              <p:nvPr/>
            </p:nvSpPr>
            <p:spPr bwMode="ltGray">
              <a:xfrm>
                <a:off x="134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44" name="Line 31"/>
              <p:cNvSpPr>
                <a:spLocks noChangeShapeType="1"/>
              </p:cNvSpPr>
              <p:nvPr/>
            </p:nvSpPr>
            <p:spPr bwMode="ltGray">
              <a:xfrm>
                <a:off x="206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ltGray">
              <a:xfrm>
                <a:off x="182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46" name="Line 33"/>
              <p:cNvSpPr>
                <a:spLocks noChangeShapeType="1"/>
              </p:cNvSpPr>
              <p:nvPr/>
            </p:nvSpPr>
            <p:spPr bwMode="ltGray">
              <a:xfrm>
                <a:off x="254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47" name="Line 34"/>
              <p:cNvSpPr>
                <a:spLocks noChangeShapeType="1"/>
              </p:cNvSpPr>
              <p:nvPr/>
            </p:nvSpPr>
            <p:spPr bwMode="ltGray">
              <a:xfrm>
                <a:off x="230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48" name="Line 35"/>
              <p:cNvSpPr>
                <a:spLocks noChangeShapeType="1"/>
              </p:cNvSpPr>
              <p:nvPr/>
            </p:nvSpPr>
            <p:spPr bwMode="ltGray">
              <a:xfrm>
                <a:off x="302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49" name="Line 36"/>
              <p:cNvSpPr>
                <a:spLocks noChangeShapeType="1"/>
              </p:cNvSpPr>
              <p:nvPr/>
            </p:nvSpPr>
            <p:spPr bwMode="ltGray">
              <a:xfrm>
                <a:off x="278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ltGray">
              <a:xfrm>
                <a:off x="350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51" name="Line 38"/>
              <p:cNvSpPr>
                <a:spLocks noChangeShapeType="1"/>
              </p:cNvSpPr>
              <p:nvPr/>
            </p:nvSpPr>
            <p:spPr bwMode="ltGray">
              <a:xfrm>
                <a:off x="326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ltGray">
              <a:xfrm>
                <a:off x="398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ltGray">
              <a:xfrm>
                <a:off x="374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54" name="Line 41"/>
              <p:cNvSpPr>
                <a:spLocks noChangeShapeType="1"/>
              </p:cNvSpPr>
              <p:nvPr/>
            </p:nvSpPr>
            <p:spPr bwMode="ltGray">
              <a:xfrm>
                <a:off x="446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55" name="Line 42"/>
              <p:cNvSpPr>
                <a:spLocks noChangeShapeType="1"/>
              </p:cNvSpPr>
              <p:nvPr/>
            </p:nvSpPr>
            <p:spPr bwMode="ltGray">
              <a:xfrm>
                <a:off x="422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56" name="Line 43"/>
              <p:cNvSpPr>
                <a:spLocks noChangeShapeType="1"/>
              </p:cNvSpPr>
              <p:nvPr/>
            </p:nvSpPr>
            <p:spPr bwMode="ltGray">
              <a:xfrm>
                <a:off x="494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57" name="Line 44"/>
              <p:cNvSpPr>
                <a:spLocks noChangeShapeType="1"/>
              </p:cNvSpPr>
              <p:nvPr/>
            </p:nvSpPr>
            <p:spPr bwMode="ltGray">
              <a:xfrm>
                <a:off x="470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58" name="Line 45"/>
              <p:cNvSpPr>
                <a:spLocks noChangeShapeType="1"/>
              </p:cNvSpPr>
              <p:nvPr/>
            </p:nvSpPr>
            <p:spPr bwMode="ltGray">
              <a:xfrm>
                <a:off x="518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432" y="1728"/>
              <a:ext cx="192" cy="192"/>
              <a:chOff x="432" y="1728"/>
              <a:chExt cx="192" cy="192"/>
            </a:xfrm>
          </p:grpSpPr>
          <p:sp>
            <p:nvSpPr>
              <p:cNvPr id="33" name="Rectangle 47"/>
              <p:cNvSpPr>
                <a:spLocks noChangeArrowheads="1"/>
              </p:cNvSpPr>
              <p:nvPr userDrawn="1"/>
            </p:nvSpPr>
            <p:spPr bwMode="auto">
              <a:xfrm>
                <a:off x="432" y="1728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4" name="Rectangle 48"/>
              <p:cNvSpPr>
                <a:spLocks noChangeArrowheads="1"/>
              </p:cNvSpPr>
              <p:nvPr userDrawn="1"/>
            </p:nvSpPr>
            <p:spPr bwMode="auto">
              <a:xfrm>
                <a:off x="528" y="1824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5" name="Rectangle 49"/>
              <p:cNvSpPr>
                <a:spLocks noChangeArrowheads="1"/>
              </p:cNvSpPr>
              <p:nvPr userDrawn="1"/>
            </p:nvSpPr>
            <p:spPr bwMode="auto">
              <a:xfrm>
                <a:off x="528" y="1728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 userDrawn="1"/>
            </p:nvSpPr>
            <p:spPr bwMode="auto">
              <a:xfrm>
                <a:off x="432" y="1824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9" name="Group 51"/>
            <p:cNvGrpSpPr>
              <a:grpSpLocks/>
            </p:cNvGrpSpPr>
            <p:nvPr/>
          </p:nvGrpSpPr>
          <p:grpSpPr bwMode="auto">
            <a:xfrm>
              <a:off x="336" y="2400"/>
              <a:ext cx="5280" cy="0"/>
              <a:chOff x="144" y="1200"/>
              <a:chExt cx="5280" cy="0"/>
            </a:xfrm>
          </p:grpSpPr>
          <p:sp>
            <p:nvSpPr>
              <p:cNvPr id="11" name="Line 52"/>
              <p:cNvSpPr>
                <a:spLocks noChangeShapeType="1"/>
              </p:cNvSpPr>
              <p:nvPr/>
            </p:nvSpPr>
            <p:spPr bwMode="ltGray">
              <a:xfrm>
                <a:off x="14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2" name="Line 53"/>
              <p:cNvSpPr>
                <a:spLocks noChangeShapeType="1"/>
              </p:cNvSpPr>
              <p:nvPr/>
            </p:nvSpPr>
            <p:spPr bwMode="ltGray">
              <a:xfrm>
                <a:off x="62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3" name="Line 54"/>
              <p:cNvSpPr>
                <a:spLocks noChangeShapeType="1"/>
              </p:cNvSpPr>
              <p:nvPr/>
            </p:nvSpPr>
            <p:spPr bwMode="ltGray">
              <a:xfrm>
                <a:off x="38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4" name="Line 55"/>
              <p:cNvSpPr>
                <a:spLocks noChangeShapeType="1"/>
              </p:cNvSpPr>
              <p:nvPr/>
            </p:nvSpPr>
            <p:spPr bwMode="ltGray">
              <a:xfrm>
                <a:off x="110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5" name="Line 56"/>
              <p:cNvSpPr>
                <a:spLocks noChangeShapeType="1"/>
              </p:cNvSpPr>
              <p:nvPr/>
            </p:nvSpPr>
            <p:spPr bwMode="ltGray">
              <a:xfrm>
                <a:off x="86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6" name="Line 57"/>
              <p:cNvSpPr>
                <a:spLocks noChangeShapeType="1"/>
              </p:cNvSpPr>
              <p:nvPr/>
            </p:nvSpPr>
            <p:spPr bwMode="ltGray">
              <a:xfrm>
                <a:off x="158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7" name="Line 58"/>
              <p:cNvSpPr>
                <a:spLocks noChangeShapeType="1"/>
              </p:cNvSpPr>
              <p:nvPr/>
            </p:nvSpPr>
            <p:spPr bwMode="ltGray">
              <a:xfrm>
                <a:off x="134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8" name="Line 59"/>
              <p:cNvSpPr>
                <a:spLocks noChangeShapeType="1"/>
              </p:cNvSpPr>
              <p:nvPr/>
            </p:nvSpPr>
            <p:spPr bwMode="ltGray">
              <a:xfrm>
                <a:off x="206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9" name="Line 60"/>
              <p:cNvSpPr>
                <a:spLocks noChangeShapeType="1"/>
              </p:cNvSpPr>
              <p:nvPr/>
            </p:nvSpPr>
            <p:spPr bwMode="ltGray">
              <a:xfrm>
                <a:off x="182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20" name="Line 61"/>
              <p:cNvSpPr>
                <a:spLocks noChangeShapeType="1"/>
              </p:cNvSpPr>
              <p:nvPr/>
            </p:nvSpPr>
            <p:spPr bwMode="ltGray">
              <a:xfrm>
                <a:off x="254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21" name="Line 62"/>
              <p:cNvSpPr>
                <a:spLocks noChangeShapeType="1"/>
              </p:cNvSpPr>
              <p:nvPr/>
            </p:nvSpPr>
            <p:spPr bwMode="ltGray">
              <a:xfrm>
                <a:off x="230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22" name="Line 63"/>
              <p:cNvSpPr>
                <a:spLocks noChangeShapeType="1"/>
              </p:cNvSpPr>
              <p:nvPr/>
            </p:nvSpPr>
            <p:spPr bwMode="ltGray">
              <a:xfrm>
                <a:off x="302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23" name="Line 64"/>
              <p:cNvSpPr>
                <a:spLocks noChangeShapeType="1"/>
              </p:cNvSpPr>
              <p:nvPr/>
            </p:nvSpPr>
            <p:spPr bwMode="ltGray">
              <a:xfrm>
                <a:off x="278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24" name="Line 65"/>
              <p:cNvSpPr>
                <a:spLocks noChangeShapeType="1"/>
              </p:cNvSpPr>
              <p:nvPr/>
            </p:nvSpPr>
            <p:spPr bwMode="ltGray">
              <a:xfrm>
                <a:off x="350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25" name="Line 66"/>
              <p:cNvSpPr>
                <a:spLocks noChangeShapeType="1"/>
              </p:cNvSpPr>
              <p:nvPr/>
            </p:nvSpPr>
            <p:spPr bwMode="ltGray">
              <a:xfrm>
                <a:off x="326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26" name="Line 67"/>
              <p:cNvSpPr>
                <a:spLocks noChangeShapeType="1"/>
              </p:cNvSpPr>
              <p:nvPr/>
            </p:nvSpPr>
            <p:spPr bwMode="ltGray">
              <a:xfrm>
                <a:off x="398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27" name="Line 68"/>
              <p:cNvSpPr>
                <a:spLocks noChangeShapeType="1"/>
              </p:cNvSpPr>
              <p:nvPr/>
            </p:nvSpPr>
            <p:spPr bwMode="ltGray">
              <a:xfrm>
                <a:off x="374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28" name="Line 69"/>
              <p:cNvSpPr>
                <a:spLocks noChangeShapeType="1"/>
              </p:cNvSpPr>
              <p:nvPr/>
            </p:nvSpPr>
            <p:spPr bwMode="ltGray">
              <a:xfrm>
                <a:off x="446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29" name="Line 70"/>
              <p:cNvSpPr>
                <a:spLocks noChangeShapeType="1"/>
              </p:cNvSpPr>
              <p:nvPr/>
            </p:nvSpPr>
            <p:spPr bwMode="ltGray">
              <a:xfrm>
                <a:off x="422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0" name="Line 71"/>
              <p:cNvSpPr>
                <a:spLocks noChangeShapeType="1"/>
              </p:cNvSpPr>
              <p:nvPr/>
            </p:nvSpPr>
            <p:spPr bwMode="ltGray">
              <a:xfrm>
                <a:off x="494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1" name="Line 72"/>
              <p:cNvSpPr>
                <a:spLocks noChangeShapeType="1"/>
              </p:cNvSpPr>
              <p:nvPr/>
            </p:nvSpPr>
            <p:spPr bwMode="ltGray">
              <a:xfrm>
                <a:off x="470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2" name="Line 73"/>
              <p:cNvSpPr>
                <a:spLocks noChangeShapeType="1"/>
              </p:cNvSpPr>
              <p:nvPr/>
            </p:nvSpPr>
            <p:spPr bwMode="ltGray">
              <a:xfrm>
                <a:off x="518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sp>
          <p:nvSpPr>
            <p:cNvPr id="10" name="Rectangle 74" descr="50%"/>
            <p:cNvSpPr>
              <a:spLocks noChangeArrowheads="1"/>
            </p:cNvSpPr>
            <p:nvPr/>
          </p:nvSpPr>
          <p:spPr bwMode="hidden">
            <a:xfrm>
              <a:off x="336" y="2208"/>
              <a:ext cx="5280" cy="144"/>
            </a:xfrm>
            <a:prstGeom prst="rect">
              <a:avLst/>
            </a:prstGeom>
            <a:pattFill prst="pct50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zh-TW" sz="2400" smtClea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  <p:pic>
        <p:nvPicPr>
          <p:cNvPr id="77" name="Picture 80" descr="A:\paint.GIF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26320"/>
            <a:ext cx="8229600" cy="2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 Box 81"/>
          <p:cNvSpPr txBox="1">
            <a:spLocks noChangeArrowheads="1"/>
          </p:cNvSpPr>
          <p:nvPr userDrawn="1"/>
        </p:nvSpPr>
        <p:spPr bwMode="auto">
          <a:xfrm>
            <a:off x="7924800" y="4800601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79" name="Text Box 82"/>
          <p:cNvSpPr txBox="1">
            <a:spLocks noChangeArrowheads="1"/>
          </p:cNvSpPr>
          <p:nvPr userDrawn="1"/>
        </p:nvSpPr>
        <p:spPr bwMode="auto">
          <a:xfrm>
            <a:off x="7924800" y="4800600"/>
            <a:ext cx="11430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3-</a:t>
            </a:r>
            <a:fld id="{9746BF63-07F5-4CD7-8274-4ABA71E619C0}" type="slidenum">
              <a:rPr lang="en-US" altLang="zh-TW" sz="16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zh-TW" sz="1600" smtClean="0">
              <a:solidFill>
                <a:srgbClr val="000000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01867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1066800" y="1714500"/>
            <a:ext cx="7772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1868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28950"/>
            <a:ext cx="6400800" cy="13144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" name="Rectangle 7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81" name="Rectangle 7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82" name="Rectangle 7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FF62417A-8807-4350-A88C-76C995CBEDE6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40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6DE80-A02D-43D5-BAC8-F3C652AA26D5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94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026DE-0E03-4F4D-BC07-72377E6EB625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271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4305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305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EF744-7AB2-4AA9-8103-4D7F0080CBF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00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8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9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19637-9530-4FB2-8409-77D2BA4EA89D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59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4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5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737904-77E3-4039-84AA-D321E6B1566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5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702"/>
            <a:ext cx="7886700" cy="2139950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1702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49521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3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4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D3D71-FF21-40D1-BF94-8E998F3423F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936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F997B-92B5-459E-8333-7A13A4B38E6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073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924C2-A8C6-465E-A9F6-693536A523F6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485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99A46-1AD1-495B-B2D1-C538BB9603F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736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00050"/>
            <a:ext cx="1943100" cy="422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0050"/>
            <a:ext cx="5676900" cy="422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>
              <a:solidFill>
                <a:srgbClr val="000000"/>
              </a:solidFill>
            </a:endParaRP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ADB77F-8523-4A87-86F5-8DEBFD852F07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7212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16132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8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8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FB5602AE-CF52-4AD2-88BB-B57761126D9F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4566214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6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6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7B18EB7-5CB3-4F41-A844-B7B1DB7D9C01}" type="slidenum">
              <a:rPr lang="en-US" smtClean="0">
                <a:solidFill>
                  <a:srgbClr val="D34817"/>
                </a:solidFill>
              </a:rPr>
              <a:pPr/>
              <a:t>‹#›</a:t>
            </a:fld>
            <a:endParaRPr lang="en-US">
              <a:solidFill>
                <a:srgbClr val="D34817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4566214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1772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56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8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F578-68B4-4AC7-BA6F-3BC22EE8BAF8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106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86CD-23EF-4948-94E8-B6C9F0B71E30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082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2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40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2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9D32-CEF5-4236-8070-7311E69A37E5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2438" y="1003301"/>
            <a:ext cx="4043362" cy="3636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1" y="1003301"/>
            <a:ext cx="4043363" cy="3636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658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CB0-3F7E-467E-8B5E-15144E58F84B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89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8F4-065A-4743-B073-D7B0BF31BF25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83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4FF1-BC4F-460A-AA48-D8BAAA6BDA67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4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6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4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7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671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4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4566214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11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3" y="3099817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4FA-2543-4C90-9991-9996E49AEDF5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49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7FDC-02AB-442B-BB88-A4675C66E514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9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3" y="772610"/>
            <a:ext cx="1484453" cy="358525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CF18-71F6-45C0-A6F3-4E86F22E9DDE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75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FB5602AE-CF52-4AD2-88BB-B57761126D9F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7B18EB7-5CB3-4F41-A844-B7B1DB7D9C01}" type="slidenum">
              <a:rPr lang="en-US" smtClean="0">
                <a:solidFill>
                  <a:srgbClr val="D34817"/>
                </a:solidFill>
              </a:rPr>
              <a:pPr/>
              <a:t>‹#›</a:t>
            </a:fld>
            <a:endParaRPr lang="en-US">
              <a:solidFill>
                <a:srgbClr val="D34817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644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66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F578-68B4-4AC7-BA6F-3BC22EE8BAF8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536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86CD-23EF-4948-94E8-B6C9F0B71E30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274640"/>
            <a:ext cx="7886700" cy="9937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42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42" y="1879600"/>
            <a:ext cx="3868737" cy="27622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7080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9D32-CEF5-4236-8070-7311E69A37E5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635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CB0-3F7E-467E-8B5E-15144E58F84B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97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8F4-065A-4743-B073-D7B0BF31BF25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674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4FF1-BC4F-460A-AA48-D8BAAA6BDA67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46441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4FA-2543-4C90-9991-9996E49AEDF5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70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7FDC-02AB-442B-BB88-A4675C66E514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77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CF18-71F6-45C0-A6F3-4E86F22E9DDE}" type="datetime1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34817"/>
                </a:solidFill>
              </a:rPr>
              <a:t>Amirkabir University of Technoloy       Computer Engineering Department</a:t>
            </a:r>
            <a:endParaRPr lang="en-US">
              <a:solidFill>
                <a:srgbClr val="D3481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8EB7-5CB3-4F41-A844-B7B1DB7D9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2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0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58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42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741365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42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652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42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741365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>
                <a:sym typeface="Arial" panose="020B0604020202020204" pitchFamily="34" charset="0"/>
              </a:rPr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42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434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2442" y="1003301"/>
            <a:ext cx="8239125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89751" tIns="44163" rIns="89751" bIns="44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TW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TW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TW" smtClean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TW" smtClean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04817" y="30163"/>
            <a:ext cx="79517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8" name="Rectangle 30"/>
          <p:cNvSpPr>
            <a:spLocks noChangeArrowheads="1"/>
          </p:cNvSpPr>
          <p:nvPr/>
        </p:nvSpPr>
        <p:spPr bwMode="auto">
          <a:xfrm>
            <a:off x="7192967" y="2"/>
            <a:ext cx="325437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TW" altLang="zh-TW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882650" indent="-8826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882650" indent="-8826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marL="882650" indent="-8826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marL="882650" indent="-8826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marL="882650" indent="-8826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1339850" indent="-8826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1797050" indent="-8826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2254250" indent="-8826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2711450" indent="-8826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6225" indent="-276225" algn="l" defTabSz="882650" rtl="0" eaLnBrk="1" fontAlgn="base" hangingPunct="1">
        <a:lnSpc>
          <a:spcPct val="88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u"/>
        <a:defRPr sz="2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61988" indent="-220663" algn="l" defTabSz="882650" rtl="0" eaLnBrk="1" fontAlgn="base" hangingPunct="1">
        <a:lnSpc>
          <a:spcPct val="88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06488" indent="-223838" algn="l" defTabSz="882650" rtl="0" eaLnBrk="1" fontAlgn="base" hangingPunct="1">
        <a:lnSpc>
          <a:spcPct val="88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492250" indent="-165100" algn="l" defTabSz="882650" rtl="0" eaLnBrk="1" fontAlgn="base" hangingPunct="1">
        <a:lnSpc>
          <a:spcPct val="88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u"/>
        <a:defRPr sz="13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936750" indent="-166688" algn="l" defTabSz="882650" rtl="0" eaLnBrk="1" fontAlgn="base" hangingPunct="1">
        <a:lnSpc>
          <a:spcPct val="88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pPr defTabSz="342900"/>
            <a:fld id="{652AF118-52E6-4090-B2E2-454BD7F8A20A}" type="datetime1">
              <a:rPr lang="en-US" altLang="zh-TW" smtClean="0">
                <a:solidFill>
                  <a:srgbClr val="464653"/>
                </a:solidFill>
                <a:latin typeface="Arial" charset="0"/>
                <a:ea typeface="ＭＳ Ｐゴシック" charset="-128"/>
              </a:rPr>
              <a:pPr defTabSz="342900"/>
              <a:t>4/26/2017</a:t>
            </a:fld>
            <a:endParaRPr lang="en-US" altLang="zh-TW">
              <a:solidFill>
                <a:srgbClr val="464653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pPr defTabSz="342900"/>
            <a:endParaRPr lang="zh-TW" altLang="zh-TW">
              <a:solidFill>
                <a:srgbClr val="464653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pPr defTabSz="342900"/>
            <a:fld id="{85476275-2DAF-42D6-B622-202E164AD152}" type="slidenum">
              <a:rPr lang="en-US" altLang="zh-TW" smtClean="0">
                <a:solidFill>
                  <a:srgbClr val="464653"/>
                </a:solidFill>
                <a:latin typeface="Arial" charset="0"/>
                <a:ea typeface="ＭＳ Ｐゴシック" charset="-128"/>
              </a:rPr>
              <a:pPr defTabSz="342900"/>
              <a:t>‹#›</a:t>
            </a:fld>
            <a:endParaRPr lang="en-US" altLang="zh-TW">
              <a:solidFill>
                <a:srgbClr val="464653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defTabSz="342900" eaLnBrk="1" hangingPunct="1"/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defTabSz="342900" eaLnBrk="1" hangingPunct="1"/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hangingPunct="1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6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6000"/>
        <a:buFont typeface="Wingdings 3"/>
        <a:buChar char="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205740" algn="l" rtl="0" eaLnBrk="1" latinLnBrk="0" hangingPunct="1">
        <a:spcBef>
          <a:spcPts val="375"/>
        </a:spcBef>
        <a:buClr>
          <a:schemeClr val="accent2"/>
        </a:buClr>
        <a:buSzPct val="76000"/>
        <a:buFont typeface="Wingdings 3"/>
        <a:buChar char=""/>
        <a:defRPr kumimoji="0" sz="1725" kern="1200">
          <a:solidFill>
            <a:schemeClr val="tx2"/>
          </a:solidFill>
          <a:latin typeface="+mn-lt"/>
          <a:ea typeface="+mn-ea"/>
          <a:cs typeface="+mn-cs"/>
        </a:defRPr>
      </a:lvl2pPr>
      <a:lvl3pPr marL="617220" indent="-171450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5143500"/>
            <a:chOff x="0" y="0"/>
            <a:chExt cx="5472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240" cy="4320"/>
              <a:chOff x="0" y="0"/>
              <a:chExt cx="240" cy="4320"/>
            </a:xfrm>
          </p:grpSpPr>
          <p:sp>
            <p:nvSpPr>
              <p:cNvPr id="106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63" name="Rectangle 5" descr="50%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64" name="Rectangle 6"/>
              <p:cNvSpPr>
                <a:spLocks noChangeArrowheads="1"/>
              </p:cNvSpPr>
              <p:nvPr userDrawn="1"/>
            </p:nvSpPr>
            <p:spPr bwMode="auto">
              <a:xfrm>
                <a:off x="0" y="48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65" name="Rectangle 7" descr="50%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66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96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67" name="Rectangle 9" descr="50%"/>
              <p:cNvSpPr>
                <a:spLocks noChangeArrowheads="1"/>
              </p:cNvSpPr>
              <p:nvPr userDrawn="1"/>
            </p:nvSpPr>
            <p:spPr bwMode="auto">
              <a:xfrm>
                <a:off x="0" y="120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68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144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69" name="Rectangle 11" descr="50%"/>
              <p:cNvSpPr>
                <a:spLocks noChangeArrowheads="1"/>
              </p:cNvSpPr>
              <p:nvPr userDrawn="1"/>
            </p:nvSpPr>
            <p:spPr bwMode="auto">
              <a:xfrm>
                <a:off x="0" y="168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7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9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71" name="Rectangle 13" descr="50%"/>
              <p:cNvSpPr>
                <a:spLocks noChangeArrowheads="1"/>
              </p:cNvSpPr>
              <p:nvPr userDrawn="1"/>
            </p:nvSpPr>
            <p:spPr bwMode="auto">
              <a:xfrm>
                <a:off x="0" y="216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72" name="Rectangle 14"/>
              <p:cNvSpPr>
                <a:spLocks noChangeArrowheads="1"/>
              </p:cNvSpPr>
              <p:nvPr userDrawn="1"/>
            </p:nvSpPr>
            <p:spPr bwMode="auto">
              <a:xfrm>
                <a:off x="0" y="24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73" name="Rectangle 15" descr="50%"/>
              <p:cNvSpPr>
                <a:spLocks noChangeArrowheads="1"/>
              </p:cNvSpPr>
              <p:nvPr userDrawn="1"/>
            </p:nvSpPr>
            <p:spPr bwMode="auto">
              <a:xfrm>
                <a:off x="0" y="264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74" name="Rectangle 16"/>
              <p:cNvSpPr>
                <a:spLocks noChangeArrowheads="1"/>
              </p:cNvSpPr>
              <p:nvPr userDrawn="1"/>
            </p:nvSpPr>
            <p:spPr bwMode="auto">
              <a:xfrm>
                <a:off x="0" y="288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75" name="Rectangle 17" descr="50%"/>
              <p:cNvSpPr>
                <a:spLocks noChangeArrowheads="1"/>
              </p:cNvSpPr>
              <p:nvPr userDrawn="1"/>
            </p:nvSpPr>
            <p:spPr bwMode="auto">
              <a:xfrm>
                <a:off x="0" y="312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76" name="Rectangle 18"/>
              <p:cNvSpPr>
                <a:spLocks noChangeArrowheads="1"/>
              </p:cNvSpPr>
              <p:nvPr userDrawn="1"/>
            </p:nvSpPr>
            <p:spPr bwMode="auto">
              <a:xfrm>
                <a:off x="0" y="336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77" name="Rectangle 19" descr="50%"/>
              <p:cNvSpPr>
                <a:spLocks noChangeArrowheads="1"/>
              </p:cNvSpPr>
              <p:nvPr userDrawn="1"/>
            </p:nvSpPr>
            <p:spPr bwMode="auto">
              <a:xfrm>
                <a:off x="0" y="360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78" name="Rectangle 20"/>
              <p:cNvSpPr>
                <a:spLocks noChangeArrowheads="1"/>
              </p:cNvSpPr>
              <p:nvPr userDrawn="1"/>
            </p:nvSpPr>
            <p:spPr bwMode="auto">
              <a:xfrm>
                <a:off x="0" y="384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79" name="Rectangle 21" descr="50%"/>
              <p:cNvSpPr>
                <a:spLocks noChangeArrowheads="1"/>
              </p:cNvSpPr>
              <p:nvPr userDrawn="1"/>
            </p:nvSpPr>
            <p:spPr bwMode="auto">
              <a:xfrm>
                <a:off x="0" y="4080"/>
                <a:ext cx="240" cy="240"/>
              </a:xfrm>
              <a:prstGeom prst="rect">
                <a:avLst/>
              </a:prstGeom>
              <a:pattFill prst="pct50">
                <a:fgClr>
                  <a:schemeClr val="accent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sp>
          <p:nvSpPr>
            <p:cNvPr id="1033" name="Line 22"/>
            <p:cNvSpPr>
              <a:spLocks noChangeShapeType="1"/>
            </p:cNvSpPr>
            <p:nvPr/>
          </p:nvSpPr>
          <p:spPr bwMode="ltGray">
            <a:xfrm>
              <a:off x="144" y="240"/>
              <a:ext cx="53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2400" smtClean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1034" name="Group 23"/>
            <p:cNvGrpSpPr>
              <a:grpSpLocks/>
            </p:cNvGrpSpPr>
            <p:nvPr/>
          </p:nvGrpSpPr>
          <p:grpSpPr bwMode="auto">
            <a:xfrm>
              <a:off x="144" y="624"/>
              <a:ext cx="192" cy="192"/>
              <a:chOff x="1200" y="2256"/>
              <a:chExt cx="480" cy="480"/>
            </a:xfrm>
          </p:grpSpPr>
          <p:sp>
            <p:nvSpPr>
              <p:cNvPr id="1058" name="Rectangle 24"/>
              <p:cNvSpPr>
                <a:spLocks noChangeArrowheads="1"/>
              </p:cNvSpPr>
              <p:nvPr/>
            </p:nvSpPr>
            <p:spPr bwMode="hidden">
              <a:xfrm>
                <a:off x="1200" y="2256"/>
                <a:ext cx="240" cy="24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59" name="Rectangle 25"/>
              <p:cNvSpPr>
                <a:spLocks noChangeArrowheads="1"/>
              </p:cNvSpPr>
              <p:nvPr/>
            </p:nvSpPr>
            <p:spPr bwMode="hidden">
              <a:xfrm>
                <a:off x="1440" y="2496"/>
                <a:ext cx="240" cy="24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60" name="Rectangle 26"/>
              <p:cNvSpPr>
                <a:spLocks noChangeArrowheads="1"/>
              </p:cNvSpPr>
              <p:nvPr/>
            </p:nvSpPr>
            <p:spPr bwMode="hidden">
              <a:xfrm>
                <a:off x="1440" y="2256"/>
                <a:ext cx="240" cy="2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61" name="Rectangle 27"/>
              <p:cNvSpPr>
                <a:spLocks noChangeArrowheads="1"/>
              </p:cNvSpPr>
              <p:nvPr/>
            </p:nvSpPr>
            <p:spPr bwMode="hidden">
              <a:xfrm>
                <a:off x="1200" y="2496"/>
                <a:ext cx="240" cy="2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TW" altLang="zh-TW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1035" name="Group 28"/>
            <p:cNvGrpSpPr>
              <a:grpSpLocks/>
            </p:cNvGrpSpPr>
            <p:nvPr/>
          </p:nvGrpSpPr>
          <p:grpSpPr bwMode="auto">
            <a:xfrm>
              <a:off x="144" y="1200"/>
              <a:ext cx="5280" cy="0"/>
              <a:chOff x="144" y="1200"/>
              <a:chExt cx="5280" cy="0"/>
            </a:xfrm>
          </p:grpSpPr>
          <p:sp>
            <p:nvSpPr>
              <p:cNvPr id="1036" name="Line 29"/>
              <p:cNvSpPr>
                <a:spLocks noChangeShapeType="1"/>
              </p:cNvSpPr>
              <p:nvPr/>
            </p:nvSpPr>
            <p:spPr bwMode="ltGray">
              <a:xfrm>
                <a:off x="14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37" name="Line 30"/>
              <p:cNvSpPr>
                <a:spLocks noChangeShapeType="1"/>
              </p:cNvSpPr>
              <p:nvPr/>
            </p:nvSpPr>
            <p:spPr bwMode="ltGray">
              <a:xfrm>
                <a:off x="62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38" name="Line 31"/>
              <p:cNvSpPr>
                <a:spLocks noChangeShapeType="1"/>
              </p:cNvSpPr>
              <p:nvPr/>
            </p:nvSpPr>
            <p:spPr bwMode="ltGray">
              <a:xfrm>
                <a:off x="38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39" name="Line 32"/>
              <p:cNvSpPr>
                <a:spLocks noChangeShapeType="1"/>
              </p:cNvSpPr>
              <p:nvPr/>
            </p:nvSpPr>
            <p:spPr bwMode="ltGray">
              <a:xfrm>
                <a:off x="110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40" name="Line 33"/>
              <p:cNvSpPr>
                <a:spLocks noChangeShapeType="1"/>
              </p:cNvSpPr>
              <p:nvPr/>
            </p:nvSpPr>
            <p:spPr bwMode="ltGray">
              <a:xfrm>
                <a:off x="86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41" name="Line 34"/>
              <p:cNvSpPr>
                <a:spLocks noChangeShapeType="1"/>
              </p:cNvSpPr>
              <p:nvPr/>
            </p:nvSpPr>
            <p:spPr bwMode="ltGray">
              <a:xfrm>
                <a:off x="158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42" name="Line 35"/>
              <p:cNvSpPr>
                <a:spLocks noChangeShapeType="1"/>
              </p:cNvSpPr>
              <p:nvPr/>
            </p:nvSpPr>
            <p:spPr bwMode="ltGray">
              <a:xfrm>
                <a:off x="134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43" name="Line 36"/>
              <p:cNvSpPr>
                <a:spLocks noChangeShapeType="1"/>
              </p:cNvSpPr>
              <p:nvPr/>
            </p:nvSpPr>
            <p:spPr bwMode="ltGray">
              <a:xfrm>
                <a:off x="206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44" name="Line 37"/>
              <p:cNvSpPr>
                <a:spLocks noChangeShapeType="1"/>
              </p:cNvSpPr>
              <p:nvPr/>
            </p:nvSpPr>
            <p:spPr bwMode="ltGray">
              <a:xfrm>
                <a:off x="182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45" name="Line 38"/>
              <p:cNvSpPr>
                <a:spLocks noChangeShapeType="1"/>
              </p:cNvSpPr>
              <p:nvPr/>
            </p:nvSpPr>
            <p:spPr bwMode="ltGray">
              <a:xfrm>
                <a:off x="254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46" name="Line 39"/>
              <p:cNvSpPr>
                <a:spLocks noChangeShapeType="1"/>
              </p:cNvSpPr>
              <p:nvPr/>
            </p:nvSpPr>
            <p:spPr bwMode="ltGray">
              <a:xfrm>
                <a:off x="230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47" name="Line 40"/>
              <p:cNvSpPr>
                <a:spLocks noChangeShapeType="1"/>
              </p:cNvSpPr>
              <p:nvPr/>
            </p:nvSpPr>
            <p:spPr bwMode="ltGray">
              <a:xfrm>
                <a:off x="302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48" name="Line 41"/>
              <p:cNvSpPr>
                <a:spLocks noChangeShapeType="1"/>
              </p:cNvSpPr>
              <p:nvPr/>
            </p:nvSpPr>
            <p:spPr bwMode="ltGray">
              <a:xfrm>
                <a:off x="278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49" name="Line 42"/>
              <p:cNvSpPr>
                <a:spLocks noChangeShapeType="1"/>
              </p:cNvSpPr>
              <p:nvPr/>
            </p:nvSpPr>
            <p:spPr bwMode="ltGray">
              <a:xfrm>
                <a:off x="350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50" name="Line 43"/>
              <p:cNvSpPr>
                <a:spLocks noChangeShapeType="1"/>
              </p:cNvSpPr>
              <p:nvPr/>
            </p:nvSpPr>
            <p:spPr bwMode="ltGray">
              <a:xfrm>
                <a:off x="326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51" name="Line 44"/>
              <p:cNvSpPr>
                <a:spLocks noChangeShapeType="1"/>
              </p:cNvSpPr>
              <p:nvPr/>
            </p:nvSpPr>
            <p:spPr bwMode="ltGray">
              <a:xfrm>
                <a:off x="398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52" name="Line 45"/>
              <p:cNvSpPr>
                <a:spLocks noChangeShapeType="1"/>
              </p:cNvSpPr>
              <p:nvPr/>
            </p:nvSpPr>
            <p:spPr bwMode="ltGray">
              <a:xfrm>
                <a:off x="374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53" name="Line 46"/>
              <p:cNvSpPr>
                <a:spLocks noChangeShapeType="1"/>
              </p:cNvSpPr>
              <p:nvPr/>
            </p:nvSpPr>
            <p:spPr bwMode="ltGray">
              <a:xfrm>
                <a:off x="446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54" name="Line 47"/>
              <p:cNvSpPr>
                <a:spLocks noChangeShapeType="1"/>
              </p:cNvSpPr>
              <p:nvPr/>
            </p:nvSpPr>
            <p:spPr bwMode="ltGray">
              <a:xfrm>
                <a:off x="422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55" name="Line 48"/>
              <p:cNvSpPr>
                <a:spLocks noChangeShapeType="1"/>
              </p:cNvSpPr>
              <p:nvPr/>
            </p:nvSpPr>
            <p:spPr bwMode="ltGray">
              <a:xfrm>
                <a:off x="494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56" name="Line 49"/>
              <p:cNvSpPr>
                <a:spLocks noChangeShapeType="1"/>
              </p:cNvSpPr>
              <p:nvPr/>
            </p:nvSpPr>
            <p:spPr bwMode="ltGray">
              <a:xfrm>
                <a:off x="470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057" name="Line 50"/>
              <p:cNvSpPr>
                <a:spLocks noChangeShapeType="1"/>
              </p:cNvSpPr>
              <p:nvPr/>
            </p:nvSpPr>
            <p:spPr bwMode="ltGray">
              <a:xfrm>
                <a:off x="5184" y="120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2400" smtClean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</p:grpSp>
      <p:sp>
        <p:nvSpPr>
          <p:cNvPr id="102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0005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4305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800821" name="Rectangle 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74345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zh-TW" altLang="zh-TW" smtClean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800822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4345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zh-TW" altLang="zh-TW" smtClean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800823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4345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新細明體" pitchFamily="18" charset="-120"/>
              </a:defRPr>
            </a:lvl1pPr>
          </a:lstStyle>
          <a:p>
            <a:fld id="{1772C8C0-BCA5-4224-9855-A370C05A780C}" type="slidenum">
              <a:rPr lang="en-US" altLang="zh-TW" smtClean="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US" altLang="zh-TW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7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7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8870" y="541942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207" y="1496136"/>
            <a:ext cx="6777317" cy="286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4842F23E-6C1C-4EC8-86AF-2B9C5EB65381}" type="datetime1">
              <a:rPr lang="en-US" smtClean="0">
                <a:latin typeface="Trebuchet MS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4/26/2017</a:t>
            </a:fld>
            <a:endParaRPr lang="en-US">
              <a:latin typeface="Trebuchet MS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8204" y="4389120"/>
            <a:ext cx="70753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D34817"/>
                </a:solidFill>
                <a:latin typeface="Trebuchet MS"/>
                <a:ea typeface="+mn-ea"/>
              </a:rPr>
              <a:t>Amirkabir University of Technoloy       Computer Engineering Department</a:t>
            </a:r>
            <a:endParaRPr lang="en-US" dirty="0">
              <a:solidFill>
                <a:srgbClr val="D34817"/>
              </a:solidFill>
              <a:latin typeface="Trebuchet MS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7B18EB7-5CB3-4F41-A844-B7B1DB7D9C01}" type="slidenum">
              <a:rPr lang="en-US" smtClean="0">
                <a:latin typeface="Trebuchet MS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Trebuchet M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092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8870" y="541942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205" y="1496135"/>
            <a:ext cx="6777317" cy="286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4842F23E-6C1C-4EC8-86AF-2B9C5EB65381}" type="datetime1">
              <a:rPr lang="en-US" smtClean="0">
                <a:latin typeface="Trebuchet MS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4/26/2017</a:t>
            </a:fld>
            <a:endParaRPr lang="en-US">
              <a:latin typeface="Trebuchet MS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8204" y="4389120"/>
            <a:ext cx="70753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D34817"/>
                </a:solidFill>
                <a:latin typeface="Trebuchet MS"/>
                <a:ea typeface="+mn-ea"/>
              </a:rPr>
              <a:t>Amirkabir University of Technoloy       Computer Engineering Department</a:t>
            </a:r>
            <a:endParaRPr lang="en-US" dirty="0">
              <a:solidFill>
                <a:srgbClr val="D34817"/>
              </a:solidFill>
              <a:latin typeface="Trebuchet MS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7B18EB7-5CB3-4F41-A844-B7B1DB7D9C01}" type="slidenum">
              <a:rPr lang="en-US" smtClean="0">
                <a:latin typeface="Trebuchet MS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Trebuchet M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351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" t="377" r="179" b="-2239"/>
          <a:stretch/>
        </p:blipFill>
        <p:spPr bwMode="auto">
          <a:xfrm>
            <a:off x="3203286" y="195486"/>
            <a:ext cx="5185138" cy="23416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5"/>
          <p:cNvSpPr>
            <a:spLocks noChangeArrowheads="1"/>
          </p:cNvSpPr>
          <p:nvPr/>
        </p:nvSpPr>
        <p:spPr bwMode="auto">
          <a:xfrm>
            <a:off x="395536" y="2718867"/>
            <a:ext cx="5311775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TW" sz="3600" b="1" dirty="0">
                <a:sym typeface="Arial" panose="020B0604020202020204" pitchFamily="34" charset="0"/>
              </a:rPr>
              <a:t>Design Pattern – </a:t>
            </a:r>
          </a:p>
          <a:p>
            <a:pPr eaLnBrk="1" hangingPunct="1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zh-TW" sz="3600" b="1" dirty="0" smtClean="0">
                <a:sym typeface="Arial" panose="020B0604020202020204" pitchFamily="34" charset="0"/>
              </a:rPr>
              <a:t>Adapter</a:t>
            </a:r>
            <a:endParaRPr lang="en-US" altLang="zh-TW" sz="3600" b="1" dirty="0">
              <a:sym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639" b="93373" l="0" r="100000">
                        <a14:foregroundMark x1="53897" y1="86154" x2="44704" y2="86864"/>
                        <a14:foregroundMark x1="41239" y1="87337" x2="31979" y2="86272"/>
                        <a14:foregroundMark x1="19520" y1="81893" x2="16456" y2="80828"/>
                        <a14:foregroundMark x1="19520" y1="81420" x2="19720" y2="81065"/>
                        <a14:backgroundMark x1="32245" y1="82840" x2="73884" y2="73254"/>
                        <a14:backgroundMark x1="81146" y1="67692" x2="85276" y2="63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540" b="8114"/>
          <a:stretch/>
        </p:blipFill>
        <p:spPr bwMode="auto">
          <a:xfrm>
            <a:off x="-6350" y="2859782"/>
            <a:ext cx="915035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3076" name="TextBox 8"/>
          <p:cNvSpPr>
            <a:spLocks noChangeArrowheads="1"/>
          </p:cNvSpPr>
          <p:nvPr/>
        </p:nvSpPr>
        <p:spPr bwMode="auto">
          <a:xfrm>
            <a:off x="7524750" y="4579263"/>
            <a:ext cx="15760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3200" b="1" dirty="0">
                <a:solidFill>
                  <a:srgbClr val="000000"/>
                </a:solidFill>
                <a:sym typeface="Arial" panose="020B0604020202020204" pitchFamily="34" charset="0"/>
              </a:rPr>
              <a:t>SELAB</a:t>
            </a:r>
            <a:endParaRPr lang="zh-CN" altLang="en-US" sz="3200" b="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pic>
        <p:nvPicPr>
          <p:cNvPr id="1026" name="Picture 2" descr="C:\Users\SAMZ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56359"/>
            <a:ext cx="5943600" cy="27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0" t="9434" r="34397" b="29640"/>
          <a:stretch/>
        </p:blipFill>
        <p:spPr bwMode="auto">
          <a:xfrm>
            <a:off x="4355976" y="483518"/>
            <a:ext cx="1008113" cy="9300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4211960" y="1470121"/>
            <a:ext cx="543860" cy="720080"/>
            <a:chOff x="3488080" y="1851670"/>
            <a:chExt cx="1659984" cy="1728192"/>
          </a:xfrm>
        </p:grpSpPr>
        <p:grpSp>
          <p:nvGrpSpPr>
            <p:cNvPr id="10" name="群組 9"/>
            <p:cNvGrpSpPr/>
            <p:nvPr/>
          </p:nvGrpSpPr>
          <p:grpSpPr>
            <a:xfrm>
              <a:off x="3491880" y="1851670"/>
              <a:ext cx="1656184" cy="1728192"/>
              <a:chOff x="4067944" y="1851670"/>
              <a:chExt cx="1656184" cy="1728192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4067944" y="1851670"/>
                <a:ext cx="1080120" cy="1728192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橢圓 12"/>
              <p:cNvSpPr/>
              <p:nvPr/>
            </p:nvSpPr>
            <p:spPr bwMode="auto">
              <a:xfrm>
                <a:off x="4572000" y="2139702"/>
                <a:ext cx="1152128" cy="1152128"/>
              </a:xfrm>
              <a:prstGeom prst="ellipse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11" name="等腰三角形 10"/>
            <p:cNvSpPr/>
            <p:nvPr/>
          </p:nvSpPr>
          <p:spPr bwMode="auto">
            <a:xfrm rot="5400000">
              <a:off x="3398070" y="2283718"/>
              <a:ext cx="1044116" cy="864096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160941" y="1516439"/>
            <a:ext cx="648072" cy="673762"/>
            <a:chOff x="3419872" y="1851670"/>
            <a:chExt cx="1656184" cy="1728192"/>
          </a:xfrm>
        </p:grpSpPr>
        <p:sp>
          <p:nvSpPr>
            <p:cNvPr id="15" name="矩形 14"/>
            <p:cNvSpPr/>
            <p:nvPr/>
          </p:nvSpPr>
          <p:spPr bwMode="auto">
            <a:xfrm>
              <a:off x="3995936" y="1851670"/>
              <a:ext cx="1080120" cy="172819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6" name="橢圓 15"/>
            <p:cNvSpPr/>
            <p:nvPr/>
          </p:nvSpPr>
          <p:spPr bwMode="auto">
            <a:xfrm>
              <a:off x="3419872" y="2139702"/>
              <a:ext cx="1152128" cy="11521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1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Adapter </a:t>
            </a:r>
            <a:r>
              <a:rPr lang="en-US" altLang="zh-TW" dirty="0"/>
              <a:t> </a:t>
            </a:r>
            <a:r>
              <a:rPr lang="en-US" altLang="zh-TW" dirty="0" smtClean="0"/>
              <a:t>VS Class Adapter</a:t>
            </a:r>
            <a:endParaRPr lang="en-US" altLang="zh-TW" dirty="0" smtClean="0"/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998045"/>
              </p:ext>
            </p:extLst>
          </p:nvPr>
        </p:nvGraphicFramePr>
        <p:xfrm>
          <a:off x="251520" y="1003300"/>
          <a:ext cx="8712968" cy="2940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464496"/>
              </a:tblGrid>
              <a:tr h="65184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  <a:r>
                        <a:rPr lang="en-US" altLang="zh-TW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Adapter</a:t>
                      </a:r>
                      <a:endParaRPr lang="zh-TW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Object Adapter</a:t>
                      </a:r>
                      <a:endParaRPr lang="zh-TW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518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Inheritance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Object composition</a:t>
                      </a:r>
                      <a:endParaRPr lang="zh-TW" altLang="en-US" dirty="0"/>
                    </a:p>
                  </a:txBody>
                  <a:tcPr/>
                </a:tc>
              </a:tr>
              <a:tr h="98484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 binding-</a:t>
                      </a:r>
                    </a:p>
                    <a:p>
                      <a:r>
                        <a:rPr lang="en-US" altLang="zh-TW" baseline="0" dirty="0" smtClean="0"/>
                        <a:t>Runtime behavior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easy to understand.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Dynamic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 binding-</a:t>
                      </a:r>
                    </a:p>
                    <a:p>
                      <a:r>
                        <a:rPr lang="en-US" altLang="zh-TW" baseline="0" dirty="0" smtClean="0"/>
                        <a:t>Runtime behavior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not easy to understand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518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Just adapt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one class-</a:t>
                      </a: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Can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 not change </a:t>
                      </a:r>
                      <a:r>
                        <a:rPr lang="en-US" altLang="zh-TW" baseline="0" dirty="0" err="1" smtClean="0">
                          <a:solidFill>
                            <a:srgbClr val="FF0000"/>
                          </a:solidFill>
                        </a:rPr>
                        <a:t>adaptee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Adapt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one or more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Can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 change </a:t>
                      </a:r>
                      <a:r>
                        <a:rPr lang="en-US" altLang="zh-TW" baseline="0" dirty="0" err="1" smtClean="0">
                          <a:solidFill>
                            <a:srgbClr val="FF0000"/>
                          </a:solidFill>
                        </a:rPr>
                        <a:t>adaptee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22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</a:t>
            </a:r>
            <a:r>
              <a:rPr lang="en-US" dirty="0"/>
              <a:t>adapter</a:t>
            </a:r>
          </a:p>
          <a:p>
            <a:r>
              <a:rPr lang="en-US" sz="1600" dirty="0" smtClean="0"/>
              <a:t>Concrete </a:t>
            </a:r>
            <a:r>
              <a:rPr lang="en-US" sz="1600" dirty="0"/>
              <a:t>Adapter class</a:t>
            </a:r>
          </a:p>
          <a:p>
            <a:r>
              <a:rPr lang="en-US" sz="1600" dirty="0" smtClean="0"/>
              <a:t>Unknown </a:t>
            </a:r>
            <a:r>
              <a:rPr lang="en-US" sz="1600" dirty="0" err="1"/>
              <a:t>Adaptee</a:t>
            </a:r>
            <a:r>
              <a:rPr lang="en-US" sz="1600" dirty="0"/>
              <a:t> subclasses might cause problem</a:t>
            </a:r>
          </a:p>
          <a:p>
            <a:r>
              <a:rPr lang="en-US" sz="1600" dirty="0" smtClean="0"/>
              <a:t>Overloads </a:t>
            </a:r>
            <a:r>
              <a:rPr lang="en-US" sz="1600" dirty="0" err="1"/>
              <a:t>Adaptee</a:t>
            </a:r>
            <a:r>
              <a:rPr lang="en-US" sz="1600" dirty="0"/>
              <a:t> behavior</a:t>
            </a:r>
          </a:p>
          <a:p>
            <a:r>
              <a:rPr lang="en-US" sz="1600" dirty="0" smtClean="0"/>
              <a:t>Introduces </a:t>
            </a:r>
            <a:r>
              <a:rPr lang="en-US" sz="1600" dirty="0"/>
              <a:t>only one object</a:t>
            </a:r>
          </a:p>
          <a:p>
            <a:r>
              <a:rPr lang="en-US" dirty="0" smtClean="0"/>
              <a:t>Object </a:t>
            </a:r>
            <a:r>
              <a:rPr lang="en-US" dirty="0"/>
              <a:t>adapter</a:t>
            </a:r>
          </a:p>
          <a:p>
            <a:r>
              <a:rPr lang="en-US" sz="1600" dirty="0" smtClean="0"/>
              <a:t>Adapter </a:t>
            </a:r>
            <a:r>
              <a:rPr lang="en-US" sz="1600" dirty="0"/>
              <a:t>can service many different </a:t>
            </a:r>
            <a:r>
              <a:rPr lang="en-US" sz="1600" dirty="0" err="1"/>
              <a:t>Adaptees</a:t>
            </a:r>
            <a:endParaRPr lang="en-US" sz="1600" dirty="0"/>
          </a:p>
          <a:p>
            <a:r>
              <a:rPr lang="en-US" sz="1600" dirty="0" smtClean="0"/>
              <a:t>May </a:t>
            </a:r>
            <a:r>
              <a:rPr lang="en-US" sz="1600" dirty="0"/>
              <a:t>require the creation of </a:t>
            </a:r>
            <a:r>
              <a:rPr lang="en-US" sz="1600" dirty="0" err="1"/>
              <a:t>Adaptee</a:t>
            </a:r>
            <a:r>
              <a:rPr lang="en-US" sz="1600" dirty="0"/>
              <a:t> subclasses </a:t>
            </a:r>
            <a:r>
              <a:rPr lang="en-US" sz="1600" dirty="0" smtClean="0"/>
              <a:t>and referencing </a:t>
            </a:r>
            <a:r>
              <a:rPr lang="en-US" sz="1600" dirty="0"/>
              <a:t>those objects</a:t>
            </a:r>
            <a:endParaRPr lang="en-US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slide </a:t>
            </a:r>
            <a:fld id="{67B18EB7-5CB3-4F41-A844-B7B1DB7D9C0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Adapter </a:t>
            </a:r>
            <a:r>
              <a:rPr lang="en-US" dirty="0"/>
              <a:t>should be subtype of Target</a:t>
            </a:r>
          </a:p>
          <a:p>
            <a:r>
              <a:rPr lang="en-US" dirty="0" smtClean="0"/>
              <a:t>Pluggable </a:t>
            </a:r>
            <a:r>
              <a:rPr lang="en-US" dirty="0"/>
              <a:t>adapters should use </a:t>
            </a:r>
            <a:r>
              <a:rPr lang="en-US" dirty="0" smtClean="0"/>
              <a:t>the narrowest definition</a:t>
            </a:r>
            <a:endParaRPr lang="en-US" dirty="0"/>
          </a:p>
          <a:p>
            <a:pPr lvl="1"/>
            <a:r>
              <a:rPr lang="en-US" dirty="0" smtClean="0"/>
              <a:t>Abstract </a:t>
            </a:r>
            <a:r>
              <a:rPr lang="en-US" dirty="0"/>
              <a:t>operations to minimize exposed interface</a:t>
            </a:r>
          </a:p>
          <a:p>
            <a:pPr lvl="1"/>
            <a:r>
              <a:rPr lang="en-US" dirty="0" smtClean="0"/>
              <a:t>Delegated </a:t>
            </a:r>
            <a:r>
              <a:rPr lang="en-US" dirty="0"/>
              <a:t>objects to localize behavior</a:t>
            </a:r>
          </a:p>
          <a:p>
            <a:pPr lvl="1"/>
            <a:r>
              <a:rPr lang="en-US" dirty="0" smtClean="0"/>
              <a:t>Parameterized </a:t>
            </a:r>
            <a:r>
              <a:rPr lang="en-US" dirty="0"/>
              <a:t>processing avoids subclasses </a:t>
            </a:r>
            <a:r>
              <a:rPr lang="en-US" dirty="0" smtClean="0"/>
              <a:t>of </a:t>
            </a:r>
            <a:r>
              <a:rPr lang="en-US" dirty="0" err="1" smtClean="0"/>
              <a:t>adaptee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slide </a:t>
            </a:r>
            <a:fld id="{67B18EB7-5CB3-4F41-A844-B7B1DB7D9C0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5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950" dirty="0"/>
              <a:t>Q&amp;A</a:t>
            </a:r>
            <a:endParaRPr lang="zh-TW" altLang="en-US" sz="495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8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examples in our lives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3" y="1145018"/>
            <a:ext cx="2807792" cy="280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267744" y="3363838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HDMI to VGA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55526"/>
            <a:ext cx="3221738" cy="207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887026" y="2548914"/>
            <a:ext cx="159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USB TO </a:t>
            </a:r>
            <a:r>
              <a:rPr lang="en-US" altLang="zh-TW" dirty="0" err="1" smtClean="0"/>
              <a:t>hdmi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079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Java Data Base Connectivity  (JDBC) Adaptor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5" y="1543050"/>
            <a:ext cx="3914775" cy="3314700"/>
          </a:xfrm>
        </p:spPr>
        <p:txBody>
          <a:bodyPr/>
          <a:lstStyle/>
          <a:p>
            <a:r>
              <a:rPr lang="en-US" altLang="zh-TW" sz="2000" dirty="0" smtClean="0">
                <a:ea typeface="新細明體" pitchFamily="18" charset="-120"/>
              </a:rPr>
              <a:t>Write code in Java using the methods of the JDBC Adaptor </a:t>
            </a:r>
          </a:p>
          <a:p>
            <a:r>
              <a:rPr lang="en-US" altLang="zh-TW" sz="2000" dirty="0" smtClean="0">
                <a:ea typeface="新細明體" pitchFamily="18" charset="-120"/>
              </a:rPr>
              <a:t>The Adaptor creates SQL commands for you</a:t>
            </a:r>
          </a:p>
          <a:p>
            <a:pPr>
              <a:buFont typeface="Wingdings" pitchFamily="2" charset="2"/>
              <a:buNone/>
            </a:pPr>
            <a:endParaRPr lang="en-US" altLang="zh-TW" sz="1200" i="1" dirty="0" smtClean="0">
              <a:ea typeface="新細明體" pitchFamily="18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1200" i="1" dirty="0" smtClean="0">
                <a:ea typeface="新細明體" pitchFamily="18" charset="-120"/>
              </a:rPr>
              <a:t>		Picture from IBM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70FED5-F22F-4AF4-ABC3-7097636AF15C}" type="slidenum">
              <a:rPr lang="en-US" altLang="zh-TW" sz="1400">
                <a:solidFill>
                  <a:srgbClr val="000000"/>
                </a:solidFill>
              </a:rPr>
              <a:pPr/>
              <a:t>3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pic>
        <p:nvPicPr>
          <p:cNvPr id="18437" name="Picture 4" descr="http://pic.dhe.ibm.com/infocenter/sb2bi/v5r2/topic/com.ibm.help.svcs_adpts_a_l.doc/JDBC_adpt_1_9_28_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1543050"/>
            <a:ext cx="42259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2442" y="1003301"/>
            <a:ext cx="8239125" cy="344313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 smtClean="0"/>
              <a:t>You want convert one interface to another.</a:t>
            </a:r>
          </a:p>
          <a:p>
            <a:r>
              <a:rPr lang="en-US" altLang="zh-TW" sz="2000" dirty="0"/>
              <a:t>You have outsourced some of your work and there is a new library that needs to be added to the existing software.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339752" y="2643758"/>
            <a:ext cx="1656184" cy="1728192"/>
            <a:chOff x="3419872" y="1851670"/>
            <a:chExt cx="1656184" cy="1728192"/>
          </a:xfrm>
        </p:grpSpPr>
        <p:sp>
          <p:nvSpPr>
            <p:cNvPr id="14" name="矩形 13"/>
            <p:cNvSpPr/>
            <p:nvPr/>
          </p:nvSpPr>
          <p:spPr bwMode="auto">
            <a:xfrm>
              <a:off x="3995936" y="1851670"/>
              <a:ext cx="1080120" cy="172819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" name="橢圓 12"/>
            <p:cNvSpPr/>
            <p:nvPr/>
          </p:nvSpPr>
          <p:spPr bwMode="auto">
            <a:xfrm>
              <a:off x="3419872" y="2139702"/>
              <a:ext cx="1152128" cy="11521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831896" y="2643758"/>
            <a:ext cx="1659984" cy="1728192"/>
            <a:chOff x="3488080" y="1851670"/>
            <a:chExt cx="1659984" cy="1728192"/>
          </a:xfrm>
        </p:grpSpPr>
        <p:grpSp>
          <p:nvGrpSpPr>
            <p:cNvPr id="18" name="群組 17"/>
            <p:cNvGrpSpPr/>
            <p:nvPr/>
          </p:nvGrpSpPr>
          <p:grpSpPr>
            <a:xfrm>
              <a:off x="3491880" y="1851670"/>
              <a:ext cx="1656184" cy="1728192"/>
              <a:chOff x="4067944" y="1851670"/>
              <a:chExt cx="1656184" cy="1728192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4067944" y="1851670"/>
                <a:ext cx="1080120" cy="1728192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7" name="橢圓 16"/>
              <p:cNvSpPr/>
              <p:nvPr/>
            </p:nvSpPr>
            <p:spPr bwMode="auto">
              <a:xfrm>
                <a:off x="4572000" y="2139702"/>
                <a:ext cx="1152128" cy="1152128"/>
              </a:xfrm>
              <a:prstGeom prst="ellipse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19" name="等腰三角形 18"/>
            <p:cNvSpPr/>
            <p:nvPr/>
          </p:nvSpPr>
          <p:spPr bwMode="auto">
            <a:xfrm rot="5400000">
              <a:off x="3398070" y="2283718"/>
              <a:ext cx="1044116" cy="864096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755576" y="2643758"/>
            <a:ext cx="1944216" cy="1728192"/>
            <a:chOff x="683568" y="1851670"/>
            <a:chExt cx="1944216" cy="1728192"/>
          </a:xfrm>
        </p:grpSpPr>
        <p:sp>
          <p:nvSpPr>
            <p:cNvPr id="4" name="矩形 3"/>
            <p:cNvSpPr/>
            <p:nvPr/>
          </p:nvSpPr>
          <p:spPr bwMode="auto">
            <a:xfrm>
              <a:off x="683568" y="1851670"/>
              <a:ext cx="1080120" cy="17281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" name="等腰三角形 4"/>
            <p:cNvSpPr/>
            <p:nvPr/>
          </p:nvSpPr>
          <p:spPr bwMode="auto">
            <a:xfrm rot="5400000">
              <a:off x="1673678" y="2283718"/>
              <a:ext cx="1044116" cy="864096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6228184" y="2643758"/>
            <a:ext cx="2160240" cy="1728192"/>
            <a:chOff x="6516216" y="1851670"/>
            <a:chExt cx="2160240" cy="1728192"/>
          </a:xfrm>
        </p:grpSpPr>
        <p:grpSp>
          <p:nvGrpSpPr>
            <p:cNvPr id="21" name="群組 20"/>
            <p:cNvGrpSpPr/>
            <p:nvPr/>
          </p:nvGrpSpPr>
          <p:grpSpPr>
            <a:xfrm>
              <a:off x="7020272" y="1851670"/>
              <a:ext cx="1656184" cy="1728192"/>
              <a:chOff x="3419872" y="1851670"/>
              <a:chExt cx="1656184" cy="1728192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3995936" y="1851670"/>
                <a:ext cx="1080120" cy="1728192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3" name="橢圓 22"/>
              <p:cNvSpPr/>
              <p:nvPr/>
            </p:nvSpPr>
            <p:spPr bwMode="auto">
              <a:xfrm>
                <a:off x="3419872" y="2139702"/>
                <a:ext cx="1152128" cy="1152128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5" name="群組 24"/>
            <p:cNvGrpSpPr/>
            <p:nvPr/>
          </p:nvGrpSpPr>
          <p:grpSpPr>
            <a:xfrm>
              <a:off x="6516216" y="1851670"/>
              <a:ext cx="1656184" cy="1728192"/>
              <a:chOff x="4067944" y="1851670"/>
              <a:chExt cx="1656184" cy="1728192"/>
            </a:xfrm>
          </p:grpSpPr>
          <p:sp>
            <p:nvSpPr>
              <p:cNvPr id="27" name="矩形 26"/>
              <p:cNvSpPr/>
              <p:nvPr/>
            </p:nvSpPr>
            <p:spPr bwMode="auto">
              <a:xfrm>
                <a:off x="4067944" y="1851670"/>
                <a:ext cx="1080120" cy="172819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8" name="橢圓 27"/>
              <p:cNvSpPr/>
              <p:nvPr/>
            </p:nvSpPr>
            <p:spPr bwMode="auto">
              <a:xfrm>
                <a:off x="4572000" y="2139702"/>
                <a:ext cx="1152128" cy="115212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</p:grpSp>
      <p:sp>
        <p:nvSpPr>
          <p:cNvPr id="33" name="文字方塊 32"/>
          <p:cNvSpPr txBox="1"/>
          <p:nvPr/>
        </p:nvSpPr>
        <p:spPr>
          <a:xfrm>
            <a:off x="1863512" y="22474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Adapter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393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" name="圆角矩形 1818"/>
          <p:cNvSpPr>
            <a:spLocks/>
          </p:cNvSpPr>
          <p:nvPr/>
        </p:nvSpPr>
        <p:spPr bwMode="auto">
          <a:xfrm>
            <a:off x="1917849" y="1279342"/>
            <a:ext cx="1727200" cy="720725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98" name="圆角矩形 1818"/>
          <p:cNvSpPr>
            <a:spLocks/>
          </p:cNvSpPr>
          <p:nvPr/>
        </p:nvSpPr>
        <p:spPr bwMode="auto">
          <a:xfrm>
            <a:off x="5556974" y="1241426"/>
            <a:ext cx="1728788" cy="720725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8" name="圆角矩形 1824"/>
          <p:cNvSpPr>
            <a:spLocks/>
          </p:cNvSpPr>
          <p:nvPr/>
        </p:nvSpPr>
        <p:spPr bwMode="auto">
          <a:xfrm>
            <a:off x="69279" y="488950"/>
            <a:ext cx="1727200" cy="719138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9" name="圆角矩形 1824"/>
          <p:cNvSpPr>
            <a:spLocks/>
          </p:cNvSpPr>
          <p:nvPr/>
        </p:nvSpPr>
        <p:spPr bwMode="auto">
          <a:xfrm>
            <a:off x="34354" y="2073277"/>
            <a:ext cx="1727200" cy="719138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100" name="圆角矩形 1824"/>
          <p:cNvSpPr>
            <a:spLocks/>
          </p:cNvSpPr>
          <p:nvPr/>
        </p:nvSpPr>
        <p:spPr bwMode="auto">
          <a:xfrm>
            <a:off x="1927244" y="3678240"/>
            <a:ext cx="1727200" cy="719137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101" name="圆角矩形 1818"/>
          <p:cNvSpPr>
            <a:spLocks/>
          </p:cNvSpPr>
          <p:nvPr/>
        </p:nvSpPr>
        <p:spPr bwMode="auto">
          <a:xfrm>
            <a:off x="3697783" y="1281115"/>
            <a:ext cx="1727200" cy="720725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102" name="Rectangle 1557"/>
          <p:cNvSpPr>
            <a:spLocks noChangeArrowheads="1"/>
          </p:cNvSpPr>
          <p:nvPr/>
        </p:nvSpPr>
        <p:spPr bwMode="auto">
          <a:xfrm>
            <a:off x="1474788" y="-4476749"/>
            <a:ext cx="1293812" cy="9525"/>
          </a:xfrm>
          <a:prstGeom prst="rect">
            <a:avLst/>
          </a:prstGeom>
          <a:solidFill>
            <a:srgbClr val="C7DEDD"/>
          </a:solidFill>
          <a:ln w="0">
            <a:solidFill>
              <a:srgbClr val="C7DEDD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TW" altLang="zh-TW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103" name="Freeform 1558"/>
          <p:cNvSpPr>
            <a:spLocks noEditPoints="1" noChangeArrowheads="1"/>
          </p:cNvSpPr>
          <p:nvPr/>
        </p:nvSpPr>
        <p:spPr bwMode="auto">
          <a:xfrm>
            <a:off x="1474788" y="-4476749"/>
            <a:ext cx="1293812" cy="9525"/>
          </a:xfrm>
          <a:custGeom>
            <a:avLst/>
            <a:gdLst>
              <a:gd name="T0" fmla="*/ 2147483646 w 815"/>
              <a:gd name="T1" fmla="*/ 0 h 6"/>
              <a:gd name="T2" fmla="*/ 2147483646 w 815"/>
              <a:gd name="T3" fmla="*/ 2147483646 h 6"/>
              <a:gd name="T4" fmla="*/ 2147483646 w 815"/>
              <a:gd name="T5" fmla="*/ 2147483646 h 6"/>
              <a:gd name="T6" fmla="*/ 2147483646 w 815"/>
              <a:gd name="T7" fmla="*/ 0 h 6"/>
              <a:gd name="T8" fmla="*/ 2147483646 w 815"/>
              <a:gd name="T9" fmla="*/ 0 h 6"/>
              <a:gd name="T10" fmla="*/ 0 w 815"/>
              <a:gd name="T11" fmla="*/ 0 h 6"/>
              <a:gd name="T12" fmla="*/ 2147483646 w 815"/>
              <a:gd name="T13" fmla="*/ 0 h 6"/>
              <a:gd name="T14" fmla="*/ 2147483646 w 815"/>
              <a:gd name="T15" fmla="*/ 2147483646 h 6"/>
              <a:gd name="T16" fmla="*/ 0 w 815"/>
              <a:gd name="T17" fmla="*/ 2147483646 h 6"/>
              <a:gd name="T18" fmla="*/ 0 w 815"/>
              <a:gd name="T19" fmla="*/ 0 h 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15"/>
              <a:gd name="T31" fmla="*/ 0 h 6"/>
              <a:gd name="T32" fmla="*/ 815 w 815"/>
              <a:gd name="T33" fmla="*/ 6 h 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15" h="6">
                <a:moveTo>
                  <a:pt x="1" y="0"/>
                </a:moveTo>
                <a:lnTo>
                  <a:pt x="1" y="6"/>
                </a:lnTo>
                <a:lnTo>
                  <a:pt x="814" y="6"/>
                </a:lnTo>
                <a:lnTo>
                  <a:pt x="814" y="0"/>
                </a:lnTo>
                <a:lnTo>
                  <a:pt x="1" y="0"/>
                </a:lnTo>
                <a:close/>
                <a:moveTo>
                  <a:pt x="0" y="0"/>
                </a:moveTo>
                <a:lnTo>
                  <a:pt x="815" y="0"/>
                </a:lnTo>
                <a:lnTo>
                  <a:pt x="815" y="6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rgbClr val="C7DEDD"/>
          </a:solidFill>
          <a:ln w="0" cmpd="sng">
            <a:solidFill>
              <a:srgbClr val="C7DEDD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04" name="Freeform 1559"/>
          <p:cNvSpPr>
            <a:spLocks noEditPoints="1" noChangeArrowheads="1"/>
          </p:cNvSpPr>
          <p:nvPr/>
        </p:nvSpPr>
        <p:spPr bwMode="auto">
          <a:xfrm>
            <a:off x="1474788" y="-4476749"/>
            <a:ext cx="1293812" cy="9525"/>
          </a:xfrm>
          <a:custGeom>
            <a:avLst/>
            <a:gdLst>
              <a:gd name="T0" fmla="*/ 2147483646 w 815"/>
              <a:gd name="T1" fmla="*/ 2147483646 h 6"/>
              <a:gd name="T2" fmla="*/ 2147483646 w 815"/>
              <a:gd name="T3" fmla="*/ 2147483646 h 6"/>
              <a:gd name="T4" fmla="*/ 2147483646 w 815"/>
              <a:gd name="T5" fmla="*/ 2147483646 h 6"/>
              <a:gd name="T6" fmla="*/ 2147483646 w 815"/>
              <a:gd name="T7" fmla="*/ 2147483646 h 6"/>
              <a:gd name="T8" fmla="*/ 2147483646 w 815"/>
              <a:gd name="T9" fmla="*/ 2147483646 h 6"/>
              <a:gd name="T10" fmla="*/ 2147483646 w 815"/>
              <a:gd name="T11" fmla="*/ 2147483646 h 6"/>
              <a:gd name="T12" fmla="*/ 2147483646 w 815"/>
              <a:gd name="T13" fmla="*/ 2147483646 h 6"/>
              <a:gd name="T14" fmla="*/ 2147483646 w 815"/>
              <a:gd name="T15" fmla="*/ 2147483646 h 6"/>
              <a:gd name="T16" fmla="*/ 2147483646 w 815"/>
              <a:gd name="T17" fmla="*/ 0 h 6"/>
              <a:gd name="T18" fmla="*/ 2147483646 w 815"/>
              <a:gd name="T19" fmla="*/ 2147483646 h 6"/>
              <a:gd name="T20" fmla="*/ 2147483646 w 815"/>
              <a:gd name="T21" fmla="*/ 2147483646 h 6"/>
              <a:gd name="T22" fmla="*/ 2147483646 w 815"/>
              <a:gd name="T23" fmla="*/ 0 h 6"/>
              <a:gd name="T24" fmla="*/ 2147483646 w 815"/>
              <a:gd name="T25" fmla="*/ 0 h 6"/>
              <a:gd name="T26" fmla="*/ 2147483646 w 815"/>
              <a:gd name="T27" fmla="*/ 0 h 6"/>
              <a:gd name="T28" fmla="*/ 2147483646 w 815"/>
              <a:gd name="T29" fmla="*/ 0 h 6"/>
              <a:gd name="T30" fmla="*/ 2147483646 w 815"/>
              <a:gd name="T31" fmla="*/ 0 h 6"/>
              <a:gd name="T32" fmla="*/ 2147483646 w 815"/>
              <a:gd name="T33" fmla="*/ 0 h 6"/>
              <a:gd name="T34" fmla="*/ 2147483646 w 815"/>
              <a:gd name="T35" fmla="*/ 0 h 6"/>
              <a:gd name="T36" fmla="*/ 2147483646 w 815"/>
              <a:gd name="T37" fmla="*/ 0 h 6"/>
              <a:gd name="T38" fmla="*/ 2147483646 w 815"/>
              <a:gd name="T39" fmla="*/ 0 h 6"/>
              <a:gd name="T40" fmla="*/ 2147483646 w 815"/>
              <a:gd name="T41" fmla="*/ 0 h 6"/>
              <a:gd name="T42" fmla="*/ 2147483646 w 815"/>
              <a:gd name="T43" fmla="*/ 0 h 6"/>
              <a:gd name="T44" fmla="*/ 2147483646 w 815"/>
              <a:gd name="T45" fmla="*/ 0 h 6"/>
              <a:gd name="T46" fmla="*/ 2147483646 w 815"/>
              <a:gd name="T47" fmla="*/ 0 h 6"/>
              <a:gd name="T48" fmla="*/ 2147483646 w 815"/>
              <a:gd name="T49" fmla="*/ 0 h 6"/>
              <a:gd name="T50" fmla="*/ 2147483646 w 815"/>
              <a:gd name="T51" fmla="*/ 0 h 6"/>
              <a:gd name="T52" fmla="*/ 2147483646 w 815"/>
              <a:gd name="T53" fmla="*/ 0 h 6"/>
              <a:gd name="T54" fmla="*/ 2147483646 w 815"/>
              <a:gd name="T55" fmla="*/ 0 h 6"/>
              <a:gd name="T56" fmla="*/ 2147483646 w 815"/>
              <a:gd name="T57" fmla="*/ 0 h 6"/>
              <a:gd name="T58" fmla="*/ 2147483646 w 815"/>
              <a:gd name="T59" fmla="*/ 0 h 6"/>
              <a:gd name="T60" fmla="*/ 2147483646 w 815"/>
              <a:gd name="T61" fmla="*/ 2147483646 h 6"/>
              <a:gd name="T62" fmla="*/ 2147483646 w 815"/>
              <a:gd name="T63" fmla="*/ 2147483646 h 6"/>
              <a:gd name="T64" fmla="*/ 2147483646 w 815"/>
              <a:gd name="T65" fmla="*/ 2147483646 h 6"/>
              <a:gd name="T66" fmla="*/ 2147483646 w 815"/>
              <a:gd name="T67" fmla="*/ 2147483646 h 6"/>
              <a:gd name="T68" fmla="*/ 2147483646 w 815"/>
              <a:gd name="T69" fmla="*/ 2147483646 h 6"/>
              <a:gd name="T70" fmla="*/ 2147483646 w 815"/>
              <a:gd name="T71" fmla="*/ 2147483646 h 6"/>
              <a:gd name="T72" fmla="*/ 2147483646 w 815"/>
              <a:gd name="T73" fmla="*/ 2147483646 h 6"/>
              <a:gd name="T74" fmla="*/ 2147483646 w 815"/>
              <a:gd name="T75" fmla="*/ 2147483646 h 6"/>
              <a:gd name="T76" fmla="*/ 2147483646 w 815"/>
              <a:gd name="T77" fmla="*/ 2147483646 h 6"/>
              <a:gd name="T78" fmla="*/ 0 w 815"/>
              <a:gd name="T79" fmla="*/ 2147483646 h 6"/>
              <a:gd name="T80" fmla="*/ 0 w 815"/>
              <a:gd name="T81" fmla="*/ 2147483646 h 6"/>
              <a:gd name="T82" fmla="*/ 2147483646 w 815"/>
              <a:gd name="T83" fmla="*/ 2147483646 h 6"/>
              <a:gd name="T84" fmla="*/ 2147483646 w 815"/>
              <a:gd name="T85" fmla="*/ 0 h 6"/>
              <a:gd name="T86" fmla="*/ 0 w 815"/>
              <a:gd name="T87" fmla="*/ 0 h 6"/>
              <a:gd name="T88" fmla="*/ 0 w 815"/>
              <a:gd name="T89" fmla="*/ 0 h 6"/>
              <a:gd name="T90" fmla="*/ 2147483646 w 815"/>
              <a:gd name="T91" fmla="*/ 0 h 6"/>
              <a:gd name="T92" fmla="*/ 0 w 815"/>
              <a:gd name="T93" fmla="*/ 0 h 6"/>
              <a:gd name="T94" fmla="*/ 0 w 815"/>
              <a:gd name="T95" fmla="*/ 2147483646 h 6"/>
              <a:gd name="T96" fmla="*/ 2147483646 w 815"/>
              <a:gd name="T97" fmla="*/ 2147483646 h 6"/>
              <a:gd name="T98" fmla="*/ 2147483646 w 815"/>
              <a:gd name="T99" fmla="*/ 0 h 6"/>
              <a:gd name="T100" fmla="*/ 0 w 815"/>
              <a:gd name="T101" fmla="*/ 0 h 6"/>
              <a:gd name="T102" fmla="*/ 0 w 815"/>
              <a:gd name="T103" fmla="*/ 0 h 6"/>
              <a:gd name="T104" fmla="*/ 2147483646 w 815"/>
              <a:gd name="T105" fmla="*/ 0 h 6"/>
              <a:gd name="T106" fmla="*/ 2147483646 w 815"/>
              <a:gd name="T107" fmla="*/ 0 h 6"/>
              <a:gd name="T108" fmla="*/ 2147483646 w 815"/>
              <a:gd name="T109" fmla="*/ 2147483646 h 6"/>
              <a:gd name="T110" fmla="*/ 2147483646 w 815"/>
              <a:gd name="T111" fmla="*/ 2147483646 h 6"/>
              <a:gd name="T112" fmla="*/ 0 w 815"/>
              <a:gd name="T113" fmla="*/ 2147483646 h 6"/>
              <a:gd name="T114" fmla="*/ 0 w 815"/>
              <a:gd name="T115" fmla="*/ 2147483646 h 6"/>
              <a:gd name="T116" fmla="*/ 0 w 815"/>
              <a:gd name="T117" fmla="*/ 0 h 6"/>
              <a:gd name="T118" fmla="*/ 0 w 815"/>
              <a:gd name="T119" fmla="*/ 0 h 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815"/>
              <a:gd name="T181" fmla="*/ 0 h 6"/>
              <a:gd name="T182" fmla="*/ 815 w 815"/>
              <a:gd name="T183" fmla="*/ 6 h 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815" h="6">
                <a:moveTo>
                  <a:pt x="814" y="6"/>
                </a:moveTo>
                <a:lnTo>
                  <a:pt x="814" y="6"/>
                </a:lnTo>
                <a:lnTo>
                  <a:pt x="815" y="6"/>
                </a:lnTo>
                <a:lnTo>
                  <a:pt x="814" y="6"/>
                </a:lnTo>
                <a:close/>
                <a:moveTo>
                  <a:pt x="1" y="6"/>
                </a:moveTo>
                <a:lnTo>
                  <a:pt x="1" y="6"/>
                </a:lnTo>
                <a:close/>
                <a:moveTo>
                  <a:pt x="1" y="0"/>
                </a:moveTo>
                <a:lnTo>
                  <a:pt x="1" y="6"/>
                </a:lnTo>
                <a:lnTo>
                  <a:pt x="814" y="6"/>
                </a:lnTo>
                <a:lnTo>
                  <a:pt x="814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close/>
                <a:moveTo>
                  <a:pt x="814" y="0"/>
                </a:moveTo>
                <a:lnTo>
                  <a:pt x="814" y="0"/>
                </a:lnTo>
                <a:lnTo>
                  <a:pt x="815" y="0"/>
                </a:lnTo>
                <a:lnTo>
                  <a:pt x="814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814" y="0"/>
                </a:lnTo>
                <a:lnTo>
                  <a:pt x="815" y="0"/>
                </a:lnTo>
                <a:lnTo>
                  <a:pt x="814" y="0"/>
                </a:lnTo>
                <a:lnTo>
                  <a:pt x="814" y="6"/>
                </a:lnTo>
                <a:lnTo>
                  <a:pt x="815" y="6"/>
                </a:lnTo>
                <a:lnTo>
                  <a:pt x="814" y="6"/>
                </a:lnTo>
                <a:lnTo>
                  <a:pt x="1" y="6"/>
                </a:lnTo>
                <a:lnTo>
                  <a:pt x="0" y="6"/>
                </a:lnTo>
                <a:lnTo>
                  <a:pt x="1" y="6"/>
                </a:lnTo>
                <a:lnTo>
                  <a:pt x="1" y="0"/>
                </a:lnTo>
                <a:lnTo>
                  <a:pt x="0" y="0"/>
                </a:lnTo>
                <a:lnTo>
                  <a:pt x="1" y="0"/>
                </a:lnTo>
                <a:close/>
                <a:moveTo>
                  <a:pt x="0" y="0"/>
                </a:moveTo>
                <a:lnTo>
                  <a:pt x="0" y="6"/>
                </a:lnTo>
                <a:lnTo>
                  <a:pt x="815" y="6"/>
                </a:lnTo>
                <a:lnTo>
                  <a:pt x="815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815" y="0"/>
                </a:lnTo>
                <a:lnTo>
                  <a:pt x="815" y="6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rgbClr val="C7DEDD"/>
          </a:solidFill>
          <a:ln w="0" cmpd="sng">
            <a:solidFill>
              <a:srgbClr val="C7DEDD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05" name="Freeform 1560"/>
          <p:cNvSpPr>
            <a:spLocks noEditPoints="1" noChangeArrowheads="1"/>
          </p:cNvSpPr>
          <p:nvPr/>
        </p:nvSpPr>
        <p:spPr bwMode="auto">
          <a:xfrm>
            <a:off x="1614488" y="-4175125"/>
            <a:ext cx="74612" cy="131762"/>
          </a:xfrm>
          <a:custGeom>
            <a:avLst/>
            <a:gdLst>
              <a:gd name="T0" fmla="*/ 2147483646 w 47"/>
              <a:gd name="T1" fmla="*/ 2147483646 h 83"/>
              <a:gd name="T2" fmla="*/ 2147483646 w 47"/>
              <a:gd name="T3" fmla="*/ 2147483646 h 83"/>
              <a:gd name="T4" fmla="*/ 2147483646 w 47"/>
              <a:gd name="T5" fmla="*/ 2147483646 h 83"/>
              <a:gd name="T6" fmla="*/ 2147483646 w 47"/>
              <a:gd name="T7" fmla="*/ 2147483646 h 83"/>
              <a:gd name="T8" fmla="*/ 2147483646 w 47"/>
              <a:gd name="T9" fmla="*/ 0 h 83"/>
              <a:gd name="T10" fmla="*/ 2147483646 w 47"/>
              <a:gd name="T11" fmla="*/ 0 h 83"/>
              <a:gd name="T12" fmla="*/ 2147483646 w 47"/>
              <a:gd name="T13" fmla="*/ 2147483646 h 83"/>
              <a:gd name="T14" fmla="*/ 2147483646 w 47"/>
              <a:gd name="T15" fmla="*/ 2147483646 h 83"/>
              <a:gd name="T16" fmla="*/ 2147483646 w 47"/>
              <a:gd name="T17" fmla="*/ 2147483646 h 83"/>
              <a:gd name="T18" fmla="*/ 2147483646 w 47"/>
              <a:gd name="T19" fmla="*/ 2147483646 h 83"/>
              <a:gd name="T20" fmla="*/ 2147483646 w 47"/>
              <a:gd name="T21" fmla="*/ 2147483646 h 83"/>
              <a:gd name="T22" fmla="*/ 2147483646 w 47"/>
              <a:gd name="T23" fmla="*/ 2147483646 h 83"/>
              <a:gd name="T24" fmla="*/ 2147483646 w 47"/>
              <a:gd name="T25" fmla="*/ 2147483646 h 83"/>
              <a:gd name="T26" fmla="*/ 0 w 47"/>
              <a:gd name="T27" fmla="*/ 2147483646 h 83"/>
              <a:gd name="T28" fmla="*/ 0 w 47"/>
              <a:gd name="T29" fmla="*/ 2147483646 h 83"/>
              <a:gd name="T30" fmla="*/ 2147483646 w 47"/>
              <a:gd name="T31" fmla="*/ 0 h 8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7"/>
              <a:gd name="T49" fmla="*/ 0 h 83"/>
              <a:gd name="T50" fmla="*/ 47 w 47"/>
              <a:gd name="T51" fmla="*/ 83 h 8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7" h="83">
                <a:moveTo>
                  <a:pt x="29" y="24"/>
                </a:moveTo>
                <a:lnTo>
                  <a:pt x="11" y="59"/>
                </a:lnTo>
                <a:lnTo>
                  <a:pt x="29" y="59"/>
                </a:lnTo>
                <a:lnTo>
                  <a:pt x="29" y="24"/>
                </a:lnTo>
                <a:close/>
                <a:moveTo>
                  <a:pt x="29" y="0"/>
                </a:moveTo>
                <a:lnTo>
                  <a:pt x="42" y="0"/>
                </a:lnTo>
                <a:lnTo>
                  <a:pt x="42" y="59"/>
                </a:lnTo>
                <a:lnTo>
                  <a:pt x="47" y="59"/>
                </a:lnTo>
                <a:lnTo>
                  <a:pt x="47" y="72"/>
                </a:lnTo>
                <a:lnTo>
                  <a:pt x="42" y="72"/>
                </a:lnTo>
                <a:lnTo>
                  <a:pt x="42" y="83"/>
                </a:lnTo>
                <a:lnTo>
                  <a:pt x="29" y="83"/>
                </a:lnTo>
                <a:lnTo>
                  <a:pt x="29" y="72"/>
                </a:lnTo>
                <a:lnTo>
                  <a:pt x="0" y="72"/>
                </a:lnTo>
                <a:lnTo>
                  <a:pt x="0" y="59"/>
                </a:lnTo>
                <a:lnTo>
                  <a:pt x="29" y="0"/>
                </a:lnTo>
                <a:close/>
              </a:path>
            </a:pathLst>
          </a:custGeom>
          <a:solidFill>
            <a:srgbClr val="85FFD1"/>
          </a:solidFill>
          <a:ln w="0" cmpd="sng">
            <a:solidFill>
              <a:srgbClr val="85FFD1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06" name="Freeform 1561"/>
          <p:cNvSpPr>
            <a:spLocks noEditPoints="1" noChangeArrowheads="1"/>
          </p:cNvSpPr>
          <p:nvPr/>
        </p:nvSpPr>
        <p:spPr bwMode="auto">
          <a:xfrm>
            <a:off x="1614488" y="-4175125"/>
            <a:ext cx="74612" cy="131762"/>
          </a:xfrm>
          <a:custGeom>
            <a:avLst/>
            <a:gdLst>
              <a:gd name="T0" fmla="*/ 2147483646 w 47"/>
              <a:gd name="T1" fmla="*/ 2147483646 h 83"/>
              <a:gd name="T2" fmla="*/ 2147483646 w 47"/>
              <a:gd name="T3" fmla="*/ 2147483646 h 83"/>
              <a:gd name="T4" fmla="*/ 2147483646 w 47"/>
              <a:gd name="T5" fmla="*/ 2147483646 h 83"/>
              <a:gd name="T6" fmla="*/ 2147483646 w 47"/>
              <a:gd name="T7" fmla="*/ 2147483646 h 83"/>
              <a:gd name="T8" fmla="*/ 2147483646 w 47"/>
              <a:gd name="T9" fmla="*/ 2147483646 h 83"/>
              <a:gd name="T10" fmla="*/ 2147483646 w 47"/>
              <a:gd name="T11" fmla="*/ 2147483646 h 83"/>
              <a:gd name="T12" fmla="*/ 2147483646 w 47"/>
              <a:gd name="T13" fmla="*/ 2147483646 h 83"/>
              <a:gd name="T14" fmla="*/ 2147483646 w 47"/>
              <a:gd name="T15" fmla="*/ 2147483646 h 83"/>
              <a:gd name="T16" fmla="*/ 2147483646 w 47"/>
              <a:gd name="T17" fmla="*/ 2147483646 h 83"/>
              <a:gd name="T18" fmla="*/ 2147483646 w 47"/>
              <a:gd name="T19" fmla="*/ 2147483646 h 83"/>
              <a:gd name="T20" fmla="*/ 2147483646 w 47"/>
              <a:gd name="T21" fmla="*/ 2147483646 h 83"/>
              <a:gd name="T22" fmla="*/ 2147483646 w 47"/>
              <a:gd name="T23" fmla="*/ 2147483646 h 83"/>
              <a:gd name="T24" fmla="*/ 2147483646 w 47"/>
              <a:gd name="T25" fmla="*/ 2147483646 h 83"/>
              <a:gd name="T26" fmla="*/ 2147483646 w 47"/>
              <a:gd name="T27" fmla="*/ 2147483646 h 83"/>
              <a:gd name="T28" fmla="*/ 2147483646 w 47"/>
              <a:gd name="T29" fmla="*/ 2147483646 h 83"/>
              <a:gd name="T30" fmla="*/ 2147483646 w 47"/>
              <a:gd name="T31" fmla="*/ 2147483646 h 83"/>
              <a:gd name="T32" fmla="*/ 2147483646 w 47"/>
              <a:gd name="T33" fmla="*/ 2147483646 h 83"/>
              <a:gd name="T34" fmla="*/ 2147483646 w 47"/>
              <a:gd name="T35" fmla="*/ 2147483646 h 83"/>
              <a:gd name="T36" fmla="*/ 2147483646 w 47"/>
              <a:gd name="T37" fmla="*/ 2147483646 h 83"/>
              <a:gd name="T38" fmla="*/ 2147483646 w 47"/>
              <a:gd name="T39" fmla="*/ 2147483646 h 83"/>
              <a:gd name="T40" fmla="*/ 2147483646 w 47"/>
              <a:gd name="T41" fmla="*/ 2147483646 h 83"/>
              <a:gd name="T42" fmla="*/ 2147483646 w 47"/>
              <a:gd name="T43" fmla="*/ 2147483646 h 83"/>
              <a:gd name="T44" fmla="*/ 2147483646 w 47"/>
              <a:gd name="T45" fmla="*/ 2147483646 h 83"/>
              <a:gd name="T46" fmla="*/ 2147483646 w 47"/>
              <a:gd name="T47" fmla="*/ 2147483646 h 83"/>
              <a:gd name="T48" fmla="*/ 2147483646 w 47"/>
              <a:gd name="T49" fmla="*/ 2147483646 h 83"/>
              <a:gd name="T50" fmla="*/ 2147483646 w 47"/>
              <a:gd name="T51" fmla="*/ 2147483646 h 83"/>
              <a:gd name="T52" fmla="*/ 2147483646 w 47"/>
              <a:gd name="T53" fmla="*/ 2147483646 h 83"/>
              <a:gd name="T54" fmla="*/ 2147483646 w 47"/>
              <a:gd name="T55" fmla="*/ 2147483646 h 83"/>
              <a:gd name="T56" fmla="*/ 2147483646 w 47"/>
              <a:gd name="T57" fmla="*/ 0 h 83"/>
              <a:gd name="T58" fmla="*/ 2147483646 w 47"/>
              <a:gd name="T59" fmla="*/ 0 h 83"/>
              <a:gd name="T60" fmla="*/ 2147483646 w 47"/>
              <a:gd name="T61" fmla="*/ 0 h 83"/>
              <a:gd name="T62" fmla="*/ 2147483646 w 47"/>
              <a:gd name="T63" fmla="*/ 2147483646 h 83"/>
              <a:gd name="T64" fmla="*/ 2147483646 w 47"/>
              <a:gd name="T65" fmla="*/ 2147483646 h 83"/>
              <a:gd name="T66" fmla="*/ 2147483646 w 47"/>
              <a:gd name="T67" fmla="*/ 2147483646 h 83"/>
              <a:gd name="T68" fmla="*/ 2147483646 w 47"/>
              <a:gd name="T69" fmla="*/ 2147483646 h 83"/>
              <a:gd name="T70" fmla="*/ 2147483646 w 47"/>
              <a:gd name="T71" fmla="*/ 2147483646 h 83"/>
              <a:gd name="T72" fmla="*/ 2147483646 w 47"/>
              <a:gd name="T73" fmla="*/ 2147483646 h 83"/>
              <a:gd name="T74" fmla="*/ 2147483646 w 47"/>
              <a:gd name="T75" fmla="*/ 2147483646 h 83"/>
              <a:gd name="T76" fmla="*/ 2147483646 w 47"/>
              <a:gd name="T77" fmla="*/ 2147483646 h 83"/>
              <a:gd name="T78" fmla="*/ 2147483646 w 47"/>
              <a:gd name="T79" fmla="*/ 2147483646 h 83"/>
              <a:gd name="T80" fmla="*/ 2147483646 w 47"/>
              <a:gd name="T81" fmla="*/ 2147483646 h 83"/>
              <a:gd name="T82" fmla="*/ 2147483646 w 47"/>
              <a:gd name="T83" fmla="*/ 2147483646 h 83"/>
              <a:gd name="T84" fmla="*/ 0 w 47"/>
              <a:gd name="T85" fmla="*/ 2147483646 h 83"/>
              <a:gd name="T86" fmla="*/ 0 w 47"/>
              <a:gd name="T87" fmla="*/ 2147483646 h 83"/>
              <a:gd name="T88" fmla="*/ 0 w 47"/>
              <a:gd name="T89" fmla="*/ 2147483646 h 83"/>
              <a:gd name="T90" fmla="*/ 0 w 47"/>
              <a:gd name="T91" fmla="*/ 2147483646 h 83"/>
              <a:gd name="T92" fmla="*/ 2147483646 w 47"/>
              <a:gd name="T93" fmla="*/ 0 h 83"/>
              <a:gd name="T94" fmla="*/ 2147483646 w 47"/>
              <a:gd name="T95" fmla="*/ 0 h 8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7"/>
              <a:gd name="T145" fmla="*/ 0 h 83"/>
              <a:gd name="T146" fmla="*/ 47 w 47"/>
              <a:gd name="T147" fmla="*/ 83 h 83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7" h="83">
                <a:moveTo>
                  <a:pt x="29" y="26"/>
                </a:moveTo>
                <a:lnTo>
                  <a:pt x="12" y="59"/>
                </a:lnTo>
                <a:lnTo>
                  <a:pt x="29" y="59"/>
                </a:lnTo>
                <a:lnTo>
                  <a:pt x="29" y="26"/>
                </a:lnTo>
                <a:close/>
                <a:moveTo>
                  <a:pt x="29" y="24"/>
                </a:moveTo>
                <a:lnTo>
                  <a:pt x="29" y="24"/>
                </a:lnTo>
                <a:lnTo>
                  <a:pt x="29" y="59"/>
                </a:lnTo>
                <a:lnTo>
                  <a:pt x="11" y="59"/>
                </a:lnTo>
                <a:lnTo>
                  <a:pt x="29" y="24"/>
                </a:lnTo>
                <a:close/>
                <a:moveTo>
                  <a:pt x="29" y="2"/>
                </a:moveTo>
                <a:lnTo>
                  <a:pt x="1" y="59"/>
                </a:lnTo>
                <a:lnTo>
                  <a:pt x="1" y="72"/>
                </a:lnTo>
                <a:lnTo>
                  <a:pt x="29" y="72"/>
                </a:lnTo>
                <a:lnTo>
                  <a:pt x="29" y="83"/>
                </a:lnTo>
                <a:lnTo>
                  <a:pt x="40" y="83"/>
                </a:lnTo>
                <a:lnTo>
                  <a:pt x="40" y="72"/>
                </a:lnTo>
                <a:lnTo>
                  <a:pt x="42" y="72"/>
                </a:lnTo>
                <a:lnTo>
                  <a:pt x="47" y="72"/>
                </a:lnTo>
                <a:lnTo>
                  <a:pt x="47" y="59"/>
                </a:lnTo>
                <a:lnTo>
                  <a:pt x="42" y="59"/>
                </a:lnTo>
                <a:lnTo>
                  <a:pt x="40" y="59"/>
                </a:lnTo>
                <a:lnTo>
                  <a:pt x="40" y="2"/>
                </a:lnTo>
                <a:lnTo>
                  <a:pt x="29" y="2"/>
                </a:lnTo>
                <a:close/>
                <a:moveTo>
                  <a:pt x="29" y="0"/>
                </a:moveTo>
                <a:lnTo>
                  <a:pt x="42" y="0"/>
                </a:lnTo>
                <a:lnTo>
                  <a:pt x="42" y="59"/>
                </a:lnTo>
                <a:lnTo>
                  <a:pt x="47" y="59"/>
                </a:lnTo>
                <a:lnTo>
                  <a:pt x="47" y="72"/>
                </a:lnTo>
                <a:lnTo>
                  <a:pt x="42" y="72"/>
                </a:lnTo>
                <a:lnTo>
                  <a:pt x="42" y="83"/>
                </a:lnTo>
                <a:lnTo>
                  <a:pt x="29" y="83"/>
                </a:lnTo>
                <a:lnTo>
                  <a:pt x="29" y="72"/>
                </a:lnTo>
                <a:lnTo>
                  <a:pt x="0" y="72"/>
                </a:lnTo>
                <a:lnTo>
                  <a:pt x="0" y="59"/>
                </a:lnTo>
                <a:lnTo>
                  <a:pt x="29" y="0"/>
                </a:lnTo>
                <a:close/>
              </a:path>
            </a:pathLst>
          </a:custGeom>
          <a:solidFill>
            <a:srgbClr val="85FFD1"/>
          </a:solidFill>
          <a:ln w="0" cmpd="sng">
            <a:solidFill>
              <a:srgbClr val="85FFD1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07" name="Freeform 1562"/>
          <p:cNvSpPr>
            <a:spLocks noEditPoints="1" noChangeArrowheads="1"/>
          </p:cNvSpPr>
          <p:nvPr/>
        </p:nvSpPr>
        <p:spPr bwMode="auto">
          <a:xfrm>
            <a:off x="1614488" y="-4175125"/>
            <a:ext cx="74612" cy="131762"/>
          </a:xfrm>
          <a:custGeom>
            <a:avLst/>
            <a:gdLst>
              <a:gd name="T0" fmla="*/ 2147483646 w 47"/>
              <a:gd name="T1" fmla="*/ 2147483646 h 83"/>
              <a:gd name="T2" fmla="*/ 2147483646 w 47"/>
              <a:gd name="T3" fmla="*/ 2147483646 h 83"/>
              <a:gd name="T4" fmla="*/ 2147483646 w 47"/>
              <a:gd name="T5" fmla="*/ 2147483646 h 83"/>
              <a:gd name="T6" fmla="*/ 2147483646 w 47"/>
              <a:gd name="T7" fmla="*/ 2147483646 h 83"/>
              <a:gd name="T8" fmla="*/ 2147483646 w 47"/>
              <a:gd name="T9" fmla="*/ 2147483646 h 83"/>
              <a:gd name="T10" fmla="*/ 0 w 47"/>
              <a:gd name="T11" fmla="*/ 2147483646 h 83"/>
              <a:gd name="T12" fmla="*/ 2147483646 w 47"/>
              <a:gd name="T13" fmla="*/ 2147483646 h 83"/>
              <a:gd name="T14" fmla="*/ 2147483646 w 47"/>
              <a:gd name="T15" fmla="*/ 2147483646 h 83"/>
              <a:gd name="T16" fmla="*/ 2147483646 w 47"/>
              <a:gd name="T17" fmla="*/ 2147483646 h 83"/>
              <a:gd name="T18" fmla="*/ 2147483646 w 47"/>
              <a:gd name="T19" fmla="*/ 2147483646 h 83"/>
              <a:gd name="T20" fmla="*/ 2147483646 w 47"/>
              <a:gd name="T21" fmla="*/ 2147483646 h 83"/>
              <a:gd name="T22" fmla="*/ 2147483646 w 47"/>
              <a:gd name="T23" fmla="*/ 2147483646 h 83"/>
              <a:gd name="T24" fmla="*/ 2147483646 w 47"/>
              <a:gd name="T25" fmla="*/ 2147483646 h 83"/>
              <a:gd name="T26" fmla="*/ 2147483646 w 47"/>
              <a:gd name="T27" fmla="*/ 2147483646 h 83"/>
              <a:gd name="T28" fmla="*/ 2147483646 w 47"/>
              <a:gd name="T29" fmla="*/ 2147483646 h 83"/>
              <a:gd name="T30" fmla="*/ 2147483646 w 47"/>
              <a:gd name="T31" fmla="*/ 2147483646 h 83"/>
              <a:gd name="T32" fmla="*/ 2147483646 w 47"/>
              <a:gd name="T33" fmla="*/ 2147483646 h 83"/>
              <a:gd name="T34" fmla="*/ 2147483646 w 47"/>
              <a:gd name="T35" fmla="*/ 2147483646 h 83"/>
              <a:gd name="T36" fmla="*/ 2147483646 w 47"/>
              <a:gd name="T37" fmla="*/ 2147483646 h 83"/>
              <a:gd name="T38" fmla="*/ 2147483646 w 47"/>
              <a:gd name="T39" fmla="*/ 2147483646 h 83"/>
              <a:gd name="T40" fmla="*/ 2147483646 w 47"/>
              <a:gd name="T41" fmla="*/ 2147483646 h 83"/>
              <a:gd name="T42" fmla="*/ 2147483646 w 47"/>
              <a:gd name="T43" fmla="*/ 2147483646 h 83"/>
              <a:gd name="T44" fmla="*/ 2147483646 w 47"/>
              <a:gd name="T45" fmla="*/ 2147483646 h 83"/>
              <a:gd name="T46" fmla="*/ 2147483646 w 47"/>
              <a:gd name="T47" fmla="*/ 2147483646 h 83"/>
              <a:gd name="T48" fmla="*/ 2147483646 w 47"/>
              <a:gd name="T49" fmla="*/ 2147483646 h 83"/>
              <a:gd name="T50" fmla="*/ 2147483646 w 47"/>
              <a:gd name="T51" fmla="*/ 2147483646 h 83"/>
              <a:gd name="T52" fmla="*/ 2147483646 w 47"/>
              <a:gd name="T53" fmla="*/ 2147483646 h 83"/>
              <a:gd name="T54" fmla="*/ 2147483646 w 47"/>
              <a:gd name="T55" fmla="*/ 2147483646 h 83"/>
              <a:gd name="T56" fmla="*/ 2147483646 w 47"/>
              <a:gd name="T57" fmla="*/ 2147483646 h 83"/>
              <a:gd name="T58" fmla="*/ 2147483646 w 47"/>
              <a:gd name="T59" fmla="*/ 2147483646 h 83"/>
              <a:gd name="T60" fmla="*/ 2147483646 w 47"/>
              <a:gd name="T61" fmla="*/ 2147483646 h 83"/>
              <a:gd name="T62" fmla="*/ 2147483646 w 47"/>
              <a:gd name="T63" fmla="*/ 2147483646 h 83"/>
              <a:gd name="T64" fmla="*/ 2147483646 w 47"/>
              <a:gd name="T65" fmla="*/ 2147483646 h 83"/>
              <a:gd name="T66" fmla="*/ 2147483646 w 47"/>
              <a:gd name="T67" fmla="*/ 2147483646 h 83"/>
              <a:gd name="T68" fmla="*/ 2147483646 w 47"/>
              <a:gd name="T69" fmla="*/ 2147483646 h 83"/>
              <a:gd name="T70" fmla="*/ 2147483646 w 47"/>
              <a:gd name="T71" fmla="*/ 2147483646 h 83"/>
              <a:gd name="T72" fmla="*/ 2147483646 w 47"/>
              <a:gd name="T73" fmla="*/ 2147483646 h 83"/>
              <a:gd name="T74" fmla="*/ 2147483646 w 47"/>
              <a:gd name="T75" fmla="*/ 2147483646 h 83"/>
              <a:gd name="T76" fmla="*/ 2147483646 w 47"/>
              <a:gd name="T77" fmla="*/ 2147483646 h 83"/>
              <a:gd name="T78" fmla="*/ 0 w 47"/>
              <a:gd name="T79" fmla="*/ 2147483646 h 83"/>
              <a:gd name="T80" fmla="*/ 2147483646 w 47"/>
              <a:gd name="T81" fmla="*/ 2147483646 h 83"/>
              <a:gd name="T82" fmla="*/ 2147483646 w 47"/>
              <a:gd name="T83" fmla="*/ 2147483646 h 83"/>
              <a:gd name="T84" fmla="*/ 2147483646 w 47"/>
              <a:gd name="T85" fmla="*/ 0 h 83"/>
              <a:gd name="T86" fmla="*/ 2147483646 w 47"/>
              <a:gd name="T87" fmla="*/ 0 h 83"/>
              <a:gd name="T88" fmla="*/ 0 w 47"/>
              <a:gd name="T89" fmla="*/ 2147483646 h 83"/>
              <a:gd name="T90" fmla="*/ 2147483646 w 47"/>
              <a:gd name="T91" fmla="*/ 2147483646 h 83"/>
              <a:gd name="T92" fmla="*/ 2147483646 w 47"/>
              <a:gd name="T93" fmla="*/ 2147483646 h 83"/>
              <a:gd name="T94" fmla="*/ 2147483646 w 47"/>
              <a:gd name="T95" fmla="*/ 2147483646 h 83"/>
              <a:gd name="T96" fmla="*/ 2147483646 w 47"/>
              <a:gd name="T97" fmla="*/ 2147483646 h 83"/>
              <a:gd name="T98" fmla="*/ 2147483646 w 47"/>
              <a:gd name="T99" fmla="*/ 2147483646 h 83"/>
              <a:gd name="T100" fmla="*/ 2147483646 w 47"/>
              <a:gd name="T101" fmla="*/ 2147483646 h 83"/>
              <a:gd name="T102" fmla="*/ 2147483646 w 47"/>
              <a:gd name="T103" fmla="*/ 2147483646 h 83"/>
              <a:gd name="T104" fmla="*/ 2147483646 w 47"/>
              <a:gd name="T105" fmla="*/ 0 h 83"/>
              <a:gd name="T106" fmla="*/ 2147483646 w 47"/>
              <a:gd name="T107" fmla="*/ 0 h 83"/>
              <a:gd name="T108" fmla="*/ 2147483646 w 47"/>
              <a:gd name="T109" fmla="*/ 2147483646 h 83"/>
              <a:gd name="T110" fmla="*/ 2147483646 w 47"/>
              <a:gd name="T111" fmla="*/ 2147483646 h 83"/>
              <a:gd name="T112" fmla="*/ 2147483646 w 47"/>
              <a:gd name="T113" fmla="*/ 2147483646 h 83"/>
              <a:gd name="T114" fmla="*/ 2147483646 w 47"/>
              <a:gd name="T115" fmla="*/ 2147483646 h 83"/>
              <a:gd name="T116" fmla="*/ 2147483646 w 47"/>
              <a:gd name="T117" fmla="*/ 2147483646 h 83"/>
              <a:gd name="T118" fmla="*/ 0 w 47"/>
              <a:gd name="T119" fmla="*/ 2147483646 h 83"/>
              <a:gd name="T120" fmla="*/ 0 w 47"/>
              <a:gd name="T121" fmla="*/ 2147483646 h 83"/>
              <a:gd name="T122" fmla="*/ 2147483646 w 47"/>
              <a:gd name="T123" fmla="*/ 0 h 8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47"/>
              <a:gd name="T187" fmla="*/ 0 h 83"/>
              <a:gd name="T188" fmla="*/ 47 w 47"/>
              <a:gd name="T189" fmla="*/ 83 h 8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47" h="83">
                <a:moveTo>
                  <a:pt x="40" y="83"/>
                </a:moveTo>
                <a:lnTo>
                  <a:pt x="40" y="83"/>
                </a:lnTo>
                <a:lnTo>
                  <a:pt x="42" y="83"/>
                </a:lnTo>
                <a:lnTo>
                  <a:pt x="40" y="83"/>
                </a:lnTo>
                <a:close/>
                <a:moveTo>
                  <a:pt x="29" y="83"/>
                </a:moveTo>
                <a:lnTo>
                  <a:pt x="29" y="83"/>
                </a:lnTo>
                <a:close/>
                <a:moveTo>
                  <a:pt x="42" y="72"/>
                </a:moveTo>
                <a:lnTo>
                  <a:pt x="42" y="72"/>
                </a:lnTo>
                <a:close/>
                <a:moveTo>
                  <a:pt x="29" y="72"/>
                </a:moveTo>
                <a:lnTo>
                  <a:pt x="29" y="72"/>
                </a:lnTo>
                <a:close/>
                <a:moveTo>
                  <a:pt x="47" y="72"/>
                </a:moveTo>
                <a:lnTo>
                  <a:pt x="47" y="72"/>
                </a:lnTo>
                <a:close/>
                <a:moveTo>
                  <a:pt x="0" y="72"/>
                </a:moveTo>
                <a:lnTo>
                  <a:pt x="1" y="72"/>
                </a:lnTo>
                <a:lnTo>
                  <a:pt x="0" y="72"/>
                </a:lnTo>
                <a:close/>
                <a:moveTo>
                  <a:pt x="47" y="59"/>
                </a:moveTo>
                <a:lnTo>
                  <a:pt x="47" y="59"/>
                </a:lnTo>
                <a:close/>
                <a:moveTo>
                  <a:pt x="42" y="59"/>
                </a:moveTo>
                <a:lnTo>
                  <a:pt x="42" y="59"/>
                </a:lnTo>
                <a:close/>
                <a:moveTo>
                  <a:pt x="29" y="59"/>
                </a:moveTo>
                <a:lnTo>
                  <a:pt x="29" y="59"/>
                </a:lnTo>
                <a:close/>
                <a:moveTo>
                  <a:pt x="11" y="59"/>
                </a:moveTo>
                <a:lnTo>
                  <a:pt x="12" y="59"/>
                </a:lnTo>
                <a:lnTo>
                  <a:pt x="11" y="59"/>
                </a:lnTo>
                <a:close/>
                <a:moveTo>
                  <a:pt x="29" y="26"/>
                </a:moveTo>
                <a:lnTo>
                  <a:pt x="12" y="59"/>
                </a:lnTo>
                <a:lnTo>
                  <a:pt x="29" y="59"/>
                </a:lnTo>
                <a:lnTo>
                  <a:pt x="29" y="26"/>
                </a:lnTo>
                <a:close/>
                <a:moveTo>
                  <a:pt x="29" y="24"/>
                </a:moveTo>
                <a:lnTo>
                  <a:pt x="29" y="26"/>
                </a:lnTo>
                <a:lnTo>
                  <a:pt x="29" y="24"/>
                </a:lnTo>
                <a:close/>
                <a:moveTo>
                  <a:pt x="29" y="24"/>
                </a:moveTo>
                <a:lnTo>
                  <a:pt x="29" y="24"/>
                </a:lnTo>
                <a:lnTo>
                  <a:pt x="29" y="26"/>
                </a:lnTo>
                <a:lnTo>
                  <a:pt x="29" y="59"/>
                </a:lnTo>
                <a:lnTo>
                  <a:pt x="12" y="59"/>
                </a:lnTo>
                <a:lnTo>
                  <a:pt x="11" y="59"/>
                </a:lnTo>
                <a:lnTo>
                  <a:pt x="12" y="59"/>
                </a:lnTo>
                <a:lnTo>
                  <a:pt x="29" y="26"/>
                </a:lnTo>
                <a:lnTo>
                  <a:pt x="29" y="24"/>
                </a:lnTo>
                <a:close/>
                <a:moveTo>
                  <a:pt x="29" y="24"/>
                </a:moveTo>
                <a:lnTo>
                  <a:pt x="29" y="24"/>
                </a:lnTo>
                <a:lnTo>
                  <a:pt x="11" y="59"/>
                </a:lnTo>
                <a:lnTo>
                  <a:pt x="29" y="59"/>
                </a:lnTo>
                <a:lnTo>
                  <a:pt x="29" y="24"/>
                </a:lnTo>
                <a:close/>
                <a:moveTo>
                  <a:pt x="29" y="24"/>
                </a:moveTo>
                <a:lnTo>
                  <a:pt x="29" y="24"/>
                </a:lnTo>
                <a:lnTo>
                  <a:pt x="29" y="59"/>
                </a:lnTo>
                <a:lnTo>
                  <a:pt x="11" y="59"/>
                </a:lnTo>
                <a:lnTo>
                  <a:pt x="29" y="24"/>
                </a:lnTo>
                <a:close/>
                <a:moveTo>
                  <a:pt x="29" y="2"/>
                </a:moveTo>
                <a:lnTo>
                  <a:pt x="1" y="59"/>
                </a:lnTo>
                <a:lnTo>
                  <a:pt x="1" y="72"/>
                </a:lnTo>
                <a:lnTo>
                  <a:pt x="29" y="72"/>
                </a:lnTo>
                <a:lnTo>
                  <a:pt x="29" y="83"/>
                </a:lnTo>
                <a:lnTo>
                  <a:pt x="40" y="83"/>
                </a:lnTo>
                <a:lnTo>
                  <a:pt x="40" y="72"/>
                </a:lnTo>
                <a:lnTo>
                  <a:pt x="42" y="72"/>
                </a:lnTo>
                <a:lnTo>
                  <a:pt x="47" y="72"/>
                </a:lnTo>
                <a:lnTo>
                  <a:pt x="47" y="59"/>
                </a:lnTo>
                <a:lnTo>
                  <a:pt x="42" y="59"/>
                </a:lnTo>
                <a:lnTo>
                  <a:pt x="40" y="59"/>
                </a:lnTo>
                <a:lnTo>
                  <a:pt x="40" y="2"/>
                </a:lnTo>
                <a:lnTo>
                  <a:pt x="29" y="2"/>
                </a:lnTo>
                <a:close/>
                <a:moveTo>
                  <a:pt x="29" y="0"/>
                </a:moveTo>
                <a:lnTo>
                  <a:pt x="29" y="2"/>
                </a:lnTo>
                <a:lnTo>
                  <a:pt x="29" y="0"/>
                </a:lnTo>
                <a:close/>
                <a:moveTo>
                  <a:pt x="40" y="0"/>
                </a:moveTo>
                <a:lnTo>
                  <a:pt x="40" y="2"/>
                </a:lnTo>
                <a:lnTo>
                  <a:pt x="42" y="2"/>
                </a:lnTo>
                <a:lnTo>
                  <a:pt x="40" y="0"/>
                </a:lnTo>
                <a:close/>
                <a:moveTo>
                  <a:pt x="40" y="0"/>
                </a:moveTo>
                <a:lnTo>
                  <a:pt x="42" y="2"/>
                </a:lnTo>
                <a:lnTo>
                  <a:pt x="40" y="2"/>
                </a:lnTo>
                <a:lnTo>
                  <a:pt x="40" y="59"/>
                </a:lnTo>
                <a:lnTo>
                  <a:pt x="42" y="59"/>
                </a:lnTo>
                <a:lnTo>
                  <a:pt x="47" y="59"/>
                </a:lnTo>
                <a:lnTo>
                  <a:pt x="47" y="72"/>
                </a:lnTo>
                <a:lnTo>
                  <a:pt x="42" y="72"/>
                </a:lnTo>
                <a:lnTo>
                  <a:pt x="40" y="72"/>
                </a:lnTo>
                <a:lnTo>
                  <a:pt x="40" y="83"/>
                </a:lnTo>
                <a:lnTo>
                  <a:pt x="42" y="83"/>
                </a:lnTo>
                <a:lnTo>
                  <a:pt x="40" y="83"/>
                </a:lnTo>
                <a:lnTo>
                  <a:pt x="29" y="83"/>
                </a:lnTo>
                <a:lnTo>
                  <a:pt x="29" y="72"/>
                </a:lnTo>
                <a:lnTo>
                  <a:pt x="1" y="72"/>
                </a:lnTo>
                <a:lnTo>
                  <a:pt x="0" y="72"/>
                </a:lnTo>
                <a:lnTo>
                  <a:pt x="1" y="72"/>
                </a:lnTo>
                <a:lnTo>
                  <a:pt x="1" y="59"/>
                </a:lnTo>
                <a:lnTo>
                  <a:pt x="29" y="2"/>
                </a:lnTo>
                <a:lnTo>
                  <a:pt x="29" y="0"/>
                </a:lnTo>
                <a:lnTo>
                  <a:pt x="29" y="2"/>
                </a:lnTo>
                <a:lnTo>
                  <a:pt x="40" y="2"/>
                </a:lnTo>
                <a:lnTo>
                  <a:pt x="40" y="0"/>
                </a:lnTo>
                <a:close/>
                <a:moveTo>
                  <a:pt x="29" y="0"/>
                </a:moveTo>
                <a:lnTo>
                  <a:pt x="29" y="0"/>
                </a:lnTo>
                <a:lnTo>
                  <a:pt x="0" y="59"/>
                </a:lnTo>
                <a:lnTo>
                  <a:pt x="0" y="72"/>
                </a:lnTo>
                <a:lnTo>
                  <a:pt x="29" y="72"/>
                </a:lnTo>
                <a:lnTo>
                  <a:pt x="29" y="83"/>
                </a:lnTo>
                <a:lnTo>
                  <a:pt x="42" y="83"/>
                </a:lnTo>
                <a:lnTo>
                  <a:pt x="42" y="72"/>
                </a:lnTo>
                <a:lnTo>
                  <a:pt x="47" y="72"/>
                </a:lnTo>
                <a:lnTo>
                  <a:pt x="47" y="59"/>
                </a:lnTo>
                <a:lnTo>
                  <a:pt x="42" y="59"/>
                </a:lnTo>
                <a:lnTo>
                  <a:pt x="42" y="0"/>
                </a:lnTo>
                <a:lnTo>
                  <a:pt x="29" y="0"/>
                </a:lnTo>
                <a:close/>
                <a:moveTo>
                  <a:pt x="29" y="0"/>
                </a:moveTo>
                <a:lnTo>
                  <a:pt x="42" y="0"/>
                </a:lnTo>
                <a:lnTo>
                  <a:pt x="42" y="59"/>
                </a:lnTo>
                <a:lnTo>
                  <a:pt x="47" y="59"/>
                </a:lnTo>
                <a:lnTo>
                  <a:pt x="47" y="72"/>
                </a:lnTo>
                <a:lnTo>
                  <a:pt x="42" y="72"/>
                </a:lnTo>
                <a:lnTo>
                  <a:pt x="42" y="83"/>
                </a:lnTo>
                <a:lnTo>
                  <a:pt x="29" y="83"/>
                </a:lnTo>
                <a:lnTo>
                  <a:pt x="29" y="72"/>
                </a:lnTo>
                <a:lnTo>
                  <a:pt x="0" y="72"/>
                </a:lnTo>
                <a:lnTo>
                  <a:pt x="0" y="59"/>
                </a:lnTo>
                <a:lnTo>
                  <a:pt x="29" y="0"/>
                </a:lnTo>
                <a:close/>
              </a:path>
            </a:pathLst>
          </a:custGeom>
          <a:solidFill>
            <a:srgbClr val="85FFD1"/>
          </a:solidFill>
          <a:ln w="0" cmpd="sng">
            <a:solidFill>
              <a:srgbClr val="85FFD1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08" name="Freeform 1563"/>
          <p:cNvSpPr>
            <a:spLocks noChangeArrowheads="1"/>
          </p:cNvSpPr>
          <p:nvPr/>
        </p:nvSpPr>
        <p:spPr bwMode="auto">
          <a:xfrm>
            <a:off x="1706563" y="-4175125"/>
            <a:ext cx="76200" cy="131762"/>
          </a:xfrm>
          <a:custGeom>
            <a:avLst/>
            <a:gdLst>
              <a:gd name="T0" fmla="*/ 0 w 48"/>
              <a:gd name="T1" fmla="*/ 0 h 83"/>
              <a:gd name="T2" fmla="*/ 2147483646 w 48"/>
              <a:gd name="T3" fmla="*/ 0 h 83"/>
              <a:gd name="T4" fmla="*/ 2147483646 w 48"/>
              <a:gd name="T5" fmla="*/ 2147483646 h 83"/>
              <a:gd name="T6" fmla="*/ 2147483646 w 48"/>
              <a:gd name="T7" fmla="*/ 2147483646 h 83"/>
              <a:gd name="T8" fmla="*/ 2147483646 w 48"/>
              <a:gd name="T9" fmla="*/ 2147483646 h 83"/>
              <a:gd name="T10" fmla="*/ 2147483646 w 48"/>
              <a:gd name="T11" fmla="*/ 2147483646 h 83"/>
              <a:gd name="T12" fmla="*/ 2147483646 w 48"/>
              <a:gd name="T13" fmla="*/ 2147483646 h 83"/>
              <a:gd name="T14" fmla="*/ 2147483646 w 48"/>
              <a:gd name="T15" fmla="*/ 2147483646 h 83"/>
              <a:gd name="T16" fmla="*/ 2147483646 w 48"/>
              <a:gd name="T17" fmla="*/ 2147483646 h 83"/>
              <a:gd name="T18" fmla="*/ 0 w 48"/>
              <a:gd name="T19" fmla="*/ 2147483646 h 83"/>
              <a:gd name="T20" fmla="*/ 0 w 48"/>
              <a:gd name="T21" fmla="*/ 0 h 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8"/>
              <a:gd name="T34" fmla="*/ 0 h 83"/>
              <a:gd name="T35" fmla="*/ 48 w 48"/>
              <a:gd name="T36" fmla="*/ 83 h 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8" h="83">
                <a:moveTo>
                  <a:pt x="0" y="0"/>
                </a:moveTo>
                <a:lnTo>
                  <a:pt x="48" y="0"/>
                </a:lnTo>
                <a:lnTo>
                  <a:pt x="48" y="24"/>
                </a:lnTo>
                <a:lnTo>
                  <a:pt x="19" y="83"/>
                </a:lnTo>
                <a:lnTo>
                  <a:pt x="7" y="83"/>
                </a:lnTo>
                <a:lnTo>
                  <a:pt x="37" y="24"/>
                </a:lnTo>
                <a:lnTo>
                  <a:pt x="37" y="12"/>
                </a:lnTo>
                <a:lnTo>
                  <a:pt x="13" y="12"/>
                </a:lnTo>
                <a:lnTo>
                  <a:pt x="13" y="19"/>
                </a:lnTo>
                <a:lnTo>
                  <a:pt x="0" y="19"/>
                </a:lnTo>
                <a:lnTo>
                  <a:pt x="0" y="0"/>
                </a:lnTo>
                <a:close/>
              </a:path>
            </a:pathLst>
          </a:custGeom>
          <a:solidFill>
            <a:srgbClr val="85FFD1"/>
          </a:solidFill>
          <a:ln w="0" cmpd="sng">
            <a:solidFill>
              <a:srgbClr val="85FFD1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09" name="Freeform 1564"/>
          <p:cNvSpPr>
            <a:spLocks noEditPoints="1" noChangeArrowheads="1"/>
          </p:cNvSpPr>
          <p:nvPr/>
        </p:nvSpPr>
        <p:spPr bwMode="auto">
          <a:xfrm>
            <a:off x="1706563" y="-4175125"/>
            <a:ext cx="76200" cy="131762"/>
          </a:xfrm>
          <a:custGeom>
            <a:avLst/>
            <a:gdLst>
              <a:gd name="T0" fmla="*/ 0 w 48"/>
              <a:gd name="T1" fmla="*/ 2147483646 h 83"/>
              <a:gd name="T2" fmla="*/ 0 w 48"/>
              <a:gd name="T3" fmla="*/ 2147483646 h 83"/>
              <a:gd name="T4" fmla="*/ 2147483646 w 48"/>
              <a:gd name="T5" fmla="*/ 2147483646 h 83"/>
              <a:gd name="T6" fmla="*/ 2147483646 w 48"/>
              <a:gd name="T7" fmla="*/ 2147483646 h 83"/>
              <a:gd name="T8" fmla="*/ 2147483646 w 48"/>
              <a:gd name="T9" fmla="*/ 2147483646 h 83"/>
              <a:gd name="T10" fmla="*/ 2147483646 w 48"/>
              <a:gd name="T11" fmla="*/ 2147483646 h 83"/>
              <a:gd name="T12" fmla="*/ 2147483646 w 48"/>
              <a:gd name="T13" fmla="*/ 2147483646 h 83"/>
              <a:gd name="T14" fmla="*/ 2147483646 w 48"/>
              <a:gd name="T15" fmla="*/ 2147483646 h 83"/>
              <a:gd name="T16" fmla="*/ 2147483646 w 48"/>
              <a:gd name="T17" fmla="*/ 2147483646 h 83"/>
              <a:gd name="T18" fmla="*/ 2147483646 w 48"/>
              <a:gd name="T19" fmla="*/ 2147483646 h 83"/>
              <a:gd name="T20" fmla="*/ 2147483646 w 48"/>
              <a:gd name="T21" fmla="*/ 2147483646 h 83"/>
              <a:gd name="T22" fmla="*/ 2147483646 w 48"/>
              <a:gd name="T23" fmla="*/ 2147483646 h 83"/>
              <a:gd name="T24" fmla="*/ 2147483646 w 48"/>
              <a:gd name="T25" fmla="*/ 2147483646 h 83"/>
              <a:gd name="T26" fmla="*/ 0 w 48"/>
              <a:gd name="T27" fmla="*/ 2147483646 h 83"/>
              <a:gd name="T28" fmla="*/ 0 w 48"/>
              <a:gd name="T29" fmla="*/ 0 h 83"/>
              <a:gd name="T30" fmla="*/ 2147483646 w 48"/>
              <a:gd name="T31" fmla="*/ 0 h 83"/>
              <a:gd name="T32" fmla="*/ 2147483646 w 48"/>
              <a:gd name="T33" fmla="*/ 0 h 83"/>
              <a:gd name="T34" fmla="*/ 2147483646 w 48"/>
              <a:gd name="T35" fmla="*/ 2147483646 h 83"/>
              <a:gd name="T36" fmla="*/ 2147483646 w 48"/>
              <a:gd name="T37" fmla="*/ 2147483646 h 83"/>
              <a:gd name="T38" fmla="*/ 2147483646 w 48"/>
              <a:gd name="T39" fmla="*/ 2147483646 h 83"/>
              <a:gd name="T40" fmla="*/ 2147483646 w 48"/>
              <a:gd name="T41" fmla="*/ 2147483646 h 83"/>
              <a:gd name="T42" fmla="*/ 2147483646 w 48"/>
              <a:gd name="T43" fmla="*/ 2147483646 h 83"/>
              <a:gd name="T44" fmla="*/ 2147483646 w 48"/>
              <a:gd name="T45" fmla="*/ 2147483646 h 83"/>
              <a:gd name="T46" fmla="*/ 2147483646 w 48"/>
              <a:gd name="T47" fmla="*/ 2147483646 h 83"/>
              <a:gd name="T48" fmla="*/ 2147483646 w 48"/>
              <a:gd name="T49" fmla="*/ 2147483646 h 83"/>
              <a:gd name="T50" fmla="*/ 2147483646 w 48"/>
              <a:gd name="T51" fmla="*/ 2147483646 h 83"/>
              <a:gd name="T52" fmla="*/ 2147483646 w 48"/>
              <a:gd name="T53" fmla="*/ 2147483646 h 83"/>
              <a:gd name="T54" fmla="*/ 2147483646 w 48"/>
              <a:gd name="T55" fmla="*/ 2147483646 h 83"/>
              <a:gd name="T56" fmla="*/ 0 w 48"/>
              <a:gd name="T57" fmla="*/ 2147483646 h 83"/>
              <a:gd name="T58" fmla="*/ 0 w 48"/>
              <a:gd name="T59" fmla="*/ 2147483646 h 83"/>
              <a:gd name="T60" fmla="*/ 0 w 48"/>
              <a:gd name="T61" fmla="*/ 0 h 83"/>
              <a:gd name="T62" fmla="*/ 0 w 48"/>
              <a:gd name="T63" fmla="*/ 0 h 8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8"/>
              <a:gd name="T97" fmla="*/ 0 h 83"/>
              <a:gd name="T98" fmla="*/ 48 w 48"/>
              <a:gd name="T99" fmla="*/ 83 h 8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8" h="83">
                <a:moveTo>
                  <a:pt x="0" y="2"/>
                </a:moveTo>
                <a:lnTo>
                  <a:pt x="0" y="19"/>
                </a:lnTo>
                <a:lnTo>
                  <a:pt x="12" y="19"/>
                </a:lnTo>
                <a:lnTo>
                  <a:pt x="12" y="12"/>
                </a:lnTo>
                <a:lnTo>
                  <a:pt x="13" y="12"/>
                </a:lnTo>
                <a:lnTo>
                  <a:pt x="37" y="12"/>
                </a:lnTo>
                <a:lnTo>
                  <a:pt x="37" y="24"/>
                </a:lnTo>
                <a:lnTo>
                  <a:pt x="7" y="83"/>
                </a:lnTo>
                <a:lnTo>
                  <a:pt x="19" y="83"/>
                </a:lnTo>
                <a:lnTo>
                  <a:pt x="47" y="24"/>
                </a:lnTo>
                <a:lnTo>
                  <a:pt x="47" y="2"/>
                </a:lnTo>
                <a:lnTo>
                  <a:pt x="0" y="2"/>
                </a:lnTo>
                <a:close/>
                <a:moveTo>
                  <a:pt x="0" y="0"/>
                </a:moveTo>
                <a:lnTo>
                  <a:pt x="48" y="0"/>
                </a:lnTo>
                <a:lnTo>
                  <a:pt x="48" y="24"/>
                </a:lnTo>
                <a:lnTo>
                  <a:pt x="19" y="83"/>
                </a:lnTo>
                <a:lnTo>
                  <a:pt x="7" y="83"/>
                </a:lnTo>
                <a:lnTo>
                  <a:pt x="35" y="24"/>
                </a:lnTo>
                <a:lnTo>
                  <a:pt x="35" y="13"/>
                </a:lnTo>
                <a:lnTo>
                  <a:pt x="13" y="13"/>
                </a:lnTo>
                <a:lnTo>
                  <a:pt x="13" y="19"/>
                </a:lnTo>
                <a:lnTo>
                  <a:pt x="0" y="19"/>
                </a:lnTo>
                <a:lnTo>
                  <a:pt x="0" y="0"/>
                </a:lnTo>
                <a:close/>
              </a:path>
            </a:pathLst>
          </a:custGeom>
          <a:solidFill>
            <a:srgbClr val="85FFD1"/>
          </a:solidFill>
          <a:ln w="0" cmpd="sng">
            <a:solidFill>
              <a:srgbClr val="85FFD1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10" name="Freeform 1565"/>
          <p:cNvSpPr>
            <a:spLocks noEditPoints="1" noChangeArrowheads="1"/>
          </p:cNvSpPr>
          <p:nvPr/>
        </p:nvSpPr>
        <p:spPr bwMode="auto">
          <a:xfrm>
            <a:off x="1706563" y="-4175125"/>
            <a:ext cx="76200" cy="131762"/>
          </a:xfrm>
          <a:custGeom>
            <a:avLst/>
            <a:gdLst>
              <a:gd name="T0" fmla="*/ 2147483646 w 48"/>
              <a:gd name="T1" fmla="*/ 2147483646 h 83"/>
              <a:gd name="T2" fmla="*/ 2147483646 w 48"/>
              <a:gd name="T3" fmla="*/ 2147483646 h 83"/>
              <a:gd name="T4" fmla="*/ 2147483646 w 48"/>
              <a:gd name="T5" fmla="*/ 2147483646 h 83"/>
              <a:gd name="T6" fmla="*/ 2147483646 w 48"/>
              <a:gd name="T7" fmla="*/ 2147483646 h 83"/>
              <a:gd name="T8" fmla="*/ 0 w 48"/>
              <a:gd name="T9" fmla="*/ 2147483646 h 83"/>
              <a:gd name="T10" fmla="*/ 2147483646 w 48"/>
              <a:gd name="T11" fmla="*/ 2147483646 h 83"/>
              <a:gd name="T12" fmla="*/ 2147483646 w 48"/>
              <a:gd name="T13" fmla="*/ 2147483646 h 83"/>
              <a:gd name="T14" fmla="*/ 2147483646 w 48"/>
              <a:gd name="T15" fmla="*/ 2147483646 h 83"/>
              <a:gd name="T16" fmla="*/ 2147483646 w 48"/>
              <a:gd name="T17" fmla="*/ 2147483646 h 83"/>
              <a:gd name="T18" fmla="*/ 2147483646 w 48"/>
              <a:gd name="T19" fmla="*/ 2147483646 h 83"/>
              <a:gd name="T20" fmla="*/ 2147483646 w 48"/>
              <a:gd name="T21" fmla="*/ 2147483646 h 83"/>
              <a:gd name="T22" fmla="*/ 2147483646 w 48"/>
              <a:gd name="T23" fmla="*/ 2147483646 h 83"/>
              <a:gd name="T24" fmla="*/ 2147483646 w 48"/>
              <a:gd name="T25" fmla="*/ 2147483646 h 83"/>
              <a:gd name="T26" fmla="*/ 2147483646 w 48"/>
              <a:gd name="T27" fmla="*/ 2147483646 h 83"/>
              <a:gd name="T28" fmla="*/ 2147483646 w 48"/>
              <a:gd name="T29" fmla="*/ 0 h 83"/>
              <a:gd name="T30" fmla="*/ 2147483646 w 48"/>
              <a:gd name="T31" fmla="*/ 0 h 83"/>
              <a:gd name="T32" fmla="*/ 0 w 48"/>
              <a:gd name="T33" fmla="*/ 2147483646 h 83"/>
              <a:gd name="T34" fmla="*/ 0 w 48"/>
              <a:gd name="T35" fmla="*/ 0 h 83"/>
              <a:gd name="T36" fmla="*/ 2147483646 w 48"/>
              <a:gd name="T37" fmla="*/ 0 h 83"/>
              <a:gd name="T38" fmla="*/ 2147483646 w 48"/>
              <a:gd name="T39" fmla="*/ 2147483646 h 83"/>
              <a:gd name="T40" fmla="*/ 2147483646 w 48"/>
              <a:gd name="T41" fmla="*/ 2147483646 h 83"/>
              <a:gd name="T42" fmla="*/ 2147483646 w 48"/>
              <a:gd name="T43" fmla="*/ 2147483646 h 83"/>
              <a:gd name="T44" fmla="*/ 2147483646 w 48"/>
              <a:gd name="T45" fmla="*/ 2147483646 h 83"/>
              <a:gd name="T46" fmla="*/ 2147483646 w 48"/>
              <a:gd name="T47" fmla="*/ 2147483646 h 83"/>
              <a:gd name="T48" fmla="*/ 2147483646 w 48"/>
              <a:gd name="T49" fmla="*/ 2147483646 h 83"/>
              <a:gd name="T50" fmla="*/ 2147483646 w 48"/>
              <a:gd name="T51" fmla="*/ 2147483646 h 83"/>
              <a:gd name="T52" fmla="*/ 2147483646 w 48"/>
              <a:gd name="T53" fmla="*/ 2147483646 h 83"/>
              <a:gd name="T54" fmla="*/ 2147483646 w 48"/>
              <a:gd name="T55" fmla="*/ 2147483646 h 83"/>
              <a:gd name="T56" fmla="*/ 2147483646 w 48"/>
              <a:gd name="T57" fmla="*/ 2147483646 h 83"/>
              <a:gd name="T58" fmla="*/ 2147483646 w 48"/>
              <a:gd name="T59" fmla="*/ 2147483646 h 83"/>
              <a:gd name="T60" fmla="*/ 2147483646 w 48"/>
              <a:gd name="T61" fmla="*/ 2147483646 h 83"/>
              <a:gd name="T62" fmla="*/ 0 w 48"/>
              <a:gd name="T63" fmla="*/ 2147483646 h 83"/>
              <a:gd name="T64" fmla="*/ 0 w 48"/>
              <a:gd name="T65" fmla="*/ 2147483646 h 83"/>
              <a:gd name="T66" fmla="*/ 0 w 48"/>
              <a:gd name="T67" fmla="*/ 2147483646 h 83"/>
              <a:gd name="T68" fmla="*/ 0 w 48"/>
              <a:gd name="T69" fmla="*/ 0 h 83"/>
              <a:gd name="T70" fmla="*/ 2147483646 w 48"/>
              <a:gd name="T71" fmla="*/ 2147483646 h 83"/>
              <a:gd name="T72" fmla="*/ 2147483646 w 48"/>
              <a:gd name="T73" fmla="*/ 2147483646 h 83"/>
              <a:gd name="T74" fmla="*/ 2147483646 w 48"/>
              <a:gd name="T75" fmla="*/ 2147483646 h 83"/>
              <a:gd name="T76" fmla="*/ 2147483646 w 48"/>
              <a:gd name="T77" fmla="*/ 2147483646 h 83"/>
              <a:gd name="T78" fmla="*/ 2147483646 w 48"/>
              <a:gd name="T79" fmla="*/ 2147483646 h 83"/>
              <a:gd name="T80" fmla="*/ 2147483646 w 48"/>
              <a:gd name="T81" fmla="*/ 2147483646 h 83"/>
              <a:gd name="T82" fmla="*/ 2147483646 w 48"/>
              <a:gd name="T83" fmla="*/ 2147483646 h 83"/>
              <a:gd name="T84" fmla="*/ 2147483646 w 48"/>
              <a:gd name="T85" fmla="*/ 2147483646 h 83"/>
              <a:gd name="T86" fmla="*/ 2147483646 w 48"/>
              <a:gd name="T87" fmla="*/ 2147483646 h 83"/>
              <a:gd name="T88" fmla="*/ 2147483646 w 48"/>
              <a:gd name="T89" fmla="*/ 2147483646 h 83"/>
              <a:gd name="T90" fmla="*/ 2147483646 w 48"/>
              <a:gd name="T91" fmla="*/ 0 h 83"/>
              <a:gd name="T92" fmla="*/ 0 w 48"/>
              <a:gd name="T93" fmla="*/ 0 h 83"/>
              <a:gd name="T94" fmla="*/ 2147483646 w 48"/>
              <a:gd name="T95" fmla="*/ 0 h 83"/>
              <a:gd name="T96" fmla="*/ 2147483646 w 48"/>
              <a:gd name="T97" fmla="*/ 2147483646 h 83"/>
              <a:gd name="T98" fmla="*/ 2147483646 w 48"/>
              <a:gd name="T99" fmla="*/ 2147483646 h 83"/>
              <a:gd name="T100" fmla="*/ 2147483646 w 48"/>
              <a:gd name="T101" fmla="*/ 2147483646 h 83"/>
              <a:gd name="T102" fmla="*/ 2147483646 w 48"/>
              <a:gd name="T103" fmla="*/ 2147483646 h 83"/>
              <a:gd name="T104" fmla="*/ 2147483646 w 48"/>
              <a:gd name="T105" fmla="*/ 2147483646 h 83"/>
              <a:gd name="T106" fmla="*/ 2147483646 w 48"/>
              <a:gd name="T107" fmla="*/ 2147483646 h 83"/>
              <a:gd name="T108" fmla="*/ 0 w 48"/>
              <a:gd name="T109" fmla="*/ 2147483646 h 83"/>
              <a:gd name="T110" fmla="*/ 0 w 48"/>
              <a:gd name="T111" fmla="*/ 2147483646 h 83"/>
              <a:gd name="T112" fmla="*/ 0 w 48"/>
              <a:gd name="T113" fmla="*/ 0 h 8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8"/>
              <a:gd name="T172" fmla="*/ 0 h 83"/>
              <a:gd name="T173" fmla="*/ 48 w 48"/>
              <a:gd name="T174" fmla="*/ 83 h 8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8" h="83">
                <a:moveTo>
                  <a:pt x="19" y="83"/>
                </a:moveTo>
                <a:lnTo>
                  <a:pt x="19" y="83"/>
                </a:lnTo>
                <a:close/>
                <a:moveTo>
                  <a:pt x="7" y="83"/>
                </a:moveTo>
                <a:lnTo>
                  <a:pt x="7" y="83"/>
                </a:lnTo>
                <a:close/>
                <a:moveTo>
                  <a:pt x="12" y="19"/>
                </a:moveTo>
                <a:lnTo>
                  <a:pt x="12" y="19"/>
                </a:lnTo>
                <a:lnTo>
                  <a:pt x="13" y="19"/>
                </a:lnTo>
                <a:lnTo>
                  <a:pt x="12" y="19"/>
                </a:lnTo>
                <a:close/>
                <a:moveTo>
                  <a:pt x="0" y="19"/>
                </a:moveTo>
                <a:lnTo>
                  <a:pt x="0" y="19"/>
                </a:lnTo>
                <a:close/>
                <a:moveTo>
                  <a:pt x="35" y="12"/>
                </a:moveTo>
                <a:lnTo>
                  <a:pt x="35" y="13"/>
                </a:lnTo>
                <a:lnTo>
                  <a:pt x="37" y="13"/>
                </a:lnTo>
                <a:lnTo>
                  <a:pt x="35" y="12"/>
                </a:lnTo>
                <a:close/>
                <a:moveTo>
                  <a:pt x="13" y="12"/>
                </a:moveTo>
                <a:lnTo>
                  <a:pt x="13" y="13"/>
                </a:lnTo>
                <a:lnTo>
                  <a:pt x="13" y="12"/>
                </a:lnTo>
                <a:close/>
                <a:moveTo>
                  <a:pt x="0" y="2"/>
                </a:moveTo>
                <a:lnTo>
                  <a:pt x="0" y="19"/>
                </a:lnTo>
                <a:lnTo>
                  <a:pt x="12" y="19"/>
                </a:lnTo>
                <a:lnTo>
                  <a:pt x="12" y="12"/>
                </a:lnTo>
                <a:lnTo>
                  <a:pt x="13" y="12"/>
                </a:lnTo>
                <a:lnTo>
                  <a:pt x="37" y="12"/>
                </a:lnTo>
                <a:lnTo>
                  <a:pt x="37" y="24"/>
                </a:lnTo>
                <a:lnTo>
                  <a:pt x="7" y="83"/>
                </a:lnTo>
                <a:lnTo>
                  <a:pt x="19" y="83"/>
                </a:lnTo>
                <a:lnTo>
                  <a:pt x="47" y="24"/>
                </a:lnTo>
                <a:lnTo>
                  <a:pt x="47" y="2"/>
                </a:lnTo>
                <a:lnTo>
                  <a:pt x="0" y="2"/>
                </a:lnTo>
                <a:close/>
                <a:moveTo>
                  <a:pt x="47" y="0"/>
                </a:moveTo>
                <a:lnTo>
                  <a:pt x="47" y="2"/>
                </a:lnTo>
                <a:lnTo>
                  <a:pt x="48" y="2"/>
                </a:lnTo>
                <a:lnTo>
                  <a:pt x="47" y="0"/>
                </a:lnTo>
                <a:close/>
                <a:moveTo>
                  <a:pt x="0" y="0"/>
                </a:moveTo>
                <a:lnTo>
                  <a:pt x="0" y="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47" y="2"/>
                </a:lnTo>
                <a:lnTo>
                  <a:pt x="47" y="0"/>
                </a:lnTo>
                <a:lnTo>
                  <a:pt x="48" y="2"/>
                </a:lnTo>
                <a:lnTo>
                  <a:pt x="47" y="2"/>
                </a:lnTo>
                <a:lnTo>
                  <a:pt x="47" y="24"/>
                </a:lnTo>
                <a:lnTo>
                  <a:pt x="19" y="83"/>
                </a:lnTo>
                <a:lnTo>
                  <a:pt x="7" y="83"/>
                </a:lnTo>
                <a:lnTo>
                  <a:pt x="37" y="24"/>
                </a:lnTo>
                <a:lnTo>
                  <a:pt x="37" y="12"/>
                </a:lnTo>
                <a:lnTo>
                  <a:pt x="13" y="12"/>
                </a:lnTo>
                <a:lnTo>
                  <a:pt x="12" y="12"/>
                </a:lnTo>
                <a:lnTo>
                  <a:pt x="12" y="19"/>
                </a:lnTo>
                <a:lnTo>
                  <a:pt x="13" y="19"/>
                </a:lnTo>
                <a:lnTo>
                  <a:pt x="12" y="19"/>
                </a:lnTo>
                <a:lnTo>
                  <a:pt x="0" y="19"/>
                </a:lnTo>
                <a:lnTo>
                  <a:pt x="0" y="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19"/>
                </a:lnTo>
                <a:lnTo>
                  <a:pt x="13" y="19"/>
                </a:lnTo>
                <a:lnTo>
                  <a:pt x="13" y="13"/>
                </a:lnTo>
                <a:lnTo>
                  <a:pt x="13" y="12"/>
                </a:lnTo>
                <a:lnTo>
                  <a:pt x="13" y="13"/>
                </a:lnTo>
                <a:lnTo>
                  <a:pt x="35" y="13"/>
                </a:lnTo>
                <a:lnTo>
                  <a:pt x="35" y="12"/>
                </a:lnTo>
                <a:lnTo>
                  <a:pt x="37" y="13"/>
                </a:lnTo>
                <a:lnTo>
                  <a:pt x="35" y="13"/>
                </a:lnTo>
                <a:lnTo>
                  <a:pt x="35" y="24"/>
                </a:lnTo>
                <a:lnTo>
                  <a:pt x="7" y="83"/>
                </a:lnTo>
                <a:lnTo>
                  <a:pt x="19" y="83"/>
                </a:lnTo>
                <a:lnTo>
                  <a:pt x="48" y="24"/>
                </a:lnTo>
                <a:lnTo>
                  <a:pt x="48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8" y="0"/>
                </a:lnTo>
                <a:lnTo>
                  <a:pt x="48" y="24"/>
                </a:lnTo>
                <a:lnTo>
                  <a:pt x="19" y="83"/>
                </a:lnTo>
                <a:lnTo>
                  <a:pt x="7" y="83"/>
                </a:lnTo>
                <a:lnTo>
                  <a:pt x="35" y="24"/>
                </a:lnTo>
                <a:lnTo>
                  <a:pt x="35" y="13"/>
                </a:lnTo>
                <a:lnTo>
                  <a:pt x="13" y="13"/>
                </a:lnTo>
                <a:lnTo>
                  <a:pt x="13" y="19"/>
                </a:lnTo>
                <a:lnTo>
                  <a:pt x="0" y="19"/>
                </a:lnTo>
                <a:lnTo>
                  <a:pt x="0" y="0"/>
                </a:lnTo>
                <a:close/>
              </a:path>
            </a:pathLst>
          </a:custGeom>
          <a:solidFill>
            <a:srgbClr val="85FFD1"/>
          </a:solidFill>
          <a:ln w="0" cmpd="sng">
            <a:solidFill>
              <a:srgbClr val="85FFD1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11" name="Freeform 1566"/>
          <p:cNvSpPr>
            <a:spLocks noEditPoints="1" noChangeArrowheads="1"/>
          </p:cNvSpPr>
          <p:nvPr/>
        </p:nvSpPr>
        <p:spPr bwMode="auto">
          <a:xfrm>
            <a:off x="1800225" y="-4156075"/>
            <a:ext cx="76200" cy="112712"/>
          </a:xfrm>
          <a:custGeom>
            <a:avLst/>
            <a:gdLst>
              <a:gd name="T0" fmla="*/ 2147483646 w 48"/>
              <a:gd name="T1" fmla="*/ 2147483646 h 71"/>
              <a:gd name="T2" fmla="*/ 2147483646 w 48"/>
              <a:gd name="T3" fmla="*/ 2147483646 h 71"/>
              <a:gd name="T4" fmla="*/ 2147483646 w 48"/>
              <a:gd name="T5" fmla="*/ 2147483646 h 71"/>
              <a:gd name="T6" fmla="*/ 2147483646 w 48"/>
              <a:gd name="T7" fmla="*/ 2147483646 h 71"/>
              <a:gd name="T8" fmla="*/ 2147483646 w 48"/>
              <a:gd name="T9" fmla="*/ 2147483646 h 71"/>
              <a:gd name="T10" fmla="*/ 0 w 48"/>
              <a:gd name="T11" fmla="*/ 2147483646 h 71"/>
              <a:gd name="T12" fmla="*/ 2147483646 w 48"/>
              <a:gd name="T13" fmla="*/ 2147483646 h 71"/>
              <a:gd name="T14" fmla="*/ 2147483646 w 48"/>
              <a:gd name="T15" fmla="*/ 2147483646 h 71"/>
              <a:gd name="T16" fmla="*/ 0 w 48"/>
              <a:gd name="T17" fmla="*/ 2147483646 h 71"/>
              <a:gd name="T18" fmla="*/ 0 w 48"/>
              <a:gd name="T19" fmla="*/ 2147483646 h 71"/>
              <a:gd name="T20" fmla="*/ 2147483646 w 48"/>
              <a:gd name="T21" fmla="*/ 0 h 71"/>
              <a:gd name="T22" fmla="*/ 2147483646 w 48"/>
              <a:gd name="T23" fmla="*/ 0 h 71"/>
              <a:gd name="T24" fmla="*/ 2147483646 w 48"/>
              <a:gd name="T25" fmla="*/ 2147483646 h 71"/>
              <a:gd name="T26" fmla="*/ 0 w 48"/>
              <a:gd name="T27" fmla="*/ 2147483646 h 71"/>
              <a:gd name="T28" fmla="*/ 2147483646 w 48"/>
              <a:gd name="T29" fmla="*/ 0 h 7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8"/>
              <a:gd name="T46" fmla="*/ 0 h 71"/>
              <a:gd name="T47" fmla="*/ 48 w 48"/>
              <a:gd name="T48" fmla="*/ 71 h 7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8" h="71">
                <a:moveTo>
                  <a:pt x="30" y="47"/>
                </a:moveTo>
                <a:lnTo>
                  <a:pt x="48" y="47"/>
                </a:lnTo>
                <a:lnTo>
                  <a:pt x="48" y="65"/>
                </a:lnTo>
                <a:lnTo>
                  <a:pt x="30" y="65"/>
                </a:lnTo>
                <a:lnTo>
                  <a:pt x="30" y="47"/>
                </a:lnTo>
                <a:close/>
                <a:moveTo>
                  <a:pt x="0" y="7"/>
                </a:moveTo>
                <a:lnTo>
                  <a:pt x="18" y="7"/>
                </a:lnTo>
                <a:lnTo>
                  <a:pt x="18" y="23"/>
                </a:lnTo>
                <a:lnTo>
                  <a:pt x="0" y="23"/>
                </a:lnTo>
                <a:lnTo>
                  <a:pt x="0" y="7"/>
                </a:lnTo>
                <a:close/>
                <a:moveTo>
                  <a:pt x="37" y="0"/>
                </a:moveTo>
                <a:lnTo>
                  <a:pt x="48" y="0"/>
                </a:lnTo>
                <a:lnTo>
                  <a:pt x="11" y="71"/>
                </a:lnTo>
                <a:lnTo>
                  <a:pt x="0" y="71"/>
                </a:lnTo>
                <a:lnTo>
                  <a:pt x="37" y="0"/>
                </a:lnTo>
                <a:close/>
              </a:path>
            </a:pathLst>
          </a:custGeom>
          <a:solidFill>
            <a:srgbClr val="85FFD1"/>
          </a:solidFill>
          <a:ln w="0" cmpd="sng">
            <a:solidFill>
              <a:srgbClr val="85FFD1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12" name="Freeform 1567"/>
          <p:cNvSpPr>
            <a:spLocks noEditPoints="1" noChangeArrowheads="1"/>
          </p:cNvSpPr>
          <p:nvPr/>
        </p:nvSpPr>
        <p:spPr bwMode="auto">
          <a:xfrm>
            <a:off x="1800225" y="-4156075"/>
            <a:ext cx="77788" cy="112712"/>
          </a:xfrm>
          <a:custGeom>
            <a:avLst/>
            <a:gdLst>
              <a:gd name="T0" fmla="*/ 2147483646 w 49"/>
              <a:gd name="T1" fmla="*/ 2147483646 h 71"/>
              <a:gd name="T2" fmla="*/ 2147483646 w 49"/>
              <a:gd name="T3" fmla="*/ 2147483646 h 71"/>
              <a:gd name="T4" fmla="*/ 2147483646 w 49"/>
              <a:gd name="T5" fmla="*/ 2147483646 h 71"/>
              <a:gd name="T6" fmla="*/ 2147483646 w 49"/>
              <a:gd name="T7" fmla="*/ 2147483646 h 71"/>
              <a:gd name="T8" fmla="*/ 2147483646 w 49"/>
              <a:gd name="T9" fmla="*/ 2147483646 h 71"/>
              <a:gd name="T10" fmla="*/ 2147483646 w 49"/>
              <a:gd name="T11" fmla="*/ 2147483646 h 71"/>
              <a:gd name="T12" fmla="*/ 2147483646 w 49"/>
              <a:gd name="T13" fmla="*/ 2147483646 h 71"/>
              <a:gd name="T14" fmla="*/ 2147483646 w 49"/>
              <a:gd name="T15" fmla="*/ 2147483646 h 71"/>
              <a:gd name="T16" fmla="*/ 2147483646 w 49"/>
              <a:gd name="T17" fmla="*/ 2147483646 h 71"/>
              <a:gd name="T18" fmla="*/ 2147483646 w 49"/>
              <a:gd name="T19" fmla="*/ 2147483646 h 71"/>
              <a:gd name="T20" fmla="*/ 2147483646 w 49"/>
              <a:gd name="T21" fmla="*/ 2147483646 h 71"/>
              <a:gd name="T22" fmla="*/ 2147483646 w 49"/>
              <a:gd name="T23" fmla="*/ 2147483646 h 71"/>
              <a:gd name="T24" fmla="*/ 2147483646 w 49"/>
              <a:gd name="T25" fmla="*/ 2147483646 h 71"/>
              <a:gd name="T26" fmla="*/ 2147483646 w 49"/>
              <a:gd name="T27" fmla="*/ 2147483646 h 71"/>
              <a:gd name="T28" fmla="*/ 2147483646 w 49"/>
              <a:gd name="T29" fmla="*/ 2147483646 h 71"/>
              <a:gd name="T30" fmla="*/ 2147483646 w 49"/>
              <a:gd name="T31" fmla="*/ 2147483646 h 71"/>
              <a:gd name="T32" fmla="*/ 2147483646 w 49"/>
              <a:gd name="T33" fmla="*/ 2147483646 h 71"/>
              <a:gd name="T34" fmla="*/ 2147483646 w 49"/>
              <a:gd name="T35" fmla="*/ 2147483646 h 71"/>
              <a:gd name="T36" fmla="*/ 2147483646 w 49"/>
              <a:gd name="T37" fmla="*/ 2147483646 h 71"/>
              <a:gd name="T38" fmla="*/ 0 w 49"/>
              <a:gd name="T39" fmla="*/ 2147483646 h 71"/>
              <a:gd name="T40" fmla="*/ 2147483646 w 49"/>
              <a:gd name="T41" fmla="*/ 2147483646 h 71"/>
              <a:gd name="T42" fmla="*/ 2147483646 w 49"/>
              <a:gd name="T43" fmla="*/ 2147483646 h 71"/>
              <a:gd name="T44" fmla="*/ 2147483646 w 49"/>
              <a:gd name="T45" fmla="*/ 2147483646 h 71"/>
              <a:gd name="T46" fmla="*/ 2147483646 w 49"/>
              <a:gd name="T47" fmla="*/ 2147483646 h 71"/>
              <a:gd name="T48" fmla="*/ 0 w 49"/>
              <a:gd name="T49" fmla="*/ 2147483646 h 71"/>
              <a:gd name="T50" fmla="*/ 0 w 49"/>
              <a:gd name="T51" fmla="*/ 2147483646 h 71"/>
              <a:gd name="T52" fmla="*/ 0 w 49"/>
              <a:gd name="T53" fmla="*/ 2147483646 h 71"/>
              <a:gd name="T54" fmla="*/ 0 w 49"/>
              <a:gd name="T55" fmla="*/ 2147483646 h 71"/>
              <a:gd name="T56" fmla="*/ 2147483646 w 49"/>
              <a:gd name="T57" fmla="*/ 0 h 71"/>
              <a:gd name="T58" fmla="*/ 2147483646 w 49"/>
              <a:gd name="T59" fmla="*/ 2147483646 h 71"/>
              <a:gd name="T60" fmla="*/ 2147483646 w 49"/>
              <a:gd name="T61" fmla="*/ 2147483646 h 71"/>
              <a:gd name="T62" fmla="*/ 2147483646 w 49"/>
              <a:gd name="T63" fmla="*/ 0 h 71"/>
              <a:gd name="T64" fmla="*/ 2147483646 w 49"/>
              <a:gd name="T65" fmla="*/ 0 h 71"/>
              <a:gd name="T66" fmla="*/ 2147483646 w 49"/>
              <a:gd name="T67" fmla="*/ 0 h 71"/>
              <a:gd name="T68" fmla="*/ 2147483646 w 49"/>
              <a:gd name="T69" fmla="*/ 0 h 71"/>
              <a:gd name="T70" fmla="*/ 2147483646 w 49"/>
              <a:gd name="T71" fmla="*/ 0 h 71"/>
              <a:gd name="T72" fmla="*/ 2147483646 w 49"/>
              <a:gd name="T73" fmla="*/ 0 h 71"/>
              <a:gd name="T74" fmla="*/ 2147483646 w 49"/>
              <a:gd name="T75" fmla="*/ 2147483646 h 71"/>
              <a:gd name="T76" fmla="*/ 2147483646 w 49"/>
              <a:gd name="T77" fmla="*/ 2147483646 h 71"/>
              <a:gd name="T78" fmla="*/ 0 w 49"/>
              <a:gd name="T79" fmla="*/ 2147483646 h 71"/>
              <a:gd name="T80" fmla="*/ 0 w 49"/>
              <a:gd name="T81" fmla="*/ 2147483646 h 71"/>
              <a:gd name="T82" fmla="*/ 0 w 49"/>
              <a:gd name="T83" fmla="*/ 2147483646 h 71"/>
              <a:gd name="T84" fmla="*/ 2147483646 w 49"/>
              <a:gd name="T85" fmla="*/ 0 h 71"/>
              <a:gd name="T86" fmla="*/ 2147483646 w 49"/>
              <a:gd name="T87" fmla="*/ 0 h 7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9"/>
              <a:gd name="T133" fmla="*/ 0 h 71"/>
              <a:gd name="T134" fmla="*/ 49 w 49"/>
              <a:gd name="T135" fmla="*/ 71 h 71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9" h="71">
                <a:moveTo>
                  <a:pt x="31" y="47"/>
                </a:moveTo>
                <a:lnTo>
                  <a:pt x="31" y="64"/>
                </a:lnTo>
                <a:lnTo>
                  <a:pt x="48" y="64"/>
                </a:lnTo>
                <a:lnTo>
                  <a:pt x="48" y="47"/>
                </a:lnTo>
                <a:lnTo>
                  <a:pt x="31" y="47"/>
                </a:lnTo>
                <a:close/>
                <a:moveTo>
                  <a:pt x="30" y="47"/>
                </a:moveTo>
                <a:lnTo>
                  <a:pt x="48" y="47"/>
                </a:lnTo>
                <a:lnTo>
                  <a:pt x="49" y="47"/>
                </a:lnTo>
                <a:lnTo>
                  <a:pt x="49" y="65"/>
                </a:lnTo>
                <a:lnTo>
                  <a:pt x="48" y="65"/>
                </a:lnTo>
                <a:lnTo>
                  <a:pt x="30" y="65"/>
                </a:lnTo>
                <a:lnTo>
                  <a:pt x="30" y="47"/>
                </a:lnTo>
                <a:close/>
                <a:moveTo>
                  <a:pt x="2" y="7"/>
                </a:moveTo>
                <a:lnTo>
                  <a:pt x="2" y="23"/>
                </a:lnTo>
                <a:lnTo>
                  <a:pt x="17" y="23"/>
                </a:lnTo>
                <a:lnTo>
                  <a:pt x="17" y="7"/>
                </a:lnTo>
                <a:lnTo>
                  <a:pt x="2" y="7"/>
                </a:lnTo>
                <a:close/>
                <a:moveTo>
                  <a:pt x="0" y="7"/>
                </a:moveTo>
                <a:lnTo>
                  <a:pt x="18" y="7"/>
                </a:lnTo>
                <a:lnTo>
                  <a:pt x="18" y="23"/>
                </a:lnTo>
                <a:lnTo>
                  <a:pt x="0" y="23"/>
                </a:lnTo>
                <a:lnTo>
                  <a:pt x="0" y="7"/>
                </a:lnTo>
                <a:close/>
                <a:moveTo>
                  <a:pt x="37" y="0"/>
                </a:moveTo>
                <a:lnTo>
                  <a:pt x="2" y="71"/>
                </a:lnTo>
                <a:lnTo>
                  <a:pt x="11" y="71"/>
                </a:lnTo>
                <a:lnTo>
                  <a:pt x="48" y="0"/>
                </a:lnTo>
                <a:lnTo>
                  <a:pt x="37" y="0"/>
                </a:lnTo>
                <a:close/>
                <a:moveTo>
                  <a:pt x="37" y="0"/>
                </a:moveTo>
                <a:lnTo>
                  <a:pt x="48" y="0"/>
                </a:lnTo>
                <a:lnTo>
                  <a:pt x="49" y="0"/>
                </a:lnTo>
                <a:lnTo>
                  <a:pt x="13" y="71"/>
                </a:lnTo>
                <a:lnTo>
                  <a:pt x="11" y="71"/>
                </a:lnTo>
                <a:lnTo>
                  <a:pt x="0" y="71"/>
                </a:lnTo>
                <a:lnTo>
                  <a:pt x="35" y="0"/>
                </a:lnTo>
                <a:lnTo>
                  <a:pt x="37" y="0"/>
                </a:lnTo>
                <a:close/>
              </a:path>
            </a:pathLst>
          </a:custGeom>
          <a:solidFill>
            <a:srgbClr val="85FFD1"/>
          </a:solidFill>
          <a:ln w="0" cmpd="sng">
            <a:solidFill>
              <a:srgbClr val="85FFD1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13" name="Freeform 1568"/>
          <p:cNvSpPr>
            <a:spLocks noEditPoints="1" noChangeArrowheads="1"/>
          </p:cNvSpPr>
          <p:nvPr/>
        </p:nvSpPr>
        <p:spPr bwMode="auto">
          <a:xfrm>
            <a:off x="1800225" y="-4156075"/>
            <a:ext cx="77788" cy="112712"/>
          </a:xfrm>
          <a:custGeom>
            <a:avLst/>
            <a:gdLst>
              <a:gd name="T0" fmla="*/ 2147483646 w 49"/>
              <a:gd name="T1" fmla="*/ 2147483646 h 71"/>
              <a:gd name="T2" fmla="*/ 0 w 49"/>
              <a:gd name="T3" fmla="*/ 2147483646 h 71"/>
              <a:gd name="T4" fmla="*/ 2147483646 w 49"/>
              <a:gd name="T5" fmla="*/ 2147483646 h 71"/>
              <a:gd name="T6" fmla="*/ 2147483646 w 49"/>
              <a:gd name="T7" fmla="*/ 2147483646 h 71"/>
              <a:gd name="T8" fmla="*/ 2147483646 w 49"/>
              <a:gd name="T9" fmla="*/ 2147483646 h 71"/>
              <a:gd name="T10" fmla="*/ 2147483646 w 49"/>
              <a:gd name="T11" fmla="*/ 2147483646 h 71"/>
              <a:gd name="T12" fmla="*/ 2147483646 w 49"/>
              <a:gd name="T13" fmla="*/ 2147483646 h 71"/>
              <a:gd name="T14" fmla="*/ 2147483646 w 49"/>
              <a:gd name="T15" fmla="*/ 2147483646 h 71"/>
              <a:gd name="T16" fmla="*/ 2147483646 w 49"/>
              <a:gd name="T17" fmla="*/ 2147483646 h 71"/>
              <a:gd name="T18" fmla="*/ 2147483646 w 49"/>
              <a:gd name="T19" fmla="*/ 2147483646 h 71"/>
              <a:gd name="T20" fmla="*/ 2147483646 w 49"/>
              <a:gd name="T21" fmla="*/ 2147483646 h 71"/>
              <a:gd name="T22" fmla="*/ 2147483646 w 49"/>
              <a:gd name="T23" fmla="*/ 2147483646 h 71"/>
              <a:gd name="T24" fmla="*/ 2147483646 w 49"/>
              <a:gd name="T25" fmla="*/ 2147483646 h 71"/>
              <a:gd name="T26" fmla="*/ 2147483646 w 49"/>
              <a:gd name="T27" fmla="*/ 2147483646 h 71"/>
              <a:gd name="T28" fmla="*/ 2147483646 w 49"/>
              <a:gd name="T29" fmla="*/ 2147483646 h 71"/>
              <a:gd name="T30" fmla="*/ 2147483646 w 49"/>
              <a:gd name="T31" fmla="*/ 2147483646 h 71"/>
              <a:gd name="T32" fmla="*/ 2147483646 w 49"/>
              <a:gd name="T33" fmla="*/ 2147483646 h 71"/>
              <a:gd name="T34" fmla="*/ 2147483646 w 49"/>
              <a:gd name="T35" fmla="*/ 2147483646 h 71"/>
              <a:gd name="T36" fmla="*/ 2147483646 w 49"/>
              <a:gd name="T37" fmla="*/ 2147483646 h 71"/>
              <a:gd name="T38" fmla="*/ 2147483646 w 49"/>
              <a:gd name="T39" fmla="*/ 2147483646 h 71"/>
              <a:gd name="T40" fmla="*/ 2147483646 w 49"/>
              <a:gd name="T41" fmla="*/ 2147483646 h 71"/>
              <a:gd name="T42" fmla="*/ 0 w 49"/>
              <a:gd name="T43" fmla="*/ 2147483646 h 71"/>
              <a:gd name="T44" fmla="*/ 2147483646 w 49"/>
              <a:gd name="T45" fmla="*/ 2147483646 h 71"/>
              <a:gd name="T46" fmla="*/ 2147483646 w 49"/>
              <a:gd name="T47" fmla="*/ 2147483646 h 71"/>
              <a:gd name="T48" fmla="*/ 2147483646 w 49"/>
              <a:gd name="T49" fmla="*/ 2147483646 h 71"/>
              <a:gd name="T50" fmla="*/ 2147483646 w 49"/>
              <a:gd name="T51" fmla="*/ 2147483646 h 71"/>
              <a:gd name="T52" fmla="*/ 2147483646 w 49"/>
              <a:gd name="T53" fmla="*/ 2147483646 h 71"/>
              <a:gd name="T54" fmla="*/ 2147483646 w 49"/>
              <a:gd name="T55" fmla="*/ 2147483646 h 71"/>
              <a:gd name="T56" fmla="*/ 2147483646 w 49"/>
              <a:gd name="T57" fmla="*/ 2147483646 h 71"/>
              <a:gd name="T58" fmla="*/ 0 w 49"/>
              <a:gd name="T59" fmla="*/ 2147483646 h 71"/>
              <a:gd name="T60" fmla="*/ 0 w 49"/>
              <a:gd name="T61" fmla="*/ 2147483646 h 71"/>
              <a:gd name="T62" fmla="*/ 0 w 49"/>
              <a:gd name="T63" fmla="*/ 2147483646 h 71"/>
              <a:gd name="T64" fmla="*/ 2147483646 w 49"/>
              <a:gd name="T65" fmla="*/ 2147483646 h 71"/>
              <a:gd name="T66" fmla="*/ 0 w 49"/>
              <a:gd name="T67" fmla="*/ 2147483646 h 71"/>
              <a:gd name="T68" fmla="*/ 2147483646 w 49"/>
              <a:gd name="T69" fmla="*/ 2147483646 h 71"/>
              <a:gd name="T70" fmla="*/ 2147483646 w 49"/>
              <a:gd name="T71" fmla="*/ 2147483646 h 71"/>
              <a:gd name="T72" fmla="*/ 0 w 49"/>
              <a:gd name="T73" fmla="*/ 2147483646 h 71"/>
              <a:gd name="T74" fmla="*/ 0 w 49"/>
              <a:gd name="T75" fmla="*/ 2147483646 h 71"/>
              <a:gd name="T76" fmla="*/ 2147483646 w 49"/>
              <a:gd name="T77" fmla="*/ 0 h 71"/>
              <a:gd name="T78" fmla="*/ 2147483646 w 49"/>
              <a:gd name="T79" fmla="*/ 0 h 71"/>
              <a:gd name="T80" fmla="*/ 2147483646 w 49"/>
              <a:gd name="T81" fmla="*/ 0 h 71"/>
              <a:gd name="T82" fmla="*/ 2147483646 w 49"/>
              <a:gd name="T83" fmla="*/ 0 h 71"/>
              <a:gd name="T84" fmla="*/ 2147483646 w 49"/>
              <a:gd name="T85" fmla="*/ 2147483646 h 71"/>
              <a:gd name="T86" fmla="*/ 2147483646 w 49"/>
              <a:gd name="T87" fmla="*/ 2147483646 h 71"/>
              <a:gd name="T88" fmla="*/ 0 w 49"/>
              <a:gd name="T89" fmla="*/ 2147483646 h 71"/>
              <a:gd name="T90" fmla="*/ 2147483646 w 49"/>
              <a:gd name="T91" fmla="*/ 0 h 71"/>
              <a:gd name="T92" fmla="*/ 2147483646 w 49"/>
              <a:gd name="T93" fmla="*/ 0 h 71"/>
              <a:gd name="T94" fmla="*/ 2147483646 w 49"/>
              <a:gd name="T95" fmla="*/ 0 h 71"/>
              <a:gd name="T96" fmla="*/ 0 w 49"/>
              <a:gd name="T97" fmla="*/ 2147483646 h 71"/>
              <a:gd name="T98" fmla="*/ 2147483646 w 49"/>
              <a:gd name="T99" fmla="*/ 0 h 71"/>
              <a:gd name="T100" fmla="*/ 2147483646 w 49"/>
              <a:gd name="T101" fmla="*/ 0 h 71"/>
              <a:gd name="T102" fmla="*/ 2147483646 w 49"/>
              <a:gd name="T103" fmla="*/ 0 h 71"/>
              <a:gd name="T104" fmla="*/ 2147483646 w 49"/>
              <a:gd name="T105" fmla="*/ 2147483646 h 71"/>
              <a:gd name="T106" fmla="*/ 0 w 49"/>
              <a:gd name="T107" fmla="*/ 2147483646 h 71"/>
              <a:gd name="T108" fmla="*/ 2147483646 w 49"/>
              <a:gd name="T109" fmla="*/ 0 h 7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9"/>
              <a:gd name="T166" fmla="*/ 0 h 71"/>
              <a:gd name="T167" fmla="*/ 49 w 49"/>
              <a:gd name="T168" fmla="*/ 71 h 71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9" h="71">
                <a:moveTo>
                  <a:pt x="11" y="71"/>
                </a:moveTo>
                <a:lnTo>
                  <a:pt x="11" y="71"/>
                </a:lnTo>
                <a:close/>
                <a:moveTo>
                  <a:pt x="0" y="71"/>
                </a:moveTo>
                <a:lnTo>
                  <a:pt x="2" y="71"/>
                </a:lnTo>
                <a:lnTo>
                  <a:pt x="0" y="71"/>
                </a:lnTo>
                <a:close/>
                <a:moveTo>
                  <a:pt x="48" y="64"/>
                </a:moveTo>
                <a:lnTo>
                  <a:pt x="48" y="65"/>
                </a:lnTo>
                <a:lnTo>
                  <a:pt x="48" y="64"/>
                </a:lnTo>
                <a:close/>
                <a:moveTo>
                  <a:pt x="30" y="64"/>
                </a:moveTo>
                <a:lnTo>
                  <a:pt x="31" y="65"/>
                </a:lnTo>
                <a:lnTo>
                  <a:pt x="31" y="64"/>
                </a:lnTo>
                <a:lnTo>
                  <a:pt x="30" y="64"/>
                </a:lnTo>
                <a:close/>
                <a:moveTo>
                  <a:pt x="31" y="47"/>
                </a:moveTo>
                <a:lnTo>
                  <a:pt x="31" y="64"/>
                </a:lnTo>
                <a:lnTo>
                  <a:pt x="48" y="64"/>
                </a:lnTo>
                <a:lnTo>
                  <a:pt x="48" y="47"/>
                </a:lnTo>
                <a:lnTo>
                  <a:pt x="31" y="47"/>
                </a:lnTo>
                <a:close/>
                <a:moveTo>
                  <a:pt x="48" y="47"/>
                </a:moveTo>
                <a:lnTo>
                  <a:pt x="48" y="47"/>
                </a:lnTo>
                <a:close/>
                <a:moveTo>
                  <a:pt x="31" y="47"/>
                </a:moveTo>
                <a:lnTo>
                  <a:pt x="30" y="47"/>
                </a:lnTo>
                <a:lnTo>
                  <a:pt x="31" y="47"/>
                </a:lnTo>
                <a:close/>
                <a:moveTo>
                  <a:pt x="31" y="47"/>
                </a:moveTo>
                <a:lnTo>
                  <a:pt x="31" y="47"/>
                </a:lnTo>
                <a:lnTo>
                  <a:pt x="48" y="47"/>
                </a:lnTo>
                <a:lnTo>
                  <a:pt x="48" y="64"/>
                </a:lnTo>
                <a:lnTo>
                  <a:pt x="48" y="65"/>
                </a:lnTo>
                <a:lnTo>
                  <a:pt x="48" y="64"/>
                </a:lnTo>
                <a:lnTo>
                  <a:pt x="31" y="64"/>
                </a:lnTo>
                <a:lnTo>
                  <a:pt x="31" y="65"/>
                </a:lnTo>
                <a:lnTo>
                  <a:pt x="30" y="64"/>
                </a:lnTo>
                <a:lnTo>
                  <a:pt x="31" y="64"/>
                </a:lnTo>
                <a:lnTo>
                  <a:pt x="31" y="47"/>
                </a:lnTo>
                <a:lnTo>
                  <a:pt x="30" y="47"/>
                </a:lnTo>
                <a:lnTo>
                  <a:pt x="31" y="47"/>
                </a:lnTo>
                <a:close/>
                <a:moveTo>
                  <a:pt x="30" y="47"/>
                </a:moveTo>
                <a:lnTo>
                  <a:pt x="30" y="47"/>
                </a:lnTo>
                <a:lnTo>
                  <a:pt x="30" y="65"/>
                </a:lnTo>
                <a:lnTo>
                  <a:pt x="48" y="65"/>
                </a:lnTo>
                <a:lnTo>
                  <a:pt x="49" y="65"/>
                </a:lnTo>
                <a:lnTo>
                  <a:pt x="49" y="47"/>
                </a:lnTo>
                <a:lnTo>
                  <a:pt x="48" y="47"/>
                </a:lnTo>
                <a:lnTo>
                  <a:pt x="30" y="47"/>
                </a:lnTo>
                <a:close/>
                <a:moveTo>
                  <a:pt x="30" y="47"/>
                </a:moveTo>
                <a:lnTo>
                  <a:pt x="48" y="47"/>
                </a:lnTo>
                <a:lnTo>
                  <a:pt x="49" y="47"/>
                </a:lnTo>
                <a:lnTo>
                  <a:pt x="49" y="65"/>
                </a:lnTo>
                <a:lnTo>
                  <a:pt x="48" y="65"/>
                </a:lnTo>
                <a:lnTo>
                  <a:pt x="30" y="65"/>
                </a:lnTo>
                <a:lnTo>
                  <a:pt x="30" y="47"/>
                </a:lnTo>
                <a:close/>
                <a:moveTo>
                  <a:pt x="18" y="23"/>
                </a:moveTo>
                <a:lnTo>
                  <a:pt x="18" y="23"/>
                </a:lnTo>
                <a:close/>
                <a:moveTo>
                  <a:pt x="0" y="23"/>
                </a:moveTo>
                <a:lnTo>
                  <a:pt x="2" y="23"/>
                </a:lnTo>
                <a:lnTo>
                  <a:pt x="0" y="23"/>
                </a:lnTo>
                <a:close/>
                <a:moveTo>
                  <a:pt x="2" y="7"/>
                </a:moveTo>
                <a:lnTo>
                  <a:pt x="2" y="23"/>
                </a:lnTo>
                <a:lnTo>
                  <a:pt x="17" y="23"/>
                </a:lnTo>
                <a:lnTo>
                  <a:pt x="17" y="7"/>
                </a:lnTo>
                <a:lnTo>
                  <a:pt x="2" y="7"/>
                </a:lnTo>
                <a:close/>
                <a:moveTo>
                  <a:pt x="18" y="7"/>
                </a:moveTo>
                <a:lnTo>
                  <a:pt x="18" y="7"/>
                </a:lnTo>
                <a:close/>
                <a:moveTo>
                  <a:pt x="2" y="7"/>
                </a:moveTo>
                <a:lnTo>
                  <a:pt x="0" y="7"/>
                </a:lnTo>
                <a:lnTo>
                  <a:pt x="2" y="7"/>
                </a:lnTo>
                <a:close/>
                <a:moveTo>
                  <a:pt x="2" y="7"/>
                </a:moveTo>
                <a:lnTo>
                  <a:pt x="2" y="7"/>
                </a:lnTo>
                <a:lnTo>
                  <a:pt x="17" y="7"/>
                </a:lnTo>
                <a:lnTo>
                  <a:pt x="18" y="7"/>
                </a:lnTo>
                <a:lnTo>
                  <a:pt x="18" y="23"/>
                </a:lnTo>
                <a:lnTo>
                  <a:pt x="17" y="23"/>
                </a:lnTo>
                <a:lnTo>
                  <a:pt x="2" y="23"/>
                </a:lnTo>
                <a:lnTo>
                  <a:pt x="0" y="23"/>
                </a:lnTo>
                <a:lnTo>
                  <a:pt x="2" y="23"/>
                </a:lnTo>
                <a:lnTo>
                  <a:pt x="2" y="7"/>
                </a:lnTo>
                <a:lnTo>
                  <a:pt x="0" y="7"/>
                </a:lnTo>
                <a:lnTo>
                  <a:pt x="2" y="7"/>
                </a:lnTo>
                <a:close/>
                <a:moveTo>
                  <a:pt x="0" y="7"/>
                </a:moveTo>
                <a:lnTo>
                  <a:pt x="0" y="7"/>
                </a:lnTo>
                <a:lnTo>
                  <a:pt x="0" y="23"/>
                </a:lnTo>
                <a:lnTo>
                  <a:pt x="18" y="23"/>
                </a:lnTo>
                <a:lnTo>
                  <a:pt x="18" y="7"/>
                </a:lnTo>
                <a:lnTo>
                  <a:pt x="0" y="7"/>
                </a:lnTo>
                <a:close/>
                <a:moveTo>
                  <a:pt x="0" y="7"/>
                </a:moveTo>
                <a:lnTo>
                  <a:pt x="18" y="7"/>
                </a:lnTo>
                <a:lnTo>
                  <a:pt x="18" y="23"/>
                </a:lnTo>
                <a:lnTo>
                  <a:pt x="0" y="23"/>
                </a:lnTo>
                <a:lnTo>
                  <a:pt x="0" y="7"/>
                </a:lnTo>
                <a:close/>
                <a:moveTo>
                  <a:pt x="37" y="0"/>
                </a:moveTo>
                <a:lnTo>
                  <a:pt x="2" y="71"/>
                </a:lnTo>
                <a:lnTo>
                  <a:pt x="11" y="71"/>
                </a:lnTo>
                <a:lnTo>
                  <a:pt x="48" y="0"/>
                </a:lnTo>
                <a:lnTo>
                  <a:pt x="37" y="0"/>
                </a:lnTo>
                <a:close/>
                <a:moveTo>
                  <a:pt x="37" y="0"/>
                </a:moveTo>
                <a:lnTo>
                  <a:pt x="37" y="0"/>
                </a:lnTo>
                <a:close/>
                <a:moveTo>
                  <a:pt x="48" y="0"/>
                </a:moveTo>
                <a:lnTo>
                  <a:pt x="48" y="0"/>
                </a:lnTo>
                <a:close/>
                <a:moveTo>
                  <a:pt x="48" y="0"/>
                </a:moveTo>
                <a:lnTo>
                  <a:pt x="48" y="0"/>
                </a:lnTo>
                <a:lnTo>
                  <a:pt x="11" y="71"/>
                </a:lnTo>
                <a:lnTo>
                  <a:pt x="2" y="71"/>
                </a:lnTo>
                <a:lnTo>
                  <a:pt x="0" y="71"/>
                </a:lnTo>
                <a:lnTo>
                  <a:pt x="2" y="71"/>
                </a:lnTo>
                <a:lnTo>
                  <a:pt x="37" y="0"/>
                </a:lnTo>
                <a:lnTo>
                  <a:pt x="48" y="0"/>
                </a:lnTo>
                <a:close/>
                <a:moveTo>
                  <a:pt x="37" y="0"/>
                </a:moveTo>
                <a:lnTo>
                  <a:pt x="35" y="0"/>
                </a:lnTo>
                <a:lnTo>
                  <a:pt x="0" y="71"/>
                </a:lnTo>
                <a:lnTo>
                  <a:pt x="11" y="71"/>
                </a:lnTo>
                <a:lnTo>
                  <a:pt x="13" y="71"/>
                </a:lnTo>
                <a:lnTo>
                  <a:pt x="49" y="0"/>
                </a:lnTo>
                <a:lnTo>
                  <a:pt x="48" y="0"/>
                </a:lnTo>
                <a:lnTo>
                  <a:pt x="37" y="0"/>
                </a:lnTo>
                <a:close/>
                <a:moveTo>
                  <a:pt x="37" y="0"/>
                </a:moveTo>
                <a:lnTo>
                  <a:pt x="48" y="0"/>
                </a:lnTo>
                <a:lnTo>
                  <a:pt x="49" y="0"/>
                </a:lnTo>
                <a:lnTo>
                  <a:pt x="13" y="71"/>
                </a:lnTo>
                <a:lnTo>
                  <a:pt x="11" y="71"/>
                </a:lnTo>
                <a:lnTo>
                  <a:pt x="0" y="71"/>
                </a:lnTo>
                <a:lnTo>
                  <a:pt x="35" y="0"/>
                </a:lnTo>
                <a:lnTo>
                  <a:pt x="37" y="0"/>
                </a:lnTo>
                <a:close/>
              </a:path>
            </a:pathLst>
          </a:custGeom>
          <a:solidFill>
            <a:srgbClr val="85FFD1"/>
          </a:solidFill>
          <a:ln w="0" cmpd="sng">
            <a:solidFill>
              <a:srgbClr val="85FFD1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14" name="Freeform 1569"/>
          <p:cNvSpPr>
            <a:spLocks noChangeArrowheads="1"/>
          </p:cNvSpPr>
          <p:nvPr/>
        </p:nvSpPr>
        <p:spPr bwMode="auto">
          <a:xfrm>
            <a:off x="2295525" y="-4175125"/>
            <a:ext cx="76200" cy="131762"/>
          </a:xfrm>
          <a:custGeom>
            <a:avLst/>
            <a:gdLst>
              <a:gd name="T0" fmla="*/ 2147483646 w 48"/>
              <a:gd name="T1" fmla="*/ 0 h 83"/>
              <a:gd name="T2" fmla="*/ 2147483646 w 48"/>
              <a:gd name="T3" fmla="*/ 0 h 83"/>
              <a:gd name="T4" fmla="*/ 2147483646 w 48"/>
              <a:gd name="T5" fmla="*/ 2147483646 h 83"/>
              <a:gd name="T6" fmla="*/ 2147483646 w 48"/>
              <a:gd name="T7" fmla="*/ 2147483646 h 83"/>
              <a:gd name="T8" fmla="*/ 2147483646 w 48"/>
              <a:gd name="T9" fmla="*/ 2147483646 h 83"/>
              <a:gd name="T10" fmla="*/ 2147483646 w 48"/>
              <a:gd name="T11" fmla="*/ 2147483646 h 83"/>
              <a:gd name="T12" fmla="*/ 2147483646 w 48"/>
              <a:gd name="T13" fmla="*/ 2147483646 h 83"/>
              <a:gd name="T14" fmla="*/ 2147483646 w 48"/>
              <a:gd name="T15" fmla="*/ 2147483646 h 83"/>
              <a:gd name="T16" fmla="*/ 2147483646 w 48"/>
              <a:gd name="T17" fmla="*/ 2147483646 h 83"/>
              <a:gd name="T18" fmla="*/ 2147483646 w 48"/>
              <a:gd name="T19" fmla="*/ 2147483646 h 83"/>
              <a:gd name="T20" fmla="*/ 2147483646 w 48"/>
              <a:gd name="T21" fmla="*/ 2147483646 h 83"/>
              <a:gd name="T22" fmla="*/ 0 w 48"/>
              <a:gd name="T23" fmla="*/ 2147483646 h 83"/>
              <a:gd name="T24" fmla="*/ 0 w 48"/>
              <a:gd name="T25" fmla="*/ 2147483646 h 83"/>
              <a:gd name="T26" fmla="*/ 2147483646 w 48"/>
              <a:gd name="T27" fmla="*/ 2147483646 h 83"/>
              <a:gd name="T28" fmla="*/ 2147483646 w 48"/>
              <a:gd name="T29" fmla="*/ 2147483646 h 83"/>
              <a:gd name="T30" fmla="*/ 2147483646 w 48"/>
              <a:gd name="T31" fmla="*/ 2147483646 h 83"/>
              <a:gd name="T32" fmla="*/ 2147483646 w 48"/>
              <a:gd name="T33" fmla="*/ 2147483646 h 83"/>
              <a:gd name="T34" fmla="*/ 0 w 48"/>
              <a:gd name="T35" fmla="*/ 2147483646 h 83"/>
              <a:gd name="T36" fmla="*/ 0 w 48"/>
              <a:gd name="T37" fmla="*/ 2147483646 h 83"/>
              <a:gd name="T38" fmla="*/ 0 w 48"/>
              <a:gd name="T39" fmla="*/ 2147483646 h 83"/>
              <a:gd name="T40" fmla="*/ 2147483646 w 48"/>
              <a:gd name="T41" fmla="*/ 2147483646 h 83"/>
              <a:gd name="T42" fmla="*/ 2147483646 w 48"/>
              <a:gd name="T43" fmla="*/ 2147483646 h 83"/>
              <a:gd name="T44" fmla="*/ 2147483646 w 48"/>
              <a:gd name="T45" fmla="*/ 0 h 8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48"/>
              <a:gd name="T70" fmla="*/ 0 h 83"/>
              <a:gd name="T71" fmla="*/ 48 w 48"/>
              <a:gd name="T72" fmla="*/ 83 h 8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48" h="83">
                <a:moveTo>
                  <a:pt x="7" y="0"/>
                </a:moveTo>
                <a:lnTo>
                  <a:pt x="38" y="0"/>
                </a:lnTo>
                <a:lnTo>
                  <a:pt x="41" y="2"/>
                </a:lnTo>
                <a:lnTo>
                  <a:pt x="43" y="5"/>
                </a:lnTo>
                <a:lnTo>
                  <a:pt x="45" y="7"/>
                </a:lnTo>
                <a:lnTo>
                  <a:pt x="46" y="10"/>
                </a:lnTo>
                <a:lnTo>
                  <a:pt x="48" y="12"/>
                </a:lnTo>
                <a:lnTo>
                  <a:pt x="48" y="35"/>
                </a:lnTo>
                <a:lnTo>
                  <a:pt x="11" y="72"/>
                </a:lnTo>
                <a:lnTo>
                  <a:pt x="48" y="72"/>
                </a:lnTo>
                <a:lnTo>
                  <a:pt x="48" y="83"/>
                </a:lnTo>
                <a:lnTo>
                  <a:pt x="0" y="83"/>
                </a:lnTo>
                <a:lnTo>
                  <a:pt x="0" y="66"/>
                </a:lnTo>
                <a:lnTo>
                  <a:pt x="35" y="30"/>
                </a:lnTo>
                <a:lnTo>
                  <a:pt x="35" y="12"/>
                </a:lnTo>
                <a:lnTo>
                  <a:pt x="11" y="12"/>
                </a:lnTo>
                <a:lnTo>
                  <a:pt x="11" y="24"/>
                </a:lnTo>
                <a:lnTo>
                  <a:pt x="0" y="24"/>
                </a:lnTo>
                <a:lnTo>
                  <a:pt x="0" y="10"/>
                </a:lnTo>
                <a:lnTo>
                  <a:pt x="0" y="7"/>
                </a:lnTo>
                <a:lnTo>
                  <a:pt x="3" y="5"/>
                </a:lnTo>
                <a:lnTo>
                  <a:pt x="6" y="2"/>
                </a:lnTo>
                <a:lnTo>
                  <a:pt x="7" y="0"/>
                </a:lnTo>
                <a:close/>
              </a:path>
            </a:pathLst>
          </a:custGeom>
          <a:solidFill>
            <a:srgbClr val="ED3A3D"/>
          </a:solidFill>
          <a:ln w="0" cmpd="sng">
            <a:solidFill>
              <a:srgbClr val="ED3A3D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15" name="Freeform 1570"/>
          <p:cNvSpPr>
            <a:spLocks noEditPoints="1" noChangeArrowheads="1"/>
          </p:cNvSpPr>
          <p:nvPr/>
        </p:nvSpPr>
        <p:spPr bwMode="auto">
          <a:xfrm>
            <a:off x="2295525" y="-4175125"/>
            <a:ext cx="76200" cy="131762"/>
          </a:xfrm>
          <a:custGeom>
            <a:avLst/>
            <a:gdLst>
              <a:gd name="T0" fmla="*/ 2147483646 w 48"/>
              <a:gd name="T1" fmla="*/ 2147483646 h 83"/>
              <a:gd name="T2" fmla="*/ 2147483646 w 48"/>
              <a:gd name="T3" fmla="*/ 2147483646 h 83"/>
              <a:gd name="T4" fmla="*/ 0 w 48"/>
              <a:gd name="T5" fmla="*/ 2147483646 h 83"/>
              <a:gd name="T6" fmla="*/ 2147483646 w 48"/>
              <a:gd name="T7" fmla="*/ 2147483646 h 83"/>
              <a:gd name="T8" fmla="*/ 2147483646 w 48"/>
              <a:gd name="T9" fmla="*/ 2147483646 h 83"/>
              <a:gd name="T10" fmla="*/ 2147483646 w 48"/>
              <a:gd name="T11" fmla="*/ 2147483646 h 83"/>
              <a:gd name="T12" fmla="*/ 0 w 48"/>
              <a:gd name="T13" fmla="*/ 2147483646 h 83"/>
              <a:gd name="T14" fmla="*/ 2147483646 w 48"/>
              <a:gd name="T15" fmla="*/ 2147483646 h 83"/>
              <a:gd name="T16" fmla="*/ 2147483646 w 48"/>
              <a:gd name="T17" fmla="*/ 2147483646 h 83"/>
              <a:gd name="T18" fmla="*/ 2147483646 w 48"/>
              <a:gd name="T19" fmla="*/ 2147483646 h 83"/>
              <a:gd name="T20" fmla="*/ 2147483646 w 48"/>
              <a:gd name="T21" fmla="*/ 2147483646 h 83"/>
              <a:gd name="T22" fmla="*/ 2147483646 w 48"/>
              <a:gd name="T23" fmla="*/ 2147483646 h 83"/>
              <a:gd name="T24" fmla="*/ 2147483646 w 48"/>
              <a:gd name="T25" fmla="*/ 2147483646 h 83"/>
              <a:gd name="T26" fmla="*/ 2147483646 w 48"/>
              <a:gd name="T27" fmla="*/ 2147483646 h 83"/>
              <a:gd name="T28" fmla="*/ 2147483646 w 48"/>
              <a:gd name="T29" fmla="*/ 0 h 83"/>
              <a:gd name="T30" fmla="*/ 2147483646 w 48"/>
              <a:gd name="T31" fmla="*/ 0 h 83"/>
              <a:gd name="T32" fmla="*/ 2147483646 w 48"/>
              <a:gd name="T33" fmla="*/ 2147483646 h 83"/>
              <a:gd name="T34" fmla="*/ 2147483646 w 48"/>
              <a:gd name="T35" fmla="*/ 2147483646 h 83"/>
              <a:gd name="T36" fmla="*/ 2147483646 w 48"/>
              <a:gd name="T37" fmla="*/ 2147483646 h 83"/>
              <a:gd name="T38" fmla="*/ 2147483646 w 48"/>
              <a:gd name="T39" fmla="*/ 2147483646 h 83"/>
              <a:gd name="T40" fmla="*/ 2147483646 w 48"/>
              <a:gd name="T41" fmla="*/ 2147483646 h 83"/>
              <a:gd name="T42" fmla="*/ 2147483646 w 48"/>
              <a:gd name="T43" fmla="*/ 2147483646 h 83"/>
              <a:gd name="T44" fmla="*/ 2147483646 w 48"/>
              <a:gd name="T45" fmla="*/ 2147483646 h 83"/>
              <a:gd name="T46" fmla="*/ 0 w 48"/>
              <a:gd name="T47" fmla="*/ 2147483646 h 83"/>
              <a:gd name="T48" fmla="*/ 0 w 48"/>
              <a:gd name="T49" fmla="*/ 2147483646 h 83"/>
              <a:gd name="T50" fmla="*/ 2147483646 w 48"/>
              <a:gd name="T51" fmla="*/ 2147483646 h 83"/>
              <a:gd name="T52" fmla="*/ 2147483646 w 48"/>
              <a:gd name="T53" fmla="*/ 2147483646 h 83"/>
              <a:gd name="T54" fmla="*/ 2147483646 w 48"/>
              <a:gd name="T55" fmla="*/ 2147483646 h 83"/>
              <a:gd name="T56" fmla="*/ 0 w 48"/>
              <a:gd name="T57" fmla="*/ 2147483646 h 83"/>
              <a:gd name="T58" fmla="*/ 0 w 48"/>
              <a:gd name="T59" fmla="*/ 2147483646 h 83"/>
              <a:gd name="T60" fmla="*/ 0 w 48"/>
              <a:gd name="T61" fmla="*/ 2147483646 h 83"/>
              <a:gd name="T62" fmla="*/ 2147483646 w 48"/>
              <a:gd name="T63" fmla="*/ 2147483646 h 83"/>
              <a:gd name="T64" fmla="*/ 2147483646 w 48"/>
              <a:gd name="T65" fmla="*/ 0 h 8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8"/>
              <a:gd name="T100" fmla="*/ 0 h 83"/>
              <a:gd name="T101" fmla="*/ 48 w 48"/>
              <a:gd name="T102" fmla="*/ 83 h 8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8" h="83">
                <a:moveTo>
                  <a:pt x="7" y="2"/>
                </a:moveTo>
                <a:lnTo>
                  <a:pt x="6" y="3"/>
                </a:lnTo>
                <a:lnTo>
                  <a:pt x="3" y="5"/>
                </a:lnTo>
                <a:lnTo>
                  <a:pt x="2" y="7"/>
                </a:lnTo>
                <a:lnTo>
                  <a:pt x="0" y="10"/>
                </a:lnTo>
                <a:lnTo>
                  <a:pt x="0" y="24"/>
                </a:lnTo>
                <a:lnTo>
                  <a:pt x="11" y="24"/>
                </a:lnTo>
                <a:lnTo>
                  <a:pt x="11" y="12"/>
                </a:lnTo>
                <a:lnTo>
                  <a:pt x="35" y="12"/>
                </a:lnTo>
                <a:lnTo>
                  <a:pt x="35" y="30"/>
                </a:lnTo>
                <a:lnTo>
                  <a:pt x="0" y="66"/>
                </a:lnTo>
                <a:lnTo>
                  <a:pt x="0" y="83"/>
                </a:lnTo>
                <a:lnTo>
                  <a:pt x="48" y="83"/>
                </a:lnTo>
                <a:lnTo>
                  <a:pt x="48" y="72"/>
                </a:lnTo>
                <a:lnTo>
                  <a:pt x="11" y="72"/>
                </a:lnTo>
                <a:lnTo>
                  <a:pt x="48" y="35"/>
                </a:lnTo>
                <a:lnTo>
                  <a:pt x="48" y="12"/>
                </a:lnTo>
                <a:lnTo>
                  <a:pt x="46" y="10"/>
                </a:lnTo>
                <a:lnTo>
                  <a:pt x="45" y="7"/>
                </a:lnTo>
                <a:lnTo>
                  <a:pt x="43" y="5"/>
                </a:lnTo>
                <a:lnTo>
                  <a:pt x="41" y="3"/>
                </a:lnTo>
                <a:lnTo>
                  <a:pt x="38" y="2"/>
                </a:lnTo>
                <a:lnTo>
                  <a:pt x="7" y="2"/>
                </a:lnTo>
                <a:close/>
                <a:moveTo>
                  <a:pt x="7" y="0"/>
                </a:moveTo>
                <a:lnTo>
                  <a:pt x="38" y="0"/>
                </a:lnTo>
                <a:lnTo>
                  <a:pt x="39" y="0"/>
                </a:lnTo>
                <a:lnTo>
                  <a:pt x="41" y="2"/>
                </a:lnTo>
                <a:lnTo>
                  <a:pt x="43" y="5"/>
                </a:lnTo>
                <a:lnTo>
                  <a:pt x="45" y="6"/>
                </a:lnTo>
                <a:lnTo>
                  <a:pt x="46" y="6"/>
                </a:lnTo>
                <a:lnTo>
                  <a:pt x="46" y="10"/>
                </a:lnTo>
                <a:lnTo>
                  <a:pt x="48" y="12"/>
                </a:lnTo>
                <a:lnTo>
                  <a:pt x="48" y="35"/>
                </a:lnTo>
                <a:lnTo>
                  <a:pt x="48" y="37"/>
                </a:lnTo>
                <a:lnTo>
                  <a:pt x="13" y="72"/>
                </a:lnTo>
                <a:lnTo>
                  <a:pt x="48" y="72"/>
                </a:lnTo>
                <a:lnTo>
                  <a:pt x="48" y="83"/>
                </a:lnTo>
                <a:lnTo>
                  <a:pt x="0" y="83"/>
                </a:lnTo>
                <a:lnTo>
                  <a:pt x="0" y="66"/>
                </a:lnTo>
                <a:lnTo>
                  <a:pt x="34" y="30"/>
                </a:lnTo>
                <a:lnTo>
                  <a:pt x="34" y="13"/>
                </a:lnTo>
                <a:lnTo>
                  <a:pt x="11" y="13"/>
                </a:lnTo>
                <a:lnTo>
                  <a:pt x="11" y="24"/>
                </a:lnTo>
                <a:lnTo>
                  <a:pt x="11" y="26"/>
                </a:lnTo>
                <a:lnTo>
                  <a:pt x="0" y="26"/>
                </a:lnTo>
                <a:lnTo>
                  <a:pt x="0" y="24"/>
                </a:lnTo>
                <a:lnTo>
                  <a:pt x="0" y="10"/>
                </a:lnTo>
                <a:lnTo>
                  <a:pt x="0" y="6"/>
                </a:lnTo>
                <a:lnTo>
                  <a:pt x="3" y="5"/>
                </a:lnTo>
                <a:lnTo>
                  <a:pt x="4" y="2"/>
                </a:lnTo>
                <a:lnTo>
                  <a:pt x="6" y="2"/>
                </a:lnTo>
                <a:lnTo>
                  <a:pt x="7" y="0"/>
                </a:lnTo>
                <a:close/>
              </a:path>
            </a:pathLst>
          </a:custGeom>
          <a:solidFill>
            <a:srgbClr val="ED3A3D"/>
          </a:solidFill>
          <a:ln w="0" cmpd="sng">
            <a:solidFill>
              <a:srgbClr val="ED3A3D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16" name="Freeform 1571"/>
          <p:cNvSpPr>
            <a:spLocks noEditPoints="1" noChangeArrowheads="1"/>
          </p:cNvSpPr>
          <p:nvPr/>
        </p:nvSpPr>
        <p:spPr bwMode="auto">
          <a:xfrm>
            <a:off x="2295525" y="-4175125"/>
            <a:ext cx="76200" cy="131762"/>
          </a:xfrm>
          <a:custGeom>
            <a:avLst/>
            <a:gdLst>
              <a:gd name="T0" fmla="*/ 0 w 48"/>
              <a:gd name="T1" fmla="*/ 2147483646 h 83"/>
              <a:gd name="T2" fmla="*/ 2147483646 w 48"/>
              <a:gd name="T3" fmla="*/ 2147483646 h 83"/>
              <a:gd name="T4" fmla="*/ 0 w 48"/>
              <a:gd name="T5" fmla="*/ 2147483646 h 83"/>
              <a:gd name="T6" fmla="*/ 2147483646 w 48"/>
              <a:gd name="T7" fmla="*/ 2147483646 h 83"/>
              <a:gd name="T8" fmla="*/ 2147483646 w 48"/>
              <a:gd name="T9" fmla="*/ 2147483646 h 83"/>
              <a:gd name="T10" fmla="*/ 0 w 48"/>
              <a:gd name="T11" fmla="*/ 2147483646 h 83"/>
              <a:gd name="T12" fmla="*/ 2147483646 w 48"/>
              <a:gd name="T13" fmla="*/ 2147483646 h 83"/>
              <a:gd name="T14" fmla="*/ 2147483646 w 48"/>
              <a:gd name="T15" fmla="*/ 2147483646 h 83"/>
              <a:gd name="T16" fmla="*/ 2147483646 w 48"/>
              <a:gd name="T17" fmla="*/ 2147483646 h 83"/>
              <a:gd name="T18" fmla="*/ 2147483646 w 48"/>
              <a:gd name="T19" fmla="*/ 2147483646 h 83"/>
              <a:gd name="T20" fmla="*/ 2147483646 w 48"/>
              <a:gd name="T21" fmla="*/ 2147483646 h 83"/>
              <a:gd name="T22" fmla="*/ 2147483646 w 48"/>
              <a:gd name="T23" fmla="*/ 2147483646 h 83"/>
              <a:gd name="T24" fmla="*/ 2147483646 w 48"/>
              <a:gd name="T25" fmla="*/ 2147483646 h 83"/>
              <a:gd name="T26" fmla="*/ 2147483646 w 48"/>
              <a:gd name="T27" fmla="*/ 0 h 83"/>
              <a:gd name="T28" fmla="*/ 2147483646 w 48"/>
              <a:gd name="T29" fmla="*/ 2147483646 h 83"/>
              <a:gd name="T30" fmla="*/ 2147483646 w 48"/>
              <a:gd name="T31" fmla="*/ 2147483646 h 83"/>
              <a:gd name="T32" fmla="*/ 2147483646 w 48"/>
              <a:gd name="T33" fmla="*/ 2147483646 h 83"/>
              <a:gd name="T34" fmla="*/ 2147483646 w 48"/>
              <a:gd name="T35" fmla="*/ 2147483646 h 83"/>
              <a:gd name="T36" fmla="*/ 2147483646 w 48"/>
              <a:gd name="T37" fmla="*/ 2147483646 h 83"/>
              <a:gd name="T38" fmla="*/ 2147483646 w 48"/>
              <a:gd name="T39" fmla="*/ 2147483646 h 83"/>
              <a:gd name="T40" fmla="*/ 2147483646 w 48"/>
              <a:gd name="T41" fmla="*/ 2147483646 h 83"/>
              <a:gd name="T42" fmla="*/ 2147483646 w 48"/>
              <a:gd name="T43" fmla="*/ 2147483646 h 83"/>
              <a:gd name="T44" fmla="*/ 2147483646 w 48"/>
              <a:gd name="T45" fmla="*/ 2147483646 h 83"/>
              <a:gd name="T46" fmla="*/ 2147483646 w 48"/>
              <a:gd name="T47" fmla="*/ 2147483646 h 83"/>
              <a:gd name="T48" fmla="*/ 2147483646 w 48"/>
              <a:gd name="T49" fmla="*/ 2147483646 h 83"/>
              <a:gd name="T50" fmla="*/ 0 w 48"/>
              <a:gd name="T51" fmla="*/ 2147483646 h 83"/>
              <a:gd name="T52" fmla="*/ 0 w 48"/>
              <a:gd name="T53" fmla="*/ 2147483646 h 83"/>
              <a:gd name="T54" fmla="*/ 2147483646 w 48"/>
              <a:gd name="T55" fmla="*/ 2147483646 h 83"/>
              <a:gd name="T56" fmla="*/ 2147483646 w 48"/>
              <a:gd name="T57" fmla="*/ 2147483646 h 83"/>
              <a:gd name="T58" fmla="*/ 0 w 48"/>
              <a:gd name="T59" fmla="*/ 2147483646 h 83"/>
              <a:gd name="T60" fmla="*/ 0 w 48"/>
              <a:gd name="T61" fmla="*/ 2147483646 h 83"/>
              <a:gd name="T62" fmla="*/ 2147483646 w 48"/>
              <a:gd name="T63" fmla="*/ 2147483646 h 83"/>
              <a:gd name="T64" fmla="*/ 2147483646 w 48"/>
              <a:gd name="T65" fmla="*/ 2147483646 h 83"/>
              <a:gd name="T66" fmla="*/ 2147483646 w 48"/>
              <a:gd name="T67" fmla="*/ 2147483646 h 83"/>
              <a:gd name="T68" fmla="*/ 2147483646 w 48"/>
              <a:gd name="T69" fmla="*/ 2147483646 h 83"/>
              <a:gd name="T70" fmla="*/ 0 w 48"/>
              <a:gd name="T71" fmla="*/ 2147483646 h 83"/>
              <a:gd name="T72" fmla="*/ 2147483646 w 48"/>
              <a:gd name="T73" fmla="*/ 2147483646 h 83"/>
              <a:gd name="T74" fmla="*/ 2147483646 w 48"/>
              <a:gd name="T75" fmla="*/ 2147483646 h 83"/>
              <a:gd name="T76" fmla="*/ 2147483646 w 48"/>
              <a:gd name="T77" fmla="*/ 2147483646 h 83"/>
              <a:gd name="T78" fmla="*/ 2147483646 w 48"/>
              <a:gd name="T79" fmla="*/ 2147483646 h 83"/>
              <a:gd name="T80" fmla="*/ 2147483646 w 48"/>
              <a:gd name="T81" fmla="*/ 2147483646 h 83"/>
              <a:gd name="T82" fmla="*/ 2147483646 w 48"/>
              <a:gd name="T83" fmla="*/ 2147483646 h 83"/>
              <a:gd name="T84" fmla="*/ 2147483646 w 48"/>
              <a:gd name="T85" fmla="*/ 2147483646 h 83"/>
              <a:gd name="T86" fmla="*/ 2147483646 w 48"/>
              <a:gd name="T87" fmla="*/ 2147483646 h 83"/>
              <a:gd name="T88" fmla="*/ 2147483646 w 48"/>
              <a:gd name="T89" fmla="*/ 2147483646 h 83"/>
              <a:gd name="T90" fmla="*/ 2147483646 w 48"/>
              <a:gd name="T91" fmla="*/ 0 h 83"/>
              <a:gd name="T92" fmla="*/ 2147483646 w 48"/>
              <a:gd name="T93" fmla="*/ 2147483646 h 83"/>
              <a:gd name="T94" fmla="*/ 2147483646 w 48"/>
              <a:gd name="T95" fmla="*/ 2147483646 h 83"/>
              <a:gd name="T96" fmla="*/ 2147483646 w 48"/>
              <a:gd name="T97" fmla="*/ 2147483646 h 83"/>
              <a:gd name="T98" fmla="*/ 2147483646 w 48"/>
              <a:gd name="T99" fmla="*/ 2147483646 h 83"/>
              <a:gd name="T100" fmla="*/ 2147483646 w 48"/>
              <a:gd name="T101" fmla="*/ 2147483646 h 83"/>
              <a:gd name="T102" fmla="*/ 0 w 48"/>
              <a:gd name="T103" fmla="*/ 2147483646 h 83"/>
              <a:gd name="T104" fmla="*/ 2147483646 w 48"/>
              <a:gd name="T105" fmla="*/ 2147483646 h 83"/>
              <a:gd name="T106" fmla="*/ 0 w 48"/>
              <a:gd name="T107" fmla="*/ 2147483646 h 83"/>
              <a:gd name="T108" fmla="*/ 0 w 48"/>
              <a:gd name="T109" fmla="*/ 2147483646 h 83"/>
              <a:gd name="T110" fmla="*/ 2147483646 w 48"/>
              <a:gd name="T111" fmla="*/ 2147483646 h 8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8"/>
              <a:gd name="T169" fmla="*/ 0 h 83"/>
              <a:gd name="T170" fmla="*/ 48 w 48"/>
              <a:gd name="T171" fmla="*/ 83 h 83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8" h="83">
                <a:moveTo>
                  <a:pt x="48" y="83"/>
                </a:moveTo>
                <a:lnTo>
                  <a:pt x="48" y="83"/>
                </a:lnTo>
                <a:close/>
                <a:moveTo>
                  <a:pt x="0" y="83"/>
                </a:moveTo>
                <a:lnTo>
                  <a:pt x="0" y="83"/>
                </a:lnTo>
                <a:close/>
                <a:moveTo>
                  <a:pt x="48" y="72"/>
                </a:moveTo>
                <a:lnTo>
                  <a:pt x="48" y="72"/>
                </a:lnTo>
                <a:close/>
                <a:moveTo>
                  <a:pt x="11" y="72"/>
                </a:moveTo>
                <a:lnTo>
                  <a:pt x="11" y="72"/>
                </a:lnTo>
                <a:lnTo>
                  <a:pt x="13" y="72"/>
                </a:lnTo>
                <a:lnTo>
                  <a:pt x="11" y="72"/>
                </a:lnTo>
                <a:close/>
                <a:moveTo>
                  <a:pt x="0" y="66"/>
                </a:moveTo>
                <a:lnTo>
                  <a:pt x="0" y="66"/>
                </a:lnTo>
                <a:close/>
                <a:moveTo>
                  <a:pt x="48" y="35"/>
                </a:moveTo>
                <a:lnTo>
                  <a:pt x="48" y="35"/>
                </a:lnTo>
                <a:close/>
                <a:moveTo>
                  <a:pt x="34" y="30"/>
                </a:moveTo>
                <a:lnTo>
                  <a:pt x="34" y="30"/>
                </a:lnTo>
                <a:close/>
                <a:moveTo>
                  <a:pt x="11" y="24"/>
                </a:moveTo>
                <a:lnTo>
                  <a:pt x="11" y="24"/>
                </a:lnTo>
                <a:close/>
                <a:moveTo>
                  <a:pt x="0" y="24"/>
                </a:moveTo>
                <a:lnTo>
                  <a:pt x="0" y="24"/>
                </a:lnTo>
                <a:close/>
                <a:moveTo>
                  <a:pt x="34" y="12"/>
                </a:moveTo>
                <a:lnTo>
                  <a:pt x="34" y="13"/>
                </a:lnTo>
                <a:lnTo>
                  <a:pt x="35" y="13"/>
                </a:lnTo>
                <a:lnTo>
                  <a:pt x="34" y="12"/>
                </a:lnTo>
                <a:close/>
                <a:moveTo>
                  <a:pt x="11" y="12"/>
                </a:moveTo>
                <a:lnTo>
                  <a:pt x="11" y="13"/>
                </a:lnTo>
                <a:lnTo>
                  <a:pt x="11" y="12"/>
                </a:lnTo>
                <a:close/>
                <a:moveTo>
                  <a:pt x="7" y="2"/>
                </a:moveTo>
                <a:lnTo>
                  <a:pt x="6" y="3"/>
                </a:lnTo>
                <a:lnTo>
                  <a:pt x="3" y="5"/>
                </a:lnTo>
                <a:lnTo>
                  <a:pt x="2" y="7"/>
                </a:lnTo>
                <a:lnTo>
                  <a:pt x="0" y="10"/>
                </a:lnTo>
                <a:lnTo>
                  <a:pt x="0" y="24"/>
                </a:lnTo>
                <a:lnTo>
                  <a:pt x="11" y="24"/>
                </a:lnTo>
                <a:lnTo>
                  <a:pt x="11" y="12"/>
                </a:lnTo>
                <a:lnTo>
                  <a:pt x="35" y="12"/>
                </a:lnTo>
                <a:lnTo>
                  <a:pt x="35" y="30"/>
                </a:lnTo>
                <a:lnTo>
                  <a:pt x="0" y="66"/>
                </a:lnTo>
                <a:lnTo>
                  <a:pt x="0" y="83"/>
                </a:lnTo>
                <a:lnTo>
                  <a:pt x="48" y="83"/>
                </a:lnTo>
                <a:lnTo>
                  <a:pt x="48" y="72"/>
                </a:lnTo>
                <a:lnTo>
                  <a:pt x="11" y="72"/>
                </a:lnTo>
                <a:lnTo>
                  <a:pt x="48" y="35"/>
                </a:lnTo>
                <a:lnTo>
                  <a:pt x="48" y="12"/>
                </a:lnTo>
                <a:lnTo>
                  <a:pt x="46" y="10"/>
                </a:lnTo>
                <a:lnTo>
                  <a:pt x="45" y="7"/>
                </a:lnTo>
                <a:lnTo>
                  <a:pt x="43" y="5"/>
                </a:lnTo>
                <a:lnTo>
                  <a:pt x="41" y="3"/>
                </a:lnTo>
                <a:lnTo>
                  <a:pt x="38" y="2"/>
                </a:lnTo>
                <a:lnTo>
                  <a:pt x="7" y="2"/>
                </a:lnTo>
                <a:close/>
                <a:moveTo>
                  <a:pt x="7" y="0"/>
                </a:moveTo>
                <a:lnTo>
                  <a:pt x="7" y="2"/>
                </a:lnTo>
                <a:lnTo>
                  <a:pt x="38" y="2"/>
                </a:lnTo>
                <a:lnTo>
                  <a:pt x="38" y="0"/>
                </a:lnTo>
                <a:lnTo>
                  <a:pt x="38" y="2"/>
                </a:lnTo>
                <a:lnTo>
                  <a:pt x="41" y="3"/>
                </a:lnTo>
                <a:lnTo>
                  <a:pt x="43" y="5"/>
                </a:lnTo>
                <a:lnTo>
                  <a:pt x="45" y="7"/>
                </a:lnTo>
                <a:lnTo>
                  <a:pt x="46" y="10"/>
                </a:lnTo>
                <a:lnTo>
                  <a:pt x="48" y="12"/>
                </a:lnTo>
                <a:lnTo>
                  <a:pt x="48" y="35"/>
                </a:lnTo>
                <a:lnTo>
                  <a:pt x="11" y="72"/>
                </a:lnTo>
                <a:lnTo>
                  <a:pt x="48" y="72"/>
                </a:lnTo>
                <a:lnTo>
                  <a:pt x="48" y="83"/>
                </a:lnTo>
                <a:lnTo>
                  <a:pt x="0" y="83"/>
                </a:lnTo>
                <a:lnTo>
                  <a:pt x="0" y="66"/>
                </a:lnTo>
                <a:lnTo>
                  <a:pt x="35" y="30"/>
                </a:lnTo>
                <a:lnTo>
                  <a:pt x="35" y="12"/>
                </a:lnTo>
                <a:lnTo>
                  <a:pt x="11" y="12"/>
                </a:lnTo>
                <a:lnTo>
                  <a:pt x="11" y="24"/>
                </a:lnTo>
                <a:lnTo>
                  <a:pt x="0" y="24"/>
                </a:lnTo>
                <a:lnTo>
                  <a:pt x="0" y="10"/>
                </a:lnTo>
                <a:lnTo>
                  <a:pt x="2" y="7"/>
                </a:lnTo>
                <a:lnTo>
                  <a:pt x="3" y="5"/>
                </a:lnTo>
                <a:lnTo>
                  <a:pt x="6" y="3"/>
                </a:lnTo>
                <a:lnTo>
                  <a:pt x="7" y="2"/>
                </a:lnTo>
                <a:lnTo>
                  <a:pt x="7" y="0"/>
                </a:lnTo>
                <a:close/>
                <a:moveTo>
                  <a:pt x="7" y="0"/>
                </a:moveTo>
                <a:lnTo>
                  <a:pt x="7" y="0"/>
                </a:lnTo>
                <a:lnTo>
                  <a:pt x="6" y="2"/>
                </a:lnTo>
                <a:lnTo>
                  <a:pt x="4" y="2"/>
                </a:lnTo>
                <a:lnTo>
                  <a:pt x="3" y="5"/>
                </a:lnTo>
                <a:lnTo>
                  <a:pt x="0" y="6"/>
                </a:lnTo>
                <a:lnTo>
                  <a:pt x="0" y="7"/>
                </a:lnTo>
                <a:lnTo>
                  <a:pt x="0" y="10"/>
                </a:lnTo>
                <a:lnTo>
                  <a:pt x="0" y="24"/>
                </a:lnTo>
                <a:lnTo>
                  <a:pt x="0" y="26"/>
                </a:lnTo>
                <a:lnTo>
                  <a:pt x="11" y="26"/>
                </a:lnTo>
                <a:lnTo>
                  <a:pt x="11" y="24"/>
                </a:lnTo>
                <a:lnTo>
                  <a:pt x="11" y="13"/>
                </a:lnTo>
                <a:lnTo>
                  <a:pt x="11" y="12"/>
                </a:lnTo>
                <a:lnTo>
                  <a:pt x="11" y="13"/>
                </a:lnTo>
                <a:lnTo>
                  <a:pt x="34" y="13"/>
                </a:lnTo>
                <a:lnTo>
                  <a:pt x="34" y="12"/>
                </a:lnTo>
                <a:lnTo>
                  <a:pt x="35" y="13"/>
                </a:lnTo>
                <a:lnTo>
                  <a:pt x="34" y="13"/>
                </a:lnTo>
                <a:lnTo>
                  <a:pt x="34" y="30"/>
                </a:lnTo>
                <a:lnTo>
                  <a:pt x="35" y="30"/>
                </a:lnTo>
                <a:lnTo>
                  <a:pt x="34" y="30"/>
                </a:lnTo>
                <a:lnTo>
                  <a:pt x="0" y="66"/>
                </a:lnTo>
                <a:lnTo>
                  <a:pt x="0" y="83"/>
                </a:lnTo>
                <a:lnTo>
                  <a:pt x="48" y="83"/>
                </a:lnTo>
                <a:lnTo>
                  <a:pt x="48" y="72"/>
                </a:lnTo>
                <a:lnTo>
                  <a:pt x="13" y="72"/>
                </a:lnTo>
                <a:lnTo>
                  <a:pt x="11" y="72"/>
                </a:lnTo>
                <a:lnTo>
                  <a:pt x="13" y="72"/>
                </a:lnTo>
                <a:lnTo>
                  <a:pt x="48" y="37"/>
                </a:lnTo>
                <a:lnTo>
                  <a:pt x="48" y="35"/>
                </a:lnTo>
                <a:lnTo>
                  <a:pt x="48" y="12"/>
                </a:lnTo>
                <a:lnTo>
                  <a:pt x="46" y="10"/>
                </a:lnTo>
                <a:lnTo>
                  <a:pt x="46" y="6"/>
                </a:lnTo>
                <a:lnTo>
                  <a:pt x="45" y="6"/>
                </a:lnTo>
                <a:lnTo>
                  <a:pt x="43" y="5"/>
                </a:lnTo>
                <a:lnTo>
                  <a:pt x="41" y="2"/>
                </a:lnTo>
                <a:lnTo>
                  <a:pt x="39" y="0"/>
                </a:lnTo>
                <a:lnTo>
                  <a:pt x="38" y="0"/>
                </a:lnTo>
                <a:lnTo>
                  <a:pt x="7" y="0"/>
                </a:lnTo>
                <a:close/>
                <a:moveTo>
                  <a:pt x="7" y="0"/>
                </a:moveTo>
                <a:lnTo>
                  <a:pt x="38" y="0"/>
                </a:lnTo>
                <a:lnTo>
                  <a:pt x="39" y="0"/>
                </a:lnTo>
                <a:lnTo>
                  <a:pt x="41" y="2"/>
                </a:lnTo>
                <a:lnTo>
                  <a:pt x="43" y="5"/>
                </a:lnTo>
                <a:lnTo>
                  <a:pt x="46" y="6"/>
                </a:lnTo>
                <a:lnTo>
                  <a:pt x="46" y="10"/>
                </a:lnTo>
                <a:lnTo>
                  <a:pt x="48" y="12"/>
                </a:lnTo>
                <a:lnTo>
                  <a:pt x="48" y="35"/>
                </a:lnTo>
                <a:lnTo>
                  <a:pt x="48" y="37"/>
                </a:lnTo>
                <a:lnTo>
                  <a:pt x="13" y="72"/>
                </a:lnTo>
                <a:lnTo>
                  <a:pt x="48" y="72"/>
                </a:lnTo>
                <a:lnTo>
                  <a:pt x="48" y="83"/>
                </a:lnTo>
                <a:lnTo>
                  <a:pt x="0" y="83"/>
                </a:lnTo>
                <a:lnTo>
                  <a:pt x="0" y="66"/>
                </a:lnTo>
                <a:lnTo>
                  <a:pt x="0" y="65"/>
                </a:lnTo>
                <a:lnTo>
                  <a:pt x="34" y="30"/>
                </a:lnTo>
                <a:lnTo>
                  <a:pt x="34" y="13"/>
                </a:lnTo>
                <a:lnTo>
                  <a:pt x="11" y="13"/>
                </a:lnTo>
                <a:lnTo>
                  <a:pt x="11" y="24"/>
                </a:lnTo>
                <a:lnTo>
                  <a:pt x="11" y="26"/>
                </a:lnTo>
                <a:lnTo>
                  <a:pt x="0" y="26"/>
                </a:lnTo>
                <a:lnTo>
                  <a:pt x="0" y="24"/>
                </a:lnTo>
                <a:lnTo>
                  <a:pt x="0" y="10"/>
                </a:lnTo>
                <a:lnTo>
                  <a:pt x="0" y="6"/>
                </a:lnTo>
                <a:lnTo>
                  <a:pt x="3" y="5"/>
                </a:lnTo>
                <a:lnTo>
                  <a:pt x="4" y="2"/>
                </a:lnTo>
                <a:lnTo>
                  <a:pt x="6" y="2"/>
                </a:lnTo>
                <a:lnTo>
                  <a:pt x="7" y="0"/>
                </a:lnTo>
                <a:close/>
              </a:path>
            </a:pathLst>
          </a:custGeom>
          <a:solidFill>
            <a:srgbClr val="ED3A3D"/>
          </a:solidFill>
          <a:ln w="0" cmpd="sng">
            <a:solidFill>
              <a:srgbClr val="ED3A3D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17" name="Freeform 1572"/>
          <p:cNvSpPr>
            <a:spLocks noEditPoints="1" noChangeArrowheads="1"/>
          </p:cNvSpPr>
          <p:nvPr/>
        </p:nvSpPr>
        <p:spPr bwMode="auto">
          <a:xfrm>
            <a:off x="2389188" y="-4175125"/>
            <a:ext cx="74612" cy="131762"/>
          </a:xfrm>
          <a:custGeom>
            <a:avLst/>
            <a:gdLst>
              <a:gd name="T0" fmla="*/ 2147483646 w 47"/>
              <a:gd name="T1" fmla="*/ 2147483646 h 83"/>
              <a:gd name="T2" fmla="*/ 2147483646 w 47"/>
              <a:gd name="T3" fmla="*/ 2147483646 h 83"/>
              <a:gd name="T4" fmla="*/ 2147483646 w 47"/>
              <a:gd name="T5" fmla="*/ 2147483646 h 83"/>
              <a:gd name="T6" fmla="*/ 2147483646 w 47"/>
              <a:gd name="T7" fmla="*/ 2147483646 h 83"/>
              <a:gd name="T8" fmla="*/ 2147483646 w 47"/>
              <a:gd name="T9" fmla="*/ 2147483646 h 83"/>
              <a:gd name="T10" fmla="*/ 2147483646 w 47"/>
              <a:gd name="T11" fmla="*/ 2147483646 h 83"/>
              <a:gd name="T12" fmla="*/ 2147483646 w 47"/>
              <a:gd name="T13" fmla="*/ 2147483646 h 83"/>
              <a:gd name="T14" fmla="*/ 2147483646 w 47"/>
              <a:gd name="T15" fmla="*/ 2147483646 h 83"/>
              <a:gd name="T16" fmla="*/ 2147483646 w 47"/>
              <a:gd name="T17" fmla="*/ 2147483646 h 83"/>
              <a:gd name="T18" fmla="*/ 2147483646 w 47"/>
              <a:gd name="T19" fmla="*/ 2147483646 h 83"/>
              <a:gd name="T20" fmla="*/ 2147483646 w 47"/>
              <a:gd name="T21" fmla="*/ 0 h 83"/>
              <a:gd name="T22" fmla="*/ 2147483646 w 47"/>
              <a:gd name="T23" fmla="*/ 0 h 83"/>
              <a:gd name="T24" fmla="*/ 2147483646 w 47"/>
              <a:gd name="T25" fmla="*/ 2147483646 h 83"/>
              <a:gd name="T26" fmla="*/ 2147483646 w 47"/>
              <a:gd name="T27" fmla="*/ 2147483646 h 83"/>
              <a:gd name="T28" fmla="*/ 2147483646 w 47"/>
              <a:gd name="T29" fmla="*/ 2147483646 h 83"/>
              <a:gd name="T30" fmla="*/ 2147483646 w 47"/>
              <a:gd name="T31" fmla="*/ 2147483646 h 83"/>
              <a:gd name="T32" fmla="*/ 2147483646 w 47"/>
              <a:gd name="T33" fmla="*/ 2147483646 h 83"/>
              <a:gd name="T34" fmla="*/ 2147483646 w 47"/>
              <a:gd name="T35" fmla="*/ 2147483646 h 83"/>
              <a:gd name="T36" fmla="*/ 2147483646 w 47"/>
              <a:gd name="T37" fmla="*/ 2147483646 h 83"/>
              <a:gd name="T38" fmla="*/ 2147483646 w 47"/>
              <a:gd name="T39" fmla="*/ 2147483646 h 83"/>
              <a:gd name="T40" fmla="*/ 2147483646 w 47"/>
              <a:gd name="T41" fmla="*/ 2147483646 h 83"/>
              <a:gd name="T42" fmla="*/ 2147483646 w 47"/>
              <a:gd name="T43" fmla="*/ 2147483646 h 83"/>
              <a:gd name="T44" fmla="*/ 2147483646 w 47"/>
              <a:gd name="T45" fmla="*/ 2147483646 h 83"/>
              <a:gd name="T46" fmla="*/ 2147483646 w 47"/>
              <a:gd name="T47" fmla="*/ 2147483646 h 83"/>
              <a:gd name="T48" fmla="*/ 2147483646 w 47"/>
              <a:gd name="T49" fmla="*/ 2147483646 h 83"/>
              <a:gd name="T50" fmla="*/ 2147483646 w 47"/>
              <a:gd name="T51" fmla="*/ 2147483646 h 83"/>
              <a:gd name="T52" fmla="*/ 2147483646 w 47"/>
              <a:gd name="T53" fmla="*/ 2147483646 h 83"/>
              <a:gd name="T54" fmla="*/ 2147483646 w 47"/>
              <a:gd name="T55" fmla="*/ 2147483646 h 83"/>
              <a:gd name="T56" fmla="*/ 2147483646 w 47"/>
              <a:gd name="T57" fmla="*/ 2147483646 h 83"/>
              <a:gd name="T58" fmla="*/ 2147483646 w 47"/>
              <a:gd name="T59" fmla="*/ 2147483646 h 83"/>
              <a:gd name="T60" fmla="*/ 2147483646 w 47"/>
              <a:gd name="T61" fmla="*/ 2147483646 h 83"/>
              <a:gd name="T62" fmla="*/ 2147483646 w 47"/>
              <a:gd name="T63" fmla="*/ 2147483646 h 83"/>
              <a:gd name="T64" fmla="*/ 0 w 47"/>
              <a:gd name="T65" fmla="*/ 2147483646 h 83"/>
              <a:gd name="T66" fmla="*/ 0 w 47"/>
              <a:gd name="T67" fmla="*/ 2147483646 h 83"/>
              <a:gd name="T68" fmla="*/ 2147483646 w 47"/>
              <a:gd name="T69" fmla="*/ 2147483646 h 83"/>
              <a:gd name="T70" fmla="*/ 2147483646 w 47"/>
              <a:gd name="T71" fmla="*/ 2147483646 h 83"/>
              <a:gd name="T72" fmla="*/ 2147483646 w 47"/>
              <a:gd name="T73" fmla="*/ 2147483646 h 83"/>
              <a:gd name="T74" fmla="*/ 2147483646 w 47"/>
              <a:gd name="T75" fmla="*/ 2147483646 h 83"/>
              <a:gd name="T76" fmla="*/ 2147483646 w 47"/>
              <a:gd name="T77" fmla="*/ 2147483646 h 83"/>
              <a:gd name="T78" fmla="*/ 2147483646 w 47"/>
              <a:gd name="T79" fmla="*/ 2147483646 h 83"/>
              <a:gd name="T80" fmla="*/ 2147483646 w 47"/>
              <a:gd name="T81" fmla="*/ 2147483646 h 83"/>
              <a:gd name="T82" fmla="*/ 0 w 47"/>
              <a:gd name="T83" fmla="*/ 2147483646 h 83"/>
              <a:gd name="T84" fmla="*/ 0 w 47"/>
              <a:gd name="T85" fmla="*/ 2147483646 h 83"/>
              <a:gd name="T86" fmla="*/ 2147483646 w 47"/>
              <a:gd name="T87" fmla="*/ 2147483646 h 83"/>
              <a:gd name="T88" fmla="*/ 2147483646 w 47"/>
              <a:gd name="T89" fmla="*/ 2147483646 h 83"/>
              <a:gd name="T90" fmla="*/ 2147483646 w 47"/>
              <a:gd name="T91" fmla="*/ 2147483646 h 83"/>
              <a:gd name="T92" fmla="*/ 2147483646 w 47"/>
              <a:gd name="T93" fmla="*/ 2147483646 h 83"/>
              <a:gd name="T94" fmla="*/ 2147483646 w 47"/>
              <a:gd name="T95" fmla="*/ 0 h 8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7"/>
              <a:gd name="T145" fmla="*/ 0 h 83"/>
              <a:gd name="T146" fmla="*/ 47 w 47"/>
              <a:gd name="T147" fmla="*/ 83 h 83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7" h="83">
                <a:moveTo>
                  <a:pt x="12" y="48"/>
                </a:moveTo>
                <a:lnTo>
                  <a:pt x="12" y="72"/>
                </a:lnTo>
                <a:lnTo>
                  <a:pt x="36" y="72"/>
                </a:lnTo>
                <a:lnTo>
                  <a:pt x="36" y="48"/>
                </a:lnTo>
                <a:lnTo>
                  <a:pt x="12" y="48"/>
                </a:lnTo>
                <a:close/>
                <a:moveTo>
                  <a:pt x="12" y="12"/>
                </a:moveTo>
                <a:lnTo>
                  <a:pt x="12" y="35"/>
                </a:lnTo>
                <a:lnTo>
                  <a:pt x="36" y="35"/>
                </a:lnTo>
                <a:lnTo>
                  <a:pt x="36" y="12"/>
                </a:lnTo>
                <a:lnTo>
                  <a:pt x="12" y="12"/>
                </a:lnTo>
                <a:close/>
                <a:moveTo>
                  <a:pt x="10" y="0"/>
                </a:moveTo>
                <a:lnTo>
                  <a:pt x="38" y="0"/>
                </a:lnTo>
                <a:lnTo>
                  <a:pt x="42" y="2"/>
                </a:lnTo>
                <a:lnTo>
                  <a:pt x="43" y="5"/>
                </a:lnTo>
                <a:lnTo>
                  <a:pt x="46" y="7"/>
                </a:lnTo>
                <a:lnTo>
                  <a:pt x="47" y="10"/>
                </a:lnTo>
                <a:lnTo>
                  <a:pt x="47" y="34"/>
                </a:lnTo>
                <a:lnTo>
                  <a:pt x="46" y="37"/>
                </a:lnTo>
                <a:lnTo>
                  <a:pt x="43" y="38"/>
                </a:lnTo>
                <a:lnTo>
                  <a:pt x="43" y="41"/>
                </a:lnTo>
                <a:lnTo>
                  <a:pt x="46" y="42"/>
                </a:lnTo>
                <a:lnTo>
                  <a:pt x="47" y="45"/>
                </a:lnTo>
                <a:lnTo>
                  <a:pt x="47" y="74"/>
                </a:lnTo>
                <a:lnTo>
                  <a:pt x="46" y="77"/>
                </a:lnTo>
                <a:lnTo>
                  <a:pt x="43" y="79"/>
                </a:lnTo>
                <a:lnTo>
                  <a:pt x="42" y="81"/>
                </a:lnTo>
                <a:lnTo>
                  <a:pt x="38" y="83"/>
                </a:lnTo>
                <a:lnTo>
                  <a:pt x="10" y="83"/>
                </a:lnTo>
                <a:lnTo>
                  <a:pt x="5" y="81"/>
                </a:lnTo>
                <a:lnTo>
                  <a:pt x="4" y="79"/>
                </a:lnTo>
                <a:lnTo>
                  <a:pt x="3" y="77"/>
                </a:lnTo>
                <a:lnTo>
                  <a:pt x="1" y="74"/>
                </a:lnTo>
                <a:lnTo>
                  <a:pt x="0" y="72"/>
                </a:lnTo>
                <a:lnTo>
                  <a:pt x="0" y="48"/>
                </a:lnTo>
                <a:lnTo>
                  <a:pt x="1" y="45"/>
                </a:lnTo>
                <a:lnTo>
                  <a:pt x="3" y="42"/>
                </a:lnTo>
                <a:lnTo>
                  <a:pt x="4" y="41"/>
                </a:lnTo>
                <a:lnTo>
                  <a:pt x="4" y="38"/>
                </a:lnTo>
                <a:lnTo>
                  <a:pt x="3" y="37"/>
                </a:lnTo>
                <a:lnTo>
                  <a:pt x="1" y="34"/>
                </a:lnTo>
                <a:lnTo>
                  <a:pt x="0" y="30"/>
                </a:lnTo>
                <a:lnTo>
                  <a:pt x="0" y="12"/>
                </a:lnTo>
                <a:lnTo>
                  <a:pt x="1" y="10"/>
                </a:lnTo>
                <a:lnTo>
                  <a:pt x="3" y="7"/>
                </a:lnTo>
                <a:lnTo>
                  <a:pt x="4" y="5"/>
                </a:lnTo>
                <a:lnTo>
                  <a:pt x="5" y="2"/>
                </a:lnTo>
                <a:lnTo>
                  <a:pt x="10" y="0"/>
                </a:lnTo>
                <a:close/>
              </a:path>
            </a:pathLst>
          </a:custGeom>
          <a:solidFill>
            <a:srgbClr val="ED3A3D"/>
          </a:solidFill>
          <a:ln w="0" cmpd="sng">
            <a:solidFill>
              <a:srgbClr val="ED3A3D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18" name="Freeform 1573"/>
          <p:cNvSpPr>
            <a:spLocks noEditPoints="1" noChangeArrowheads="1"/>
          </p:cNvSpPr>
          <p:nvPr/>
        </p:nvSpPr>
        <p:spPr bwMode="auto">
          <a:xfrm>
            <a:off x="2389188" y="-4175125"/>
            <a:ext cx="74612" cy="131762"/>
          </a:xfrm>
          <a:custGeom>
            <a:avLst/>
            <a:gdLst>
              <a:gd name="T0" fmla="*/ 2147483646 w 47"/>
              <a:gd name="T1" fmla="*/ 2147483646 h 83"/>
              <a:gd name="T2" fmla="*/ 2147483646 w 47"/>
              <a:gd name="T3" fmla="*/ 2147483646 h 83"/>
              <a:gd name="T4" fmla="*/ 2147483646 w 47"/>
              <a:gd name="T5" fmla="*/ 2147483646 h 83"/>
              <a:gd name="T6" fmla="*/ 2147483646 w 47"/>
              <a:gd name="T7" fmla="*/ 2147483646 h 83"/>
              <a:gd name="T8" fmla="*/ 2147483646 w 47"/>
              <a:gd name="T9" fmla="*/ 2147483646 h 83"/>
              <a:gd name="T10" fmla="*/ 2147483646 w 47"/>
              <a:gd name="T11" fmla="*/ 2147483646 h 83"/>
              <a:gd name="T12" fmla="*/ 2147483646 w 47"/>
              <a:gd name="T13" fmla="*/ 2147483646 h 83"/>
              <a:gd name="T14" fmla="*/ 2147483646 w 47"/>
              <a:gd name="T15" fmla="*/ 2147483646 h 83"/>
              <a:gd name="T16" fmla="*/ 2147483646 w 47"/>
              <a:gd name="T17" fmla="*/ 2147483646 h 83"/>
              <a:gd name="T18" fmla="*/ 2147483646 w 47"/>
              <a:gd name="T19" fmla="*/ 2147483646 h 83"/>
              <a:gd name="T20" fmla="*/ 2147483646 w 47"/>
              <a:gd name="T21" fmla="*/ 2147483646 h 83"/>
              <a:gd name="T22" fmla="*/ 0 w 47"/>
              <a:gd name="T23" fmla="*/ 2147483646 h 83"/>
              <a:gd name="T24" fmla="*/ 2147483646 w 47"/>
              <a:gd name="T25" fmla="*/ 2147483646 h 83"/>
              <a:gd name="T26" fmla="*/ 2147483646 w 47"/>
              <a:gd name="T27" fmla="*/ 2147483646 h 83"/>
              <a:gd name="T28" fmla="*/ 2147483646 w 47"/>
              <a:gd name="T29" fmla="*/ 2147483646 h 83"/>
              <a:gd name="T30" fmla="*/ 0 w 47"/>
              <a:gd name="T31" fmla="*/ 2147483646 h 83"/>
              <a:gd name="T32" fmla="*/ 2147483646 w 47"/>
              <a:gd name="T33" fmla="*/ 2147483646 h 83"/>
              <a:gd name="T34" fmla="*/ 2147483646 w 47"/>
              <a:gd name="T35" fmla="*/ 2147483646 h 83"/>
              <a:gd name="T36" fmla="*/ 2147483646 w 47"/>
              <a:gd name="T37" fmla="*/ 2147483646 h 83"/>
              <a:gd name="T38" fmla="*/ 2147483646 w 47"/>
              <a:gd name="T39" fmla="*/ 2147483646 h 83"/>
              <a:gd name="T40" fmla="*/ 2147483646 w 47"/>
              <a:gd name="T41" fmla="*/ 2147483646 h 83"/>
              <a:gd name="T42" fmla="*/ 2147483646 w 47"/>
              <a:gd name="T43" fmla="*/ 2147483646 h 83"/>
              <a:gd name="T44" fmla="*/ 2147483646 w 47"/>
              <a:gd name="T45" fmla="*/ 2147483646 h 83"/>
              <a:gd name="T46" fmla="*/ 2147483646 w 47"/>
              <a:gd name="T47" fmla="*/ 2147483646 h 83"/>
              <a:gd name="T48" fmla="*/ 2147483646 w 47"/>
              <a:gd name="T49" fmla="*/ 2147483646 h 83"/>
              <a:gd name="T50" fmla="*/ 2147483646 w 47"/>
              <a:gd name="T51" fmla="*/ 2147483646 h 83"/>
              <a:gd name="T52" fmla="*/ 2147483646 w 47"/>
              <a:gd name="T53" fmla="*/ 0 h 83"/>
              <a:gd name="T54" fmla="*/ 2147483646 w 47"/>
              <a:gd name="T55" fmla="*/ 2147483646 h 83"/>
              <a:gd name="T56" fmla="*/ 2147483646 w 47"/>
              <a:gd name="T57" fmla="*/ 2147483646 h 83"/>
              <a:gd name="T58" fmla="*/ 2147483646 w 47"/>
              <a:gd name="T59" fmla="*/ 2147483646 h 83"/>
              <a:gd name="T60" fmla="*/ 2147483646 w 47"/>
              <a:gd name="T61" fmla="*/ 2147483646 h 83"/>
              <a:gd name="T62" fmla="*/ 2147483646 w 47"/>
              <a:gd name="T63" fmla="*/ 2147483646 h 83"/>
              <a:gd name="T64" fmla="*/ 2147483646 w 47"/>
              <a:gd name="T65" fmla="*/ 2147483646 h 83"/>
              <a:gd name="T66" fmla="*/ 2147483646 w 47"/>
              <a:gd name="T67" fmla="*/ 2147483646 h 83"/>
              <a:gd name="T68" fmla="*/ 2147483646 w 47"/>
              <a:gd name="T69" fmla="*/ 2147483646 h 83"/>
              <a:gd name="T70" fmla="*/ 2147483646 w 47"/>
              <a:gd name="T71" fmla="*/ 2147483646 h 83"/>
              <a:gd name="T72" fmla="*/ 0 w 47"/>
              <a:gd name="T73" fmla="*/ 2147483646 h 83"/>
              <a:gd name="T74" fmla="*/ 0 w 47"/>
              <a:gd name="T75" fmla="*/ 2147483646 h 83"/>
              <a:gd name="T76" fmla="*/ 2147483646 w 47"/>
              <a:gd name="T77" fmla="*/ 2147483646 h 83"/>
              <a:gd name="T78" fmla="*/ 2147483646 w 47"/>
              <a:gd name="T79" fmla="*/ 2147483646 h 83"/>
              <a:gd name="T80" fmla="*/ 2147483646 w 47"/>
              <a:gd name="T81" fmla="*/ 2147483646 h 83"/>
              <a:gd name="T82" fmla="*/ 0 w 47"/>
              <a:gd name="T83" fmla="*/ 2147483646 h 83"/>
              <a:gd name="T84" fmla="*/ 2147483646 w 47"/>
              <a:gd name="T85" fmla="*/ 2147483646 h 83"/>
              <a:gd name="T86" fmla="*/ 2147483646 w 47"/>
              <a:gd name="T87" fmla="*/ 2147483646 h 83"/>
              <a:gd name="T88" fmla="*/ 2147483646 w 47"/>
              <a:gd name="T89" fmla="*/ 2147483646 h 8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7"/>
              <a:gd name="T136" fmla="*/ 0 h 83"/>
              <a:gd name="T137" fmla="*/ 47 w 47"/>
              <a:gd name="T138" fmla="*/ 83 h 83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7" h="83">
                <a:moveTo>
                  <a:pt x="12" y="48"/>
                </a:moveTo>
                <a:lnTo>
                  <a:pt x="12" y="72"/>
                </a:lnTo>
                <a:lnTo>
                  <a:pt x="35" y="72"/>
                </a:lnTo>
                <a:lnTo>
                  <a:pt x="35" y="48"/>
                </a:lnTo>
                <a:lnTo>
                  <a:pt x="12" y="48"/>
                </a:lnTo>
                <a:close/>
                <a:moveTo>
                  <a:pt x="12" y="48"/>
                </a:moveTo>
                <a:lnTo>
                  <a:pt x="36" y="48"/>
                </a:lnTo>
                <a:lnTo>
                  <a:pt x="36" y="72"/>
                </a:lnTo>
                <a:lnTo>
                  <a:pt x="12" y="72"/>
                </a:lnTo>
                <a:lnTo>
                  <a:pt x="12" y="48"/>
                </a:lnTo>
                <a:close/>
                <a:moveTo>
                  <a:pt x="12" y="13"/>
                </a:moveTo>
                <a:lnTo>
                  <a:pt x="12" y="35"/>
                </a:lnTo>
                <a:lnTo>
                  <a:pt x="35" y="35"/>
                </a:lnTo>
                <a:lnTo>
                  <a:pt x="35" y="13"/>
                </a:lnTo>
                <a:lnTo>
                  <a:pt x="12" y="13"/>
                </a:lnTo>
                <a:close/>
                <a:moveTo>
                  <a:pt x="12" y="12"/>
                </a:moveTo>
                <a:lnTo>
                  <a:pt x="36" y="12"/>
                </a:lnTo>
                <a:lnTo>
                  <a:pt x="36" y="35"/>
                </a:lnTo>
                <a:lnTo>
                  <a:pt x="36" y="37"/>
                </a:lnTo>
                <a:lnTo>
                  <a:pt x="12" y="37"/>
                </a:lnTo>
                <a:lnTo>
                  <a:pt x="12" y="35"/>
                </a:lnTo>
                <a:lnTo>
                  <a:pt x="12" y="12"/>
                </a:lnTo>
                <a:close/>
                <a:moveTo>
                  <a:pt x="10" y="2"/>
                </a:moveTo>
                <a:lnTo>
                  <a:pt x="7" y="3"/>
                </a:lnTo>
                <a:lnTo>
                  <a:pt x="4" y="5"/>
                </a:lnTo>
                <a:lnTo>
                  <a:pt x="3" y="7"/>
                </a:lnTo>
                <a:lnTo>
                  <a:pt x="1" y="10"/>
                </a:lnTo>
                <a:lnTo>
                  <a:pt x="0" y="12"/>
                </a:lnTo>
                <a:lnTo>
                  <a:pt x="0" y="30"/>
                </a:lnTo>
                <a:lnTo>
                  <a:pt x="1" y="34"/>
                </a:lnTo>
                <a:lnTo>
                  <a:pt x="3" y="37"/>
                </a:lnTo>
                <a:lnTo>
                  <a:pt x="4" y="38"/>
                </a:lnTo>
                <a:lnTo>
                  <a:pt x="5" y="38"/>
                </a:lnTo>
                <a:lnTo>
                  <a:pt x="5" y="39"/>
                </a:lnTo>
                <a:lnTo>
                  <a:pt x="4" y="41"/>
                </a:lnTo>
                <a:lnTo>
                  <a:pt x="3" y="42"/>
                </a:lnTo>
                <a:lnTo>
                  <a:pt x="1" y="45"/>
                </a:lnTo>
                <a:lnTo>
                  <a:pt x="0" y="48"/>
                </a:lnTo>
                <a:lnTo>
                  <a:pt x="0" y="72"/>
                </a:lnTo>
                <a:lnTo>
                  <a:pt x="1" y="74"/>
                </a:lnTo>
                <a:lnTo>
                  <a:pt x="3" y="77"/>
                </a:lnTo>
                <a:lnTo>
                  <a:pt x="4" y="79"/>
                </a:lnTo>
                <a:lnTo>
                  <a:pt x="7" y="81"/>
                </a:lnTo>
                <a:lnTo>
                  <a:pt x="10" y="83"/>
                </a:lnTo>
                <a:lnTo>
                  <a:pt x="38" y="83"/>
                </a:lnTo>
                <a:lnTo>
                  <a:pt x="42" y="81"/>
                </a:lnTo>
                <a:lnTo>
                  <a:pt x="43" y="79"/>
                </a:lnTo>
                <a:lnTo>
                  <a:pt x="46" y="77"/>
                </a:lnTo>
                <a:lnTo>
                  <a:pt x="46" y="74"/>
                </a:lnTo>
                <a:lnTo>
                  <a:pt x="46" y="45"/>
                </a:lnTo>
                <a:lnTo>
                  <a:pt x="46" y="42"/>
                </a:lnTo>
                <a:lnTo>
                  <a:pt x="43" y="41"/>
                </a:lnTo>
                <a:lnTo>
                  <a:pt x="43" y="38"/>
                </a:lnTo>
                <a:lnTo>
                  <a:pt x="46" y="37"/>
                </a:lnTo>
                <a:lnTo>
                  <a:pt x="46" y="34"/>
                </a:lnTo>
                <a:lnTo>
                  <a:pt x="46" y="10"/>
                </a:lnTo>
                <a:lnTo>
                  <a:pt x="46" y="7"/>
                </a:lnTo>
                <a:lnTo>
                  <a:pt x="43" y="5"/>
                </a:lnTo>
                <a:lnTo>
                  <a:pt x="42" y="3"/>
                </a:lnTo>
                <a:lnTo>
                  <a:pt x="38" y="2"/>
                </a:lnTo>
                <a:lnTo>
                  <a:pt x="10" y="2"/>
                </a:lnTo>
                <a:close/>
                <a:moveTo>
                  <a:pt x="10" y="0"/>
                </a:moveTo>
                <a:lnTo>
                  <a:pt x="38" y="0"/>
                </a:lnTo>
                <a:lnTo>
                  <a:pt x="42" y="2"/>
                </a:lnTo>
                <a:lnTo>
                  <a:pt x="45" y="5"/>
                </a:lnTo>
                <a:lnTo>
                  <a:pt x="46" y="6"/>
                </a:lnTo>
                <a:lnTo>
                  <a:pt x="47" y="10"/>
                </a:lnTo>
                <a:lnTo>
                  <a:pt x="47" y="34"/>
                </a:lnTo>
                <a:lnTo>
                  <a:pt x="46" y="37"/>
                </a:lnTo>
                <a:lnTo>
                  <a:pt x="45" y="39"/>
                </a:lnTo>
                <a:lnTo>
                  <a:pt x="46" y="42"/>
                </a:lnTo>
                <a:lnTo>
                  <a:pt x="47" y="45"/>
                </a:lnTo>
                <a:lnTo>
                  <a:pt x="47" y="74"/>
                </a:lnTo>
                <a:lnTo>
                  <a:pt x="46" y="77"/>
                </a:lnTo>
                <a:lnTo>
                  <a:pt x="45" y="79"/>
                </a:lnTo>
                <a:lnTo>
                  <a:pt x="42" y="81"/>
                </a:lnTo>
                <a:lnTo>
                  <a:pt x="38" y="83"/>
                </a:lnTo>
                <a:lnTo>
                  <a:pt x="8" y="83"/>
                </a:lnTo>
                <a:lnTo>
                  <a:pt x="5" y="81"/>
                </a:lnTo>
                <a:lnTo>
                  <a:pt x="4" y="79"/>
                </a:lnTo>
                <a:lnTo>
                  <a:pt x="3" y="77"/>
                </a:lnTo>
                <a:lnTo>
                  <a:pt x="1" y="77"/>
                </a:lnTo>
                <a:lnTo>
                  <a:pt x="1" y="74"/>
                </a:lnTo>
                <a:lnTo>
                  <a:pt x="0" y="72"/>
                </a:lnTo>
                <a:lnTo>
                  <a:pt x="0" y="48"/>
                </a:lnTo>
                <a:lnTo>
                  <a:pt x="1" y="45"/>
                </a:lnTo>
                <a:lnTo>
                  <a:pt x="1" y="42"/>
                </a:lnTo>
                <a:lnTo>
                  <a:pt x="3" y="42"/>
                </a:lnTo>
                <a:lnTo>
                  <a:pt x="4" y="39"/>
                </a:lnTo>
                <a:lnTo>
                  <a:pt x="3" y="37"/>
                </a:lnTo>
                <a:lnTo>
                  <a:pt x="1" y="37"/>
                </a:lnTo>
                <a:lnTo>
                  <a:pt x="1" y="34"/>
                </a:lnTo>
                <a:lnTo>
                  <a:pt x="0" y="30"/>
                </a:lnTo>
                <a:lnTo>
                  <a:pt x="0" y="12"/>
                </a:lnTo>
                <a:lnTo>
                  <a:pt x="1" y="10"/>
                </a:lnTo>
                <a:lnTo>
                  <a:pt x="1" y="6"/>
                </a:lnTo>
                <a:lnTo>
                  <a:pt x="3" y="6"/>
                </a:lnTo>
                <a:lnTo>
                  <a:pt x="4" y="5"/>
                </a:lnTo>
                <a:lnTo>
                  <a:pt x="5" y="2"/>
                </a:lnTo>
                <a:lnTo>
                  <a:pt x="8" y="0"/>
                </a:lnTo>
                <a:lnTo>
                  <a:pt x="10" y="0"/>
                </a:lnTo>
                <a:close/>
              </a:path>
            </a:pathLst>
          </a:custGeom>
          <a:solidFill>
            <a:srgbClr val="ED3A3D"/>
          </a:solidFill>
          <a:ln w="0" cmpd="sng">
            <a:solidFill>
              <a:srgbClr val="ED3A3D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19" name="Freeform 1574"/>
          <p:cNvSpPr>
            <a:spLocks noEditPoints="1" noChangeArrowheads="1"/>
          </p:cNvSpPr>
          <p:nvPr/>
        </p:nvSpPr>
        <p:spPr bwMode="auto">
          <a:xfrm>
            <a:off x="2389188" y="-4175125"/>
            <a:ext cx="74612" cy="131762"/>
          </a:xfrm>
          <a:custGeom>
            <a:avLst/>
            <a:gdLst>
              <a:gd name="T0" fmla="*/ 2147483646 w 47"/>
              <a:gd name="T1" fmla="*/ 2147483646 h 83"/>
              <a:gd name="T2" fmla="*/ 2147483646 w 47"/>
              <a:gd name="T3" fmla="*/ 2147483646 h 83"/>
              <a:gd name="T4" fmla="*/ 2147483646 w 47"/>
              <a:gd name="T5" fmla="*/ 2147483646 h 83"/>
              <a:gd name="T6" fmla="*/ 2147483646 w 47"/>
              <a:gd name="T7" fmla="*/ 2147483646 h 83"/>
              <a:gd name="T8" fmla="*/ 2147483646 w 47"/>
              <a:gd name="T9" fmla="*/ 2147483646 h 83"/>
              <a:gd name="T10" fmla="*/ 2147483646 w 47"/>
              <a:gd name="T11" fmla="*/ 2147483646 h 83"/>
              <a:gd name="T12" fmla="*/ 2147483646 w 47"/>
              <a:gd name="T13" fmla="*/ 2147483646 h 83"/>
              <a:gd name="T14" fmla="*/ 2147483646 w 47"/>
              <a:gd name="T15" fmla="*/ 2147483646 h 83"/>
              <a:gd name="T16" fmla="*/ 2147483646 w 47"/>
              <a:gd name="T17" fmla="*/ 2147483646 h 83"/>
              <a:gd name="T18" fmla="*/ 2147483646 w 47"/>
              <a:gd name="T19" fmla="*/ 2147483646 h 83"/>
              <a:gd name="T20" fmla="*/ 2147483646 w 47"/>
              <a:gd name="T21" fmla="*/ 2147483646 h 83"/>
              <a:gd name="T22" fmla="*/ 2147483646 w 47"/>
              <a:gd name="T23" fmla="*/ 2147483646 h 83"/>
              <a:gd name="T24" fmla="*/ 2147483646 w 47"/>
              <a:gd name="T25" fmla="*/ 2147483646 h 83"/>
              <a:gd name="T26" fmla="*/ 2147483646 w 47"/>
              <a:gd name="T27" fmla="*/ 2147483646 h 83"/>
              <a:gd name="T28" fmla="*/ 2147483646 w 47"/>
              <a:gd name="T29" fmla="*/ 2147483646 h 83"/>
              <a:gd name="T30" fmla="*/ 2147483646 w 47"/>
              <a:gd name="T31" fmla="*/ 2147483646 h 83"/>
              <a:gd name="T32" fmla="*/ 0 w 47"/>
              <a:gd name="T33" fmla="*/ 2147483646 h 83"/>
              <a:gd name="T34" fmla="*/ 2147483646 w 47"/>
              <a:gd name="T35" fmla="*/ 2147483646 h 83"/>
              <a:gd name="T36" fmla="*/ 2147483646 w 47"/>
              <a:gd name="T37" fmla="*/ 2147483646 h 83"/>
              <a:gd name="T38" fmla="*/ 2147483646 w 47"/>
              <a:gd name="T39" fmla="*/ 2147483646 h 83"/>
              <a:gd name="T40" fmla="*/ 2147483646 w 47"/>
              <a:gd name="T41" fmla="*/ 2147483646 h 83"/>
              <a:gd name="T42" fmla="*/ 2147483646 w 47"/>
              <a:gd name="T43" fmla="*/ 2147483646 h 83"/>
              <a:gd name="T44" fmla="*/ 2147483646 w 47"/>
              <a:gd name="T45" fmla="*/ 2147483646 h 83"/>
              <a:gd name="T46" fmla="*/ 2147483646 w 47"/>
              <a:gd name="T47" fmla="*/ 2147483646 h 83"/>
              <a:gd name="T48" fmla="*/ 2147483646 w 47"/>
              <a:gd name="T49" fmla="*/ 2147483646 h 83"/>
              <a:gd name="T50" fmla="*/ 2147483646 w 47"/>
              <a:gd name="T51" fmla="*/ 2147483646 h 83"/>
              <a:gd name="T52" fmla="*/ 2147483646 w 47"/>
              <a:gd name="T53" fmla="*/ 2147483646 h 83"/>
              <a:gd name="T54" fmla="*/ 2147483646 w 47"/>
              <a:gd name="T55" fmla="*/ 2147483646 h 83"/>
              <a:gd name="T56" fmla="*/ 2147483646 w 47"/>
              <a:gd name="T57" fmla="*/ 2147483646 h 83"/>
              <a:gd name="T58" fmla="*/ 2147483646 w 47"/>
              <a:gd name="T59" fmla="*/ 2147483646 h 83"/>
              <a:gd name="T60" fmla="*/ 2147483646 w 47"/>
              <a:gd name="T61" fmla="*/ 2147483646 h 83"/>
              <a:gd name="T62" fmla="*/ 2147483646 w 47"/>
              <a:gd name="T63" fmla="*/ 2147483646 h 83"/>
              <a:gd name="T64" fmla="*/ 2147483646 w 47"/>
              <a:gd name="T65" fmla="*/ 2147483646 h 83"/>
              <a:gd name="T66" fmla="*/ 2147483646 w 47"/>
              <a:gd name="T67" fmla="*/ 2147483646 h 83"/>
              <a:gd name="T68" fmla="*/ 0 w 47"/>
              <a:gd name="T69" fmla="*/ 2147483646 h 83"/>
              <a:gd name="T70" fmla="*/ 2147483646 w 47"/>
              <a:gd name="T71" fmla="*/ 2147483646 h 83"/>
              <a:gd name="T72" fmla="*/ 2147483646 w 47"/>
              <a:gd name="T73" fmla="*/ 2147483646 h 83"/>
              <a:gd name="T74" fmla="*/ 0 w 47"/>
              <a:gd name="T75" fmla="*/ 2147483646 h 83"/>
              <a:gd name="T76" fmla="*/ 2147483646 w 47"/>
              <a:gd name="T77" fmla="*/ 2147483646 h 83"/>
              <a:gd name="T78" fmla="*/ 2147483646 w 47"/>
              <a:gd name="T79" fmla="*/ 2147483646 h 83"/>
              <a:gd name="T80" fmla="*/ 2147483646 w 47"/>
              <a:gd name="T81" fmla="*/ 2147483646 h 83"/>
              <a:gd name="T82" fmla="*/ 2147483646 w 47"/>
              <a:gd name="T83" fmla="*/ 2147483646 h 83"/>
              <a:gd name="T84" fmla="*/ 2147483646 w 47"/>
              <a:gd name="T85" fmla="*/ 2147483646 h 83"/>
              <a:gd name="T86" fmla="*/ 2147483646 w 47"/>
              <a:gd name="T87" fmla="*/ 2147483646 h 83"/>
              <a:gd name="T88" fmla="*/ 0 w 47"/>
              <a:gd name="T89" fmla="*/ 2147483646 h 83"/>
              <a:gd name="T90" fmla="*/ 2147483646 w 47"/>
              <a:gd name="T91" fmla="*/ 2147483646 h 83"/>
              <a:gd name="T92" fmla="*/ 2147483646 w 47"/>
              <a:gd name="T93" fmla="*/ 2147483646 h 83"/>
              <a:gd name="T94" fmla="*/ 2147483646 w 47"/>
              <a:gd name="T95" fmla="*/ 2147483646 h 83"/>
              <a:gd name="T96" fmla="*/ 2147483646 w 47"/>
              <a:gd name="T97" fmla="*/ 2147483646 h 83"/>
              <a:gd name="T98" fmla="*/ 2147483646 w 47"/>
              <a:gd name="T99" fmla="*/ 0 h 83"/>
              <a:gd name="T100" fmla="*/ 2147483646 w 47"/>
              <a:gd name="T101" fmla="*/ 2147483646 h 83"/>
              <a:gd name="T102" fmla="*/ 2147483646 w 47"/>
              <a:gd name="T103" fmla="*/ 2147483646 h 83"/>
              <a:gd name="T104" fmla="*/ 2147483646 w 47"/>
              <a:gd name="T105" fmla="*/ 2147483646 h 83"/>
              <a:gd name="T106" fmla="*/ 2147483646 w 47"/>
              <a:gd name="T107" fmla="*/ 2147483646 h 83"/>
              <a:gd name="T108" fmla="*/ 0 w 47"/>
              <a:gd name="T109" fmla="*/ 2147483646 h 83"/>
              <a:gd name="T110" fmla="*/ 2147483646 w 47"/>
              <a:gd name="T111" fmla="*/ 2147483646 h 83"/>
              <a:gd name="T112" fmla="*/ 2147483646 w 47"/>
              <a:gd name="T113" fmla="*/ 2147483646 h 83"/>
              <a:gd name="T114" fmla="*/ 2147483646 w 47"/>
              <a:gd name="T115" fmla="*/ 2147483646 h 83"/>
              <a:gd name="T116" fmla="*/ 2147483646 w 47"/>
              <a:gd name="T117" fmla="*/ 0 h 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7"/>
              <a:gd name="T178" fmla="*/ 0 h 83"/>
              <a:gd name="T179" fmla="*/ 47 w 47"/>
              <a:gd name="T180" fmla="*/ 83 h 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7" h="83">
                <a:moveTo>
                  <a:pt x="35" y="72"/>
                </a:moveTo>
                <a:lnTo>
                  <a:pt x="35" y="72"/>
                </a:lnTo>
                <a:lnTo>
                  <a:pt x="36" y="72"/>
                </a:lnTo>
                <a:lnTo>
                  <a:pt x="35" y="72"/>
                </a:lnTo>
                <a:close/>
                <a:moveTo>
                  <a:pt x="12" y="72"/>
                </a:moveTo>
                <a:lnTo>
                  <a:pt x="12" y="72"/>
                </a:lnTo>
                <a:close/>
                <a:moveTo>
                  <a:pt x="12" y="48"/>
                </a:moveTo>
                <a:lnTo>
                  <a:pt x="12" y="72"/>
                </a:lnTo>
                <a:lnTo>
                  <a:pt x="35" y="72"/>
                </a:lnTo>
                <a:lnTo>
                  <a:pt x="35" y="48"/>
                </a:lnTo>
                <a:lnTo>
                  <a:pt x="12" y="48"/>
                </a:lnTo>
                <a:close/>
                <a:moveTo>
                  <a:pt x="12" y="48"/>
                </a:moveTo>
                <a:lnTo>
                  <a:pt x="12" y="48"/>
                </a:lnTo>
                <a:close/>
                <a:moveTo>
                  <a:pt x="35" y="48"/>
                </a:moveTo>
                <a:lnTo>
                  <a:pt x="35" y="48"/>
                </a:lnTo>
                <a:lnTo>
                  <a:pt x="36" y="48"/>
                </a:lnTo>
                <a:lnTo>
                  <a:pt x="35" y="48"/>
                </a:lnTo>
                <a:close/>
                <a:moveTo>
                  <a:pt x="35" y="48"/>
                </a:moveTo>
                <a:lnTo>
                  <a:pt x="36" y="48"/>
                </a:lnTo>
                <a:lnTo>
                  <a:pt x="35" y="48"/>
                </a:lnTo>
                <a:lnTo>
                  <a:pt x="35" y="72"/>
                </a:lnTo>
                <a:lnTo>
                  <a:pt x="36" y="72"/>
                </a:lnTo>
                <a:lnTo>
                  <a:pt x="35" y="72"/>
                </a:lnTo>
                <a:lnTo>
                  <a:pt x="12" y="72"/>
                </a:lnTo>
                <a:lnTo>
                  <a:pt x="12" y="48"/>
                </a:lnTo>
                <a:lnTo>
                  <a:pt x="35" y="48"/>
                </a:lnTo>
                <a:close/>
                <a:moveTo>
                  <a:pt x="12" y="48"/>
                </a:moveTo>
                <a:lnTo>
                  <a:pt x="12" y="48"/>
                </a:lnTo>
                <a:lnTo>
                  <a:pt x="12" y="72"/>
                </a:lnTo>
                <a:lnTo>
                  <a:pt x="36" y="72"/>
                </a:lnTo>
                <a:lnTo>
                  <a:pt x="36" y="48"/>
                </a:lnTo>
                <a:lnTo>
                  <a:pt x="12" y="48"/>
                </a:lnTo>
                <a:close/>
                <a:moveTo>
                  <a:pt x="12" y="48"/>
                </a:moveTo>
                <a:lnTo>
                  <a:pt x="36" y="48"/>
                </a:lnTo>
                <a:lnTo>
                  <a:pt x="36" y="72"/>
                </a:lnTo>
                <a:lnTo>
                  <a:pt x="12" y="72"/>
                </a:lnTo>
                <a:lnTo>
                  <a:pt x="12" y="48"/>
                </a:lnTo>
                <a:close/>
                <a:moveTo>
                  <a:pt x="45" y="39"/>
                </a:moveTo>
                <a:lnTo>
                  <a:pt x="45" y="39"/>
                </a:lnTo>
                <a:close/>
                <a:moveTo>
                  <a:pt x="45" y="39"/>
                </a:moveTo>
                <a:lnTo>
                  <a:pt x="45" y="39"/>
                </a:lnTo>
                <a:close/>
                <a:moveTo>
                  <a:pt x="4" y="38"/>
                </a:moveTo>
                <a:lnTo>
                  <a:pt x="4" y="39"/>
                </a:lnTo>
                <a:lnTo>
                  <a:pt x="4" y="38"/>
                </a:lnTo>
                <a:close/>
                <a:moveTo>
                  <a:pt x="4" y="38"/>
                </a:moveTo>
                <a:lnTo>
                  <a:pt x="4" y="38"/>
                </a:lnTo>
                <a:close/>
                <a:moveTo>
                  <a:pt x="35" y="35"/>
                </a:moveTo>
                <a:lnTo>
                  <a:pt x="35" y="35"/>
                </a:lnTo>
                <a:lnTo>
                  <a:pt x="36" y="35"/>
                </a:lnTo>
                <a:lnTo>
                  <a:pt x="35" y="35"/>
                </a:lnTo>
                <a:close/>
                <a:moveTo>
                  <a:pt x="12" y="35"/>
                </a:moveTo>
                <a:lnTo>
                  <a:pt x="12" y="35"/>
                </a:lnTo>
                <a:close/>
                <a:moveTo>
                  <a:pt x="12" y="13"/>
                </a:moveTo>
                <a:lnTo>
                  <a:pt x="12" y="35"/>
                </a:lnTo>
                <a:lnTo>
                  <a:pt x="35" y="35"/>
                </a:lnTo>
                <a:lnTo>
                  <a:pt x="35" y="13"/>
                </a:lnTo>
                <a:lnTo>
                  <a:pt x="12" y="13"/>
                </a:lnTo>
                <a:close/>
                <a:moveTo>
                  <a:pt x="12" y="12"/>
                </a:moveTo>
                <a:lnTo>
                  <a:pt x="12" y="13"/>
                </a:lnTo>
                <a:lnTo>
                  <a:pt x="12" y="12"/>
                </a:lnTo>
                <a:close/>
                <a:moveTo>
                  <a:pt x="35" y="12"/>
                </a:moveTo>
                <a:lnTo>
                  <a:pt x="35" y="13"/>
                </a:lnTo>
                <a:lnTo>
                  <a:pt x="36" y="13"/>
                </a:lnTo>
                <a:lnTo>
                  <a:pt x="35" y="12"/>
                </a:lnTo>
                <a:close/>
                <a:moveTo>
                  <a:pt x="35" y="12"/>
                </a:moveTo>
                <a:lnTo>
                  <a:pt x="36" y="13"/>
                </a:lnTo>
                <a:lnTo>
                  <a:pt x="35" y="13"/>
                </a:lnTo>
                <a:lnTo>
                  <a:pt x="35" y="35"/>
                </a:lnTo>
                <a:lnTo>
                  <a:pt x="36" y="35"/>
                </a:lnTo>
                <a:lnTo>
                  <a:pt x="35" y="35"/>
                </a:lnTo>
                <a:lnTo>
                  <a:pt x="12" y="35"/>
                </a:lnTo>
                <a:lnTo>
                  <a:pt x="12" y="13"/>
                </a:lnTo>
                <a:lnTo>
                  <a:pt x="12" y="12"/>
                </a:lnTo>
                <a:lnTo>
                  <a:pt x="12" y="13"/>
                </a:lnTo>
                <a:lnTo>
                  <a:pt x="35" y="13"/>
                </a:lnTo>
                <a:lnTo>
                  <a:pt x="35" y="12"/>
                </a:lnTo>
                <a:close/>
                <a:moveTo>
                  <a:pt x="12" y="12"/>
                </a:moveTo>
                <a:lnTo>
                  <a:pt x="12" y="12"/>
                </a:lnTo>
                <a:lnTo>
                  <a:pt x="12" y="35"/>
                </a:lnTo>
                <a:lnTo>
                  <a:pt x="12" y="37"/>
                </a:lnTo>
                <a:lnTo>
                  <a:pt x="36" y="37"/>
                </a:lnTo>
                <a:lnTo>
                  <a:pt x="36" y="35"/>
                </a:lnTo>
                <a:lnTo>
                  <a:pt x="36" y="12"/>
                </a:lnTo>
                <a:lnTo>
                  <a:pt x="12" y="12"/>
                </a:lnTo>
                <a:close/>
                <a:moveTo>
                  <a:pt x="12" y="12"/>
                </a:moveTo>
                <a:lnTo>
                  <a:pt x="36" y="12"/>
                </a:lnTo>
                <a:lnTo>
                  <a:pt x="36" y="35"/>
                </a:lnTo>
                <a:lnTo>
                  <a:pt x="36" y="37"/>
                </a:lnTo>
                <a:lnTo>
                  <a:pt x="12" y="37"/>
                </a:lnTo>
                <a:lnTo>
                  <a:pt x="12" y="35"/>
                </a:lnTo>
                <a:lnTo>
                  <a:pt x="12" y="12"/>
                </a:lnTo>
                <a:close/>
                <a:moveTo>
                  <a:pt x="10" y="2"/>
                </a:moveTo>
                <a:lnTo>
                  <a:pt x="7" y="3"/>
                </a:lnTo>
                <a:lnTo>
                  <a:pt x="4" y="5"/>
                </a:lnTo>
                <a:lnTo>
                  <a:pt x="3" y="7"/>
                </a:lnTo>
                <a:lnTo>
                  <a:pt x="1" y="10"/>
                </a:lnTo>
                <a:lnTo>
                  <a:pt x="0" y="12"/>
                </a:lnTo>
                <a:lnTo>
                  <a:pt x="0" y="30"/>
                </a:lnTo>
                <a:lnTo>
                  <a:pt x="1" y="34"/>
                </a:lnTo>
                <a:lnTo>
                  <a:pt x="3" y="37"/>
                </a:lnTo>
                <a:lnTo>
                  <a:pt x="4" y="38"/>
                </a:lnTo>
                <a:lnTo>
                  <a:pt x="5" y="38"/>
                </a:lnTo>
                <a:lnTo>
                  <a:pt x="5" y="39"/>
                </a:lnTo>
                <a:lnTo>
                  <a:pt x="4" y="41"/>
                </a:lnTo>
                <a:lnTo>
                  <a:pt x="3" y="42"/>
                </a:lnTo>
                <a:lnTo>
                  <a:pt x="1" y="45"/>
                </a:lnTo>
                <a:lnTo>
                  <a:pt x="0" y="48"/>
                </a:lnTo>
                <a:lnTo>
                  <a:pt x="0" y="72"/>
                </a:lnTo>
                <a:lnTo>
                  <a:pt x="1" y="74"/>
                </a:lnTo>
                <a:lnTo>
                  <a:pt x="3" y="77"/>
                </a:lnTo>
                <a:lnTo>
                  <a:pt x="4" y="79"/>
                </a:lnTo>
                <a:lnTo>
                  <a:pt x="7" y="81"/>
                </a:lnTo>
                <a:lnTo>
                  <a:pt x="10" y="83"/>
                </a:lnTo>
                <a:lnTo>
                  <a:pt x="38" y="83"/>
                </a:lnTo>
                <a:lnTo>
                  <a:pt x="42" y="81"/>
                </a:lnTo>
                <a:lnTo>
                  <a:pt x="43" y="79"/>
                </a:lnTo>
                <a:lnTo>
                  <a:pt x="46" y="77"/>
                </a:lnTo>
                <a:lnTo>
                  <a:pt x="46" y="74"/>
                </a:lnTo>
                <a:lnTo>
                  <a:pt x="46" y="45"/>
                </a:lnTo>
                <a:lnTo>
                  <a:pt x="46" y="42"/>
                </a:lnTo>
                <a:lnTo>
                  <a:pt x="43" y="41"/>
                </a:lnTo>
                <a:lnTo>
                  <a:pt x="43" y="38"/>
                </a:lnTo>
                <a:lnTo>
                  <a:pt x="46" y="37"/>
                </a:lnTo>
                <a:lnTo>
                  <a:pt x="46" y="34"/>
                </a:lnTo>
                <a:lnTo>
                  <a:pt x="46" y="10"/>
                </a:lnTo>
                <a:lnTo>
                  <a:pt x="46" y="7"/>
                </a:lnTo>
                <a:lnTo>
                  <a:pt x="43" y="5"/>
                </a:lnTo>
                <a:lnTo>
                  <a:pt x="42" y="3"/>
                </a:lnTo>
                <a:lnTo>
                  <a:pt x="38" y="2"/>
                </a:lnTo>
                <a:lnTo>
                  <a:pt x="10" y="2"/>
                </a:lnTo>
                <a:close/>
                <a:moveTo>
                  <a:pt x="10" y="2"/>
                </a:moveTo>
                <a:lnTo>
                  <a:pt x="38" y="2"/>
                </a:lnTo>
                <a:lnTo>
                  <a:pt x="42" y="3"/>
                </a:lnTo>
                <a:lnTo>
                  <a:pt x="43" y="5"/>
                </a:lnTo>
                <a:lnTo>
                  <a:pt x="46" y="7"/>
                </a:lnTo>
                <a:lnTo>
                  <a:pt x="46" y="10"/>
                </a:lnTo>
                <a:lnTo>
                  <a:pt x="46" y="34"/>
                </a:lnTo>
                <a:lnTo>
                  <a:pt x="46" y="37"/>
                </a:lnTo>
                <a:lnTo>
                  <a:pt x="43" y="38"/>
                </a:lnTo>
                <a:lnTo>
                  <a:pt x="43" y="41"/>
                </a:lnTo>
                <a:lnTo>
                  <a:pt x="46" y="42"/>
                </a:lnTo>
                <a:lnTo>
                  <a:pt x="46" y="45"/>
                </a:lnTo>
                <a:lnTo>
                  <a:pt x="46" y="74"/>
                </a:lnTo>
                <a:lnTo>
                  <a:pt x="46" y="76"/>
                </a:lnTo>
                <a:lnTo>
                  <a:pt x="46" y="77"/>
                </a:lnTo>
                <a:lnTo>
                  <a:pt x="43" y="79"/>
                </a:lnTo>
                <a:lnTo>
                  <a:pt x="42" y="81"/>
                </a:lnTo>
                <a:lnTo>
                  <a:pt x="38" y="83"/>
                </a:lnTo>
                <a:lnTo>
                  <a:pt x="10" y="83"/>
                </a:lnTo>
                <a:lnTo>
                  <a:pt x="7" y="81"/>
                </a:lnTo>
                <a:lnTo>
                  <a:pt x="5" y="81"/>
                </a:lnTo>
                <a:lnTo>
                  <a:pt x="4" y="79"/>
                </a:lnTo>
                <a:lnTo>
                  <a:pt x="3" y="77"/>
                </a:lnTo>
                <a:lnTo>
                  <a:pt x="3" y="76"/>
                </a:lnTo>
                <a:lnTo>
                  <a:pt x="1" y="74"/>
                </a:lnTo>
                <a:lnTo>
                  <a:pt x="0" y="72"/>
                </a:lnTo>
                <a:lnTo>
                  <a:pt x="0" y="48"/>
                </a:lnTo>
                <a:lnTo>
                  <a:pt x="1" y="45"/>
                </a:lnTo>
                <a:lnTo>
                  <a:pt x="3" y="42"/>
                </a:lnTo>
                <a:lnTo>
                  <a:pt x="4" y="41"/>
                </a:lnTo>
                <a:lnTo>
                  <a:pt x="5" y="39"/>
                </a:lnTo>
                <a:lnTo>
                  <a:pt x="5" y="38"/>
                </a:lnTo>
                <a:lnTo>
                  <a:pt x="4" y="38"/>
                </a:lnTo>
                <a:lnTo>
                  <a:pt x="3" y="37"/>
                </a:lnTo>
                <a:lnTo>
                  <a:pt x="1" y="34"/>
                </a:lnTo>
                <a:lnTo>
                  <a:pt x="0" y="30"/>
                </a:lnTo>
                <a:lnTo>
                  <a:pt x="0" y="12"/>
                </a:lnTo>
                <a:lnTo>
                  <a:pt x="1" y="10"/>
                </a:lnTo>
                <a:lnTo>
                  <a:pt x="3" y="7"/>
                </a:lnTo>
                <a:lnTo>
                  <a:pt x="4" y="5"/>
                </a:lnTo>
                <a:lnTo>
                  <a:pt x="5" y="3"/>
                </a:lnTo>
                <a:lnTo>
                  <a:pt x="7" y="3"/>
                </a:lnTo>
                <a:lnTo>
                  <a:pt x="10" y="2"/>
                </a:lnTo>
                <a:close/>
                <a:moveTo>
                  <a:pt x="10" y="0"/>
                </a:moveTo>
                <a:lnTo>
                  <a:pt x="8" y="0"/>
                </a:lnTo>
                <a:lnTo>
                  <a:pt x="5" y="2"/>
                </a:lnTo>
                <a:lnTo>
                  <a:pt x="4" y="5"/>
                </a:lnTo>
                <a:lnTo>
                  <a:pt x="3" y="6"/>
                </a:lnTo>
                <a:lnTo>
                  <a:pt x="1" y="6"/>
                </a:lnTo>
                <a:lnTo>
                  <a:pt x="1" y="10"/>
                </a:lnTo>
                <a:lnTo>
                  <a:pt x="0" y="12"/>
                </a:lnTo>
                <a:lnTo>
                  <a:pt x="0" y="30"/>
                </a:lnTo>
                <a:lnTo>
                  <a:pt x="1" y="34"/>
                </a:lnTo>
                <a:lnTo>
                  <a:pt x="1" y="37"/>
                </a:lnTo>
                <a:lnTo>
                  <a:pt x="3" y="37"/>
                </a:lnTo>
                <a:lnTo>
                  <a:pt x="4" y="39"/>
                </a:lnTo>
                <a:lnTo>
                  <a:pt x="4" y="38"/>
                </a:lnTo>
                <a:lnTo>
                  <a:pt x="4" y="39"/>
                </a:lnTo>
                <a:lnTo>
                  <a:pt x="3" y="42"/>
                </a:lnTo>
                <a:lnTo>
                  <a:pt x="1" y="42"/>
                </a:lnTo>
                <a:lnTo>
                  <a:pt x="1" y="45"/>
                </a:lnTo>
                <a:lnTo>
                  <a:pt x="0" y="48"/>
                </a:lnTo>
                <a:lnTo>
                  <a:pt x="0" y="72"/>
                </a:lnTo>
                <a:lnTo>
                  <a:pt x="1" y="74"/>
                </a:lnTo>
                <a:lnTo>
                  <a:pt x="1" y="77"/>
                </a:lnTo>
                <a:lnTo>
                  <a:pt x="3" y="77"/>
                </a:lnTo>
                <a:lnTo>
                  <a:pt x="4" y="79"/>
                </a:lnTo>
                <a:lnTo>
                  <a:pt x="5" y="81"/>
                </a:lnTo>
                <a:lnTo>
                  <a:pt x="8" y="83"/>
                </a:lnTo>
                <a:lnTo>
                  <a:pt x="38" y="83"/>
                </a:lnTo>
                <a:lnTo>
                  <a:pt x="42" y="81"/>
                </a:lnTo>
                <a:lnTo>
                  <a:pt x="45" y="79"/>
                </a:lnTo>
                <a:lnTo>
                  <a:pt x="46" y="77"/>
                </a:lnTo>
                <a:lnTo>
                  <a:pt x="47" y="74"/>
                </a:lnTo>
                <a:lnTo>
                  <a:pt x="47" y="45"/>
                </a:lnTo>
                <a:lnTo>
                  <a:pt x="46" y="42"/>
                </a:lnTo>
                <a:lnTo>
                  <a:pt x="45" y="39"/>
                </a:lnTo>
                <a:lnTo>
                  <a:pt x="45" y="41"/>
                </a:lnTo>
                <a:lnTo>
                  <a:pt x="45" y="39"/>
                </a:lnTo>
                <a:lnTo>
                  <a:pt x="45" y="38"/>
                </a:lnTo>
                <a:lnTo>
                  <a:pt x="45" y="39"/>
                </a:lnTo>
                <a:lnTo>
                  <a:pt x="46" y="37"/>
                </a:lnTo>
                <a:lnTo>
                  <a:pt x="47" y="34"/>
                </a:lnTo>
                <a:lnTo>
                  <a:pt x="47" y="10"/>
                </a:lnTo>
                <a:lnTo>
                  <a:pt x="46" y="6"/>
                </a:lnTo>
                <a:lnTo>
                  <a:pt x="45" y="5"/>
                </a:lnTo>
                <a:lnTo>
                  <a:pt x="42" y="2"/>
                </a:lnTo>
                <a:lnTo>
                  <a:pt x="38" y="0"/>
                </a:lnTo>
                <a:lnTo>
                  <a:pt x="10" y="0"/>
                </a:lnTo>
                <a:close/>
                <a:moveTo>
                  <a:pt x="10" y="0"/>
                </a:moveTo>
                <a:lnTo>
                  <a:pt x="38" y="0"/>
                </a:lnTo>
                <a:lnTo>
                  <a:pt x="42" y="2"/>
                </a:lnTo>
                <a:lnTo>
                  <a:pt x="45" y="5"/>
                </a:lnTo>
                <a:lnTo>
                  <a:pt x="46" y="6"/>
                </a:lnTo>
                <a:lnTo>
                  <a:pt x="47" y="10"/>
                </a:lnTo>
                <a:lnTo>
                  <a:pt x="47" y="34"/>
                </a:lnTo>
                <a:lnTo>
                  <a:pt x="46" y="37"/>
                </a:lnTo>
                <a:lnTo>
                  <a:pt x="45" y="39"/>
                </a:lnTo>
                <a:lnTo>
                  <a:pt x="46" y="42"/>
                </a:lnTo>
                <a:lnTo>
                  <a:pt x="47" y="45"/>
                </a:lnTo>
                <a:lnTo>
                  <a:pt x="47" y="74"/>
                </a:lnTo>
                <a:lnTo>
                  <a:pt x="46" y="77"/>
                </a:lnTo>
                <a:lnTo>
                  <a:pt x="45" y="79"/>
                </a:lnTo>
                <a:lnTo>
                  <a:pt x="42" y="81"/>
                </a:lnTo>
                <a:lnTo>
                  <a:pt x="38" y="83"/>
                </a:lnTo>
                <a:lnTo>
                  <a:pt x="8" y="83"/>
                </a:lnTo>
                <a:lnTo>
                  <a:pt x="5" y="81"/>
                </a:lnTo>
                <a:lnTo>
                  <a:pt x="4" y="79"/>
                </a:lnTo>
                <a:lnTo>
                  <a:pt x="1" y="77"/>
                </a:lnTo>
                <a:lnTo>
                  <a:pt x="1" y="74"/>
                </a:lnTo>
                <a:lnTo>
                  <a:pt x="0" y="72"/>
                </a:lnTo>
                <a:lnTo>
                  <a:pt x="0" y="48"/>
                </a:lnTo>
                <a:lnTo>
                  <a:pt x="1" y="45"/>
                </a:lnTo>
                <a:lnTo>
                  <a:pt x="1" y="42"/>
                </a:lnTo>
                <a:lnTo>
                  <a:pt x="4" y="39"/>
                </a:lnTo>
                <a:lnTo>
                  <a:pt x="1" y="37"/>
                </a:lnTo>
                <a:lnTo>
                  <a:pt x="1" y="34"/>
                </a:lnTo>
                <a:lnTo>
                  <a:pt x="0" y="30"/>
                </a:lnTo>
                <a:lnTo>
                  <a:pt x="0" y="12"/>
                </a:lnTo>
                <a:lnTo>
                  <a:pt x="1" y="10"/>
                </a:lnTo>
                <a:lnTo>
                  <a:pt x="1" y="6"/>
                </a:lnTo>
                <a:lnTo>
                  <a:pt x="4" y="5"/>
                </a:lnTo>
                <a:lnTo>
                  <a:pt x="5" y="2"/>
                </a:lnTo>
                <a:lnTo>
                  <a:pt x="8" y="0"/>
                </a:lnTo>
                <a:lnTo>
                  <a:pt x="10" y="0"/>
                </a:lnTo>
                <a:close/>
              </a:path>
            </a:pathLst>
          </a:custGeom>
          <a:solidFill>
            <a:srgbClr val="ED3A3D"/>
          </a:solidFill>
          <a:ln w="0" cmpd="sng">
            <a:solidFill>
              <a:srgbClr val="ED3A3D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20" name="Freeform 1575"/>
          <p:cNvSpPr>
            <a:spLocks noEditPoints="1" noChangeArrowheads="1"/>
          </p:cNvSpPr>
          <p:nvPr/>
        </p:nvSpPr>
        <p:spPr bwMode="auto">
          <a:xfrm>
            <a:off x="2484438" y="-4156075"/>
            <a:ext cx="76200" cy="112712"/>
          </a:xfrm>
          <a:custGeom>
            <a:avLst/>
            <a:gdLst>
              <a:gd name="T0" fmla="*/ 2147483646 w 48"/>
              <a:gd name="T1" fmla="*/ 2147483646 h 71"/>
              <a:gd name="T2" fmla="*/ 2147483646 w 48"/>
              <a:gd name="T3" fmla="*/ 2147483646 h 71"/>
              <a:gd name="T4" fmla="*/ 2147483646 w 48"/>
              <a:gd name="T5" fmla="*/ 2147483646 h 71"/>
              <a:gd name="T6" fmla="*/ 2147483646 w 48"/>
              <a:gd name="T7" fmla="*/ 2147483646 h 71"/>
              <a:gd name="T8" fmla="*/ 2147483646 w 48"/>
              <a:gd name="T9" fmla="*/ 2147483646 h 71"/>
              <a:gd name="T10" fmla="*/ 0 w 48"/>
              <a:gd name="T11" fmla="*/ 2147483646 h 71"/>
              <a:gd name="T12" fmla="*/ 2147483646 w 48"/>
              <a:gd name="T13" fmla="*/ 2147483646 h 71"/>
              <a:gd name="T14" fmla="*/ 2147483646 w 48"/>
              <a:gd name="T15" fmla="*/ 2147483646 h 71"/>
              <a:gd name="T16" fmla="*/ 0 w 48"/>
              <a:gd name="T17" fmla="*/ 2147483646 h 71"/>
              <a:gd name="T18" fmla="*/ 0 w 48"/>
              <a:gd name="T19" fmla="*/ 2147483646 h 71"/>
              <a:gd name="T20" fmla="*/ 2147483646 w 48"/>
              <a:gd name="T21" fmla="*/ 0 h 71"/>
              <a:gd name="T22" fmla="*/ 2147483646 w 48"/>
              <a:gd name="T23" fmla="*/ 0 h 71"/>
              <a:gd name="T24" fmla="*/ 2147483646 w 48"/>
              <a:gd name="T25" fmla="*/ 2147483646 h 71"/>
              <a:gd name="T26" fmla="*/ 0 w 48"/>
              <a:gd name="T27" fmla="*/ 2147483646 h 71"/>
              <a:gd name="T28" fmla="*/ 2147483646 w 48"/>
              <a:gd name="T29" fmla="*/ 0 h 7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8"/>
              <a:gd name="T46" fmla="*/ 0 h 71"/>
              <a:gd name="T47" fmla="*/ 48 w 48"/>
              <a:gd name="T48" fmla="*/ 71 h 7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8" h="71">
                <a:moveTo>
                  <a:pt x="29" y="47"/>
                </a:moveTo>
                <a:lnTo>
                  <a:pt x="48" y="47"/>
                </a:lnTo>
                <a:lnTo>
                  <a:pt x="48" y="65"/>
                </a:lnTo>
                <a:lnTo>
                  <a:pt x="29" y="65"/>
                </a:lnTo>
                <a:lnTo>
                  <a:pt x="29" y="47"/>
                </a:lnTo>
                <a:close/>
                <a:moveTo>
                  <a:pt x="0" y="7"/>
                </a:moveTo>
                <a:lnTo>
                  <a:pt x="17" y="7"/>
                </a:lnTo>
                <a:lnTo>
                  <a:pt x="17" y="23"/>
                </a:lnTo>
                <a:lnTo>
                  <a:pt x="0" y="23"/>
                </a:lnTo>
                <a:lnTo>
                  <a:pt x="0" y="7"/>
                </a:lnTo>
                <a:close/>
                <a:moveTo>
                  <a:pt x="35" y="0"/>
                </a:moveTo>
                <a:lnTo>
                  <a:pt x="48" y="0"/>
                </a:lnTo>
                <a:lnTo>
                  <a:pt x="11" y="71"/>
                </a:lnTo>
                <a:lnTo>
                  <a:pt x="0" y="71"/>
                </a:lnTo>
                <a:lnTo>
                  <a:pt x="35" y="0"/>
                </a:lnTo>
                <a:close/>
              </a:path>
            </a:pathLst>
          </a:custGeom>
          <a:solidFill>
            <a:srgbClr val="ED3A3D"/>
          </a:solidFill>
          <a:ln w="0" cmpd="sng">
            <a:solidFill>
              <a:srgbClr val="ED3A3D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21" name="Freeform 1576"/>
          <p:cNvSpPr>
            <a:spLocks noEditPoints="1" noChangeArrowheads="1"/>
          </p:cNvSpPr>
          <p:nvPr/>
        </p:nvSpPr>
        <p:spPr bwMode="auto">
          <a:xfrm>
            <a:off x="2484438" y="-4156075"/>
            <a:ext cx="76200" cy="112712"/>
          </a:xfrm>
          <a:custGeom>
            <a:avLst/>
            <a:gdLst>
              <a:gd name="T0" fmla="*/ 2147483646 w 48"/>
              <a:gd name="T1" fmla="*/ 2147483646 h 71"/>
              <a:gd name="T2" fmla="*/ 2147483646 w 48"/>
              <a:gd name="T3" fmla="*/ 2147483646 h 71"/>
              <a:gd name="T4" fmla="*/ 2147483646 w 48"/>
              <a:gd name="T5" fmla="*/ 2147483646 h 71"/>
              <a:gd name="T6" fmla="*/ 2147483646 w 48"/>
              <a:gd name="T7" fmla="*/ 2147483646 h 71"/>
              <a:gd name="T8" fmla="*/ 2147483646 w 48"/>
              <a:gd name="T9" fmla="*/ 2147483646 h 71"/>
              <a:gd name="T10" fmla="*/ 2147483646 w 48"/>
              <a:gd name="T11" fmla="*/ 2147483646 h 71"/>
              <a:gd name="T12" fmla="*/ 2147483646 w 48"/>
              <a:gd name="T13" fmla="*/ 2147483646 h 71"/>
              <a:gd name="T14" fmla="*/ 2147483646 w 48"/>
              <a:gd name="T15" fmla="*/ 2147483646 h 71"/>
              <a:gd name="T16" fmla="*/ 2147483646 w 48"/>
              <a:gd name="T17" fmla="*/ 2147483646 h 71"/>
              <a:gd name="T18" fmla="*/ 2147483646 w 48"/>
              <a:gd name="T19" fmla="*/ 2147483646 h 71"/>
              <a:gd name="T20" fmla="*/ 2147483646 w 48"/>
              <a:gd name="T21" fmla="*/ 2147483646 h 71"/>
              <a:gd name="T22" fmla="*/ 2147483646 w 48"/>
              <a:gd name="T23" fmla="*/ 2147483646 h 71"/>
              <a:gd name="T24" fmla="*/ 2147483646 w 48"/>
              <a:gd name="T25" fmla="*/ 2147483646 h 71"/>
              <a:gd name="T26" fmla="*/ 2147483646 w 48"/>
              <a:gd name="T27" fmla="*/ 2147483646 h 71"/>
              <a:gd name="T28" fmla="*/ 0 w 48"/>
              <a:gd name="T29" fmla="*/ 2147483646 h 71"/>
              <a:gd name="T30" fmla="*/ 0 w 48"/>
              <a:gd name="T31" fmla="*/ 2147483646 h 71"/>
              <a:gd name="T32" fmla="*/ 2147483646 w 48"/>
              <a:gd name="T33" fmla="*/ 2147483646 h 71"/>
              <a:gd name="T34" fmla="*/ 2147483646 w 48"/>
              <a:gd name="T35" fmla="*/ 2147483646 h 71"/>
              <a:gd name="T36" fmla="*/ 0 w 48"/>
              <a:gd name="T37" fmla="*/ 2147483646 h 71"/>
              <a:gd name="T38" fmla="*/ 0 w 48"/>
              <a:gd name="T39" fmla="*/ 2147483646 h 71"/>
              <a:gd name="T40" fmla="*/ 2147483646 w 48"/>
              <a:gd name="T41" fmla="*/ 2147483646 h 71"/>
              <a:gd name="T42" fmla="*/ 2147483646 w 48"/>
              <a:gd name="T43" fmla="*/ 2147483646 h 71"/>
              <a:gd name="T44" fmla="*/ 2147483646 w 48"/>
              <a:gd name="T45" fmla="*/ 2147483646 h 71"/>
              <a:gd name="T46" fmla="*/ 2147483646 w 48"/>
              <a:gd name="T47" fmla="*/ 2147483646 h 71"/>
              <a:gd name="T48" fmla="*/ 0 w 48"/>
              <a:gd name="T49" fmla="*/ 2147483646 h 71"/>
              <a:gd name="T50" fmla="*/ 0 w 48"/>
              <a:gd name="T51" fmla="*/ 2147483646 h 71"/>
              <a:gd name="T52" fmla="*/ 0 w 48"/>
              <a:gd name="T53" fmla="*/ 2147483646 h 71"/>
              <a:gd name="T54" fmla="*/ 0 w 48"/>
              <a:gd name="T55" fmla="*/ 2147483646 h 71"/>
              <a:gd name="T56" fmla="*/ 2147483646 w 48"/>
              <a:gd name="T57" fmla="*/ 0 h 71"/>
              <a:gd name="T58" fmla="*/ 0 w 48"/>
              <a:gd name="T59" fmla="*/ 2147483646 h 71"/>
              <a:gd name="T60" fmla="*/ 2147483646 w 48"/>
              <a:gd name="T61" fmla="*/ 2147483646 h 71"/>
              <a:gd name="T62" fmla="*/ 2147483646 w 48"/>
              <a:gd name="T63" fmla="*/ 0 h 71"/>
              <a:gd name="T64" fmla="*/ 2147483646 w 48"/>
              <a:gd name="T65" fmla="*/ 0 h 71"/>
              <a:gd name="T66" fmla="*/ 2147483646 w 48"/>
              <a:gd name="T67" fmla="*/ 0 h 71"/>
              <a:gd name="T68" fmla="*/ 2147483646 w 48"/>
              <a:gd name="T69" fmla="*/ 0 h 71"/>
              <a:gd name="T70" fmla="*/ 2147483646 w 48"/>
              <a:gd name="T71" fmla="*/ 0 h 71"/>
              <a:gd name="T72" fmla="*/ 2147483646 w 48"/>
              <a:gd name="T73" fmla="*/ 0 h 71"/>
              <a:gd name="T74" fmla="*/ 2147483646 w 48"/>
              <a:gd name="T75" fmla="*/ 2147483646 h 71"/>
              <a:gd name="T76" fmla="*/ 2147483646 w 48"/>
              <a:gd name="T77" fmla="*/ 2147483646 h 71"/>
              <a:gd name="T78" fmla="*/ 0 w 48"/>
              <a:gd name="T79" fmla="*/ 2147483646 h 71"/>
              <a:gd name="T80" fmla="*/ 0 w 48"/>
              <a:gd name="T81" fmla="*/ 2147483646 h 71"/>
              <a:gd name="T82" fmla="*/ 0 w 48"/>
              <a:gd name="T83" fmla="*/ 2147483646 h 71"/>
              <a:gd name="T84" fmla="*/ 2147483646 w 48"/>
              <a:gd name="T85" fmla="*/ 0 h 71"/>
              <a:gd name="T86" fmla="*/ 2147483646 w 48"/>
              <a:gd name="T87" fmla="*/ 0 h 7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8"/>
              <a:gd name="T133" fmla="*/ 0 h 71"/>
              <a:gd name="T134" fmla="*/ 48 w 48"/>
              <a:gd name="T135" fmla="*/ 71 h 71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8" h="71">
                <a:moveTo>
                  <a:pt x="29" y="47"/>
                </a:moveTo>
                <a:lnTo>
                  <a:pt x="29" y="64"/>
                </a:lnTo>
                <a:lnTo>
                  <a:pt x="48" y="64"/>
                </a:lnTo>
                <a:lnTo>
                  <a:pt x="48" y="47"/>
                </a:lnTo>
                <a:lnTo>
                  <a:pt x="29" y="47"/>
                </a:lnTo>
                <a:close/>
                <a:moveTo>
                  <a:pt x="29" y="47"/>
                </a:moveTo>
                <a:lnTo>
                  <a:pt x="48" y="47"/>
                </a:lnTo>
                <a:lnTo>
                  <a:pt x="48" y="65"/>
                </a:lnTo>
                <a:lnTo>
                  <a:pt x="29" y="65"/>
                </a:lnTo>
                <a:lnTo>
                  <a:pt x="29" y="47"/>
                </a:lnTo>
                <a:close/>
                <a:moveTo>
                  <a:pt x="0" y="7"/>
                </a:moveTo>
                <a:lnTo>
                  <a:pt x="0" y="23"/>
                </a:lnTo>
                <a:lnTo>
                  <a:pt x="17" y="23"/>
                </a:lnTo>
                <a:lnTo>
                  <a:pt x="17" y="7"/>
                </a:lnTo>
                <a:lnTo>
                  <a:pt x="0" y="7"/>
                </a:lnTo>
                <a:close/>
                <a:moveTo>
                  <a:pt x="0" y="7"/>
                </a:moveTo>
                <a:lnTo>
                  <a:pt x="17" y="7"/>
                </a:lnTo>
                <a:lnTo>
                  <a:pt x="17" y="23"/>
                </a:lnTo>
                <a:lnTo>
                  <a:pt x="0" y="23"/>
                </a:lnTo>
                <a:lnTo>
                  <a:pt x="0" y="7"/>
                </a:lnTo>
                <a:close/>
                <a:moveTo>
                  <a:pt x="35" y="0"/>
                </a:moveTo>
                <a:lnTo>
                  <a:pt x="0" y="71"/>
                </a:lnTo>
                <a:lnTo>
                  <a:pt x="11" y="71"/>
                </a:lnTo>
                <a:lnTo>
                  <a:pt x="46" y="0"/>
                </a:lnTo>
                <a:lnTo>
                  <a:pt x="35" y="0"/>
                </a:lnTo>
                <a:close/>
                <a:moveTo>
                  <a:pt x="35" y="0"/>
                </a:moveTo>
                <a:lnTo>
                  <a:pt x="48" y="0"/>
                </a:lnTo>
                <a:lnTo>
                  <a:pt x="11" y="71"/>
                </a:lnTo>
                <a:lnTo>
                  <a:pt x="0" y="71"/>
                </a:lnTo>
                <a:lnTo>
                  <a:pt x="34" y="0"/>
                </a:lnTo>
                <a:lnTo>
                  <a:pt x="35" y="0"/>
                </a:lnTo>
                <a:close/>
              </a:path>
            </a:pathLst>
          </a:custGeom>
          <a:solidFill>
            <a:srgbClr val="ED3A3D"/>
          </a:solidFill>
          <a:ln w="0" cmpd="sng">
            <a:solidFill>
              <a:srgbClr val="ED3A3D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22" name="Freeform 1577"/>
          <p:cNvSpPr>
            <a:spLocks noEditPoints="1" noChangeArrowheads="1"/>
          </p:cNvSpPr>
          <p:nvPr/>
        </p:nvSpPr>
        <p:spPr bwMode="auto">
          <a:xfrm>
            <a:off x="2484438" y="-4156075"/>
            <a:ext cx="76200" cy="112712"/>
          </a:xfrm>
          <a:custGeom>
            <a:avLst/>
            <a:gdLst>
              <a:gd name="T0" fmla="*/ 2147483646 w 48"/>
              <a:gd name="T1" fmla="*/ 2147483646 h 71"/>
              <a:gd name="T2" fmla="*/ 0 w 48"/>
              <a:gd name="T3" fmla="*/ 2147483646 h 71"/>
              <a:gd name="T4" fmla="*/ 2147483646 w 48"/>
              <a:gd name="T5" fmla="*/ 2147483646 h 71"/>
              <a:gd name="T6" fmla="*/ 2147483646 w 48"/>
              <a:gd name="T7" fmla="*/ 2147483646 h 71"/>
              <a:gd name="T8" fmla="*/ 2147483646 w 48"/>
              <a:gd name="T9" fmla="*/ 2147483646 h 71"/>
              <a:gd name="T10" fmla="*/ 2147483646 w 48"/>
              <a:gd name="T11" fmla="*/ 2147483646 h 71"/>
              <a:gd name="T12" fmla="*/ 2147483646 w 48"/>
              <a:gd name="T13" fmla="*/ 2147483646 h 71"/>
              <a:gd name="T14" fmla="*/ 2147483646 w 48"/>
              <a:gd name="T15" fmla="*/ 2147483646 h 71"/>
              <a:gd name="T16" fmla="*/ 2147483646 w 48"/>
              <a:gd name="T17" fmla="*/ 2147483646 h 71"/>
              <a:gd name="T18" fmla="*/ 2147483646 w 48"/>
              <a:gd name="T19" fmla="*/ 2147483646 h 71"/>
              <a:gd name="T20" fmla="*/ 2147483646 w 48"/>
              <a:gd name="T21" fmla="*/ 2147483646 h 71"/>
              <a:gd name="T22" fmla="*/ 2147483646 w 48"/>
              <a:gd name="T23" fmla="*/ 2147483646 h 71"/>
              <a:gd name="T24" fmla="*/ 2147483646 w 48"/>
              <a:gd name="T25" fmla="*/ 2147483646 h 71"/>
              <a:gd name="T26" fmla="*/ 2147483646 w 48"/>
              <a:gd name="T27" fmla="*/ 2147483646 h 71"/>
              <a:gd name="T28" fmla="*/ 2147483646 w 48"/>
              <a:gd name="T29" fmla="*/ 2147483646 h 71"/>
              <a:gd name="T30" fmla="*/ 2147483646 w 48"/>
              <a:gd name="T31" fmla="*/ 2147483646 h 71"/>
              <a:gd name="T32" fmla="*/ 2147483646 w 48"/>
              <a:gd name="T33" fmla="*/ 2147483646 h 71"/>
              <a:gd name="T34" fmla="*/ 2147483646 w 48"/>
              <a:gd name="T35" fmla="*/ 2147483646 h 71"/>
              <a:gd name="T36" fmla="*/ 2147483646 w 48"/>
              <a:gd name="T37" fmla="*/ 2147483646 h 71"/>
              <a:gd name="T38" fmla="*/ 2147483646 w 48"/>
              <a:gd name="T39" fmla="*/ 2147483646 h 71"/>
              <a:gd name="T40" fmla="*/ 2147483646 w 48"/>
              <a:gd name="T41" fmla="*/ 2147483646 h 71"/>
              <a:gd name="T42" fmla="*/ 0 w 48"/>
              <a:gd name="T43" fmla="*/ 2147483646 h 71"/>
              <a:gd name="T44" fmla="*/ 2147483646 w 48"/>
              <a:gd name="T45" fmla="*/ 2147483646 h 71"/>
              <a:gd name="T46" fmla="*/ 2147483646 w 48"/>
              <a:gd name="T47" fmla="*/ 2147483646 h 71"/>
              <a:gd name="T48" fmla="*/ 0 w 48"/>
              <a:gd name="T49" fmla="*/ 2147483646 h 71"/>
              <a:gd name="T50" fmla="*/ 0 w 48"/>
              <a:gd name="T51" fmla="*/ 2147483646 h 71"/>
              <a:gd name="T52" fmla="*/ 2147483646 w 48"/>
              <a:gd name="T53" fmla="*/ 2147483646 h 71"/>
              <a:gd name="T54" fmla="*/ 2147483646 w 48"/>
              <a:gd name="T55" fmla="*/ 2147483646 h 71"/>
              <a:gd name="T56" fmla="*/ 2147483646 w 48"/>
              <a:gd name="T57" fmla="*/ 2147483646 h 71"/>
              <a:gd name="T58" fmla="*/ 0 w 48"/>
              <a:gd name="T59" fmla="*/ 2147483646 h 71"/>
              <a:gd name="T60" fmla="*/ 0 w 48"/>
              <a:gd name="T61" fmla="*/ 2147483646 h 71"/>
              <a:gd name="T62" fmla="*/ 0 w 48"/>
              <a:gd name="T63" fmla="*/ 2147483646 h 71"/>
              <a:gd name="T64" fmla="*/ 2147483646 w 48"/>
              <a:gd name="T65" fmla="*/ 2147483646 h 71"/>
              <a:gd name="T66" fmla="*/ 0 w 48"/>
              <a:gd name="T67" fmla="*/ 2147483646 h 71"/>
              <a:gd name="T68" fmla="*/ 2147483646 w 48"/>
              <a:gd name="T69" fmla="*/ 2147483646 h 71"/>
              <a:gd name="T70" fmla="*/ 2147483646 w 48"/>
              <a:gd name="T71" fmla="*/ 2147483646 h 71"/>
              <a:gd name="T72" fmla="*/ 0 w 48"/>
              <a:gd name="T73" fmla="*/ 2147483646 h 71"/>
              <a:gd name="T74" fmla="*/ 0 w 48"/>
              <a:gd name="T75" fmla="*/ 2147483646 h 71"/>
              <a:gd name="T76" fmla="*/ 2147483646 w 48"/>
              <a:gd name="T77" fmla="*/ 0 h 71"/>
              <a:gd name="T78" fmla="*/ 2147483646 w 48"/>
              <a:gd name="T79" fmla="*/ 0 h 71"/>
              <a:gd name="T80" fmla="*/ 2147483646 w 48"/>
              <a:gd name="T81" fmla="*/ 0 h 71"/>
              <a:gd name="T82" fmla="*/ 2147483646 w 48"/>
              <a:gd name="T83" fmla="*/ 0 h 71"/>
              <a:gd name="T84" fmla="*/ 2147483646 w 48"/>
              <a:gd name="T85" fmla="*/ 2147483646 h 71"/>
              <a:gd name="T86" fmla="*/ 2147483646 w 48"/>
              <a:gd name="T87" fmla="*/ 2147483646 h 71"/>
              <a:gd name="T88" fmla="*/ 0 w 48"/>
              <a:gd name="T89" fmla="*/ 2147483646 h 71"/>
              <a:gd name="T90" fmla="*/ 2147483646 w 48"/>
              <a:gd name="T91" fmla="*/ 0 h 71"/>
              <a:gd name="T92" fmla="*/ 2147483646 w 48"/>
              <a:gd name="T93" fmla="*/ 0 h 71"/>
              <a:gd name="T94" fmla="*/ 2147483646 w 48"/>
              <a:gd name="T95" fmla="*/ 0 h 71"/>
              <a:gd name="T96" fmla="*/ 0 w 48"/>
              <a:gd name="T97" fmla="*/ 2147483646 h 71"/>
              <a:gd name="T98" fmla="*/ 2147483646 w 48"/>
              <a:gd name="T99" fmla="*/ 0 h 71"/>
              <a:gd name="T100" fmla="*/ 2147483646 w 48"/>
              <a:gd name="T101" fmla="*/ 0 h 71"/>
              <a:gd name="T102" fmla="*/ 2147483646 w 48"/>
              <a:gd name="T103" fmla="*/ 0 h 71"/>
              <a:gd name="T104" fmla="*/ 2147483646 w 48"/>
              <a:gd name="T105" fmla="*/ 2147483646 h 71"/>
              <a:gd name="T106" fmla="*/ 0 w 48"/>
              <a:gd name="T107" fmla="*/ 2147483646 h 71"/>
              <a:gd name="T108" fmla="*/ 2147483646 w 48"/>
              <a:gd name="T109" fmla="*/ 0 h 7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8"/>
              <a:gd name="T166" fmla="*/ 0 h 71"/>
              <a:gd name="T167" fmla="*/ 48 w 48"/>
              <a:gd name="T168" fmla="*/ 71 h 71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8" h="71">
                <a:moveTo>
                  <a:pt x="11" y="71"/>
                </a:moveTo>
                <a:lnTo>
                  <a:pt x="11" y="71"/>
                </a:lnTo>
                <a:close/>
                <a:moveTo>
                  <a:pt x="0" y="71"/>
                </a:moveTo>
                <a:lnTo>
                  <a:pt x="0" y="71"/>
                </a:lnTo>
                <a:close/>
                <a:moveTo>
                  <a:pt x="48" y="64"/>
                </a:moveTo>
                <a:lnTo>
                  <a:pt x="48" y="65"/>
                </a:lnTo>
                <a:lnTo>
                  <a:pt x="48" y="64"/>
                </a:lnTo>
                <a:close/>
                <a:moveTo>
                  <a:pt x="29" y="64"/>
                </a:moveTo>
                <a:lnTo>
                  <a:pt x="29" y="65"/>
                </a:lnTo>
                <a:lnTo>
                  <a:pt x="29" y="64"/>
                </a:lnTo>
                <a:close/>
                <a:moveTo>
                  <a:pt x="29" y="47"/>
                </a:moveTo>
                <a:lnTo>
                  <a:pt x="29" y="64"/>
                </a:lnTo>
                <a:lnTo>
                  <a:pt x="48" y="64"/>
                </a:lnTo>
                <a:lnTo>
                  <a:pt x="48" y="47"/>
                </a:lnTo>
                <a:lnTo>
                  <a:pt x="29" y="47"/>
                </a:lnTo>
                <a:close/>
                <a:moveTo>
                  <a:pt x="48" y="47"/>
                </a:moveTo>
                <a:lnTo>
                  <a:pt x="48" y="47"/>
                </a:lnTo>
                <a:close/>
                <a:moveTo>
                  <a:pt x="29" y="47"/>
                </a:moveTo>
                <a:lnTo>
                  <a:pt x="29" y="47"/>
                </a:lnTo>
                <a:close/>
                <a:moveTo>
                  <a:pt x="29" y="47"/>
                </a:moveTo>
                <a:lnTo>
                  <a:pt x="29" y="47"/>
                </a:lnTo>
                <a:lnTo>
                  <a:pt x="48" y="47"/>
                </a:lnTo>
                <a:lnTo>
                  <a:pt x="48" y="64"/>
                </a:lnTo>
                <a:lnTo>
                  <a:pt x="48" y="65"/>
                </a:lnTo>
                <a:lnTo>
                  <a:pt x="48" y="64"/>
                </a:lnTo>
                <a:lnTo>
                  <a:pt x="29" y="64"/>
                </a:lnTo>
                <a:lnTo>
                  <a:pt x="29" y="65"/>
                </a:lnTo>
                <a:lnTo>
                  <a:pt x="29" y="64"/>
                </a:lnTo>
                <a:lnTo>
                  <a:pt x="29" y="47"/>
                </a:lnTo>
                <a:close/>
                <a:moveTo>
                  <a:pt x="29" y="47"/>
                </a:moveTo>
                <a:lnTo>
                  <a:pt x="29" y="47"/>
                </a:lnTo>
                <a:lnTo>
                  <a:pt x="29" y="65"/>
                </a:lnTo>
                <a:lnTo>
                  <a:pt x="48" y="65"/>
                </a:lnTo>
                <a:lnTo>
                  <a:pt x="48" y="47"/>
                </a:lnTo>
                <a:lnTo>
                  <a:pt x="29" y="47"/>
                </a:lnTo>
                <a:close/>
                <a:moveTo>
                  <a:pt x="29" y="47"/>
                </a:moveTo>
                <a:lnTo>
                  <a:pt x="48" y="47"/>
                </a:lnTo>
                <a:lnTo>
                  <a:pt x="48" y="65"/>
                </a:lnTo>
                <a:lnTo>
                  <a:pt x="29" y="65"/>
                </a:lnTo>
                <a:lnTo>
                  <a:pt x="29" y="47"/>
                </a:lnTo>
                <a:close/>
                <a:moveTo>
                  <a:pt x="17" y="23"/>
                </a:moveTo>
                <a:lnTo>
                  <a:pt x="17" y="23"/>
                </a:lnTo>
                <a:close/>
                <a:moveTo>
                  <a:pt x="0" y="23"/>
                </a:moveTo>
                <a:lnTo>
                  <a:pt x="0" y="23"/>
                </a:lnTo>
                <a:close/>
                <a:moveTo>
                  <a:pt x="0" y="7"/>
                </a:moveTo>
                <a:lnTo>
                  <a:pt x="0" y="23"/>
                </a:lnTo>
                <a:lnTo>
                  <a:pt x="15" y="23"/>
                </a:lnTo>
                <a:lnTo>
                  <a:pt x="15" y="7"/>
                </a:lnTo>
                <a:lnTo>
                  <a:pt x="0" y="7"/>
                </a:lnTo>
                <a:close/>
                <a:moveTo>
                  <a:pt x="17" y="7"/>
                </a:moveTo>
                <a:lnTo>
                  <a:pt x="17" y="7"/>
                </a:lnTo>
                <a:close/>
                <a:moveTo>
                  <a:pt x="0" y="7"/>
                </a:moveTo>
                <a:lnTo>
                  <a:pt x="0" y="7"/>
                </a:lnTo>
                <a:close/>
                <a:moveTo>
                  <a:pt x="0" y="7"/>
                </a:moveTo>
                <a:lnTo>
                  <a:pt x="0" y="7"/>
                </a:lnTo>
                <a:lnTo>
                  <a:pt x="15" y="7"/>
                </a:lnTo>
                <a:lnTo>
                  <a:pt x="17" y="7"/>
                </a:lnTo>
                <a:lnTo>
                  <a:pt x="17" y="23"/>
                </a:lnTo>
                <a:lnTo>
                  <a:pt x="15" y="23"/>
                </a:lnTo>
                <a:lnTo>
                  <a:pt x="0" y="23"/>
                </a:lnTo>
                <a:lnTo>
                  <a:pt x="0" y="7"/>
                </a:lnTo>
                <a:close/>
                <a:moveTo>
                  <a:pt x="0" y="7"/>
                </a:moveTo>
                <a:lnTo>
                  <a:pt x="0" y="7"/>
                </a:lnTo>
                <a:lnTo>
                  <a:pt x="0" y="23"/>
                </a:lnTo>
                <a:lnTo>
                  <a:pt x="17" y="23"/>
                </a:lnTo>
                <a:lnTo>
                  <a:pt x="17" y="7"/>
                </a:lnTo>
                <a:lnTo>
                  <a:pt x="0" y="7"/>
                </a:lnTo>
                <a:close/>
                <a:moveTo>
                  <a:pt x="0" y="7"/>
                </a:moveTo>
                <a:lnTo>
                  <a:pt x="17" y="7"/>
                </a:lnTo>
                <a:lnTo>
                  <a:pt x="17" y="23"/>
                </a:lnTo>
                <a:lnTo>
                  <a:pt x="0" y="23"/>
                </a:lnTo>
                <a:lnTo>
                  <a:pt x="0" y="7"/>
                </a:lnTo>
                <a:close/>
                <a:moveTo>
                  <a:pt x="35" y="0"/>
                </a:moveTo>
                <a:lnTo>
                  <a:pt x="0" y="71"/>
                </a:lnTo>
                <a:lnTo>
                  <a:pt x="11" y="71"/>
                </a:lnTo>
                <a:lnTo>
                  <a:pt x="46" y="0"/>
                </a:lnTo>
                <a:lnTo>
                  <a:pt x="35" y="0"/>
                </a:lnTo>
                <a:close/>
                <a:moveTo>
                  <a:pt x="35" y="0"/>
                </a:moveTo>
                <a:lnTo>
                  <a:pt x="35" y="0"/>
                </a:lnTo>
                <a:close/>
                <a:moveTo>
                  <a:pt x="48" y="0"/>
                </a:moveTo>
                <a:lnTo>
                  <a:pt x="48" y="0"/>
                </a:lnTo>
                <a:close/>
                <a:moveTo>
                  <a:pt x="48" y="0"/>
                </a:moveTo>
                <a:lnTo>
                  <a:pt x="48" y="0"/>
                </a:lnTo>
                <a:lnTo>
                  <a:pt x="46" y="0"/>
                </a:lnTo>
                <a:lnTo>
                  <a:pt x="11" y="71"/>
                </a:lnTo>
                <a:lnTo>
                  <a:pt x="0" y="71"/>
                </a:lnTo>
                <a:lnTo>
                  <a:pt x="35" y="0"/>
                </a:lnTo>
                <a:lnTo>
                  <a:pt x="46" y="0"/>
                </a:lnTo>
                <a:lnTo>
                  <a:pt x="48" y="0"/>
                </a:lnTo>
                <a:close/>
                <a:moveTo>
                  <a:pt x="35" y="0"/>
                </a:moveTo>
                <a:lnTo>
                  <a:pt x="34" y="0"/>
                </a:lnTo>
                <a:lnTo>
                  <a:pt x="0" y="71"/>
                </a:lnTo>
                <a:lnTo>
                  <a:pt x="11" y="71"/>
                </a:lnTo>
                <a:lnTo>
                  <a:pt x="48" y="0"/>
                </a:lnTo>
                <a:lnTo>
                  <a:pt x="35" y="0"/>
                </a:lnTo>
                <a:close/>
                <a:moveTo>
                  <a:pt x="35" y="0"/>
                </a:moveTo>
                <a:lnTo>
                  <a:pt x="48" y="0"/>
                </a:lnTo>
                <a:lnTo>
                  <a:pt x="11" y="71"/>
                </a:lnTo>
                <a:lnTo>
                  <a:pt x="0" y="71"/>
                </a:lnTo>
                <a:lnTo>
                  <a:pt x="34" y="0"/>
                </a:lnTo>
                <a:lnTo>
                  <a:pt x="35" y="0"/>
                </a:lnTo>
                <a:close/>
              </a:path>
            </a:pathLst>
          </a:custGeom>
          <a:solidFill>
            <a:srgbClr val="ED3A3D"/>
          </a:solidFill>
          <a:ln w="0" cmpd="sng">
            <a:solidFill>
              <a:srgbClr val="ED3A3D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23" name="Freeform 1578"/>
          <p:cNvSpPr>
            <a:spLocks noChangeArrowheads="1"/>
          </p:cNvSpPr>
          <p:nvPr/>
        </p:nvSpPr>
        <p:spPr bwMode="auto">
          <a:xfrm>
            <a:off x="1508129" y="-3976688"/>
            <a:ext cx="492125" cy="28575"/>
          </a:xfrm>
          <a:custGeom>
            <a:avLst/>
            <a:gdLst>
              <a:gd name="T0" fmla="*/ 2147483646 w 310"/>
              <a:gd name="T1" fmla="*/ 0 h 17"/>
              <a:gd name="T2" fmla="*/ 2147483646 w 310"/>
              <a:gd name="T3" fmla="*/ 0 h 17"/>
              <a:gd name="T4" fmla="*/ 2147483646 w 310"/>
              <a:gd name="T5" fmla="*/ 2147483646 h 17"/>
              <a:gd name="T6" fmla="*/ 2147483646 w 310"/>
              <a:gd name="T7" fmla="*/ 2147483646 h 17"/>
              <a:gd name="T8" fmla="*/ 2147483646 w 310"/>
              <a:gd name="T9" fmla="*/ 2147483646 h 17"/>
              <a:gd name="T10" fmla="*/ 2147483646 w 310"/>
              <a:gd name="T11" fmla="*/ 2147483646 h 17"/>
              <a:gd name="T12" fmla="*/ 2147483646 w 310"/>
              <a:gd name="T13" fmla="*/ 2147483646 h 17"/>
              <a:gd name="T14" fmla="*/ 2147483646 w 310"/>
              <a:gd name="T15" fmla="*/ 2147483646 h 17"/>
              <a:gd name="T16" fmla="*/ 2147483646 w 310"/>
              <a:gd name="T17" fmla="*/ 2147483646 h 17"/>
              <a:gd name="T18" fmla="*/ 0 w 310"/>
              <a:gd name="T19" fmla="*/ 2147483646 h 17"/>
              <a:gd name="T20" fmla="*/ 0 w 310"/>
              <a:gd name="T21" fmla="*/ 2147483646 h 17"/>
              <a:gd name="T22" fmla="*/ 2147483646 w 310"/>
              <a:gd name="T23" fmla="*/ 2147483646 h 17"/>
              <a:gd name="T24" fmla="*/ 2147483646 w 310"/>
              <a:gd name="T25" fmla="*/ 0 h 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0"/>
              <a:gd name="T40" fmla="*/ 0 h 17"/>
              <a:gd name="T41" fmla="*/ 310 w 310"/>
              <a:gd name="T42" fmla="*/ 17 h 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0" h="17">
                <a:moveTo>
                  <a:pt x="2" y="0"/>
                </a:moveTo>
                <a:lnTo>
                  <a:pt x="307" y="0"/>
                </a:lnTo>
                <a:lnTo>
                  <a:pt x="309" y="1"/>
                </a:lnTo>
                <a:lnTo>
                  <a:pt x="310" y="3"/>
                </a:lnTo>
                <a:lnTo>
                  <a:pt x="310" y="12"/>
                </a:lnTo>
                <a:lnTo>
                  <a:pt x="309" y="14"/>
                </a:lnTo>
                <a:lnTo>
                  <a:pt x="307" y="17"/>
                </a:lnTo>
                <a:lnTo>
                  <a:pt x="2" y="17"/>
                </a:lnTo>
                <a:lnTo>
                  <a:pt x="2" y="14"/>
                </a:lnTo>
                <a:lnTo>
                  <a:pt x="0" y="12"/>
                </a:lnTo>
                <a:lnTo>
                  <a:pt x="0" y="3"/>
                </a:lnTo>
                <a:lnTo>
                  <a:pt x="2" y="1"/>
                </a:lnTo>
                <a:lnTo>
                  <a:pt x="2" y="0"/>
                </a:lnTo>
                <a:close/>
              </a:path>
            </a:pathLst>
          </a:custGeom>
          <a:solidFill>
            <a:srgbClr val="000000"/>
          </a:solidFill>
          <a:ln w="0" cmpd="sng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24" name="Freeform 1579"/>
          <p:cNvSpPr>
            <a:spLocks noEditPoints="1" noChangeArrowheads="1"/>
          </p:cNvSpPr>
          <p:nvPr/>
        </p:nvSpPr>
        <p:spPr bwMode="auto">
          <a:xfrm>
            <a:off x="1508129" y="-3979863"/>
            <a:ext cx="492125" cy="31750"/>
          </a:xfrm>
          <a:custGeom>
            <a:avLst/>
            <a:gdLst>
              <a:gd name="T0" fmla="*/ 2147483646 w 310"/>
              <a:gd name="T1" fmla="*/ 2147483646 h 19"/>
              <a:gd name="T2" fmla="*/ 2147483646 w 310"/>
              <a:gd name="T3" fmla="*/ 2147483646 h 19"/>
              <a:gd name="T4" fmla="*/ 2147483646 w 310"/>
              <a:gd name="T5" fmla="*/ 2147483646 h 19"/>
              <a:gd name="T6" fmla="*/ 2147483646 w 310"/>
              <a:gd name="T7" fmla="*/ 2147483646 h 19"/>
              <a:gd name="T8" fmla="*/ 2147483646 w 310"/>
              <a:gd name="T9" fmla="*/ 2147483646 h 19"/>
              <a:gd name="T10" fmla="*/ 2147483646 w 310"/>
              <a:gd name="T11" fmla="*/ 2147483646 h 19"/>
              <a:gd name="T12" fmla="*/ 2147483646 w 310"/>
              <a:gd name="T13" fmla="*/ 2147483646 h 19"/>
              <a:gd name="T14" fmla="*/ 2147483646 w 310"/>
              <a:gd name="T15" fmla="*/ 2147483646 h 19"/>
              <a:gd name="T16" fmla="*/ 2147483646 w 310"/>
              <a:gd name="T17" fmla="*/ 2147483646 h 19"/>
              <a:gd name="T18" fmla="*/ 2147483646 w 310"/>
              <a:gd name="T19" fmla="*/ 2147483646 h 19"/>
              <a:gd name="T20" fmla="*/ 2147483646 w 310"/>
              <a:gd name="T21" fmla="*/ 2147483646 h 19"/>
              <a:gd name="T22" fmla="*/ 2147483646 w 310"/>
              <a:gd name="T23" fmla="*/ 2147483646 h 19"/>
              <a:gd name="T24" fmla="*/ 2147483646 w 310"/>
              <a:gd name="T25" fmla="*/ 2147483646 h 19"/>
              <a:gd name="T26" fmla="*/ 2147483646 w 310"/>
              <a:gd name="T27" fmla="*/ 2147483646 h 19"/>
              <a:gd name="T28" fmla="*/ 2147483646 w 310"/>
              <a:gd name="T29" fmla="*/ 0 h 19"/>
              <a:gd name="T30" fmla="*/ 2147483646 w 310"/>
              <a:gd name="T31" fmla="*/ 0 h 19"/>
              <a:gd name="T32" fmla="*/ 2147483646 w 310"/>
              <a:gd name="T33" fmla="*/ 2147483646 h 19"/>
              <a:gd name="T34" fmla="*/ 2147483646 w 310"/>
              <a:gd name="T35" fmla="*/ 2147483646 h 19"/>
              <a:gd name="T36" fmla="*/ 2147483646 w 310"/>
              <a:gd name="T37" fmla="*/ 2147483646 h 19"/>
              <a:gd name="T38" fmla="*/ 2147483646 w 310"/>
              <a:gd name="T39" fmla="*/ 2147483646 h 19"/>
              <a:gd name="T40" fmla="*/ 2147483646 w 310"/>
              <a:gd name="T41" fmla="*/ 2147483646 h 19"/>
              <a:gd name="T42" fmla="*/ 2147483646 w 310"/>
              <a:gd name="T43" fmla="*/ 2147483646 h 19"/>
              <a:gd name="T44" fmla="*/ 2147483646 w 310"/>
              <a:gd name="T45" fmla="*/ 2147483646 h 19"/>
              <a:gd name="T46" fmla="*/ 2147483646 w 310"/>
              <a:gd name="T47" fmla="*/ 2147483646 h 19"/>
              <a:gd name="T48" fmla="*/ 2147483646 w 310"/>
              <a:gd name="T49" fmla="*/ 2147483646 h 19"/>
              <a:gd name="T50" fmla="*/ 2147483646 w 310"/>
              <a:gd name="T51" fmla="*/ 2147483646 h 19"/>
              <a:gd name="T52" fmla="*/ 2147483646 w 310"/>
              <a:gd name="T53" fmla="*/ 2147483646 h 19"/>
              <a:gd name="T54" fmla="*/ 0 w 310"/>
              <a:gd name="T55" fmla="*/ 2147483646 h 19"/>
              <a:gd name="T56" fmla="*/ 0 w 310"/>
              <a:gd name="T57" fmla="*/ 2147483646 h 19"/>
              <a:gd name="T58" fmla="*/ 0 w 310"/>
              <a:gd name="T59" fmla="*/ 2147483646 h 19"/>
              <a:gd name="T60" fmla="*/ 0 w 310"/>
              <a:gd name="T61" fmla="*/ 2147483646 h 19"/>
              <a:gd name="T62" fmla="*/ 2147483646 w 310"/>
              <a:gd name="T63" fmla="*/ 2147483646 h 19"/>
              <a:gd name="T64" fmla="*/ 2147483646 w 310"/>
              <a:gd name="T65" fmla="*/ 2147483646 h 19"/>
              <a:gd name="T66" fmla="*/ 2147483646 w 310"/>
              <a:gd name="T67" fmla="*/ 0 h 1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10"/>
              <a:gd name="T103" fmla="*/ 0 h 19"/>
              <a:gd name="T104" fmla="*/ 310 w 310"/>
              <a:gd name="T105" fmla="*/ 19 h 1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10" h="19">
                <a:moveTo>
                  <a:pt x="2" y="2"/>
                </a:moveTo>
                <a:lnTo>
                  <a:pt x="2" y="3"/>
                </a:lnTo>
                <a:lnTo>
                  <a:pt x="1" y="5"/>
                </a:lnTo>
                <a:lnTo>
                  <a:pt x="1" y="14"/>
                </a:lnTo>
                <a:lnTo>
                  <a:pt x="2" y="16"/>
                </a:lnTo>
                <a:lnTo>
                  <a:pt x="2" y="17"/>
                </a:lnTo>
                <a:lnTo>
                  <a:pt x="307" y="17"/>
                </a:lnTo>
                <a:lnTo>
                  <a:pt x="309" y="16"/>
                </a:lnTo>
                <a:lnTo>
                  <a:pt x="310" y="14"/>
                </a:lnTo>
                <a:lnTo>
                  <a:pt x="310" y="5"/>
                </a:lnTo>
                <a:lnTo>
                  <a:pt x="309" y="3"/>
                </a:lnTo>
                <a:lnTo>
                  <a:pt x="307" y="2"/>
                </a:lnTo>
                <a:lnTo>
                  <a:pt x="2" y="2"/>
                </a:lnTo>
                <a:close/>
                <a:moveTo>
                  <a:pt x="2" y="0"/>
                </a:moveTo>
                <a:lnTo>
                  <a:pt x="307" y="0"/>
                </a:lnTo>
                <a:lnTo>
                  <a:pt x="309" y="2"/>
                </a:lnTo>
                <a:lnTo>
                  <a:pt x="310" y="3"/>
                </a:lnTo>
                <a:lnTo>
                  <a:pt x="310" y="5"/>
                </a:lnTo>
                <a:lnTo>
                  <a:pt x="310" y="14"/>
                </a:lnTo>
                <a:lnTo>
                  <a:pt x="310" y="16"/>
                </a:lnTo>
                <a:lnTo>
                  <a:pt x="309" y="19"/>
                </a:lnTo>
                <a:lnTo>
                  <a:pt x="307" y="19"/>
                </a:lnTo>
                <a:lnTo>
                  <a:pt x="2" y="19"/>
                </a:lnTo>
                <a:lnTo>
                  <a:pt x="1" y="16"/>
                </a:lnTo>
                <a:lnTo>
                  <a:pt x="0" y="14"/>
                </a:lnTo>
                <a:lnTo>
                  <a:pt x="0" y="5"/>
                </a:lnTo>
                <a:lnTo>
                  <a:pt x="1" y="3"/>
                </a:lnTo>
                <a:lnTo>
                  <a:pt x="2" y="2"/>
                </a:lnTo>
                <a:lnTo>
                  <a:pt x="2" y="0"/>
                </a:lnTo>
                <a:close/>
              </a:path>
            </a:pathLst>
          </a:custGeom>
          <a:solidFill>
            <a:srgbClr val="000000"/>
          </a:solidFill>
          <a:ln w="0" cmpd="sng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25" name="Freeform 1580"/>
          <p:cNvSpPr>
            <a:spLocks noEditPoints="1" noChangeArrowheads="1"/>
          </p:cNvSpPr>
          <p:nvPr/>
        </p:nvSpPr>
        <p:spPr bwMode="auto">
          <a:xfrm>
            <a:off x="1508129" y="-3979863"/>
            <a:ext cx="492125" cy="31750"/>
          </a:xfrm>
          <a:custGeom>
            <a:avLst/>
            <a:gdLst>
              <a:gd name="T0" fmla="*/ 2147483646 w 310"/>
              <a:gd name="T1" fmla="*/ 2147483646 h 19"/>
              <a:gd name="T2" fmla="*/ 2147483646 w 310"/>
              <a:gd name="T3" fmla="*/ 2147483646 h 19"/>
              <a:gd name="T4" fmla="*/ 2147483646 w 310"/>
              <a:gd name="T5" fmla="*/ 2147483646 h 19"/>
              <a:gd name="T6" fmla="*/ 2147483646 w 310"/>
              <a:gd name="T7" fmla="*/ 2147483646 h 19"/>
              <a:gd name="T8" fmla="*/ 2147483646 w 310"/>
              <a:gd name="T9" fmla="*/ 2147483646 h 19"/>
              <a:gd name="T10" fmla="*/ 2147483646 w 310"/>
              <a:gd name="T11" fmla="*/ 2147483646 h 19"/>
              <a:gd name="T12" fmla="*/ 2147483646 w 310"/>
              <a:gd name="T13" fmla="*/ 2147483646 h 19"/>
              <a:gd name="T14" fmla="*/ 2147483646 w 310"/>
              <a:gd name="T15" fmla="*/ 2147483646 h 19"/>
              <a:gd name="T16" fmla="*/ 2147483646 w 310"/>
              <a:gd name="T17" fmla="*/ 2147483646 h 19"/>
              <a:gd name="T18" fmla="*/ 2147483646 w 310"/>
              <a:gd name="T19" fmla="*/ 2147483646 h 19"/>
              <a:gd name="T20" fmla="*/ 2147483646 w 310"/>
              <a:gd name="T21" fmla="*/ 2147483646 h 19"/>
              <a:gd name="T22" fmla="*/ 2147483646 w 310"/>
              <a:gd name="T23" fmla="*/ 2147483646 h 19"/>
              <a:gd name="T24" fmla="*/ 2147483646 w 310"/>
              <a:gd name="T25" fmla="*/ 2147483646 h 19"/>
              <a:gd name="T26" fmla="*/ 2147483646 w 310"/>
              <a:gd name="T27" fmla="*/ 2147483646 h 19"/>
              <a:gd name="T28" fmla="*/ 2147483646 w 310"/>
              <a:gd name="T29" fmla="*/ 2147483646 h 19"/>
              <a:gd name="T30" fmla="*/ 2147483646 w 310"/>
              <a:gd name="T31" fmla="*/ 2147483646 h 19"/>
              <a:gd name="T32" fmla="*/ 2147483646 w 310"/>
              <a:gd name="T33" fmla="*/ 2147483646 h 19"/>
              <a:gd name="T34" fmla="*/ 2147483646 w 310"/>
              <a:gd name="T35" fmla="*/ 2147483646 h 19"/>
              <a:gd name="T36" fmla="*/ 2147483646 w 310"/>
              <a:gd name="T37" fmla="*/ 2147483646 h 19"/>
              <a:gd name="T38" fmla="*/ 2147483646 w 310"/>
              <a:gd name="T39" fmla="*/ 2147483646 h 19"/>
              <a:gd name="T40" fmla="*/ 2147483646 w 310"/>
              <a:gd name="T41" fmla="*/ 2147483646 h 19"/>
              <a:gd name="T42" fmla="*/ 2147483646 w 310"/>
              <a:gd name="T43" fmla="*/ 2147483646 h 19"/>
              <a:gd name="T44" fmla="*/ 2147483646 w 310"/>
              <a:gd name="T45" fmla="*/ 2147483646 h 19"/>
              <a:gd name="T46" fmla="*/ 2147483646 w 310"/>
              <a:gd name="T47" fmla="*/ 2147483646 h 19"/>
              <a:gd name="T48" fmla="*/ 2147483646 w 310"/>
              <a:gd name="T49" fmla="*/ 2147483646 h 19"/>
              <a:gd name="T50" fmla="*/ 2147483646 w 310"/>
              <a:gd name="T51" fmla="*/ 2147483646 h 19"/>
              <a:gd name="T52" fmla="*/ 2147483646 w 310"/>
              <a:gd name="T53" fmla="*/ 2147483646 h 19"/>
              <a:gd name="T54" fmla="*/ 2147483646 w 310"/>
              <a:gd name="T55" fmla="*/ 2147483646 h 19"/>
              <a:gd name="T56" fmla="*/ 2147483646 w 310"/>
              <a:gd name="T57" fmla="*/ 2147483646 h 19"/>
              <a:gd name="T58" fmla="*/ 2147483646 w 310"/>
              <a:gd name="T59" fmla="*/ 2147483646 h 19"/>
              <a:gd name="T60" fmla="*/ 2147483646 w 310"/>
              <a:gd name="T61" fmla="*/ 2147483646 h 19"/>
              <a:gd name="T62" fmla="*/ 2147483646 w 310"/>
              <a:gd name="T63" fmla="*/ 2147483646 h 19"/>
              <a:gd name="T64" fmla="*/ 2147483646 w 310"/>
              <a:gd name="T65" fmla="*/ 2147483646 h 19"/>
              <a:gd name="T66" fmla="*/ 2147483646 w 310"/>
              <a:gd name="T67" fmla="*/ 2147483646 h 19"/>
              <a:gd name="T68" fmla="*/ 2147483646 w 310"/>
              <a:gd name="T69" fmla="*/ 2147483646 h 19"/>
              <a:gd name="T70" fmla="*/ 2147483646 w 310"/>
              <a:gd name="T71" fmla="*/ 0 h 19"/>
              <a:gd name="T72" fmla="*/ 2147483646 w 310"/>
              <a:gd name="T73" fmla="*/ 2147483646 h 19"/>
              <a:gd name="T74" fmla="*/ 0 w 310"/>
              <a:gd name="T75" fmla="*/ 2147483646 h 19"/>
              <a:gd name="T76" fmla="*/ 2147483646 w 310"/>
              <a:gd name="T77" fmla="*/ 2147483646 h 19"/>
              <a:gd name="T78" fmla="*/ 2147483646 w 310"/>
              <a:gd name="T79" fmla="*/ 2147483646 h 19"/>
              <a:gd name="T80" fmla="*/ 2147483646 w 310"/>
              <a:gd name="T81" fmla="*/ 2147483646 h 19"/>
              <a:gd name="T82" fmla="*/ 2147483646 w 310"/>
              <a:gd name="T83" fmla="*/ 2147483646 h 19"/>
              <a:gd name="T84" fmla="*/ 2147483646 w 310"/>
              <a:gd name="T85" fmla="*/ 2147483646 h 19"/>
              <a:gd name="T86" fmla="*/ 2147483646 w 310"/>
              <a:gd name="T87" fmla="*/ 0 h 19"/>
              <a:gd name="T88" fmla="*/ 2147483646 w 310"/>
              <a:gd name="T89" fmla="*/ 0 h 19"/>
              <a:gd name="T90" fmla="*/ 2147483646 w 310"/>
              <a:gd name="T91" fmla="*/ 2147483646 h 19"/>
              <a:gd name="T92" fmla="*/ 2147483646 w 310"/>
              <a:gd name="T93" fmla="*/ 2147483646 h 19"/>
              <a:gd name="T94" fmla="*/ 2147483646 w 310"/>
              <a:gd name="T95" fmla="*/ 2147483646 h 19"/>
              <a:gd name="T96" fmla="*/ 2147483646 w 310"/>
              <a:gd name="T97" fmla="*/ 2147483646 h 19"/>
              <a:gd name="T98" fmla="*/ 2147483646 w 310"/>
              <a:gd name="T99" fmla="*/ 2147483646 h 19"/>
              <a:gd name="T100" fmla="*/ 2147483646 w 310"/>
              <a:gd name="T101" fmla="*/ 2147483646 h 19"/>
              <a:gd name="T102" fmla="*/ 2147483646 w 310"/>
              <a:gd name="T103" fmla="*/ 2147483646 h 19"/>
              <a:gd name="T104" fmla="*/ 0 w 310"/>
              <a:gd name="T105" fmla="*/ 2147483646 h 19"/>
              <a:gd name="T106" fmla="*/ 0 w 310"/>
              <a:gd name="T107" fmla="*/ 2147483646 h 19"/>
              <a:gd name="T108" fmla="*/ 2147483646 w 310"/>
              <a:gd name="T109" fmla="*/ 2147483646 h 19"/>
              <a:gd name="T110" fmla="*/ 2147483646 w 310"/>
              <a:gd name="T111" fmla="*/ 0 h 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10"/>
              <a:gd name="T169" fmla="*/ 0 h 19"/>
              <a:gd name="T170" fmla="*/ 310 w 310"/>
              <a:gd name="T171" fmla="*/ 19 h 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10" h="19">
                <a:moveTo>
                  <a:pt x="307" y="17"/>
                </a:moveTo>
                <a:lnTo>
                  <a:pt x="307" y="17"/>
                </a:lnTo>
                <a:close/>
                <a:moveTo>
                  <a:pt x="2" y="17"/>
                </a:moveTo>
                <a:lnTo>
                  <a:pt x="2" y="17"/>
                </a:lnTo>
                <a:close/>
                <a:moveTo>
                  <a:pt x="1" y="14"/>
                </a:moveTo>
                <a:lnTo>
                  <a:pt x="1" y="14"/>
                </a:lnTo>
                <a:close/>
                <a:moveTo>
                  <a:pt x="2" y="2"/>
                </a:moveTo>
                <a:lnTo>
                  <a:pt x="2" y="3"/>
                </a:lnTo>
                <a:lnTo>
                  <a:pt x="1" y="5"/>
                </a:lnTo>
                <a:lnTo>
                  <a:pt x="1" y="14"/>
                </a:lnTo>
                <a:lnTo>
                  <a:pt x="2" y="16"/>
                </a:lnTo>
                <a:lnTo>
                  <a:pt x="2" y="17"/>
                </a:lnTo>
                <a:lnTo>
                  <a:pt x="307" y="17"/>
                </a:lnTo>
                <a:lnTo>
                  <a:pt x="309" y="16"/>
                </a:lnTo>
                <a:lnTo>
                  <a:pt x="310" y="14"/>
                </a:lnTo>
                <a:lnTo>
                  <a:pt x="310" y="5"/>
                </a:lnTo>
                <a:lnTo>
                  <a:pt x="309" y="3"/>
                </a:lnTo>
                <a:lnTo>
                  <a:pt x="307" y="2"/>
                </a:lnTo>
                <a:lnTo>
                  <a:pt x="2" y="2"/>
                </a:lnTo>
                <a:close/>
                <a:moveTo>
                  <a:pt x="307" y="2"/>
                </a:moveTo>
                <a:lnTo>
                  <a:pt x="307" y="2"/>
                </a:lnTo>
                <a:close/>
                <a:moveTo>
                  <a:pt x="2" y="2"/>
                </a:moveTo>
                <a:lnTo>
                  <a:pt x="2" y="2"/>
                </a:lnTo>
                <a:close/>
                <a:moveTo>
                  <a:pt x="2" y="2"/>
                </a:moveTo>
                <a:lnTo>
                  <a:pt x="2" y="2"/>
                </a:lnTo>
                <a:lnTo>
                  <a:pt x="307" y="2"/>
                </a:lnTo>
                <a:lnTo>
                  <a:pt x="309" y="3"/>
                </a:lnTo>
                <a:lnTo>
                  <a:pt x="310" y="5"/>
                </a:lnTo>
                <a:lnTo>
                  <a:pt x="310" y="14"/>
                </a:lnTo>
                <a:lnTo>
                  <a:pt x="309" y="16"/>
                </a:lnTo>
                <a:lnTo>
                  <a:pt x="307" y="17"/>
                </a:lnTo>
                <a:lnTo>
                  <a:pt x="2" y="17"/>
                </a:lnTo>
                <a:lnTo>
                  <a:pt x="2" y="19"/>
                </a:lnTo>
                <a:lnTo>
                  <a:pt x="2" y="17"/>
                </a:lnTo>
                <a:lnTo>
                  <a:pt x="2" y="16"/>
                </a:lnTo>
                <a:lnTo>
                  <a:pt x="1" y="14"/>
                </a:lnTo>
                <a:lnTo>
                  <a:pt x="1" y="5"/>
                </a:lnTo>
                <a:lnTo>
                  <a:pt x="2" y="3"/>
                </a:lnTo>
                <a:lnTo>
                  <a:pt x="2" y="2"/>
                </a:lnTo>
                <a:close/>
                <a:moveTo>
                  <a:pt x="2" y="0"/>
                </a:moveTo>
                <a:lnTo>
                  <a:pt x="2" y="2"/>
                </a:lnTo>
                <a:lnTo>
                  <a:pt x="1" y="3"/>
                </a:lnTo>
                <a:lnTo>
                  <a:pt x="0" y="5"/>
                </a:lnTo>
                <a:lnTo>
                  <a:pt x="0" y="14"/>
                </a:lnTo>
                <a:lnTo>
                  <a:pt x="1" y="16"/>
                </a:lnTo>
                <a:lnTo>
                  <a:pt x="2" y="19"/>
                </a:lnTo>
                <a:lnTo>
                  <a:pt x="307" y="19"/>
                </a:lnTo>
                <a:lnTo>
                  <a:pt x="309" y="19"/>
                </a:lnTo>
                <a:lnTo>
                  <a:pt x="310" y="16"/>
                </a:lnTo>
                <a:lnTo>
                  <a:pt x="310" y="14"/>
                </a:lnTo>
                <a:lnTo>
                  <a:pt x="310" y="5"/>
                </a:lnTo>
                <a:lnTo>
                  <a:pt x="310" y="3"/>
                </a:lnTo>
                <a:lnTo>
                  <a:pt x="309" y="2"/>
                </a:lnTo>
                <a:lnTo>
                  <a:pt x="307" y="0"/>
                </a:lnTo>
                <a:lnTo>
                  <a:pt x="2" y="0"/>
                </a:lnTo>
                <a:close/>
                <a:moveTo>
                  <a:pt x="2" y="0"/>
                </a:moveTo>
                <a:lnTo>
                  <a:pt x="307" y="0"/>
                </a:lnTo>
                <a:lnTo>
                  <a:pt x="309" y="2"/>
                </a:lnTo>
                <a:lnTo>
                  <a:pt x="310" y="3"/>
                </a:lnTo>
                <a:lnTo>
                  <a:pt x="310" y="5"/>
                </a:lnTo>
                <a:lnTo>
                  <a:pt x="310" y="14"/>
                </a:lnTo>
                <a:lnTo>
                  <a:pt x="310" y="16"/>
                </a:lnTo>
                <a:lnTo>
                  <a:pt x="309" y="19"/>
                </a:lnTo>
                <a:lnTo>
                  <a:pt x="307" y="19"/>
                </a:lnTo>
                <a:lnTo>
                  <a:pt x="2" y="19"/>
                </a:lnTo>
                <a:lnTo>
                  <a:pt x="1" y="16"/>
                </a:lnTo>
                <a:lnTo>
                  <a:pt x="0" y="14"/>
                </a:lnTo>
                <a:lnTo>
                  <a:pt x="0" y="5"/>
                </a:lnTo>
                <a:lnTo>
                  <a:pt x="1" y="3"/>
                </a:lnTo>
                <a:lnTo>
                  <a:pt x="2" y="2"/>
                </a:lnTo>
                <a:lnTo>
                  <a:pt x="2" y="0"/>
                </a:lnTo>
                <a:close/>
              </a:path>
            </a:pathLst>
          </a:custGeom>
          <a:solidFill>
            <a:srgbClr val="000000"/>
          </a:solidFill>
          <a:ln w="0" cmpd="sng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26" name="Freeform 1581"/>
          <p:cNvSpPr>
            <a:spLocks noEditPoints="1" noChangeArrowheads="1"/>
          </p:cNvSpPr>
          <p:nvPr/>
        </p:nvSpPr>
        <p:spPr bwMode="auto">
          <a:xfrm>
            <a:off x="1536704" y="-4237036"/>
            <a:ext cx="434975" cy="250825"/>
          </a:xfrm>
          <a:custGeom>
            <a:avLst/>
            <a:gdLst>
              <a:gd name="T0" fmla="*/ 2147483646 w 274"/>
              <a:gd name="T1" fmla="*/ 2147483646 h 157"/>
              <a:gd name="T2" fmla="*/ 2147483646 w 274"/>
              <a:gd name="T3" fmla="*/ 2147483646 h 157"/>
              <a:gd name="T4" fmla="*/ 2147483646 w 274"/>
              <a:gd name="T5" fmla="*/ 2147483646 h 157"/>
              <a:gd name="T6" fmla="*/ 2147483646 w 274"/>
              <a:gd name="T7" fmla="*/ 2147483646 h 157"/>
              <a:gd name="T8" fmla="*/ 2147483646 w 274"/>
              <a:gd name="T9" fmla="*/ 2147483646 h 157"/>
              <a:gd name="T10" fmla="*/ 2147483646 w 274"/>
              <a:gd name="T11" fmla="*/ 0 h 157"/>
              <a:gd name="T12" fmla="*/ 2147483646 w 274"/>
              <a:gd name="T13" fmla="*/ 0 h 157"/>
              <a:gd name="T14" fmla="*/ 2147483646 w 274"/>
              <a:gd name="T15" fmla="*/ 2147483646 h 157"/>
              <a:gd name="T16" fmla="*/ 2147483646 w 274"/>
              <a:gd name="T17" fmla="*/ 2147483646 h 157"/>
              <a:gd name="T18" fmla="*/ 2147483646 w 274"/>
              <a:gd name="T19" fmla="*/ 2147483646 h 157"/>
              <a:gd name="T20" fmla="*/ 2147483646 w 274"/>
              <a:gd name="T21" fmla="*/ 2147483646 h 157"/>
              <a:gd name="T22" fmla="*/ 2147483646 w 274"/>
              <a:gd name="T23" fmla="*/ 2147483646 h 157"/>
              <a:gd name="T24" fmla="*/ 2147483646 w 274"/>
              <a:gd name="T25" fmla="*/ 2147483646 h 157"/>
              <a:gd name="T26" fmla="*/ 2147483646 w 274"/>
              <a:gd name="T27" fmla="*/ 2147483646 h 157"/>
              <a:gd name="T28" fmla="*/ 2147483646 w 274"/>
              <a:gd name="T29" fmla="*/ 2147483646 h 157"/>
              <a:gd name="T30" fmla="*/ 2147483646 w 274"/>
              <a:gd name="T31" fmla="*/ 2147483646 h 157"/>
              <a:gd name="T32" fmla="*/ 2147483646 w 274"/>
              <a:gd name="T33" fmla="*/ 2147483646 h 157"/>
              <a:gd name="T34" fmla="*/ 2147483646 w 274"/>
              <a:gd name="T35" fmla="*/ 2147483646 h 157"/>
              <a:gd name="T36" fmla="*/ 2147483646 w 274"/>
              <a:gd name="T37" fmla="*/ 2147483646 h 157"/>
              <a:gd name="T38" fmla="*/ 0 w 274"/>
              <a:gd name="T39" fmla="*/ 2147483646 h 157"/>
              <a:gd name="T40" fmla="*/ 0 w 274"/>
              <a:gd name="T41" fmla="*/ 2147483646 h 157"/>
              <a:gd name="T42" fmla="*/ 2147483646 w 274"/>
              <a:gd name="T43" fmla="*/ 2147483646 h 157"/>
              <a:gd name="T44" fmla="*/ 2147483646 w 274"/>
              <a:gd name="T45" fmla="*/ 2147483646 h 157"/>
              <a:gd name="T46" fmla="*/ 2147483646 w 274"/>
              <a:gd name="T47" fmla="*/ 0 h 15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74"/>
              <a:gd name="T73" fmla="*/ 0 h 157"/>
              <a:gd name="T74" fmla="*/ 274 w 274"/>
              <a:gd name="T75" fmla="*/ 157 h 157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74" h="157">
                <a:moveTo>
                  <a:pt x="12" y="16"/>
                </a:moveTo>
                <a:lnTo>
                  <a:pt x="12" y="144"/>
                </a:lnTo>
                <a:lnTo>
                  <a:pt x="263" y="144"/>
                </a:lnTo>
                <a:lnTo>
                  <a:pt x="263" y="16"/>
                </a:lnTo>
                <a:lnTo>
                  <a:pt x="12" y="16"/>
                </a:lnTo>
                <a:close/>
                <a:moveTo>
                  <a:pt x="8" y="0"/>
                </a:moveTo>
                <a:lnTo>
                  <a:pt x="267" y="0"/>
                </a:lnTo>
                <a:lnTo>
                  <a:pt x="270" y="3"/>
                </a:lnTo>
                <a:lnTo>
                  <a:pt x="271" y="4"/>
                </a:lnTo>
                <a:lnTo>
                  <a:pt x="274" y="9"/>
                </a:lnTo>
                <a:lnTo>
                  <a:pt x="274" y="147"/>
                </a:lnTo>
                <a:lnTo>
                  <a:pt x="271" y="151"/>
                </a:lnTo>
                <a:lnTo>
                  <a:pt x="270" y="154"/>
                </a:lnTo>
                <a:lnTo>
                  <a:pt x="267" y="155"/>
                </a:lnTo>
                <a:lnTo>
                  <a:pt x="263" y="157"/>
                </a:lnTo>
                <a:lnTo>
                  <a:pt x="12" y="157"/>
                </a:lnTo>
                <a:lnTo>
                  <a:pt x="8" y="155"/>
                </a:lnTo>
                <a:lnTo>
                  <a:pt x="5" y="154"/>
                </a:lnTo>
                <a:lnTo>
                  <a:pt x="3" y="151"/>
                </a:lnTo>
                <a:lnTo>
                  <a:pt x="0" y="147"/>
                </a:lnTo>
                <a:lnTo>
                  <a:pt x="0" y="9"/>
                </a:lnTo>
                <a:lnTo>
                  <a:pt x="3" y="4"/>
                </a:lnTo>
                <a:lnTo>
                  <a:pt x="5" y="3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0" cmpd="sng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27" name="Freeform 1582"/>
          <p:cNvSpPr>
            <a:spLocks noEditPoints="1" noChangeArrowheads="1"/>
          </p:cNvSpPr>
          <p:nvPr/>
        </p:nvSpPr>
        <p:spPr bwMode="auto">
          <a:xfrm>
            <a:off x="1536704" y="-4237036"/>
            <a:ext cx="434975" cy="250825"/>
          </a:xfrm>
          <a:custGeom>
            <a:avLst/>
            <a:gdLst>
              <a:gd name="T0" fmla="*/ 2147483646 w 274"/>
              <a:gd name="T1" fmla="*/ 2147483646 h 157"/>
              <a:gd name="T2" fmla="*/ 2147483646 w 274"/>
              <a:gd name="T3" fmla="*/ 2147483646 h 157"/>
              <a:gd name="T4" fmla="*/ 2147483646 w 274"/>
              <a:gd name="T5" fmla="*/ 2147483646 h 157"/>
              <a:gd name="T6" fmla="*/ 2147483646 w 274"/>
              <a:gd name="T7" fmla="*/ 2147483646 h 157"/>
              <a:gd name="T8" fmla="*/ 2147483646 w 274"/>
              <a:gd name="T9" fmla="*/ 2147483646 h 157"/>
              <a:gd name="T10" fmla="*/ 2147483646 w 274"/>
              <a:gd name="T11" fmla="*/ 2147483646 h 157"/>
              <a:gd name="T12" fmla="*/ 2147483646 w 274"/>
              <a:gd name="T13" fmla="*/ 2147483646 h 157"/>
              <a:gd name="T14" fmla="*/ 2147483646 w 274"/>
              <a:gd name="T15" fmla="*/ 2147483646 h 157"/>
              <a:gd name="T16" fmla="*/ 2147483646 w 274"/>
              <a:gd name="T17" fmla="*/ 2147483646 h 157"/>
              <a:gd name="T18" fmla="*/ 2147483646 w 274"/>
              <a:gd name="T19" fmla="*/ 2147483646 h 157"/>
              <a:gd name="T20" fmla="*/ 2147483646 w 274"/>
              <a:gd name="T21" fmla="*/ 2147483646 h 157"/>
              <a:gd name="T22" fmla="*/ 2147483646 w 274"/>
              <a:gd name="T23" fmla="*/ 2147483646 h 157"/>
              <a:gd name="T24" fmla="*/ 2147483646 w 274"/>
              <a:gd name="T25" fmla="*/ 2147483646 h 157"/>
              <a:gd name="T26" fmla="*/ 2147483646 w 274"/>
              <a:gd name="T27" fmla="*/ 2147483646 h 157"/>
              <a:gd name="T28" fmla="*/ 2147483646 w 274"/>
              <a:gd name="T29" fmla="*/ 2147483646 h 157"/>
              <a:gd name="T30" fmla="*/ 2147483646 w 274"/>
              <a:gd name="T31" fmla="*/ 2147483646 h 157"/>
              <a:gd name="T32" fmla="*/ 2147483646 w 274"/>
              <a:gd name="T33" fmla="*/ 2147483646 h 157"/>
              <a:gd name="T34" fmla="*/ 2147483646 w 274"/>
              <a:gd name="T35" fmla="*/ 2147483646 h 157"/>
              <a:gd name="T36" fmla="*/ 2147483646 w 274"/>
              <a:gd name="T37" fmla="*/ 0 h 157"/>
              <a:gd name="T38" fmla="*/ 2147483646 w 274"/>
              <a:gd name="T39" fmla="*/ 0 h 157"/>
              <a:gd name="T40" fmla="*/ 2147483646 w 274"/>
              <a:gd name="T41" fmla="*/ 0 h 157"/>
              <a:gd name="T42" fmla="*/ 2147483646 w 274"/>
              <a:gd name="T43" fmla="*/ 2147483646 h 157"/>
              <a:gd name="T44" fmla="*/ 2147483646 w 274"/>
              <a:gd name="T45" fmla="*/ 2147483646 h 157"/>
              <a:gd name="T46" fmla="*/ 2147483646 w 274"/>
              <a:gd name="T47" fmla="*/ 2147483646 h 157"/>
              <a:gd name="T48" fmla="*/ 2147483646 w 274"/>
              <a:gd name="T49" fmla="*/ 2147483646 h 157"/>
              <a:gd name="T50" fmla="*/ 2147483646 w 274"/>
              <a:gd name="T51" fmla="*/ 2147483646 h 157"/>
              <a:gd name="T52" fmla="*/ 2147483646 w 274"/>
              <a:gd name="T53" fmla="*/ 2147483646 h 157"/>
              <a:gd name="T54" fmla="*/ 2147483646 w 274"/>
              <a:gd name="T55" fmla="*/ 2147483646 h 157"/>
              <a:gd name="T56" fmla="*/ 2147483646 w 274"/>
              <a:gd name="T57" fmla="*/ 2147483646 h 157"/>
              <a:gd name="T58" fmla="*/ 2147483646 w 274"/>
              <a:gd name="T59" fmla="*/ 2147483646 h 157"/>
              <a:gd name="T60" fmla="*/ 0 w 274"/>
              <a:gd name="T61" fmla="*/ 2147483646 h 157"/>
              <a:gd name="T62" fmla="*/ 0 w 274"/>
              <a:gd name="T63" fmla="*/ 2147483646 h 157"/>
              <a:gd name="T64" fmla="*/ 2147483646 w 274"/>
              <a:gd name="T65" fmla="*/ 2147483646 h 157"/>
              <a:gd name="T66" fmla="*/ 2147483646 w 274"/>
              <a:gd name="T67" fmla="*/ 2147483646 h 157"/>
              <a:gd name="T68" fmla="*/ 2147483646 w 274"/>
              <a:gd name="T69" fmla="*/ 0 h 15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4"/>
              <a:gd name="T106" fmla="*/ 0 h 157"/>
              <a:gd name="T107" fmla="*/ 274 w 274"/>
              <a:gd name="T108" fmla="*/ 157 h 15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4" h="157">
                <a:moveTo>
                  <a:pt x="14" y="17"/>
                </a:moveTo>
                <a:lnTo>
                  <a:pt x="14" y="144"/>
                </a:lnTo>
                <a:lnTo>
                  <a:pt x="261" y="144"/>
                </a:lnTo>
                <a:lnTo>
                  <a:pt x="261" y="17"/>
                </a:lnTo>
                <a:lnTo>
                  <a:pt x="14" y="17"/>
                </a:lnTo>
                <a:close/>
                <a:moveTo>
                  <a:pt x="12" y="16"/>
                </a:moveTo>
                <a:lnTo>
                  <a:pt x="263" y="16"/>
                </a:lnTo>
                <a:lnTo>
                  <a:pt x="263" y="144"/>
                </a:lnTo>
                <a:lnTo>
                  <a:pt x="12" y="144"/>
                </a:lnTo>
                <a:lnTo>
                  <a:pt x="12" y="16"/>
                </a:lnTo>
                <a:close/>
                <a:moveTo>
                  <a:pt x="8" y="0"/>
                </a:moveTo>
                <a:lnTo>
                  <a:pt x="5" y="3"/>
                </a:lnTo>
                <a:lnTo>
                  <a:pt x="3" y="4"/>
                </a:lnTo>
                <a:lnTo>
                  <a:pt x="1" y="10"/>
                </a:lnTo>
                <a:lnTo>
                  <a:pt x="1" y="147"/>
                </a:lnTo>
                <a:lnTo>
                  <a:pt x="3" y="151"/>
                </a:lnTo>
                <a:lnTo>
                  <a:pt x="5" y="154"/>
                </a:lnTo>
                <a:lnTo>
                  <a:pt x="8" y="155"/>
                </a:lnTo>
                <a:lnTo>
                  <a:pt x="12" y="155"/>
                </a:lnTo>
                <a:lnTo>
                  <a:pt x="263" y="155"/>
                </a:lnTo>
                <a:lnTo>
                  <a:pt x="261" y="155"/>
                </a:lnTo>
                <a:lnTo>
                  <a:pt x="267" y="155"/>
                </a:lnTo>
                <a:lnTo>
                  <a:pt x="270" y="154"/>
                </a:lnTo>
                <a:lnTo>
                  <a:pt x="271" y="151"/>
                </a:lnTo>
                <a:lnTo>
                  <a:pt x="274" y="147"/>
                </a:lnTo>
                <a:lnTo>
                  <a:pt x="274" y="9"/>
                </a:lnTo>
                <a:lnTo>
                  <a:pt x="271" y="4"/>
                </a:lnTo>
                <a:lnTo>
                  <a:pt x="270" y="3"/>
                </a:lnTo>
                <a:lnTo>
                  <a:pt x="267" y="0"/>
                </a:lnTo>
                <a:lnTo>
                  <a:pt x="8" y="0"/>
                </a:lnTo>
                <a:close/>
                <a:moveTo>
                  <a:pt x="8" y="0"/>
                </a:moveTo>
                <a:lnTo>
                  <a:pt x="267" y="0"/>
                </a:lnTo>
                <a:lnTo>
                  <a:pt x="270" y="2"/>
                </a:lnTo>
                <a:lnTo>
                  <a:pt x="273" y="4"/>
                </a:lnTo>
                <a:lnTo>
                  <a:pt x="274" y="9"/>
                </a:lnTo>
                <a:lnTo>
                  <a:pt x="274" y="147"/>
                </a:lnTo>
                <a:lnTo>
                  <a:pt x="273" y="151"/>
                </a:lnTo>
                <a:lnTo>
                  <a:pt x="270" y="154"/>
                </a:lnTo>
                <a:lnTo>
                  <a:pt x="267" y="155"/>
                </a:lnTo>
                <a:lnTo>
                  <a:pt x="263" y="157"/>
                </a:lnTo>
                <a:lnTo>
                  <a:pt x="12" y="157"/>
                </a:lnTo>
                <a:lnTo>
                  <a:pt x="8" y="155"/>
                </a:lnTo>
                <a:lnTo>
                  <a:pt x="4" y="154"/>
                </a:lnTo>
                <a:lnTo>
                  <a:pt x="3" y="151"/>
                </a:lnTo>
                <a:lnTo>
                  <a:pt x="0" y="147"/>
                </a:lnTo>
                <a:lnTo>
                  <a:pt x="0" y="9"/>
                </a:lnTo>
                <a:lnTo>
                  <a:pt x="3" y="4"/>
                </a:lnTo>
                <a:lnTo>
                  <a:pt x="4" y="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0" cmpd="sng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28" name="Freeform 1583"/>
          <p:cNvSpPr>
            <a:spLocks noEditPoints="1" noChangeArrowheads="1"/>
          </p:cNvSpPr>
          <p:nvPr/>
        </p:nvSpPr>
        <p:spPr bwMode="auto">
          <a:xfrm>
            <a:off x="1536704" y="-4237036"/>
            <a:ext cx="434975" cy="250825"/>
          </a:xfrm>
          <a:custGeom>
            <a:avLst/>
            <a:gdLst>
              <a:gd name="T0" fmla="*/ 2147483646 w 274"/>
              <a:gd name="T1" fmla="*/ 2147483646 h 157"/>
              <a:gd name="T2" fmla="*/ 2147483646 w 274"/>
              <a:gd name="T3" fmla="*/ 2147483646 h 157"/>
              <a:gd name="T4" fmla="*/ 2147483646 w 274"/>
              <a:gd name="T5" fmla="*/ 2147483646 h 157"/>
              <a:gd name="T6" fmla="*/ 2147483646 w 274"/>
              <a:gd name="T7" fmla="*/ 2147483646 h 157"/>
              <a:gd name="T8" fmla="*/ 2147483646 w 274"/>
              <a:gd name="T9" fmla="*/ 2147483646 h 157"/>
              <a:gd name="T10" fmla="*/ 2147483646 w 274"/>
              <a:gd name="T11" fmla="*/ 2147483646 h 157"/>
              <a:gd name="T12" fmla="*/ 2147483646 w 274"/>
              <a:gd name="T13" fmla="*/ 2147483646 h 157"/>
              <a:gd name="T14" fmla="*/ 2147483646 w 274"/>
              <a:gd name="T15" fmla="*/ 2147483646 h 157"/>
              <a:gd name="T16" fmla="*/ 2147483646 w 274"/>
              <a:gd name="T17" fmla="*/ 2147483646 h 157"/>
              <a:gd name="T18" fmla="*/ 2147483646 w 274"/>
              <a:gd name="T19" fmla="*/ 2147483646 h 157"/>
              <a:gd name="T20" fmla="*/ 2147483646 w 274"/>
              <a:gd name="T21" fmla="*/ 2147483646 h 157"/>
              <a:gd name="T22" fmla="*/ 2147483646 w 274"/>
              <a:gd name="T23" fmla="*/ 2147483646 h 157"/>
              <a:gd name="T24" fmla="*/ 2147483646 w 274"/>
              <a:gd name="T25" fmla="*/ 2147483646 h 157"/>
              <a:gd name="T26" fmla="*/ 2147483646 w 274"/>
              <a:gd name="T27" fmla="*/ 2147483646 h 157"/>
              <a:gd name="T28" fmla="*/ 2147483646 w 274"/>
              <a:gd name="T29" fmla="*/ 2147483646 h 157"/>
              <a:gd name="T30" fmla="*/ 2147483646 w 274"/>
              <a:gd name="T31" fmla="*/ 2147483646 h 157"/>
              <a:gd name="T32" fmla="*/ 2147483646 w 274"/>
              <a:gd name="T33" fmla="*/ 2147483646 h 157"/>
              <a:gd name="T34" fmla="*/ 2147483646 w 274"/>
              <a:gd name="T35" fmla="*/ 2147483646 h 157"/>
              <a:gd name="T36" fmla="*/ 2147483646 w 274"/>
              <a:gd name="T37" fmla="*/ 2147483646 h 157"/>
              <a:gd name="T38" fmla="*/ 2147483646 w 274"/>
              <a:gd name="T39" fmla="*/ 0 h 157"/>
              <a:gd name="T40" fmla="*/ 2147483646 w 274"/>
              <a:gd name="T41" fmla="*/ 0 h 157"/>
              <a:gd name="T42" fmla="*/ 2147483646 w 274"/>
              <a:gd name="T43" fmla="*/ 2147483646 h 157"/>
              <a:gd name="T44" fmla="*/ 2147483646 w 274"/>
              <a:gd name="T45" fmla="*/ 2147483646 h 157"/>
              <a:gd name="T46" fmla="*/ 2147483646 w 274"/>
              <a:gd name="T47" fmla="*/ 2147483646 h 157"/>
              <a:gd name="T48" fmla="*/ 2147483646 w 274"/>
              <a:gd name="T49" fmla="*/ 2147483646 h 157"/>
              <a:gd name="T50" fmla="*/ 2147483646 w 274"/>
              <a:gd name="T51" fmla="*/ 2147483646 h 157"/>
              <a:gd name="T52" fmla="*/ 2147483646 w 274"/>
              <a:gd name="T53" fmla="*/ 2147483646 h 157"/>
              <a:gd name="T54" fmla="*/ 2147483646 w 274"/>
              <a:gd name="T55" fmla="*/ 2147483646 h 157"/>
              <a:gd name="T56" fmla="*/ 2147483646 w 274"/>
              <a:gd name="T57" fmla="*/ 2147483646 h 157"/>
              <a:gd name="T58" fmla="*/ 2147483646 w 274"/>
              <a:gd name="T59" fmla="*/ 2147483646 h 157"/>
              <a:gd name="T60" fmla="*/ 2147483646 w 274"/>
              <a:gd name="T61" fmla="*/ 2147483646 h 157"/>
              <a:gd name="T62" fmla="*/ 2147483646 w 274"/>
              <a:gd name="T63" fmla="*/ 2147483646 h 157"/>
              <a:gd name="T64" fmla="*/ 2147483646 w 274"/>
              <a:gd name="T65" fmla="*/ 2147483646 h 157"/>
              <a:gd name="T66" fmla="*/ 2147483646 w 274"/>
              <a:gd name="T67" fmla="*/ 2147483646 h 157"/>
              <a:gd name="T68" fmla="*/ 2147483646 w 274"/>
              <a:gd name="T69" fmla="*/ 2147483646 h 157"/>
              <a:gd name="T70" fmla="*/ 2147483646 w 274"/>
              <a:gd name="T71" fmla="*/ 2147483646 h 157"/>
              <a:gd name="T72" fmla="*/ 2147483646 w 274"/>
              <a:gd name="T73" fmla="*/ 2147483646 h 157"/>
              <a:gd name="T74" fmla="*/ 2147483646 w 274"/>
              <a:gd name="T75" fmla="*/ 2147483646 h 157"/>
              <a:gd name="T76" fmla="*/ 2147483646 w 274"/>
              <a:gd name="T77" fmla="*/ 0 h 157"/>
              <a:gd name="T78" fmla="*/ 2147483646 w 274"/>
              <a:gd name="T79" fmla="*/ 0 h 157"/>
              <a:gd name="T80" fmla="*/ 2147483646 w 274"/>
              <a:gd name="T81" fmla="*/ 2147483646 h 157"/>
              <a:gd name="T82" fmla="*/ 2147483646 w 274"/>
              <a:gd name="T83" fmla="*/ 2147483646 h 157"/>
              <a:gd name="T84" fmla="*/ 2147483646 w 274"/>
              <a:gd name="T85" fmla="*/ 2147483646 h 157"/>
              <a:gd name="T86" fmla="*/ 2147483646 w 274"/>
              <a:gd name="T87" fmla="*/ 2147483646 h 157"/>
              <a:gd name="T88" fmla="*/ 2147483646 w 274"/>
              <a:gd name="T89" fmla="*/ 2147483646 h 157"/>
              <a:gd name="T90" fmla="*/ 2147483646 w 274"/>
              <a:gd name="T91" fmla="*/ 0 h 157"/>
              <a:gd name="T92" fmla="*/ 2147483646 w 274"/>
              <a:gd name="T93" fmla="*/ 0 h 157"/>
              <a:gd name="T94" fmla="*/ 2147483646 w 274"/>
              <a:gd name="T95" fmla="*/ 2147483646 h 157"/>
              <a:gd name="T96" fmla="*/ 2147483646 w 274"/>
              <a:gd name="T97" fmla="*/ 2147483646 h 157"/>
              <a:gd name="T98" fmla="*/ 2147483646 w 274"/>
              <a:gd name="T99" fmla="*/ 2147483646 h 157"/>
              <a:gd name="T100" fmla="*/ 2147483646 w 274"/>
              <a:gd name="T101" fmla="*/ 2147483646 h 157"/>
              <a:gd name="T102" fmla="*/ 2147483646 w 274"/>
              <a:gd name="T103" fmla="*/ 2147483646 h 157"/>
              <a:gd name="T104" fmla="*/ 2147483646 w 274"/>
              <a:gd name="T105" fmla="*/ 2147483646 h 157"/>
              <a:gd name="T106" fmla="*/ 2147483646 w 274"/>
              <a:gd name="T107" fmla="*/ 2147483646 h 157"/>
              <a:gd name="T108" fmla="*/ 0 w 274"/>
              <a:gd name="T109" fmla="*/ 2147483646 h 157"/>
              <a:gd name="T110" fmla="*/ 2147483646 w 274"/>
              <a:gd name="T111" fmla="*/ 2147483646 h 157"/>
              <a:gd name="T112" fmla="*/ 2147483646 w 274"/>
              <a:gd name="T113" fmla="*/ 0 h 15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74"/>
              <a:gd name="T172" fmla="*/ 0 h 157"/>
              <a:gd name="T173" fmla="*/ 274 w 274"/>
              <a:gd name="T174" fmla="*/ 157 h 15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74" h="157">
                <a:moveTo>
                  <a:pt x="261" y="144"/>
                </a:moveTo>
                <a:lnTo>
                  <a:pt x="261" y="144"/>
                </a:lnTo>
                <a:close/>
                <a:moveTo>
                  <a:pt x="12" y="144"/>
                </a:moveTo>
                <a:lnTo>
                  <a:pt x="14" y="144"/>
                </a:lnTo>
                <a:lnTo>
                  <a:pt x="12" y="144"/>
                </a:lnTo>
                <a:close/>
                <a:moveTo>
                  <a:pt x="14" y="17"/>
                </a:moveTo>
                <a:lnTo>
                  <a:pt x="14" y="144"/>
                </a:lnTo>
                <a:lnTo>
                  <a:pt x="261" y="144"/>
                </a:lnTo>
                <a:lnTo>
                  <a:pt x="261" y="17"/>
                </a:lnTo>
                <a:lnTo>
                  <a:pt x="14" y="17"/>
                </a:lnTo>
                <a:close/>
                <a:moveTo>
                  <a:pt x="261" y="16"/>
                </a:moveTo>
                <a:lnTo>
                  <a:pt x="261" y="17"/>
                </a:lnTo>
                <a:lnTo>
                  <a:pt x="261" y="16"/>
                </a:lnTo>
                <a:close/>
                <a:moveTo>
                  <a:pt x="14" y="16"/>
                </a:moveTo>
                <a:lnTo>
                  <a:pt x="12" y="17"/>
                </a:lnTo>
                <a:lnTo>
                  <a:pt x="14" y="17"/>
                </a:lnTo>
                <a:lnTo>
                  <a:pt x="14" y="16"/>
                </a:lnTo>
                <a:close/>
                <a:moveTo>
                  <a:pt x="14" y="16"/>
                </a:moveTo>
                <a:lnTo>
                  <a:pt x="14" y="16"/>
                </a:lnTo>
                <a:lnTo>
                  <a:pt x="14" y="17"/>
                </a:lnTo>
                <a:lnTo>
                  <a:pt x="261" y="17"/>
                </a:lnTo>
                <a:lnTo>
                  <a:pt x="261" y="16"/>
                </a:lnTo>
                <a:lnTo>
                  <a:pt x="263" y="17"/>
                </a:lnTo>
                <a:lnTo>
                  <a:pt x="261" y="17"/>
                </a:lnTo>
                <a:lnTo>
                  <a:pt x="261" y="144"/>
                </a:lnTo>
                <a:lnTo>
                  <a:pt x="263" y="144"/>
                </a:lnTo>
                <a:lnTo>
                  <a:pt x="261" y="144"/>
                </a:lnTo>
                <a:lnTo>
                  <a:pt x="14" y="144"/>
                </a:lnTo>
                <a:lnTo>
                  <a:pt x="12" y="144"/>
                </a:lnTo>
                <a:lnTo>
                  <a:pt x="14" y="144"/>
                </a:lnTo>
                <a:lnTo>
                  <a:pt x="14" y="17"/>
                </a:lnTo>
                <a:lnTo>
                  <a:pt x="12" y="17"/>
                </a:lnTo>
                <a:lnTo>
                  <a:pt x="14" y="16"/>
                </a:lnTo>
                <a:close/>
                <a:moveTo>
                  <a:pt x="12" y="16"/>
                </a:moveTo>
                <a:lnTo>
                  <a:pt x="12" y="16"/>
                </a:lnTo>
                <a:lnTo>
                  <a:pt x="12" y="144"/>
                </a:lnTo>
                <a:lnTo>
                  <a:pt x="263" y="144"/>
                </a:lnTo>
                <a:lnTo>
                  <a:pt x="263" y="16"/>
                </a:lnTo>
                <a:lnTo>
                  <a:pt x="12" y="16"/>
                </a:lnTo>
                <a:close/>
                <a:moveTo>
                  <a:pt x="12" y="16"/>
                </a:moveTo>
                <a:lnTo>
                  <a:pt x="263" y="16"/>
                </a:lnTo>
                <a:lnTo>
                  <a:pt x="263" y="144"/>
                </a:lnTo>
                <a:lnTo>
                  <a:pt x="12" y="144"/>
                </a:lnTo>
                <a:lnTo>
                  <a:pt x="12" y="16"/>
                </a:lnTo>
                <a:close/>
                <a:moveTo>
                  <a:pt x="8" y="0"/>
                </a:moveTo>
                <a:lnTo>
                  <a:pt x="5" y="3"/>
                </a:lnTo>
                <a:lnTo>
                  <a:pt x="3" y="4"/>
                </a:lnTo>
                <a:lnTo>
                  <a:pt x="1" y="10"/>
                </a:lnTo>
                <a:lnTo>
                  <a:pt x="1" y="147"/>
                </a:lnTo>
                <a:lnTo>
                  <a:pt x="3" y="151"/>
                </a:lnTo>
                <a:lnTo>
                  <a:pt x="5" y="154"/>
                </a:lnTo>
                <a:lnTo>
                  <a:pt x="8" y="155"/>
                </a:lnTo>
                <a:lnTo>
                  <a:pt x="12" y="155"/>
                </a:lnTo>
                <a:lnTo>
                  <a:pt x="263" y="155"/>
                </a:lnTo>
                <a:lnTo>
                  <a:pt x="267" y="155"/>
                </a:lnTo>
                <a:lnTo>
                  <a:pt x="270" y="154"/>
                </a:lnTo>
                <a:lnTo>
                  <a:pt x="271" y="151"/>
                </a:lnTo>
                <a:lnTo>
                  <a:pt x="274" y="147"/>
                </a:lnTo>
                <a:lnTo>
                  <a:pt x="274" y="9"/>
                </a:lnTo>
                <a:lnTo>
                  <a:pt x="271" y="4"/>
                </a:lnTo>
                <a:lnTo>
                  <a:pt x="270" y="3"/>
                </a:lnTo>
                <a:lnTo>
                  <a:pt x="267" y="0"/>
                </a:lnTo>
                <a:lnTo>
                  <a:pt x="8" y="0"/>
                </a:lnTo>
                <a:close/>
                <a:moveTo>
                  <a:pt x="8" y="0"/>
                </a:moveTo>
                <a:lnTo>
                  <a:pt x="8" y="0"/>
                </a:lnTo>
                <a:lnTo>
                  <a:pt x="267" y="0"/>
                </a:lnTo>
                <a:lnTo>
                  <a:pt x="270" y="3"/>
                </a:lnTo>
                <a:lnTo>
                  <a:pt x="271" y="4"/>
                </a:lnTo>
                <a:lnTo>
                  <a:pt x="274" y="9"/>
                </a:lnTo>
                <a:lnTo>
                  <a:pt x="274" y="10"/>
                </a:lnTo>
                <a:lnTo>
                  <a:pt x="274" y="144"/>
                </a:lnTo>
                <a:lnTo>
                  <a:pt x="274" y="147"/>
                </a:lnTo>
                <a:lnTo>
                  <a:pt x="271" y="151"/>
                </a:lnTo>
                <a:lnTo>
                  <a:pt x="270" y="154"/>
                </a:lnTo>
                <a:lnTo>
                  <a:pt x="267" y="155"/>
                </a:lnTo>
                <a:lnTo>
                  <a:pt x="261" y="155"/>
                </a:lnTo>
                <a:lnTo>
                  <a:pt x="12" y="155"/>
                </a:lnTo>
                <a:lnTo>
                  <a:pt x="8" y="155"/>
                </a:lnTo>
                <a:lnTo>
                  <a:pt x="5" y="154"/>
                </a:lnTo>
                <a:lnTo>
                  <a:pt x="3" y="151"/>
                </a:lnTo>
                <a:lnTo>
                  <a:pt x="1" y="147"/>
                </a:lnTo>
                <a:lnTo>
                  <a:pt x="1" y="9"/>
                </a:lnTo>
                <a:lnTo>
                  <a:pt x="3" y="4"/>
                </a:lnTo>
                <a:lnTo>
                  <a:pt x="5" y="3"/>
                </a:lnTo>
                <a:lnTo>
                  <a:pt x="8" y="0"/>
                </a:lnTo>
                <a:close/>
                <a:moveTo>
                  <a:pt x="8" y="0"/>
                </a:moveTo>
                <a:lnTo>
                  <a:pt x="8" y="0"/>
                </a:lnTo>
                <a:lnTo>
                  <a:pt x="4" y="2"/>
                </a:lnTo>
                <a:lnTo>
                  <a:pt x="3" y="4"/>
                </a:lnTo>
                <a:lnTo>
                  <a:pt x="0" y="9"/>
                </a:lnTo>
                <a:lnTo>
                  <a:pt x="0" y="147"/>
                </a:lnTo>
                <a:lnTo>
                  <a:pt x="3" y="151"/>
                </a:lnTo>
                <a:lnTo>
                  <a:pt x="4" y="154"/>
                </a:lnTo>
                <a:lnTo>
                  <a:pt x="8" y="155"/>
                </a:lnTo>
                <a:lnTo>
                  <a:pt x="12" y="157"/>
                </a:lnTo>
                <a:lnTo>
                  <a:pt x="263" y="157"/>
                </a:lnTo>
                <a:lnTo>
                  <a:pt x="267" y="155"/>
                </a:lnTo>
                <a:lnTo>
                  <a:pt x="270" y="154"/>
                </a:lnTo>
                <a:lnTo>
                  <a:pt x="273" y="151"/>
                </a:lnTo>
                <a:lnTo>
                  <a:pt x="274" y="147"/>
                </a:lnTo>
                <a:lnTo>
                  <a:pt x="274" y="9"/>
                </a:lnTo>
                <a:lnTo>
                  <a:pt x="273" y="4"/>
                </a:lnTo>
                <a:lnTo>
                  <a:pt x="270" y="2"/>
                </a:lnTo>
                <a:lnTo>
                  <a:pt x="267" y="0"/>
                </a:lnTo>
                <a:lnTo>
                  <a:pt x="8" y="0"/>
                </a:lnTo>
                <a:close/>
                <a:moveTo>
                  <a:pt x="8" y="0"/>
                </a:moveTo>
                <a:lnTo>
                  <a:pt x="267" y="0"/>
                </a:lnTo>
                <a:lnTo>
                  <a:pt x="270" y="2"/>
                </a:lnTo>
                <a:lnTo>
                  <a:pt x="273" y="4"/>
                </a:lnTo>
                <a:lnTo>
                  <a:pt x="274" y="9"/>
                </a:lnTo>
                <a:lnTo>
                  <a:pt x="274" y="147"/>
                </a:lnTo>
                <a:lnTo>
                  <a:pt x="273" y="151"/>
                </a:lnTo>
                <a:lnTo>
                  <a:pt x="270" y="154"/>
                </a:lnTo>
                <a:lnTo>
                  <a:pt x="267" y="155"/>
                </a:lnTo>
                <a:lnTo>
                  <a:pt x="263" y="157"/>
                </a:lnTo>
                <a:lnTo>
                  <a:pt x="12" y="157"/>
                </a:lnTo>
                <a:lnTo>
                  <a:pt x="8" y="155"/>
                </a:lnTo>
                <a:lnTo>
                  <a:pt x="4" y="154"/>
                </a:lnTo>
                <a:lnTo>
                  <a:pt x="3" y="151"/>
                </a:lnTo>
                <a:lnTo>
                  <a:pt x="0" y="147"/>
                </a:lnTo>
                <a:lnTo>
                  <a:pt x="0" y="9"/>
                </a:lnTo>
                <a:lnTo>
                  <a:pt x="3" y="4"/>
                </a:lnTo>
                <a:lnTo>
                  <a:pt x="4" y="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0" cmpd="sng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29" name="Freeform 1584"/>
          <p:cNvSpPr>
            <a:spLocks noChangeArrowheads="1"/>
          </p:cNvSpPr>
          <p:nvPr/>
        </p:nvSpPr>
        <p:spPr bwMode="auto">
          <a:xfrm>
            <a:off x="2178054" y="-3976688"/>
            <a:ext cx="493713" cy="28575"/>
          </a:xfrm>
          <a:custGeom>
            <a:avLst/>
            <a:gdLst>
              <a:gd name="T0" fmla="*/ 2147483646 w 311"/>
              <a:gd name="T1" fmla="*/ 0 h 17"/>
              <a:gd name="T2" fmla="*/ 2147483646 w 311"/>
              <a:gd name="T3" fmla="*/ 0 h 17"/>
              <a:gd name="T4" fmla="*/ 2147483646 w 311"/>
              <a:gd name="T5" fmla="*/ 2147483646 h 17"/>
              <a:gd name="T6" fmla="*/ 2147483646 w 311"/>
              <a:gd name="T7" fmla="*/ 2147483646 h 17"/>
              <a:gd name="T8" fmla="*/ 2147483646 w 311"/>
              <a:gd name="T9" fmla="*/ 2147483646 h 17"/>
              <a:gd name="T10" fmla="*/ 2147483646 w 311"/>
              <a:gd name="T11" fmla="*/ 2147483646 h 17"/>
              <a:gd name="T12" fmla="*/ 2147483646 w 311"/>
              <a:gd name="T13" fmla="*/ 2147483646 h 17"/>
              <a:gd name="T14" fmla="*/ 2147483646 w 311"/>
              <a:gd name="T15" fmla="*/ 2147483646 h 17"/>
              <a:gd name="T16" fmla="*/ 0 w 311"/>
              <a:gd name="T17" fmla="*/ 2147483646 h 17"/>
              <a:gd name="T18" fmla="*/ 0 w 311"/>
              <a:gd name="T19" fmla="*/ 2147483646 h 17"/>
              <a:gd name="T20" fmla="*/ 0 w 311"/>
              <a:gd name="T21" fmla="*/ 2147483646 h 17"/>
              <a:gd name="T22" fmla="*/ 0 w 311"/>
              <a:gd name="T23" fmla="*/ 2147483646 h 17"/>
              <a:gd name="T24" fmla="*/ 2147483646 w 311"/>
              <a:gd name="T25" fmla="*/ 0 h 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1"/>
              <a:gd name="T40" fmla="*/ 0 h 17"/>
              <a:gd name="T41" fmla="*/ 311 w 311"/>
              <a:gd name="T42" fmla="*/ 17 h 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1" h="17">
                <a:moveTo>
                  <a:pt x="1" y="0"/>
                </a:moveTo>
                <a:lnTo>
                  <a:pt x="308" y="0"/>
                </a:lnTo>
                <a:lnTo>
                  <a:pt x="309" y="1"/>
                </a:lnTo>
                <a:lnTo>
                  <a:pt x="311" y="3"/>
                </a:lnTo>
                <a:lnTo>
                  <a:pt x="311" y="12"/>
                </a:lnTo>
                <a:lnTo>
                  <a:pt x="309" y="14"/>
                </a:lnTo>
                <a:lnTo>
                  <a:pt x="308" y="17"/>
                </a:lnTo>
                <a:lnTo>
                  <a:pt x="1" y="17"/>
                </a:lnTo>
                <a:lnTo>
                  <a:pt x="0" y="14"/>
                </a:lnTo>
                <a:lnTo>
                  <a:pt x="0" y="12"/>
                </a:lnTo>
                <a:lnTo>
                  <a:pt x="0" y="3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 w="0" cmpd="sng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30" name="Freeform 1585"/>
          <p:cNvSpPr>
            <a:spLocks noEditPoints="1" noChangeArrowheads="1"/>
          </p:cNvSpPr>
          <p:nvPr/>
        </p:nvSpPr>
        <p:spPr bwMode="auto">
          <a:xfrm>
            <a:off x="2178054" y="-3979863"/>
            <a:ext cx="493713" cy="31750"/>
          </a:xfrm>
          <a:custGeom>
            <a:avLst/>
            <a:gdLst>
              <a:gd name="T0" fmla="*/ 2147483646 w 311"/>
              <a:gd name="T1" fmla="*/ 2147483646 h 19"/>
              <a:gd name="T2" fmla="*/ 2147483646 w 311"/>
              <a:gd name="T3" fmla="*/ 2147483646 h 19"/>
              <a:gd name="T4" fmla="*/ 0 w 311"/>
              <a:gd name="T5" fmla="*/ 2147483646 h 19"/>
              <a:gd name="T6" fmla="*/ 0 w 311"/>
              <a:gd name="T7" fmla="*/ 2147483646 h 19"/>
              <a:gd name="T8" fmla="*/ 2147483646 w 311"/>
              <a:gd name="T9" fmla="*/ 2147483646 h 19"/>
              <a:gd name="T10" fmla="*/ 2147483646 w 311"/>
              <a:gd name="T11" fmla="*/ 2147483646 h 19"/>
              <a:gd name="T12" fmla="*/ 2147483646 w 311"/>
              <a:gd name="T13" fmla="*/ 2147483646 h 19"/>
              <a:gd name="T14" fmla="*/ 2147483646 w 311"/>
              <a:gd name="T15" fmla="*/ 2147483646 h 19"/>
              <a:gd name="T16" fmla="*/ 2147483646 w 311"/>
              <a:gd name="T17" fmla="*/ 2147483646 h 19"/>
              <a:gd name="T18" fmla="*/ 2147483646 w 311"/>
              <a:gd name="T19" fmla="*/ 2147483646 h 19"/>
              <a:gd name="T20" fmla="*/ 2147483646 w 311"/>
              <a:gd name="T21" fmla="*/ 2147483646 h 19"/>
              <a:gd name="T22" fmla="*/ 2147483646 w 311"/>
              <a:gd name="T23" fmla="*/ 2147483646 h 19"/>
              <a:gd name="T24" fmla="*/ 2147483646 w 311"/>
              <a:gd name="T25" fmla="*/ 2147483646 h 19"/>
              <a:gd name="T26" fmla="*/ 2147483646 w 311"/>
              <a:gd name="T27" fmla="*/ 2147483646 h 19"/>
              <a:gd name="T28" fmla="*/ 2147483646 w 311"/>
              <a:gd name="T29" fmla="*/ 0 h 19"/>
              <a:gd name="T30" fmla="*/ 2147483646 w 311"/>
              <a:gd name="T31" fmla="*/ 0 h 19"/>
              <a:gd name="T32" fmla="*/ 2147483646 w 311"/>
              <a:gd name="T33" fmla="*/ 2147483646 h 19"/>
              <a:gd name="T34" fmla="*/ 2147483646 w 311"/>
              <a:gd name="T35" fmla="*/ 2147483646 h 19"/>
              <a:gd name="T36" fmla="*/ 2147483646 w 311"/>
              <a:gd name="T37" fmla="*/ 2147483646 h 19"/>
              <a:gd name="T38" fmla="*/ 2147483646 w 311"/>
              <a:gd name="T39" fmla="*/ 2147483646 h 19"/>
              <a:gd name="T40" fmla="*/ 2147483646 w 311"/>
              <a:gd name="T41" fmla="*/ 2147483646 h 19"/>
              <a:gd name="T42" fmla="*/ 2147483646 w 311"/>
              <a:gd name="T43" fmla="*/ 2147483646 h 19"/>
              <a:gd name="T44" fmla="*/ 2147483646 w 311"/>
              <a:gd name="T45" fmla="*/ 2147483646 h 19"/>
              <a:gd name="T46" fmla="*/ 2147483646 w 311"/>
              <a:gd name="T47" fmla="*/ 2147483646 h 19"/>
              <a:gd name="T48" fmla="*/ 2147483646 w 311"/>
              <a:gd name="T49" fmla="*/ 2147483646 h 19"/>
              <a:gd name="T50" fmla="*/ 2147483646 w 311"/>
              <a:gd name="T51" fmla="*/ 2147483646 h 19"/>
              <a:gd name="T52" fmla="*/ 2147483646 w 311"/>
              <a:gd name="T53" fmla="*/ 2147483646 h 19"/>
              <a:gd name="T54" fmla="*/ 0 w 311"/>
              <a:gd name="T55" fmla="*/ 2147483646 h 19"/>
              <a:gd name="T56" fmla="*/ 0 w 311"/>
              <a:gd name="T57" fmla="*/ 2147483646 h 19"/>
              <a:gd name="T58" fmla="*/ 0 w 311"/>
              <a:gd name="T59" fmla="*/ 2147483646 h 19"/>
              <a:gd name="T60" fmla="*/ 0 w 311"/>
              <a:gd name="T61" fmla="*/ 2147483646 h 19"/>
              <a:gd name="T62" fmla="*/ 0 w 311"/>
              <a:gd name="T63" fmla="*/ 2147483646 h 19"/>
              <a:gd name="T64" fmla="*/ 0 w 311"/>
              <a:gd name="T65" fmla="*/ 2147483646 h 19"/>
              <a:gd name="T66" fmla="*/ 0 w 311"/>
              <a:gd name="T67" fmla="*/ 2147483646 h 19"/>
              <a:gd name="T68" fmla="*/ 2147483646 w 311"/>
              <a:gd name="T69" fmla="*/ 2147483646 h 19"/>
              <a:gd name="T70" fmla="*/ 2147483646 w 311"/>
              <a:gd name="T71" fmla="*/ 0 h 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11"/>
              <a:gd name="T109" fmla="*/ 0 h 19"/>
              <a:gd name="T110" fmla="*/ 311 w 311"/>
              <a:gd name="T111" fmla="*/ 19 h 1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11" h="19">
                <a:moveTo>
                  <a:pt x="3" y="2"/>
                </a:moveTo>
                <a:lnTo>
                  <a:pt x="1" y="3"/>
                </a:lnTo>
                <a:lnTo>
                  <a:pt x="0" y="5"/>
                </a:lnTo>
                <a:lnTo>
                  <a:pt x="0" y="14"/>
                </a:lnTo>
                <a:lnTo>
                  <a:pt x="1" y="16"/>
                </a:lnTo>
                <a:lnTo>
                  <a:pt x="3" y="17"/>
                </a:lnTo>
                <a:lnTo>
                  <a:pt x="308" y="17"/>
                </a:lnTo>
                <a:lnTo>
                  <a:pt x="309" y="16"/>
                </a:lnTo>
                <a:lnTo>
                  <a:pt x="311" y="14"/>
                </a:lnTo>
                <a:lnTo>
                  <a:pt x="311" y="5"/>
                </a:lnTo>
                <a:lnTo>
                  <a:pt x="309" y="3"/>
                </a:lnTo>
                <a:lnTo>
                  <a:pt x="308" y="2"/>
                </a:lnTo>
                <a:lnTo>
                  <a:pt x="3" y="2"/>
                </a:lnTo>
                <a:close/>
                <a:moveTo>
                  <a:pt x="1" y="0"/>
                </a:moveTo>
                <a:lnTo>
                  <a:pt x="308" y="0"/>
                </a:lnTo>
                <a:lnTo>
                  <a:pt x="308" y="2"/>
                </a:lnTo>
                <a:lnTo>
                  <a:pt x="309" y="3"/>
                </a:lnTo>
                <a:lnTo>
                  <a:pt x="311" y="5"/>
                </a:lnTo>
                <a:lnTo>
                  <a:pt x="311" y="14"/>
                </a:lnTo>
                <a:lnTo>
                  <a:pt x="309" y="16"/>
                </a:lnTo>
                <a:lnTo>
                  <a:pt x="309" y="19"/>
                </a:lnTo>
                <a:lnTo>
                  <a:pt x="308" y="19"/>
                </a:lnTo>
                <a:lnTo>
                  <a:pt x="1" y="19"/>
                </a:lnTo>
                <a:lnTo>
                  <a:pt x="0" y="16"/>
                </a:lnTo>
                <a:lnTo>
                  <a:pt x="0" y="14"/>
                </a:lnTo>
                <a:lnTo>
                  <a:pt x="0" y="5"/>
                </a:lnTo>
                <a:lnTo>
                  <a:pt x="0" y="3"/>
                </a:lnTo>
                <a:lnTo>
                  <a:pt x="1" y="2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 w="0" cmpd="sng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31" name="Freeform 1586"/>
          <p:cNvSpPr>
            <a:spLocks noEditPoints="1" noChangeArrowheads="1"/>
          </p:cNvSpPr>
          <p:nvPr/>
        </p:nvSpPr>
        <p:spPr bwMode="auto">
          <a:xfrm>
            <a:off x="2178054" y="-3979863"/>
            <a:ext cx="493713" cy="31750"/>
          </a:xfrm>
          <a:custGeom>
            <a:avLst/>
            <a:gdLst>
              <a:gd name="T0" fmla="*/ 2147483646 w 311"/>
              <a:gd name="T1" fmla="*/ 2147483646 h 19"/>
              <a:gd name="T2" fmla="*/ 2147483646 w 311"/>
              <a:gd name="T3" fmla="*/ 2147483646 h 19"/>
              <a:gd name="T4" fmla="*/ 2147483646 w 311"/>
              <a:gd name="T5" fmla="*/ 2147483646 h 19"/>
              <a:gd name="T6" fmla="*/ 2147483646 w 311"/>
              <a:gd name="T7" fmla="*/ 2147483646 h 19"/>
              <a:gd name="T8" fmla="*/ 0 w 311"/>
              <a:gd name="T9" fmla="*/ 2147483646 h 19"/>
              <a:gd name="T10" fmla="*/ 2147483646 w 311"/>
              <a:gd name="T11" fmla="*/ 2147483646 h 19"/>
              <a:gd name="T12" fmla="*/ 2147483646 w 311"/>
              <a:gd name="T13" fmla="*/ 2147483646 h 19"/>
              <a:gd name="T14" fmla="*/ 2147483646 w 311"/>
              <a:gd name="T15" fmla="*/ 2147483646 h 19"/>
              <a:gd name="T16" fmla="*/ 2147483646 w 311"/>
              <a:gd name="T17" fmla="*/ 2147483646 h 19"/>
              <a:gd name="T18" fmla="*/ 2147483646 w 311"/>
              <a:gd name="T19" fmla="*/ 2147483646 h 19"/>
              <a:gd name="T20" fmla="*/ 2147483646 w 311"/>
              <a:gd name="T21" fmla="*/ 2147483646 h 19"/>
              <a:gd name="T22" fmla="*/ 2147483646 w 311"/>
              <a:gd name="T23" fmla="*/ 2147483646 h 19"/>
              <a:gd name="T24" fmla="*/ 2147483646 w 311"/>
              <a:gd name="T25" fmla="*/ 2147483646 h 19"/>
              <a:gd name="T26" fmla="*/ 2147483646 w 311"/>
              <a:gd name="T27" fmla="*/ 2147483646 h 19"/>
              <a:gd name="T28" fmla="*/ 2147483646 w 311"/>
              <a:gd name="T29" fmla="*/ 2147483646 h 19"/>
              <a:gd name="T30" fmla="*/ 2147483646 w 311"/>
              <a:gd name="T31" fmla="*/ 2147483646 h 19"/>
              <a:gd name="T32" fmla="*/ 2147483646 w 311"/>
              <a:gd name="T33" fmla="*/ 2147483646 h 19"/>
              <a:gd name="T34" fmla="*/ 2147483646 w 311"/>
              <a:gd name="T35" fmla="*/ 2147483646 h 19"/>
              <a:gd name="T36" fmla="*/ 2147483646 w 311"/>
              <a:gd name="T37" fmla="*/ 2147483646 h 19"/>
              <a:gd name="T38" fmla="*/ 2147483646 w 311"/>
              <a:gd name="T39" fmla="*/ 2147483646 h 19"/>
              <a:gd name="T40" fmla="*/ 2147483646 w 311"/>
              <a:gd name="T41" fmla="*/ 2147483646 h 19"/>
              <a:gd name="T42" fmla="*/ 2147483646 w 311"/>
              <a:gd name="T43" fmla="*/ 2147483646 h 19"/>
              <a:gd name="T44" fmla="*/ 2147483646 w 311"/>
              <a:gd name="T45" fmla="*/ 2147483646 h 19"/>
              <a:gd name="T46" fmla="*/ 2147483646 w 311"/>
              <a:gd name="T47" fmla="*/ 2147483646 h 19"/>
              <a:gd name="T48" fmla="*/ 0 w 311"/>
              <a:gd name="T49" fmla="*/ 2147483646 h 19"/>
              <a:gd name="T50" fmla="*/ 0 w 311"/>
              <a:gd name="T51" fmla="*/ 2147483646 h 19"/>
              <a:gd name="T52" fmla="*/ 0 w 311"/>
              <a:gd name="T53" fmla="*/ 2147483646 h 19"/>
              <a:gd name="T54" fmla="*/ 0 w 311"/>
              <a:gd name="T55" fmla="*/ 2147483646 h 19"/>
              <a:gd name="T56" fmla="*/ 2147483646 w 311"/>
              <a:gd name="T57" fmla="*/ 2147483646 h 19"/>
              <a:gd name="T58" fmla="*/ 2147483646 w 311"/>
              <a:gd name="T59" fmla="*/ 2147483646 h 19"/>
              <a:gd name="T60" fmla="*/ 2147483646 w 311"/>
              <a:gd name="T61" fmla="*/ 2147483646 h 19"/>
              <a:gd name="T62" fmla="*/ 2147483646 w 311"/>
              <a:gd name="T63" fmla="*/ 2147483646 h 19"/>
              <a:gd name="T64" fmla="*/ 2147483646 w 311"/>
              <a:gd name="T65" fmla="*/ 2147483646 h 19"/>
              <a:gd name="T66" fmla="*/ 2147483646 w 311"/>
              <a:gd name="T67" fmla="*/ 0 h 19"/>
              <a:gd name="T68" fmla="*/ 0 w 311"/>
              <a:gd name="T69" fmla="*/ 2147483646 h 19"/>
              <a:gd name="T70" fmla="*/ 0 w 311"/>
              <a:gd name="T71" fmla="*/ 2147483646 h 19"/>
              <a:gd name="T72" fmla="*/ 2147483646 w 311"/>
              <a:gd name="T73" fmla="*/ 2147483646 h 19"/>
              <a:gd name="T74" fmla="*/ 2147483646 w 311"/>
              <a:gd name="T75" fmla="*/ 2147483646 h 19"/>
              <a:gd name="T76" fmla="*/ 2147483646 w 311"/>
              <a:gd name="T77" fmla="*/ 2147483646 h 19"/>
              <a:gd name="T78" fmla="*/ 2147483646 w 311"/>
              <a:gd name="T79" fmla="*/ 2147483646 h 19"/>
              <a:gd name="T80" fmla="*/ 2147483646 w 311"/>
              <a:gd name="T81" fmla="*/ 2147483646 h 19"/>
              <a:gd name="T82" fmla="*/ 2147483646 w 311"/>
              <a:gd name="T83" fmla="*/ 2147483646 h 19"/>
              <a:gd name="T84" fmla="*/ 2147483646 w 311"/>
              <a:gd name="T85" fmla="*/ 2147483646 h 19"/>
              <a:gd name="T86" fmla="*/ 2147483646 w 311"/>
              <a:gd name="T87" fmla="*/ 0 h 19"/>
              <a:gd name="T88" fmla="*/ 2147483646 w 311"/>
              <a:gd name="T89" fmla="*/ 2147483646 h 19"/>
              <a:gd name="T90" fmla="*/ 2147483646 w 311"/>
              <a:gd name="T91" fmla="*/ 2147483646 h 19"/>
              <a:gd name="T92" fmla="*/ 2147483646 w 311"/>
              <a:gd name="T93" fmla="*/ 2147483646 h 19"/>
              <a:gd name="T94" fmla="*/ 2147483646 w 311"/>
              <a:gd name="T95" fmla="*/ 2147483646 h 19"/>
              <a:gd name="T96" fmla="*/ 2147483646 w 311"/>
              <a:gd name="T97" fmla="*/ 2147483646 h 19"/>
              <a:gd name="T98" fmla="*/ 2147483646 w 311"/>
              <a:gd name="T99" fmla="*/ 2147483646 h 19"/>
              <a:gd name="T100" fmla="*/ 0 w 311"/>
              <a:gd name="T101" fmla="*/ 2147483646 h 19"/>
              <a:gd name="T102" fmla="*/ 0 w 311"/>
              <a:gd name="T103" fmla="*/ 2147483646 h 19"/>
              <a:gd name="T104" fmla="*/ 0 w 311"/>
              <a:gd name="T105" fmla="*/ 2147483646 h 19"/>
              <a:gd name="T106" fmla="*/ 0 w 311"/>
              <a:gd name="T107" fmla="*/ 2147483646 h 19"/>
              <a:gd name="T108" fmla="*/ 2147483646 w 311"/>
              <a:gd name="T109" fmla="*/ 2147483646 h 19"/>
              <a:gd name="T110" fmla="*/ 2147483646 w 311"/>
              <a:gd name="T111" fmla="*/ 0 h 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11"/>
              <a:gd name="T169" fmla="*/ 0 h 19"/>
              <a:gd name="T170" fmla="*/ 311 w 311"/>
              <a:gd name="T171" fmla="*/ 19 h 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11" h="19">
                <a:moveTo>
                  <a:pt x="308" y="17"/>
                </a:moveTo>
                <a:lnTo>
                  <a:pt x="308" y="17"/>
                </a:lnTo>
                <a:close/>
                <a:moveTo>
                  <a:pt x="3" y="17"/>
                </a:moveTo>
                <a:lnTo>
                  <a:pt x="3" y="17"/>
                </a:lnTo>
                <a:close/>
                <a:moveTo>
                  <a:pt x="311" y="14"/>
                </a:moveTo>
                <a:lnTo>
                  <a:pt x="311" y="14"/>
                </a:lnTo>
                <a:close/>
                <a:moveTo>
                  <a:pt x="3" y="2"/>
                </a:moveTo>
                <a:lnTo>
                  <a:pt x="1" y="3"/>
                </a:lnTo>
                <a:lnTo>
                  <a:pt x="0" y="5"/>
                </a:lnTo>
                <a:lnTo>
                  <a:pt x="0" y="14"/>
                </a:lnTo>
                <a:lnTo>
                  <a:pt x="1" y="16"/>
                </a:lnTo>
                <a:lnTo>
                  <a:pt x="3" y="17"/>
                </a:lnTo>
                <a:lnTo>
                  <a:pt x="308" y="17"/>
                </a:lnTo>
                <a:lnTo>
                  <a:pt x="309" y="16"/>
                </a:lnTo>
                <a:lnTo>
                  <a:pt x="311" y="14"/>
                </a:lnTo>
                <a:lnTo>
                  <a:pt x="311" y="5"/>
                </a:lnTo>
                <a:lnTo>
                  <a:pt x="309" y="3"/>
                </a:lnTo>
                <a:lnTo>
                  <a:pt x="308" y="2"/>
                </a:lnTo>
                <a:lnTo>
                  <a:pt x="3" y="2"/>
                </a:lnTo>
                <a:close/>
                <a:moveTo>
                  <a:pt x="3" y="2"/>
                </a:moveTo>
                <a:lnTo>
                  <a:pt x="3" y="2"/>
                </a:lnTo>
                <a:close/>
                <a:moveTo>
                  <a:pt x="308" y="2"/>
                </a:moveTo>
                <a:lnTo>
                  <a:pt x="308" y="2"/>
                </a:lnTo>
                <a:close/>
                <a:moveTo>
                  <a:pt x="308" y="2"/>
                </a:moveTo>
                <a:lnTo>
                  <a:pt x="308" y="2"/>
                </a:lnTo>
                <a:lnTo>
                  <a:pt x="309" y="3"/>
                </a:lnTo>
                <a:lnTo>
                  <a:pt x="311" y="5"/>
                </a:lnTo>
                <a:lnTo>
                  <a:pt x="311" y="14"/>
                </a:lnTo>
                <a:lnTo>
                  <a:pt x="309" y="16"/>
                </a:lnTo>
                <a:lnTo>
                  <a:pt x="308" y="17"/>
                </a:lnTo>
                <a:lnTo>
                  <a:pt x="308" y="19"/>
                </a:lnTo>
                <a:lnTo>
                  <a:pt x="308" y="17"/>
                </a:lnTo>
                <a:lnTo>
                  <a:pt x="3" y="17"/>
                </a:lnTo>
                <a:lnTo>
                  <a:pt x="1" y="17"/>
                </a:lnTo>
                <a:lnTo>
                  <a:pt x="3" y="17"/>
                </a:lnTo>
                <a:lnTo>
                  <a:pt x="1" y="16"/>
                </a:lnTo>
                <a:lnTo>
                  <a:pt x="0" y="14"/>
                </a:lnTo>
                <a:lnTo>
                  <a:pt x="0" y="5"/>
                </a:lnTo>
                <a:lnTo>
                  <a:pt x="1" y="3"/>
                </a:lnTo>
                <a:lnTo>
                  <a:pt x="3" y="2"/>
                </a:lnTo>
                <a:lnTo>
                  <a:pt x="1" y="2"/>
                </a:lnTo>
                <a:lnTo>
                  <a:pt x="3" y="2"/>
                </a:lnTo>
                <a:lnTo>
                  <a:pt x="308" y="2"/>
                </a:lnTo>
                <a:close/>
                <a:moveTo>
                  <a:pt x="1" y="0"/>
                </a:moveTo>
                <a:lnTo>
                  <a:pt x="1" y="2"/>
                </a:lnTo>
                <a:lnTo>
                  <a:pt x="0" y="3"/>
                </a:lnTo>
                <a:lnTo>
                  <a:pt x="0" y="5"/>
                </a:lnTo>
                <a:lnTo>
                  <a:pt x="0" y="14"/>
                </a:lnTo>
                <a:lnTo>
                  <a:pt x="0" y="16"/>
                </a:lnTo>
                <a:lnTo>
                  <a:pt x="1" y="19"/>
                </a:lnTo>
                <a:lnTo>
                  <a:pt x="308" y="19"/>
                </a:lnTo>
                <a:lnTo>
                  <a:pt x="309" y="16"/>
                </a:lnTo>
                <a:lnTo>
                  <a:pt x="311" y="14"/>
                </a:lnTo>
                <a:lnTo>
                  <a:pt x="311" y="5"/>
                </a:lnTo>
                <a:lnTo>
                  <a:pt x="309" y="3"/>
                </a:lnTo>
                <a:lnTo>
                  <a:pt x="308" y="2"/>
                </a:lnTo>
                <a:lnTo>
                  <a:pt x="308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308" y="0"/>
                </a:lnTo>
                <a:lnTo>
                  <a:pt x="308" y="2"/>
                </a:lnTo>
                <a:lnTo>
                  <a:pt x="309" y="3"/>
                </a:lnTo>
                <a:lnTo>
                  <a:pt x="311" y="5"/>
                </a:lnTo>
                <a:lnTo>
                  <a:pt x="311" y="14"/>
                </a:lnTo>
                <a:lnTo>
                  <a:pt x="309" y="16"/>
                </a:lnTo>
                <a:lnTo>
                  <a:pt x="309" y="19"/>
                </a:lnTo>
                <a:lnTo>
                  <a:pt x="308" y="19"/>
                </a:lnTo>
                <a:lnTo>
                  <a:pt x="1" y="19"/>
                </a:lnTo>
                <a:lnTo>
                  <a:pt x="0" y="16"/>
                </a:lnTo>
                <a:lnTo>
                  <a:pt x="0" y="14"/>
                </a:lnTo>
                <a:lnTo>
                  <a:pt x="0" y="5"/>
                </a:lnTo>
                <a:lnTo>
                  <a:pt x="0" y="3"/>
                </a:lnTo>
                <a:lnTo>
                  <a:pt x="1" y="2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 w="0" cmpd="sng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32" name="Freeform 1587"/>
          <p:cNvSpPr>
            <a:spLocks noEditPoints="1" noChangeArrowheads="1"/>
          </p:cNvSpPr>
          <p:nvPr/>
        </p:nvSpPr>
        <p:spPr bwMode="auto">
          <a:xfrm>
            <a:off x="2205038" y="-4237036"/>
            <a:ext cx="436562" cy="250825"/>
          </a:xfrm>
          <a:custGeom>
            <a:avLst/>
            <a:gdLst>
              <a:gd name="T0" fmla="*/ 2147483646 w 275"/>
              <a:gd name="T1" fmla="*/ 2147483646 h 157"/>
              <a:gd name="T2" fmla="*/ 2147483646 w 275"/>
              <a:gd name="T3" fmla="*/ 2147483646 h 157"/>
              <a:gd name="T4" fmla="*/ 2147483646 w 275"/>
              <a:gd name="T5" fmla="*/ 2147483646 h 157"/>
              <a:gd name="T6" fmla="*/ 2147483646 w 275"/>
              <a:gd name="T7" fmla="*/ 2147483646 h 157"/>
              <a:gd name="T8" fmla="*/ 2147483646 w 275"/>
              <a:gd name="T9" fmla="*/ 2147483646 h 157"/>
              <a:gd name="T10" fmla="*/ 2147483646 w 275"/>
              <a:gd name="T11" fmla="*/ 0 h 157"/>
              <a:gd name="T12" fmla="*/ 2147483646 w 275"/>
              <a:gd name="T13" fmla="*/ 0 h 157"/>
              <a:gd name="T14" fmla="*/ 2147483646 w 275"/>
              <a:gd name="T15" fmla="*/ 2147483646 h 157"/>
              <a:gd name="T16" fmla="*/ 2147483646 w 275"/>
              <a:gd name="T17" fmla="*/ 2147483646 h 157"/>
              <a:gd name="T18" fmla="*/ 2147483646 w 275"/>
              <a:gd name="T19" fmla="*/ 2147483646 h 157"/>
              <a:gd name="T20" fmla="*/ 2147483646 w 275"/>
              <a:gd name="T21" fmla="*/ 2147483646 h 157"/>
              <a:gd name="T22" fmla="*/ 2147483646 w 275"/>
              <a:gd name="T23" fmla="*/ 2147483646 h 157"/>
              <a:gd name="T24" fmla="*/ 2147483646 w 275"/>
              <a:gd name="T25" fmla="*/ 2147483646 h 157"/>
              <a:gd name="T26" fmla="*/ 2147483646 w 275"/>
              <a:gd name="T27" fmla="*/ 2147483646 h 157"/>
              <a:gd name="T28" fmla="*/ 2147483646 w 275"/>
              <a:gd name="T29" fmla="*/ 2147483646 h 157"/>
              <a:gd name="T30" fmla="*/ 2147483646 w 275"/>
              <a:gd name="T31" fmla="*/ 2147483646 h 157"/>
              <a:gd name="T32" fmla="*/ 2147483646 w 275"/>
              <a:gd name="T33" fmla="*/ 2147483646 h 157"/>
              <a:gd name="T34" fmla="*/ 2147483646 w 275"/>
              <a:gd name="T35" fmla="*/ 2147483646 h 157"/>
              <a:gd name="T36" fmla="*/ 2147483646 w 275"/>
              <a:gd name="T37" fmla="*/ 2147483646 h 157"/>
              <a:gd name="T38" fmla="*/ 2147483646 w 275"/>
              <a:gd name="T39" fmla="*/ 2147483646 h 157"/>
              <a:gd name="T40" fmla="*/ 0 w 275"/>
              <a:gd name="T41" fmla="*/ 2147483646 h 157"/>
              <a:gd name="T42" fmla="*/ 0 w 275"/>
              <a:gd name="T43" fmla="*/ 2147483646 h 157"/>
              <a:gd name="T44" fmla="*/ 2147483646 w 275"/>
              <a:gd name="T45" fmla="*/ 2147483646 h 157"/>
              <a:gd name="T46" fmla="*/ 2147483646 w 275"/>
              <a:gd name="T47" fmla="*/ 2147483646 h 157"/>
              <a:gd name="T48" fmla="*/ 2147483646 w 275"/>
              <a:gd name="T49" fmla="*/ 2147483646 h 157"/>
              <a:gd name="T50" fmla="*/ 2147483646 w 275"/>
              <a:gd name="T51" fmla="*/ 0 h 15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75"/>
              <a:gd name="T79" fmla="*/ 0 h 157"/>
              <a:gd name="T80" fmla="*/ 275 w 275"/>
              <a:gd name="T81" fmla="*/ 157 h 15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75" h="157">
                <a:moveTo>
                  <a:pt x="12" y="16"/>
                </a:moveTo>
                <a:lnTo>
                  <a:pt x="12" y="144"/>
                </a:lnTo>
                <a:lnTo>
                  <a:pt x="263" y="144"/>
                </a:lnTo>
                <a:lnTo>
                  <a:pt x="263" y="16"/>
                </a:lnTo>
                <a:lnTo>
                  <a:pt x="12" y="16"/>
                </a:lnTo>
                <a:close/>
                <a:moveTo>
                  <a:pt x="8" y="0"/>
                </a:moveTo>
                <a:lnTo>
                  <a:pt x="267" y="0"/>
                </a:lnTo>
                <a:lnTo>
                  <a:pt x="271" y="3"/>
                </a:lnTo>
                <a:lnTo>
                  <a:pt x="273" y="4"/>
                </a:lnTo>
                <a:lnTo>
                  <a:pt x="275" y="9"/>
                </a:lnTo>
                <a:lnTo>
                  <a:pt x="275" y="147"/>
                </a:lnTo>
                <a:lnTo>
                  <a:pt x="273" y="151"/>
                </a:lnTo>
                <a:lnTo>
                  <a:pt x="271" y="154"/>
                </a:lnTo>
                <a:lnTo>
                  <a:pt x="267" y="155"/>
                </a:lnTo>
                <a:lnTo>
                  <a:pt x="263" y="157"/>
                </a:lnTo>
                <a:lnTo>
                  <a:pt x="12" y="157"/>
                </a:lnTo>
                <a:lnTo>
                  <a:pt x="8" y="155"/>
                </a:lnTo>
                <a:lnTo>
                  <a:pt x="5" y="154"/>
                </a:lnTo>
                <a:lnTo>
                  <a:pt x="3" y="151"/>
                </a:lnTo>
                <a:lnTo>
                  <a:pt x="1" y="147"/>
                </a:lnTo>
                <a:lnTo>
                  <a:pt x="0" y="144"/>
                </a:lnTo>
                <a:lnTo>
                  <a:pt x="0" y="13"/>
                </a:lnTo>
                <a:lnTo>
                  <a:pt x="1" y="9"/>
                </a:lnTo>
                <a:lnTo>
                  <a:pt x="3" y="4"/>
                </a:lnTo>
                <a:lnTo>
                  <a:pt x="5" y="3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0" cmpd="sng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33" name="Freeform 1588"/>
          <p:cNvSpPr>
            <a:spLocks noEditPoints="1" noChangeArrowheads="1"/>
          </p:cNvSpPr>
          <p:nvPr/>
        </p:nvSpPr>
        <p:spPr bwMode="auto">
          <a:xfrm>
            <a:off x="2201867" y="-4237036"/>
            <a:ext cx="439737" cy="250825"/>
          </a:xfrm>
          <a:custGeom>
            <a:avLst/>
            <a:gdLst>
              <a:gd name="T0" fmla="*/ 2147483646 w 277"/>
              <a:gd name="T1" fmla="*/ 2147483646 h 157"/>
              <a:gd name="T2" fmla="*/ 2147483646 w 277"/>
              <a:gd name="T3" fmla="*/ 2147483646 h 157"/>
              <a:gd name="T4" fmla="*/ 2147483646 w 277"/>
              <a:gd name="T5" fmla="*/ 2147483646 h 157"/>
              <a:gd name="T6" fmla="*/ 2147483646 w 277"/>
              <a:gd name="T7" fmla="*/ 2147483646 h 157"/>
              <a:gd name="T8" fmla="*/ 2147483646 w 277"/>
              <a:gd name="T9" fmla="*/ 2147483646 h 157"/>
              <a:gd name="T10" fmla="*/ 2147483646 w 277"/>
              <a:gd name="T11" fmla="*/ 2147483646 h 157"/>
              <a:gd name="T12" fmla="*/ 2147483646 w 277"/>
              <a:gd name="T13" fmla="*/ 2147483646 h 157"/>
              <a:gd name="T14" fmla="*/ 2147483646 w 277"/>
              <a:gd name="T15" fmla="*/ 2147483646 h 157"/>
              <a:gd name="T16" fmla="*/ 2147483646 w 277"/>
              <a:gd name="T17" fmla="*/ 2147483646 h 157"/>
              <a:gd name="T18" fmla="*/ 2147483646 w 277"/>
              <a:gd name="T19" fmla="*/ 2147483646 h 157"/>
              <a:gd name="T20" fmla="*/ 2147483646 w 277"/>
              <a:gd name="T21" fmla="*/ 2147483646 h 157"/>
              <a:gd name="T22" fmla="*/ 2147483646 w 277"/>
              <a:gd name="T23" fmla="*/ 2147483646 h 157"/>
              <a:gd name="T24" fmla="*/ 2147483646 w 277"/>
              <a:gd name="T25" fmla="*/ 2147483646 h 157"/>
              <a:gd name="T26" fmla="*/ 2147483646 w 277"/>
              <a:gd name="T27" fmla="*/ 2147483646 h 157"/>
              <a:gd name="T28" fmla="*/ 2147483646 w 277"/>
              <a:gd name="T29" fmla="*/ 2147483646 h 157"/>
              <a:gd name="T30" fmla="*/ 2147483646 w 277"/>
              <a:gd name="T31" fmla="*/ 2147483646 h 157"/>
              <a:gd name="T32" fmla="*/ 2147483646 w 277"/>
              <a:gd name="T33" fmla="*/ 2147483646 h 157"/>
              <a:gd name="T34" fmla="*/ 2147483646 w 277"/>
              <a:gd name="T35" fmla="*/ 2147483646 h 157"/>
              <a:gd name="T36" fmla="*/ 2147483646 w 277"/>
              <a:gd name="T37" fmla="*/ 2147483646 h 157"/>
              <a:gd name="T38" fmla="*/ 2147483646 w 277"/>
              <a:gd name="T39" fmla="*/ 0 h 157"/>
              <a:gd name="T40" fmla="*/ 2147483646 w 277"/>
              <a:gd name="T41" fmla="*/ 0 h 157"/>
              <a:gd name="T42" fmla="*/ 2147483646 w 277"/>
              <a:gd name="T43" fmla="*/ 0 h 157"/>
              <a:gd name="T44" fmla="*/ 2147483646 w 277"/>
              <a:gd name="T45" fmla="*/ 2147483646 h 157"/>
              <a:gd name="T46" fmla="*/ 2147483646 w 277"/>
              <a:gd name="T47" fmla="*/ 2147483646 h 157"/>
              <a:gd name="T48" fmla="*/ 2147483646 w 277"/>
              <a:gd name="T49" fmla="*/ 2147483646 h 157"/>
              <a:gd name="T50" fmla="*/ 2147483646 w 277"/>
              <a:gd name="T51" fmla="*/ 2147483646 h 157"/>
              <a:gd name="T52" fmla="*/ 2147483646 w 277"/>
              <a:gd name="T53" fmla="*/ 2147483646 h 157"/>
              <a:gd name="T54" fmla="*/ 2147483646 w 277"/>
              <a:gd name="T55" fmla="*/ 2147483646 h 157"/>
              <a:gd name="T56" fmla="*/ 2147483646 w 277"/>
              <a:gd name="T57" fmla="*/ 2147483646 h 157"/>
              <a:gd name="T58" fmla="*/ 2147483646 w 277"/>
              <a:gd name="T59" fmla="*/ 2147483646 h 157"/>
              <a:gd name="T60" fmla="*/ 2147483646 w 277"/>
              <a:gd name="T61" fmla="*/ 2147483646 h 157"/>
              <a:gd name="T62" fmla="*/ 2147483646 w 277"/>
              <a:gd name="T63" fmla="*/ 2147483646 h 157"/>
              <a:gd name="T64" fmla="*/ 0 w 277"/>
              <a:gd name="T65" fmla="*/ 2147483646 h 157"/>
              <a:gd name="T66" fmla="*/ 0 w 277"/>
              <a:gd name="T67" fmla="*/ 2147483646 h 157"/>
              <a:gd name="T68" fmla="*/ 2147483646 w 277"/>
              <a:gd name="T69" fmla="*/ 2147483646 h 157"/>
              <a:gd name="T70" fmla="*/ 2147483646 w 277"/>
              <a:gd name="T71" fmla="*/ 2147483646 h 157"/>
              <a:gd name="T72" fmla="*/ 2147483646 w 277"/>
              <a:gd name="T73" fmla="*/ 0 h 15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77"/>
              <a:gd name="T112" fmla="*/ 0 h 157"/>
              <a:gd name="T113" fmla="*/ 277 w 277"/>
              <a:gd name="T114" fmla="*/ 157 h 157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77" h="157">
                <a:moveTo>
                  <a:pt x="16" y="17"/>
                </a:moveTo>
                <a:lnTo>
                  <a:pt x="16" y="144"/>
                </a:lnTo>
                <a:lnTo>
                  <a:pt x="265" y="144"/>
                </a:lnTo>
                <a:lnTo>
                  <a:pt x="265" y="17"/>
                </a:lnTo>
                <a:lnTo>
                  <a:pt x="16" y="17"/>
                </a:lnTo>
                <a:close/>
                <a:moveTo>
                  <a:pt x="14" y="16"/>
                </a:moveTo>
                <a:lnTo>
                  <a:pt x="265" y="16"/>
                </a:lnTo>
                <a:lnTo>
                  <a:pt x="265" y="144"/>
                </a:lnTo>
                <a:lnTo>
                  <a:pt x="14" y="144"/>
                </a:lnTo>
                <a:lnTo>
                  <a:pt x="14" y="16"/>
                </a:lnTo>
                <a:close/>
                <a:moveTo>
                  <a:pt x="10" y="0"/>
                </a:moveTo>
                <a:lnTo>
                  <a:pt x="7" y="3"/>
                </a:lnTo>
                <a:lnTo>
                  <a:pt x="6" y="4"/>
                </a:lnTo>
                <a:lnTo>
                  <a:pt x="3" y="10"/>
                </a:lnTo>
                <a:lnTo>
                  <a:pt x="2" y="13"/>
                </a:lnTo>
                <a:lnTo>
                  <a:pt x="2" y="144"/>
                </a:lnTo>
                <a:lnTo>
                  <a:pt x="3" y="147"/>
                </a:lnTo>
                <a:lnTo>
                  <a:pt x="6" y="151"/>
                </a:lnTo>
                <a:lnTo>
                  <a:pt x="7" y="154"/>
                </a:lnTo>
                <a:lnTo>
                  <a:pt x="10" y="155"/>
                </a:lnTo>
                <a:lnTo>
                  <a:pt x="14" y="155"/>
                </a:lnTo>
                <a:lnTo>
                  <a:pt x="265" y="155"/>
                </a:lnTo>
                <a:lnTo>
                  <a:pt x="269" y="155"/>
                </a:lnTo>
                <a:lnTo>
                  <a:pt x="273" y="154"/>
                </a:lnTo>
                <a:lnTo>
                  <a:pt x="275" y="151"/>
                </a:lnTo>
                <a:lnTo>
                  <a:pt x="277" y="147"/>
                </a:lnTo>
                <a:lnTo>
                  <a:pt x="277" y="9"/>
                </a:lnTo>
                <a:lnTo>
                  <a:pt x="275" y="4"/>
                </a:lnTo>
                <a:lnTo>
                  <a:pt x="273" y="3"/>
                </a:lnTo>
                <a:lnTo>
                  <a:pt x="269" y="0"/>
                </a:lnTo>
                <a:lnTo>
                  <a:pt x="10" y="0"/>
                </a:lnTo>
                <a:close/>
                <a:moveTo>
                  <a:pt x="10" y="0"/>
                </a:moveTo>
                <a:lnTo>
                  <a:pt x="269" y="0"/>
                </a:lnTo>
                <a:lnTo>
                  <a:pt x="273" y="2"/>
                </a:lnTo>
                <a:lnTo>
                  <a:pt x="276" y="4"/>
                </a:lnTo>
                <a:lnTo>
                  <a:pt x="277" y="9"/>
                </a:lnTo>
                <a:lnTo>
                  <a:pt x="277" y="147"/>
                </a:lnTo>
                <a:lnTo>
                  <a:pt x="276" y="151"/>
                </a:lnTo>
                <a:lnTo>
                  <a:pt x="273" y="154"/>
                </a:lnTo>
                <a:lnTo>
                  <a:pt x="269" y="155"/>
                </a:lnTo>
                <a:lnTo>
                  <a:pt x="265" y="157"/>
                </a:lnTo>
                <a:lnTo>
                  <a:pt x="14" y="157"/>
                </a:lnTo>
                <a:lnTo>
                  <a:pt x="10" y="155"/>
                </a:lnTo>
                <a:lnTo>
                  <a:pt x="7" y="154"/>
                </a:lnTo>
                <a:lnTo>
                  <a:pt x="5" y="151"/>
                </a:lnTo>
                <a:lnTo>
                  <a:pt x="3" y="147"/>
                </a:lnTo>
                <a:lnTo>
                  <a:pt x="0" y="144"/>
                </a:lnTo>
                <a:lnTo>
                  <a:pt x="0" y="13"/>
                </a:lnTo>
                <a:lnTo>
                  <a:pt x="0" y="11"/>
                </a:lnTo>
                <a:lnTo>
                  <a:pt x="3" y="9"/>
                </a:lnTo>
                <a:lnTo>
                  <a:pt x="5" y="4"/>
                </a:lnTo>
                <a:lnTo>
                  <a:pt x="7" y="2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0" cmpd="sng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34" name="Freeform 1589"/>
          <p:cNvSpPr>
            <a:spLocks noEditPoints="1" noChangeArrowheads="1"/>
          </p:cNvSpPr>
          <p:nvPr/>
        </p:nvSpPr>
        <p:spPr bwMode="auto">
          <a:xfrm>
            <a:off x="2201867" y="-4237036"/>
            <a:ext cx="439737" cy="250825"/>
          </a:xfrm>
          <a:custGeom>
            <a:avLst/>
            <a:gdLst>
              <a:gd name="T0" fmla="*/ 2147483646 w 277"/>
              <a:gd name="T1" fmla="*/ 2147483646 h 157"/>
              <a:gd name="T2" fmla="*/ 2147483646 w 277"/>
              <a:gd name="T3" fmla="*/ 2147483646 h 157"/>
              <a:gd name="T4" fmla="*/ 2147483646 w 277"/>
              <a:gd name="T5" fmla="*/ 2147483646 h 157"/>
              <a:gd name="T6" fmla="*/ 2147483646 w 277"/>
              <a:gd name="T7" fmla="*/ 2147483646 h 157"/>
              <a:gd name="T8" fmla="*/ 2147483646 w 277"/>
              <a:gd name="T9" fmla="*/ 2147483646 h 157"/>
              <a:gd name="T10" fmla="*/ 2147483646 w 277"/>
              <a:gd name="T11" fmla="*/ 2147483646 h 157"/>
              <a:gd name="T12" fmla="*/ 2147483646 w 277"/>
              <a:gd name="T13" fmla="*/ 2147483646 h 157"/>
              <a:gd name="T14" fmla="*/ 2147483646 w 277"/>
              <a:gd name="T15" fmla="*/ 2147483646 h 157"/>
              <a:gd name="T16" fmla="*/ 2147483646 w 277"/>
              <a:gd name="T17" fmla="*/ 2147483646 h 157"/>
              <a:gd name="T18" fmla="*/ 2147483646 w 277"/>
              <a:gd name="T19" fmla="*/ 2147483646 h 157"/>
              <a:gd name="T20" fmla="*/ 2147483646 w 277"/>
              <a:gd name="T21" fmla="*/ 2147483646 h 157"/>
              <a:gd name="T22" fmla="*/ 2147483646 w 277"/>
              <a:gd name="T23" fmla="*/ 2147483646 h 157"/>
              <a:gd name="T24" fmla="*/ 2147483646 w 277"/>
              <a:gd name="T25" fmla="*/ 2147483646 h 157"/>
              <a:gd name="T26" fmla="*/ 2147483646 w 277"/>
              <a:gd name="T27" fmla="*/ 2147483646 h 157"/>
              <a:gd name="T28" fmla="*/ 2147483646 w 277"/>
              <a:gd name="T29" fmla="*/ 2147483646 h 157"/>
              <a:gd name="T30" fmla="*/ 2147483646 w 277"/>
              <a:gd name="T31" fmla="*/ 2147483646 h 157"/>
              <a:gd name="T32" fmla="*/ 2147483646 w 277"/>
              <a:gd name="T33" fmla="*/ 2147483646 h 157"/>
              <a:gd name="T34" fmla="*/ 2147483646 w 277"/>
              <a:gd name="T35" fmla="*/ 2147483646 h 157"/>
              <a:gd name="T36" fmla="*/ 2147483646 w 277"/>
              <a:gd name="T37" fmla="*/ 2147483646 h 157"/>
              <a:gd name="T38" fmla="*/ 2147483646 w 277"/>
              <a:gd name="T39" fmla="*/ 0 h 157"/>
              <a:gd name="T40" fmla="*/ 2147483646 w 277"/>
              <a:gd name="T41" fmla="*/ 0 h 157"/>
              <a:gd name="T42" fmla="*/ 2147483646 w 277"/>
              <a:gd name="T43" fmla="*/ 0 h 157"/>
              <a:gd name="T44" fmla="*/ 2147483646 w 277"/>
              <a:gd name="T45" fmla="*/ 2147483646 h 157"/>
              <a:gd name="T46" fmla="*/ 2147483646 w 277"/>
              <a:gd name="T47" fmla="*/ 2147483646 h 157"/>
              <a:gd name="T48" fmla="*/ 2147483646 w 277"/>
              <a:gd name="T49" fmla="*/ 2147483646 h 157"/>
              <a:gd name="T50" fmla="*/ 2147483646 w 277"/>
              <a:gd name="T51" fmla="*/ 2147483646 h 157"/>
              <a:gd name="T52" fmla="*/ 2147483646 w 277"/>
              <a:gd name="T53" fmla="*/ 2147483646 h 157"/>
              <a:gd name="T54" fmla="*/ 2147483646 w 277"/>
              <a:gd name="T55" fmla="*/ 2147483646 h 157"/>
              <a:gd name="T56" fmla="*/ 2147483646 w 277"/>
              <a:gd name="T57" fmla="*/ 2147483646 h 157"/>
              <a:gd name="T58" fmla="*/ 2147483646 w 277"/>
              <a:gd name="T59" fmla="*/ 2147483646 h 157"/>
              <a:gd name="T60" fmla="*/ 2147483646 w 277"/>
              <a:gd name="T61" fmla="*/ 2147483646 h 157"/>
              <a:gd name="T62" fmla="*/ 2147483646 w 277"/>
              <a:gd name="T63" fmla="*/ 2147483646 h 157"/>
              <a:gd name="T64" fmla="*/ 2147483646 w 277"/>
              <a:gd name="T65" fmla="*/ 2147483646 h 157"/>
              <a:gd name="T66" fmla="*/ 2147483646 w 277"/>
              <a:gd name="T67" fmla="*/ 2147483646 h 157"/>
              <a:gd name="T68" fmla="*/ 2147483646 w 277"/>
              <a:gd name="T69" fmla="*/ 2147483646 h 157"/>
              <a:gd name="T70" fmla="*/ 2147483646 w 277"/>
              <a:gd name="T71" fmla="*/ 2147483646 h 157"/>
              <a:gd name="T72" fmla="*/ 2147483646 w 277"/>
              <a:gd name="T73" fmla="*/ 2147483646 h 157"/>
              <a:gd name="T74" fmla="*/ 2147483646 w 277"/>
              <a:gd name="T75" fmla="*/ 2147483646 h 157"/>
              <a:gd name="T76" fmla="*/ 2147483646 w 277"/>
              <a:gd name="T77" fmla="*/ 2147483646 h 157"/>
              <a:gd name="T78" fmla="*/ 2147483646 w 277"/>
              <a:gd name="T79" fmla="*/ 0 h 157"/>
              <a:gd name="T80" fmla="*/ 2147483646 w 277"/>
              <a:gd name="T81" fmla="*/ 0 h 157"/>
              <a:gd name="T82" fmla="*/ 2147483646 w 277"/>
              <a:gd name="T83" fmla="*/ 2147483646 h 157"/>
              <a:gd name="T84" fmla="*/ 2147483646 w 277"/>
              <a:gd name="T85" fmla="*/ 2147483646 h 157"/>
              <a:gd name="T86" fmla="*/ 2147483646 w 277"/>
              <a:gd name="T87" fmla="*/ 2147483646 h 157"/>
              <a:gd name="T88" fmla="*/ 2147483646 w 277"/>
              <a:gd name="T89" fmla="*/ 2147483646 h 157"/>
              <a:gd name="T90" fmla="*/ 2147483646 w 277"/>
              <a:gd name="T91" fmla="*/ 2147483646 h 157"/>
              <a:gd name="T92" fmla="*/ 2147483646 w 277"/>
              <a:gd name="T93" fmla="*/ 0 h 157"/>
              <a:gd name="T94" fmla="*/ 2147483646 w 277"/>
              <a:gd name="T95" fmla="*/ 0 h 157"/>
              <a:gd name="T96" fmla="*/ 2147483646 w 277"/>
              <a:gd name="T97" fmla="*/ 2147483646 h 157"/>
              <a:gd name="T98" fmla="*/ 2147483646 w 277"/>
              <a:gd name="T99" fmla="*/ 2147483646 h 157"/>
              <a:gd name="T100" fmla="*/ 2147483646 w 277"/>
              <a:gd name="T101" fmla="*/ 2147483646 h 157"/>
              <a:gd name="T102" fmla="*/ 2147483646 w 277"/>
              <a:gd name="T103" fmla="*/ 2147483646 h 157"/>
              <a:gd name="T104" fmla="*/ 2147483646 w 277"/>
              <a:gd name="T105" fmla="*/ 2147483646 h 157"/>
              <a:gd name="T106" fmla="*/ 0 w 277"/>
              <a:gd name="T107" fmla="*/ 2147483646 h 157"/>
              <a:gd name="T108" fmla="*/ 0 w 277"/>
              <a:gd name="T109" fmla="*/ 2147483646 h 157"/>
              <a:gd name="T110" fmla="*/ 2147483646 w 277"/>
              <a:gd name="T111" fmla="*/ 2147483646 h 157"/>
              <a:gd name="T112" fmla="*/ 2147483646 w 277"/>
              <a:gd name="T113" fmla="*/ 0 h 15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77"/>
              <a:gd name="T172" fmla="*/ 0 h 157"/>
              <a:gd name="T173" fmla="*/ 277 w 277"/>
              <a:gd name="T174" fmla="*/ 157 h 15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77" h="157">
                <a:moveTo>
                  <a:pt x="265" y="144"/>
                </a:moveTo>
                <a:lnTo>
                  <a:pt x="265" y="144"/>
                </a:lnTo>
                <a:close/>
                <a:moveTo>
                  <a:pt x="14" y="144"/>
                </a:moveTo>
                <a:lnTo>
                  <a:pt x="16" y="144"/>
                </a:lnTo>
                <a:lnTo>
                  <a:pt x="14" y="144"/>
                </a:lnTo>
                <a:close/>
                <a:moveTo>
                  <a:pt x="16" y="17"/>
                </a:moveTo>
                <a:lnTo>
                  <a:pt x="16" y="144"/>
                </a:lnTo>
                <a:lnTo>
                  <a:pt x="265" y="144"/>
                </a:lnTo>
                <a:lnTo>
                  <a:pt x="265" y="17"/>
                </a:lnTo>
                <a:lnTo>
                  <a:pt x="16" y="17"/>
                </a:lnTo>
                <a:close/>
                <a:moveTo>
                  <a:pt x="265" y="16"/>
                </a:moveTo>
                <a:lnTo>
                  <a:pt x="265" y="17"/>
                </a:lnTo>
                <a:lnTo>
                  <a:pt x="265" y="16"/>
                </a:lnTo>
                <a:close/>
                <a:moveTo>
                  <a:pt x="16" y="16"/>
                </a:moveTo>
                <a:lnTo>
                  <a:pt x="14" y="17"/>
                </a:lnTo>
                <a:lnTo>
                  <a:pt x="16" y="17"/>
                </a:lnTo>
                <a:lnTo>
                  <a:pt x="16" y="16"/>
                </a:lnTo>
                <a:close/>
                <a:moveTo>
                  <a:pt x="16" y="16"/>
                </a:moveTo>
                <a:lnTo>
                  <a:pt x="16" y="16"/>
                </a:lnTo>
                <a:lnTo>
                  <a:pt x="16" y="17"/>
                </a:lnTo>
                <a:lnTo>
                  <a:pt x="265" y="17"/>
                </a:lnTo>
                <a:lnTo>
                  <a:pt x="265" y="16"/>
                </a:lnTo>
                <a:lnTo>
                  <a:pt x="265" y="17"/>
                </a:lnTo>
                <a:lnTo>
                  <a:pt x="265" y="144"/>
                </a:lnTo>
                <a:lnTo>
                  <a:pt x="16" y="144"/>
                </a:lnTo>
                <a:lnTo>
                  <a:pt x="14" y="144"/>
                </a:lnTo>
                <a:lnTo>
                  <a:pt x="16" y="144"/>
                </a:lnTo>
                <a:lnTo>
                  <a:pt x="16" y="17"/>
                </a:lnTo>
                <a:lnTo>
                  <a:pt x="14" y="17"/>
                </a:lnTo>
                <a:lnTo>
                  <a:pt x="16" y="16"/>
                </a:lnTo>
                <a:close/>
                <a:moveTo>
                  <a:pt x="14" y="16"/>
                </a:moveTo>
                <a:lnTo>
                  <a:pt x="14" y="16"/>
                </a:lnTo>
                <a:lnTo>
                  <a:pt x="14" y="144"/>
                </a:lnTo>
                <a:lnTo>
                  <a:pt x="265" y="144"/>
                </a:lnTo>
                <a:lnTo>
                  <a:pt x="265" y="16"/>
                </a:lnTo>
                <a:lnTo>
                  <a:pt x="14" y="16"/>
                </a:lnTo>
                <a:close/>
                <a:moveTo>
                  <a:pt x="14" y="16"/>
                </a:moveTo>
                <a:lnTo>
                  <a:pt x="265" y="16"/>
                </a:lnTo>
                <a:lnTo>
                  <a:pt x="265" y="144"/>
                </a:lnTo>
                <a:lnTo>
                  <a:pt x="14" y="144"/>
                </a:lnTo>
                <a:lnTo>
                  <a:pt x="14" y="16"/>
                </a:lnTo>
                <a:close/>
                <a:moveTo>
                  <a:pt x="10" y="0"/>
                </a:moveTo>
                <a:lnTo>
                  <a:pt x="7" y="3"/>
                </a:lnTo>
                <a:lnTo>
                  <a:pt x="6" y="4"/>
                </a:lnTo>
                <a:lnTo>
                  <a:pt x="3" y="10"/>
                </a:lnTo>
                <a:lnTo>
                  <a:pt x="2" y="13"/>
                </a:lnTo>
                <a:lnTo>
                  <a:pt x="2" y="144"/>
                </a:lnTo>
                <a:lnTo>
                  <a:pt x="3" y="147"/>
                </a:lnTo>
                <a:lnTo>
                  <a:pt x="6" y="151"/>
                </a:lnTo>
                <a:lnTo>
                  <a:pt x="7" y="154"/>
                </a:lnTo>
                <a:lnTo>
                  <a:pt x="10" y="155"/>
                </a:lnTo>
                <a:lnTo>
                  <a:pt x="14" y="155"/>
                </a:lnTo>
                <a:lnTo>
                  <a:pt x="265" y="155"/>
                </a:lnTo>
                <a:lnTo>
                  <a:pt x="269" y="155"/>
                </a:lnTo>
                <a:lnTo>
                  <a:pt x="273" y="154"/>
                </a:lnTo>
                <a:lnTo>
                  <a:pt x="275" y="151"/>
                </a:lnTo>
                <a:lnTo>
                  <a:pt x="277" y="147"/>
                </a:lnTo>
                <a:lnTo>
                  <a:pt x="277" y="9"/>
                </a:lnTo>
                <a:lnTo>
                  <a:pt x="275" y="4"/>
                </a:lnTo>
                <a:lnTo>
                  <a:pt x="273" y="3"/>
                </a:lnTo>
                <a:lnTo>
                  <a:pt x="269" y="0"/>
                </a:lnTo>
                <a:lnTo>
                  <a:pt x="10" y="0"/>
                </a:lnTo>
                <a:close/>
                <a:moveTo>
                  <a:pt x="10" y="0"/>
                </a:moveTo>
                <a:lnTo>
                  <a:pt x="10" y="0"/>
                </a:lnTo>
                <a:lnTo>
                  <a:pt x="269" y="0"/>
                </a:lnTo>
                <a:lnTo>
                  <a:pt x="273" y="3"/>
                </a:lnTo>
                <a:lnTo>
                  <a:pt x="275" y="4"/>
                </a:lnTo>
                <a:lnTo>
                  <a:pt x="277" y="9"/>
                </a:lnTo>
                <a:lnTo>
                  <a:pt x="277" y="10"/>
                </a:lnTo>
                <a:lnTo>
                  <a:pt x="277" y="147"/>
                </a:lnTo>
                <a:lnTo>
                  <a:pt x="275" y="151"/>
                </a:lnTo>
                <a:lnTo>
                  <a:pt x="273" y="154"/>
                </a:lnTo>
                <a:lnTo>
                  <a:pt x="269" y="155"/>
                </a:lnTo>
                <a:lnTo>
                  <a:pt x="265" y="155"/>
                </a:lnTo>
                <a:lnTo>
                  <a:pt x="14" y="155"/>
                </a:lnTo>
                <a:lnTo>
                  <a:pt x="10" y="155"/>
                </a:lnTo>
                <a:lnTo>
                  <a:pt x="7" y="154"/>
                </a:lnTo>
                <a:lnTo>
                  <a:pt x="6" y="151"/>
                </a:lnTo>
                <a:lnTo>
                  <a:pt x="3" y="147"/>
                </a:lnTo>
                <a:lnTo>
                  <a:pt x="2" y="144"/>
                </a:lnTo>
                <a:lnTo>
                  <a:pt x="2" y="13"/>
                </a:lnTo>
                <a:lnTo>
                  <a:pt x="3" y="10"/>
                </a:lnTo>
                <a:lnTo>
                  <a:pt x="6" y="4"/>
                </a:lnTo>
                <a:lnTo>
                  <a:pt x="7" y="3"/>
                </a:lnTo>
                <a:lnTo>
                  <a:pt x="10" y="0"/>
                </a:lnTo>
                <a:close/>
                <a:moveTo>
                  <a:pt x="10" y="0"/>
                </a:moveTo>
                <a:lnTo>
                  <a:pt x="10" y="0"/>
                </a:lnTo>
                <a:lnTo>
                  <a:pt x="7" y="2"/>
                </a:lnTo>
                <a:lnTo>
                  <a:pt x="5" y="4"/>
                </a:lnTo>
                <a:lnTo>
                  <a:pt x="3" y="9"/>
                </a:lnTo>
                <a:lnTo>
                  <a:pt x="0" y="11"/>
                </a:lnTo>
                <a:lnTo>
                  <a:pt x="0" y="13"/>
                </a:lnTo>
                <a:lnTo>
                  <a:pt x="0" y="144"/>
                </a:lnTo>
                <a:lnTo>
                  <a:pt x="3" y="147"/>
                </a:lnTo>
                <a:lnTo>
                  <a:pt x="5" y="151"/>
                </a:lnTo>
                <a:lnTo>
                  <a:pt x="7" y="154"/>
                </a:lnTo>
                <a:lnTo>
                  <a:pt x="10" y="155"/>
                </a:lnTo>
                <a:lnTo>
                  <a:pt x="14" y="157"/>
                </a:lnTo>
                <a:lnTo>
                  <a:pt x="265" y="157"/>
                </a:lnTo>
                <a:lnTo>
                  <a:pt x="269" y="155"/>
                </a:lnTo>
                <a:lnTo>
                  <a:pt x="273" y="154"/>
                </a:lnTo>
                <a:lnTo>
                  <a:pt x="276" y="151"/>
                </a:lnTo>
                <a:lnTo>
                  <a:pt x="277" y="147"/>
                </a:lnTo>
                <a:lnTo>
                  <a:pt x="277" y="9"/>
                </a:lnTo>
                <a:lnTo>
                  <a:pt x="276" y="4"/>
                </a:lnTo>
                <a:lnTo>
                  <a:pt x="273" y="2"/>
                </a:lnTo>
                <a:lnTo>
                  <a:pt x="269" y="0"/>
                </a:lnTo>
                <a:lnTo>
                  <a:pt x="10" y="0"/>
                </a:lnTo>
                <a:close/>
                <a:moveTo>
                  <a:pt x="10" y="0"/>
                </a:moveTo>
                <a:lnTo>
                  <a:pt x="269" y="0"/>
                </a:lnTo>
                <a:lnTo>
                  <a:pt x="273" y="2"/>
                </a:lnTo>
                <a:lnTo>
                  <a:pt x="276" y="4"/>
                </a:lnTo>
                <a:lnTo>
                  <a:pt x="277" y="9"/>
                </a:lnTo>
                <a:lnTo>
                  <a:pt x="277" y="147"/>
                </a:lnTo>
                <a:lnTo>
                  <a:pt x="276" y="151"/>
                </a:lnTo>
                <a:lnTo>
                  <a:pt x="273" y="154"/>
                </a:lnTo>
                <a:lnTo>
                  <a:pt x="269" y="155"/>
                </a:lnTo>
                <a:lnTo>
                  <a:pt x="265" y="157"/>
                </a:lnTo>
                <a:lnTo>
                  <a:pt x="14" y="157"/>
                </a:lnTo>
                <a:lnTo>
                  <a:pt x="10" y="155"/>
                </a:lnTo>
                <a:lnTo>
                  <a:pt x="7" y="154"/>
                </a:lnTo>
                <a:lnTo>
                  <a:pt x="5" y="151"/>
                </a:lnTo>
                <a:lnTo>
                  <a:pt x="3" y="147"/>
                </a:lnTo>
                <a:lnTo>
                  <a:pt x="0" y="144"/>
                </a:lnTo>
                <a:lnTo>
                  <a:pt x="0" y="13"/>
                </a:lnTo>
                <a:lnTo>
                  <a:pt x="0" y="11"/>
                </a:lnTo>
                <a:lnTo>
                  <a:pt x="3" y="9"/>
                </a:lnTo>
                <a:lnTo>
                  <a:pt x="5" y="4"/>
                </a:lnTo>
                <a:lnTo>
                  <a:pt x="7" y="2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0" cmpd="sng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35" name="Freeform 1590"/>
          <p:cNvSpPr>
            <a:spLocks noChangeArrowheads="1"/>
          </p:cNvSpPr>
          <p:nvPr/>
        </p:nvSpPr>
        <p:spPr bwMode="auto">
          <a:xfrm>
            <a:off x="1477967" y="-4403725"/>
            <a:ext cx="20637" cy="31750"/>
          </a:xfrm>
          <a:custGeom>
            <a:avLst/>
            <a:gdLst>
              <a:gd name="T0" fmla="*/ 0 w 13"/>
              <a:gd name="T1" fmla="*/ 0 h 20"/>
              <a:gd name="T2" fmla="*/ 2147483646 w 13"/>
              <a:gd name="T3" fmla="*/ 0 h 20"/>
              <a:gd name="T4" fmla="*/ 2147483646 w 13"/>
              <a:gd name="T5" fmla="*/ 2147483646 h 20"/>
              <a:gd name="T6" fmla="*/ 2147483646 w 13"/>
              <a:gd name="T7" fmla="*/ 2147483646 h 20"/>
              <a:gd name="T8" fmla="*/ 2147483646 w 13"/>
              <a:gd name="T9" fmla="*/ 2147483646 h 20"/>
              <a:gd name="T10" fmla="*/ 0 w 13"/>
              <a:gd name="T11" fmla="*/ 2147483646 h 20"/>
              <a:gd name="T12" fmla="*/ 0 w 13"/>
              <a:gd name="T13" fmla="*/ 0 h 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"/>
              <a:gd name="T22" fmla="*/ 0 h 20"/>
              <a:gd name="T23" fmla="*/ 13 w 13"/>
              <a:gd name="T24" fmla="*/ 20 h 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" h="20">
                <a:moveTo>
                  <a:pt x="0" y="0"/>
                </a:moveTo>
                <a:lnTo>
                  <a:pt x="3" y="0"/>
                </a:lnTo>
                <a:lnTo>
                  <a:pt x="3" y="17"/>
                </a:lnTo>
                <a:lnTo>
                  <a:pt x="13" y="17"/>
                </a:lnTo>
                <a:lnTo>
                  <a:pt x="13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36" name="Freeform 1591"/>
          <p:cNvSpPr>
            <a:spLocks noEditPoints="1" noChangeArrowheads="1"/>
          </p:cNvSpPr>
          <p:nvPr/>
        </p:nvSpPr>
        <p:spPr bwMode="auto">
          <a:xfrm>
            <a:off x="1477967" y="-4403725"/>
            <a:ext cx="20637" cy="31750"/>
          </a:xfrm>
          <a:custGeom>
            <a:avLst/>
            <a:gdLst>
              <a:gd name="T0" fmla="*/ 0 w 13"/>
              <a:gd name="T1" fmla="*/ 2147483646 h 20"/>
              <a:gd name="T2" fmla="*/ 0 w 13"/>
              <a:gd name="T3" fmla="*/ 2147483646 h 20"/>
              <a:gd name="T4" fmla="*/ 2147483646 w 13"/>
              <a:gd name="T5" fmla="*/ 2147483646 h 20"/>
              <a:gd name="T6" fmla="*/ 2147483646 w 13"/>
              <a:gd name="T7" fmla="*/ 2147483646 h 20"/>
              <a:gd name="T8" fmla="*/ 2147483646 w 13"/>
              <a:gd name="T9" fmla="*/ 2147483646 h 20"/>
              <a:gd name="T10" fmla="*/ 2147483646 w 13"/>
              <a:gd name="T11" fmla="*/ 2147483646 h 20"/>
              <a:gd name="T12" fmla="*/ 2147483646 w 13"/>
              <a:gd name="T13" fmla="*/ 2147483646 h 20"/>
              <a:gd name="T14" fmla="*/ 0 w 13"/>
              <a:gd name="T15" fmla="*/ 2147483646 h 20"/>
              <a:gd name="T16" fmla="*/ 0 w 13"/>
              <a:gd name="T17" fmla="*/ 0 h 20"/>
              <a:gd name="T18" fmla="*/ 2147483646 w 13"/>
              <a:gd name="T19" fmla="*/ 0 h 20"/>
              <a:gd name="T20" fmla="*/ 2147483646 w 13"/>
              <a:gd name="T21" fmla="*/ 0 h 20"/>
              <a:gd name="T22" fmla="*/ 2147483646 w 13"/>
              <a:gd name="T23" fmla="*/ 2147483646 h 20"/>
              <a:gd name="T24" fmla="*/ 2147483646 w 13"/>
              <a:gd name="T25" fmla="*/ 2147483646 h 20"/>
              <a:gd name="T26" fmla="*/ 2147483646 w 13"/>
              <a:gd name="T27" fmla="*/ 2147483646 h 20"/>
              <a:gd name="T28" fmla="*/ 2147483646 w 13"/>
              <a:gd name="T29" fmla="*/ 2147483646 h 20"/>
              <a:gd name="T30" fmla="*/ 2147483646 w 13"/>
              <a:gd name="T31" fmla="*/ 2147483646 h 20"/>
              <a:gd name="T32" fmla="*/ 0 w 13"/>
              <a:gd name="T33" fmla="*/ 2147483646 h 20"/>
              <a:gd name="T34" fmla="*/ 0 w 13"/>
              <a:gd name="T35" fmla="*/ 2147483646 h 20"/>
              <a:gd name="T36" fmla="*/ 0 w 13"/>
              <a:gd name="T37" fmla="*/ 0 h 20"/>
              <a:gd name="T38" fmla="*/ 0 w 13"/>
              <a:gd name="T39" fmla="*/ 0 h 2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3"/>
              <a:gd name="T61" fmla="*/ 0 h 20"/>
              <a:gd name="T62" fmla="*/ 13 w 13"/>
              <a:gd name="T63" fmla="*/ 20 h 2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3" h="20">
                <a:moveTo>
                  <a:pt x="0" y="2"/>
                </a:moveTo>
                <a:lnTo>
                  <a:pt x="0" y="20"/>
                </a:lnTo>
                <a:lnTo>
                  <a:pt x="13" y="20"/>
                </a:lnTo>
                <a:lnTo>
                  <a:pt x="13" y="17"/>
                </a:lnTo>
                <a:lnTo>
                  <a:pt x="3" y="17"/>
                </a:lnTo>
                <a:lnTo>
                  <a:pt x="2" y="17"/>
                </a:lnTo>
                <a:lnTo>
                  <a:pt x="2" y="2"/>
                </a:lnTo>
                <a:lnTo>
                  <a:pt x="0" y="2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7"/>
                </a:lnTo>
                <a:lnTo>
                  <a:pt x="13" y="17"/>
                </a:lnTo>
                <a:lnTo>
                  <a:pt x="13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37" name="Freeform 1592"/>
          <p:cNvSpPr>
            <a:spLocks noEditPoints="1" noChangeArrowheads="1"/>
          </p:cNvSpPr>
          <p:nvPr/>
        </p:nvSpPr>
        <p:spPr bwMode="auto">
          <a:xfrm>
            <a:off x="1477967" y="-4403725"/>
            <a:ext cx="20637" cy="31750"/>
          </a:xfrm>
          <a:custGeom>
            <a:avLst/>
            <a:gdLst>
              <a:gd name="T0" fmla="*/ 2147483646 w 13"/>
              <a:gd name="T1" fmla="*/ 2147483646 h 20"/>
              <a:gd name="T2" fmla="*/ 2147483646 w 13"/>
              <a:gd name="T3" fmla="*/ 2147483646 h 20"/>
              <a:gd name="T4" fmla="*/ 0 w 13"/>
              <a:gd name="T5" fmla="*/ 2147483646 h 20"/>
              <a:gd name="T6" fmla="*/ 0 w 13"/>
              <a:gd name="T7" fmla="*/ 2147483646 h 20"/>
              <a:gd name="T8" fmla="*/ 2147483646 w 13"/>
              <a:gd name="T9" fmla="*/ 2147483646 h 20"/>
              <a:gd name="T10" fmla="*/ 2147483646 w 13"/>
              <a:gd name="T11" fmla="*/ 2147483646 h 20"/>
              <a:gd name="T12" fmla="*/ 2147483646 w 13"/>
              <a:gd name="T13" fmla="*/ 2147483646 h 20"/>
              <a:gd name="T14" fmla="*/ 2147483646 w 13"/>
              <a:gd name="T15" fmla="*/ 2147483646 h 20"/>
              <a:gd name="T16" fmla="*/ 0 w 13"/>
              <a:gd name="T17" fmla="*/ 2147483646 h 20"/>
              <a:gd name="T18" fmla="*/ 2147483646 w 13"/>
              <a:gd name="T19" fmla="*/ 2147483646 h 20"/>
              <a:gd name="T20" fmla="*/ 2147483646 w 13"/>
              <a:gd name="T21" fmla="*/ 2147483646 h 20"/>
              <a:gd name="T22" fmla="*/ 2147483646 w 13"/>
              <a:gd name="T23" fmla="*/ 2147483646 h 20"/>
              <a:gd name="T24" fmla="*/ 0 w 13"/>
              <a:gd name="T25" fmla="*/ 2147483646 h 20"/>
              <a:gd name="T26" fmla="*/ 0 w 13"/>
              <a:gd name="T27" fmla="*/ 2147483646 h 20"/>
              <a:gd name="T28" fmla="*/ 0 w 13"/>
              <a:gd name="T29" fmla="*/ 0 h 20"/>
              <a:gd name="T30" fmla="*/ 2147483646 w 13"/>
              <a:gd name="T31" fmla="*/ 2147483646 h 20"/>
              <a:gd name="T32" fmla="*/ 2147483646 w 13"/>
              <a:gd name="T33" fmla="*/ 0 h 20"/>
              <a:gd name="T34" fmla="*/ 0 w 13"/>
              <a:gd name="T35" fmla="*/ 0 h 20"/>
              <a:gd name="T36" fmla="*/ 2147483646 w 13"/>
              <a:gd name="T37" fmla="*/ 2147483646 h 20"/>
              <a:gd name="T38" fmla="*/ 2147483646 w 13"/>
              <a:gd name="T39" fmla="*/ 0 h 20"/>
              <a:gd name="T40" fmla="*/ 2147483646 w 13"/>
              <a:gd name="T41" fmla="*/ 2147483646 h 20"/>
              <a:gd name="T42" fmla="*/ 2147483646 w 13"/>
              <a:gd name="T43" fmla="*/ 2147483646 h 20"/>
              <a:gd name="T44" fmla="*/ 2147483646 w 13"/>
              <a:gd name="T45" fmla="*/ 2147483646 h 20"/>
              <a:gd name="T46" fmla="*/ 2147483646 w 13"/>
              <a:gd name="T47" fmla="*/ 2147483646 h 20"/>
              <a:gd name="T48" fmla="*/ 2147483646 w 13"/>
              <a:gd name="T49" fmla="*/ 2147483646 h 20"/>
              <a:gd name="T50" fmla="*/ 2147483646 w 13"/>
              <a:gd name="T51" fmla="*/ 2147483646 h 20"/>
              <a:gd name="T52" fmla="*/ 2147483646 w 13"/>
              <a:gd name="T53" fmla="*/ 2147483646 h 20"/>
              <a:gd name="T54" fmla="*/ 2147483646 w 13"/>
              <a:gd name="T55" fmla="*/ 2147483646 h 20"/>
              <a:gd name="T56" fmla="*/ 0 w 13"/>
              <a:gd name="T57" fmla="*/ 2147483646 h 20"/>
              <a:gd name="T58" fmla="*/ 0 w 13"/>
              <a:gd name="T59" fmla="*/ 2147483646 h 20"/>
              <a:gd name="T60" fmla="*/ 0 w 13"/>
              <a:gd name="T61" fmla="*/ 2147483646 h 20"/>
              <a:gd name="T62" fmla="*/ 0 w 13"/>
              <a:gd name="T63" fmla="*/ 2147483646 h 20"/>
              <a:gd name="T64" fmla="*/ 0 w 13"/>
              <a:gd name="T65" fmla="*/ 2147483646 h 20"/>
              <a:gd name="T66" fmla="*/ 0 w 13"/>
              <a:gd name="T67" fmla="*/ 0 h 20"/>
              <a:gd name="T68" fmla="*/ 0 w 13"/>
              <a:gd name="T69" fmla="*/ 2147483646 h 20"/>
              <a:gd name="T70" fmla="*/ 2147483646 w 13"/>
              <a:gd name="T71" fmla="*/ 2147483646 h 20"/>
              <a:gd name="T72" fmla="*/ 2147483646 w 13"/>
              <a:gd name="T73" fmla="*/ 2147483646 h 20"/>
              <a:gd name="T74" fmla="*/ 2147483646 w 13"/>
              <a:gd name="T75" fmla="*/ 2147483646 h 20"/>
              <a:gd name="T76" fmla="*/ 2147483646 w 13"/>
              <a:gd name="T77" fmla="*/ 2147483646 h 20"/>
              <a:gd name="T78" fmla="*/ 2147483646 w 13"/>
              <a:gd name="T79" fmla="*/ 2147483646 h 20"/>
              <a:gd name="T80" fmla="*/ 2147483646 w 13"/>
              <a:gd name="T81" fmla="*/ 0 h 20"/>
              <a:gd name="T82" fmla="*/ 0 w 13"/>
              <a:gd name="T83" fmla="*/ 0 h 20"/>
              <a:gd name="T84" fmla="*/ 2147483646 w 13"/>
              <a:gd name="T85" fmla="*/ 0 h 20"/>
              <a:gd name="T86" fmla="*/ 2147483646 w 13"/>
              <a:gd name="T87" fmla="*/ 0 h 20"/>
              <a:gd name="T88" fmla="*/ 2147483646 w 13"/>
              <a:gd name="T89" fmla="*/ 2147483646 h 20"/>
              <a:gd name="T90" fmla="*/ 2147483646 w 13"/>
              <a:gd name="T91" fmla="*/ 2147483646 h 20"/>
              <a:gd name="T92" fmla="*/ 2147483646 w 13"/>
              <a:gd name="T93" fmla="*/ 2147483646 h 20"/>
              <a:gd name="T94" fmla="*/ 2147483646 w 13"/>
              <a:gd name="T95" fmla="*/ 2147483646 h 20"/>
              <a:gd name="T96" fmla="*/ 2147483646 w 13"/>
              <a:gd name="T97" fmla="*/ 2147483646 h 20"/>
              <a:gd name="T98" fmla="*/ 0 w 13"/>
              <a:gd name="T99" fmla="*/ 2147483646 h 20"/>
              <a:gd name="T100" fmla="*/ 0 w 13"/>
              <a:gd name="T101" fmla="*/ 2147483646 h 20"/>
              <a:gd name="T102" fmla="*/ 0 w 13"/>
              <a:gd name="T103" fmla="*/ 0 h 20"/>
              <a:gd name="T104" fmla="*/ 0 w 13"/>
              <a:gd name="T105" fmla="*/ 0 h 2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3"/>
              <a:gd name="T160" fmla="*/ 0 h 20"/>
              <a:gd name="T161" fmla="*/ 13 w 13"/>
              <a:gd name="T162" fmla="*/ 20 h 2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3" h="20">
                <a:moveTo>
                  <a:pt x="13" y="20"/>
                </a:moveTo>
                <a:lnTo>
                  <a:pt x="13" y="20"/>
                </a:lnTo>
                <a:close/>
                <a:moveTo>
                  <a:pt x="0" y="20"/>
                </a:moveTo>
                <a:lnTo>
                  <a:pt x="0" y="20"/>
                </a:lnTo>
                <a:close/>
                <a:moveTo>
                  <a:pt x="13" y="17"/>
                </a:moveTo>
                <a:lnTo>
                  <a:pt x="13" y="17"/>
                </a:lnTo>
                <a:close/>
                <a:moveTo>
                  <a:pt x="3" y="17"/>
                </a:moveTo>
                <a:lnTo>
                  <a:pt x="3" y="17"/>
                </a:lnTo>
                <a:close/>
                <a:moveTo>
                  <a:pt x="0" y="2"/>
                </a:moveTo>
                <a:lnTo>
                  <a:pt x="0" y="20"/>
                </a:lnTo>
                <a:lnTo>
                  <a:pt x="13" y="20"/>
                </a:lnTo>
                <a:lnTo>
                  <a:pt x="13" y="19"/>
                </a:lnTo>
                <a:lnTo>
                  <a:pt x="3" y="19"/>
                </a:lnTo>
                <a:lnTo>
                  <a:pt x="2" y="17"/>
                </a:lnTo>
                <a:lnTo>
                  <a:pt x="2" y="2"/>
                </a:lnTo>
                <a:lnTo>
                  <a:pt x="0" y="2"/>
                </a:lnTo>
                <a:close/>
                <a:moveTo>
                  <a:pt x="0" y="0"/>
                </a:moveTo>
                <a:lnTo>
                  <a:pt x="0" y="2"/>
                </a:lnTo>
                <a:lnTo>
                  <a:pt x="0" y="0"/>
                </a:lnTo>
                <a:close/>
                <a:moveTo>
                  <a:pt x="2" y="0"/>
                </a:moveTo>
                <a:lnTo>
                  <a:pt x="2" y="2"/>
                </a:lnTo>
                <a:lnTo>
                  <a:pt x="3" y="2"/>
                </a:lnTo>
                <a:lnTo>
                  <a:pt x="2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3" y="2"/>
                </a:lnTo>
                <a:lnTo>
                  <a:pt x="2" y="2"/>
                </a:lnTo>
                <a:lnTo>
                  <a:pt x="2" y="17"/>
                </a:lnTo>
                <a:lnTo>
                  <a:pt x="3" y="17"/>
                </a:lnTo>
                <a:lnTo>
                  <a:pt x="13" y="17"/>
                </a:lnTo>
                <a:lnTo>
                  <a:pt x="13" y="19"/>
                </a:lnTo>
                <a:lnTo>
                  <a:pt x="13" y="20"/>
                </a:lnTo>
                <a:lnTo>
                  <a:pt x="0" y="20"/>
                </a:lnTo>
                <a:lnTo>
                  <a:pt x="0" y="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20"/>
                </a:lnTo>
                <a:lnTo>
                  <a:pt x="13" y="20"/>
                </a:lnTo>
                <a:lnTo>
                  <a:pt x="13" y="17"/>
                </a:lnTo>
                <a:lnTo>
                  <a:pt x="3" y="17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7"/>
                </a:lnTo>
                <a:lnTo>
                  <a:pt x="13" y="17"/>
                </a:lnTo>
                <a:lnTo>
                  <a:pt x="13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38" name="Freeform 1593"/>
          <p:cNvSpPr>
            <a:spLocks noEditPoints="1" noChangeArrowheads="1"/>
          </p:cNvSpPr>
          <p:nvPr/>
        </p:nvSpPr>
        <p:spPr bwMode="auto">
          <a:xfrm>
            <a:off x="1500192" y="-4394200"/>
            <a:ext cx="20637" cy="22225"/>
          </a:xfrm>
          <a:custGeom>
            <a:avLst/>
            <a:gdLst>
              <a:gd name="T0" fmla="*/ 2147483646 w 13"/>
              <a:gd name="T1" fmla="*/ 2147483646 h 14"/>
              <a:gd name="T2" fmla="*/ 2147483646 w 13"/>
              <a:gd name="T3" fmla="*/ 2147483646 h 14"/>
              <a:gd name="T4" fmla="*/ 2147483646 w 13"/>
              <a:gd name="T5" fmla="*/ 2147483646 h 14"/>
              <a:gd name="T6" fmla="*/ 2147483646 w 13"/>
              <a:gd name="T7" fmla="*/ 2147483646 h 14"/>
              <a:gd name="T8" fmla="*/ 2147483646 w 13"/>
              <a:gd name="T9" fmla="*/ 2147483646 h 14"/>
              <a:gd name="T10" fmla="*/ 2147483646 w 13"/>
              <a:gd name="T11" fmla="*/ 2147483646 h 14"/>
              <a:gd name="T12" fmla="*/ 2147483646 w 13"/>
              <a:gd name="T13" fmla="*/ 2147483646 h 14"/>
              <a:gd name="T14" fmla="*/ 2147483646 w 13"/>
              <a:gd name="T15" fmla="*/ 2147483646 h 14"/>
              <a:gd name="T16" fmla="*/ 2147483646 w 13"/>
              <a:gd name="T17" fmla="*/ 2147483646 h 14"/>
              <a:gd name="T18" fmla="*/ 2147483646 w 13"/>
              <a:gd name="T19" fmla="*/ 2147483646 h 14"/>
              <a:gd name="T20" fmla="*/ 2147483646 w 13"/>
              <a:gd name="T21" fmla="*/ 2147483646 h 14"/>
              <a:gd name="T22" fmla="*/ 2147483646 w 13"/>
              <a:gd name="T23" fmla="*/ 2147483646 h 14"/>
              <a:gd name="T24" fmla="*/ 2147483646 w 13"/>
              <a:gd name="T25" fmla="*/ 2147483646 h 14"/>
              <a:gd name="T26" fmla="*/ 2147483646 w 13"/>
              <a:gd name="T27" fmla="*/ 2147483646 h 14"/>
              <a:gd name="T28" fmla="*/ 2147483646 w 13"/>
              <a:gd name="T29" fmla="*/ 0 h 14"/>
              <a:gd name="T30" fmla="*/ 2147483646 w 13"/>
              <a:gd name="T31" fmla="*/ 0 h 14"/>
              <a:gd name="T32" fmla="*/ 2147483646 w 13"/>
              <a:gd name="T33" fmla="*/ 2147483646 h 14"/>
              <a:gd name="T34" fmla="*/ 2147483646 w 13"/>
              <a:gd name="T35" fmla="*/ 2147483646 h 14"/>
              <a:gd name="T36" fmla="*/ 2147483646 w 13"/>
              <a:gd name="T37" fmla="*/ 2147483646 h 14"/>
              <a:gd name="T38" fmla="*/ 2147483646 w 13"/>
              <a:gd name="T39" fmla="*/ 2147483646 h 14"/>
              <a:gd name="T40" fmla="*/ 2147483646 w 13"/>
              <a:gd name="T41" fmla="*/ 2147483646 h 14"/>
              <a:gd name="T42" fmla="*/ 2147483646 w 13"/>
              <a:gd name="T43" fmla="*/ 2147483646 h 14"/>
              <a:gd name="T44" fmla="*/ 2147483646 w 13"/>
              <a:gd name="T45" fmla="*/ 2147483646 h 14"/>
              <a:gd name="T46" fmla="*/ 0 w 13"/>
              <a:gd name="T47" fmla="*/ 2147483646 h 14"/>
              <a:gd name="T48" fmla="*/ 0 w 13"/>
              <a:gd name="T49" fmla="*/ 2147483646 h 14"/>
              <a:gd name="T50" fmla="*/ 0 w 13"/>
              <a:gd name="T51" fmla="*/ 2147483646 h 14"/>
              <a:gd name="T52" fmla="*/ 0 w 13"/>
              <a:gd name="T53" fmla="*/ 2147483646 h 14"/>
              <a:gd name="T54" fmla="*/ 2147483646 w 13"/>
              <a:gd name="T55" fmla="*/ 0 h 1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3"/>
              <a:gd name="T85" fmla="*/ 0 h 14"/>
              <a:gd name="T86" fmla="*/ 13 w 13"/>
              <a:gd name="T87" fmla="*/ 14 h 14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3" h="14">
                <a:moveTo>
                  <a:pt x="5" y="1"/>
                </a:moveTo>
                <a:lnTo>
                  <a:pt x="3" y="3"/>
                </a:lnTo>
                <a:lnTo>
                  <a:pt x="2" y="4"/>
                </a:lnTo>
                <a:lnTo>
                  <a:pt x="2" y="10"/>
                </a:lnTo>
                <a:lnTo>
                  <a:pt x="3" y="11"/>
                </a:lnTo>
                <a:lnTo>
                  <a:pt x="5" y="11"/>
                </a:lnTo>
                <a:lnTo>
                  <a:pt x="6" y="13"/>
                </a:lnTo>
                <a:lnTo>
                  <a:pt x="7" y="11"/>
                </a:lnTo>
                <a:lnTo>
                  <a:pt x="9" y="11"/>
                </a:lnTo>
                <a:lnTo>
                  <a:pt x="10" y="10"/>
                </a:lnTo>
                <a:lnTo>
                  <a:pt x="10" y="4"/>
                </a:lnTo>
                <a:lnTo>
                  <a:pt x="9" y="3"/>
                </a:lnTo>
                <a:lnTo>
                  <a:pt x="7" y="1"/>
                </a:lnTo>
                <a:lnTo>
                  <a:pt x="5" y="1"/>
                </a:lnTo>
                <a:close/>
                <a:moveTo>
                  <a:pt x="3" y="0"/>
                </a:moveTo>
                <a:lnTo>
                  <a:pt x="9" y="0"/>
                </a:lnTo>
                <a:lnTo>
                  <a:pt x="12" y="1"/>
                </a:lnTo>
                <a:lnTo>
                  <a:pt x="12" y="4"/>
                </a:lnTo>
                <a:lnTo>
                  <a:pt x="13" y="7"/>
                </a:lnTo>
                <a:lnTo>
                  <a:pt x="12" y="10"/>
                </a:lnTo>
                <a:lnTo>
                  <a:pt x="12" y="13"/>
                </a:lnTo>
                <a:lnTo>
                  <a:pt x="9" y="14"/>
                </a:lnTo>
                <a:lnTo>
                  <a:pt x="3" y="14"/>
                </a:lnTo>
                <a:lnTo>
                  <a:pt x="0" y="13"/>
                </a:lnTo>
                <a:lnTo>
                  <a:pt x="0" y="10"/>
                </a:lnTo>
                <a:lnTo>
                  <a:pt x="0" y="4"/>
                </a:lnTo>
                <a:lnTo>
                  <a:pt x="0" y="1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39" name="Freeform 1594"/>
          <p:cNvSpPr>
            <a:spLocks noEditPoints="1" noChangeArrowheads="1"/>
          </p:cNvSpPr>
          <p:nvPr/>
        </p:nvSpPr>
        <p:spPr bwMode="auto">
          <a:xfrm>
            <a:off x="1500192" y="-4395788"/>
            <a:ext cx="20637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0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0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2147483646 h 15"/>
              <a:gd name="T68" fmla="*/ 0 w 13"/>
              <a:gd name="T69" fmla="*/ 2147483646 h 15"/>
              <a:gd name="T70" fmla="*/ 0 w 13"/>
              <a:gd name="T71" fmla="*/ 2147483646 h 15"/>
              <a:gd name="T72" fmla="*/ 0 w 13"/>
              <a:gd name="T73" fmla="*/ 2147483646 h 15"/>
              <a:gd name="T74" fmla="*/ 0 w 13"/>
              <a:gd name="T75" fmla="*/ 2147483646 h 15"/>
              <a:gd name="T76" fmla="*/ 2147483646 w 13"/>
              <a:gd name="T77" fmla="*/ 0 h 1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"/>
              <a:gd name="T118" fmla="*/ 0 h 15"/>
              <a:gd name="T119" fmla="*/ 13 w 13"/>
              <a:gd name="T120" fmla="*/ 15 h 1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" h="15">
                <a:moveTo>
                  <a:pt x="5" y="2"/>
                </a:moveTo>
                <a:lnTo>
                  <a:pt x="3" y="4"/>
                </a:lnTo>
                <a:lnTo>
                  <a:pt x="3" y="5"/>
                </a:lnTo>
                <a:lnTo>
                  <a:pt x="3" y="9"/>
                </a:lnTo>
                <a:lnTo>
                  <a:pt x="3" y="11"/>
                </a:lnTo>
                <a:lnTo>
                  <a:pt x="5" y="12"/>
                </a:lnTo>
                <a:lnTo>
                  <a:pt x="6" y="14"/>
                </a:lnTo>
                <a:lnTo>
                  <a:pt x="7" y="12"/>
                </a:lnTo>
                <a:lnTo>
                  <a:pt x="9" y="11"/>
                </a:lnTo>
                <a:lnTo>
                  <a:pt x="9" y="5"/>
                </a:lnTo>
                <a:lnTo>
                  <a:pt x="9" y="4"/>
                </a:lnTo>
                <a:lnTo>
                  <a:pt x="7" y="2"/>
                </a:lnTo>
                <a:lnTo>
                  <a:pt x="5" y="2"/>
                </a:lnTo>
                <a:close/>
                <a:moveTo>
                  <a:pt x="5" y="2"/>
                </a:moveTo>
                <a:lnTo>
                  <a:pt x="7" y="2"/>
                </a:lnTo>
                <a:lnTo>
                  <a:pt x="9" y="2"/>
                </a:lnTo>
                <a:lnTo>
                  <a:pt x="9" y="4"/>
                </a:lnTo>
                <a:lnTo>
                  <a:pt x="10" y="5"/>
                </a:lnTo>
                <a:lnTo>
                  <a:pt x="10" y="11"/>
                </a:lnTo>
                <a:lnTo>
                  <a:pt x="9" y="12"/>
                </a:lnTo>
                <a:lnTo>
                  <a:pt x="7" y="12"/>
                </a:lnTo>
                <a:lnTo>
                  <a:pt x="7" y="14"/>
                </a:lnTo>
                <a:lnTo>
                  <a:pt x="7" y="15"/>
                </a:lnTo>
                <a:lnTo>
                  <a:pt x="6" y="14"/>
                </a:lnTo>
                <a:lnTo>
                  <a:pt x="5" y="12"/>
                </a:lnTo>
                <a:lnTo>
                  <a:pt x="3" y="12"/>
                </a:lnTo>
                <a:lnTo>
                  <a:pt x="2" y="11"/>
                </a:lnTo>
                <a:lnTo>
                  <a:pt x="2" y="5"/>
                </a:lnTo>
                <a:lnTo>
                  <a:pt x="3" y="4"/>
                </a:lnTo>
                <a:lnTo>
                  <a:pt x="3" y="2"/>
                </a:lnTo>
                <a:lnTo>
                  <a:pt x="5" y="2"/>
                </a:lnTo>
                <a:close/>
                <a:moveTo>
                  <a:pt x="3" y="1"/>
                </a:moveTo>
                <a:lnTo>
                  <a:pt x="2" y="2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3" y="15"/>
                </a:lnTo>
                <a:lnTo>
                  <a:pt x="9" y="15"/>
                </a:lnTo>
                <a:lnTo>
                  <a:pt x="10" y="14"/>
                </a:lnTo>
                <a:lnTo>
                  <a:pt x="12" y="11"/>
                </a:lnTo>
                <a:lnTo>
                  <a:pt x="12" y="9"/>
                </a:lnTo>
                <a:lnTo>
                  <a:pt x="13" y="8"/>
                </a:lnTo>
                <a:lnTo>
                  <a:pt x="12" y="5"/>
                </a:lnTo>
                <a:lnTo>
                  <a:pt x="10" y="2"/>
                </a:lnTo>
                <a:lnTo>
                  <a:pt x="9" y="1"/>
                </a:lnTo>
                <a:lnTo>
                  <a:pt x="3" y="1"/>
                </a:lnTo>
                <a:close/>
                <a:moveTo>
                  <a:pt x="3" y="0"/>
                </a:moveTo>
                <a:lnTo>
                  <a:pt x="9" y="0"/>
                </a:lnTo>
                <a:lnTo>
                  <a:pt x="12" y="2"/>
                </a:lnTo>
                <a:lnTo>
                  <a:pt x="12" y="5"/>
                </a:lnTo>
                <a:lnTo>
                  <a:pt x="13" y="8"/>
                </a:lnTo>
                <a:lnTo>
                  <a:pt x="12" y="11"/>
                </a:lnTo>
                <a:lnTo>
                  <a:pt x="12" y="14"/>
                </a:lnTo>
                <a:lnTo>
                  <a:pt x="12" y="15"/>
                </a:lnTo>
                <a:lnTo>
                  <a:pt x="9" y="15"/>
                </a:lnTo>
                <a:lnTo>
                  <a:pt x="3" y="15"/>
                </a:lnTo>
                <a:lnTo>
                  <a:pt x="0" y="15"/>
                </a:lnTo>
                <a:lnTo>
                  <a:pt x="0" y="14"/>
                </a:lnTo>
                <a:lnTo>
                  <a:pt x="0" y="11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40" name="Freeform 1595"/>
          <p:cNvSpPr>
            <a:spLocks noEditPoints="1" noChangeArrowheads="1"/>
          </p:cNvSpPr>
          <p:nvPr/>
        </p:nvSpPr>
        <p:spPr bwMode="auto">
          <a:xfrm>
            <a:off x="1500192" y="-4395788"/>
            <a:ext cx="20637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2147483646 h 15"/>
              <a:gd name="T68" fmla="*/ 2147483646 w 13"/>
              <a:gd name="T69" fmla="*/ 2147483646 h 15"/>
              <a:gd name="T70" fmla="*/ 2147483646 w 13"/>
              <a:gd name="T71" fmla="*/ 2147483646 h 15"/>
              <a:gd name="T72" fmla="*/ 2147483646 w 13"/>
              <a:gd name="T73" fmla="*/ 2147483646 h 15"/>
              <a:gd name="T74" fmla="*/ 2147483646 w 13"/>
              <a:gd name="T75" fmla="*/ 2147483646 h 15"/>
              <a:gd name="T76" fmla="*/ 2147483646 w 13"/>
              <a:gd name="T77" fmla="*/ 2147483646 h 15"/>
              <a:gd name="T78" fmla="*/ 2147483646 w 13"/>
              <a:gd name="T79" fmla="*/ 2147483646 h 15"/>
              <a:gd name="T80" fmla="*/ 2147483646 w 13"/>
              <a:gd name="T81" fmla="*/ 2147483646 h 15"/>
              <a:gd name="T82" fmla="*/ 2147483646 w 13"/>
              <a:gd name="T83" fmla="*/ 2147483646 h 15"/>
              <a:gd name="T84" fmla="*/ 2147483646 w 13"/>
              <a:gd name="T85" fmla="*/ 2147483646 h 15"/>
              <a:gd name="T86" fmla="*/ 2147483646 w 13"/>
              <a:gd name="T87" fmla="*/ 2147483646 h 15"/>
              <a:gd name="T88" fmla="*/ 2147483646 w 13"/>
              <a:gd name="T89" fmla="*/ 2147483646 h 15"/>
              <a:gd name="T90" fmla="*/ 2147483646 w 13"/>
              <a:gd name="T91" fmla="*/ 2147483646 h 15"/>
              <a:gd name="T92" fmla="*/ 2147483646 w 13"/>
              <a:gd name="T93" fmla="*/ 2147483646 h 15"/>
              <a:gd name="T94" fmla="*/ 0 w 13"/>
              <a:gd name="T95" fmla="*/ 2147483646 h 15"/>
              <a:gd name="T96" fmla="*/ 2147483646 w 13"/>
              <a:gd name="T97" fmla="*/ 2147483646 h 15"/>
              <a:gd name="T98" fmla="*/ 2147483646 w 13"/>
              <a:gd name="T99" fmla="*/ 2147483646 h 15"/>
              <a:gd name="T100" fmla="*/ 2147483646 w 13"/>
              <a:gd name="T101" fmla="*/ 0 h 15"/>
              <a:gd name="T102" fmla="*/ 0 w 13"/>
              <a:gd name="T103" fmla="*/ 2147483646 h 15"/>
              <a:gd name="T104" fmla="*/ 2147483646 w 13"/>
              <a:gd name="T105" fmla="*/ 2147483646 h 15"/>
              <a:gd name="T106" fmla="*/ 2147483646 w 13"/>
              <a:gd name="T107" fmla="*/ 2147483646 h 15"/>
              <a:gd name="T108" fmla="*/ 2147483646 w 13"/>
              <a:gd name="T109" fmla="*/ 2147483646 h 15"/>
              <a:gd name="T110" fmla="*/ 2147483646 w 13"/>
              <a:gd name="T111" fmla="*/ 0 h 15"/>
              <a:gd name="T112" fmla="*/ 2147483646 w 13"/>
              <a:gd name="T113" fmla="*/ 2147483646 h 15"/>
              <a:gd name="T114" fmla="*/ 2147483646 w 13"/>
              <a:gd name="T115" fmla="*/ 2147483646 h 15"/>
              <a:gd name="T116" fmla="*/ 2147483646 w 13"/>
              <a:gd name="T117" fmla="*/ 2147483646 h 15"/>
              <a:gd name="T118" fmla="*/ 0 w 13"/>
              <a:gd name="T119" fmla="*/ 2147483646 h 15"/>
              <a:gd name="T120" fmla="*/ 0 w 13"/>
              <a:gd name="T121" fmla="*/ 2147483646 h 15"/>
              <a:gd name="T122" fmla="*/ 0 w 13"/>
              <a:gd name="T123" fmla="*/ 2147483646 h 1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"/>
              <a:gd name="T187" fmla="*/ 0 h 15"/>
              <a:gd name="T188" fmla="*/ 13 w 13"/>
              <a:gd name="T189" fmla="*/ 15 h 1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" h="15">
                <a:moveTo>
                  <a:pt x="0" y="14"/>
                </a:moveTo>
                <a:lnTo>
                  <a:pt x="2" y="14"/>
                </a:lnTo>
                <a:lnTo>
                  <a:pt x="0" y="14"/>
                </a:lnTo>
                <a:close/>
                <a:moveTo>
                  <a:pt x="10" y="14"/>
                </a:moveTo>
                <a:lnTo>
                  <a:pt x="10" y="14"/>
                </a:lnTo>
                <a:close/>
                <a:moveTo>
                  <a:pt x="6" y="14"/>
                </a:moveTo>
                <a:lnTo>
                  <a:pt x="6" y="14"/>
                </a:lnTo>
                <a:lnTo>
                  <a:pt x="7" y="14"/>
                </a:lnTo>
                <a:lnTo>
                  <a:pt x="6" y="14"/>
                </a:lnTo>
                <a:close/>
                <a:moveTo>
                  <a:pt x="13" y="8"/>
                </a:moveTo>
                <a:lnTo>
                  <a:pt x="13" y="8"/>
                </a:lnTo>
                <a:close/>
                <a:moveTo>
                  <a:pt x="9" y="4"/>
                </a:moveTo>
                <a:lnTo>
                  <a:pt x="9" y="4"/>
                </a:lnTo>
                <a:close/>
                <a:moveTo>
                  <a:pt x="3" y="4"/>
                </a:moveTo>
                <a:lnTo>
                  <a:pt x="3" y="4"/>
                </a:lnTo>
                <a:close/>
                <a:moveTo>
                  <a:pt x="5" y="2"/>
                </a:moveTo>
                <a:lnTo>
                  <a:pt x="3" y="4"/>
                </a:lnTo>
                <a:lnTo>
                  <a:pt x="3" y="5"/>
                </a:lnTo>
                <a:lnTo>
                  <a:pt x="3" y="9"/>
                </a:lnTo>
                <a:lnTo>
                  <a:pt x="3" y="11"/>
                </a:lnTo>
                <a:lnTo>
                  <a:pt x="5" y="12"/>
                </a:lnTo>
                <a:lnTo>
                  <a:pt x="6" y="14"/>
                </a:lnTo>
                <a:lnTo>
                  <a:pt x="7" y="12"/>
                </a:lnTo>
                <a:lnTo>
                  <a:pt x="9" y="11"/>
                </a:lnTo>
                <a:lnTo>
                  <a:pt x="9" y="5"/>
                </a:lnTo>
                <a:lnTo>
                  <a:pt x="9" y="4"/>
                </a:lnTo>
                <a:lnTo>
                  <a:pt x="7" y="2"/>
                </a:lnTo>
                <a:lnTo>
                  <a:pt x="5" y="2"/>
                </a:lnTo>
                <a:close/>
                <a:moveTo>
                  <a:pt x="5" y="2"/>
                </a:moveTo>
                <a:lnTo>
                  <a:pt x="5" y="2"/>
                </a:lnTo>
                <a:lnTo>
                  <a:pt x="7" y="2"/>
                </a:lnTo>
                <a:lnTo>
                  <a:pt x="9" y="4"/>
                </a:lnTo>
                <a:lnTo>
                  <a:pt x="9" y="5"/>
                </a:lnTo>
                <a:lnTo>
                  <a:pt x="9" y="9"/>
                </a:lnTo>
                <a:lnTo>
                  <a:pt x="9" y="11"/>
                </a:lnTo>
                <a:lnTo>
                  <a:pt x="9" y="12"/>
                </a:lnTo>
                <a:lnTo>
                  <a:pt x="7" y="12"/>
                </a:lnTo>
                <a:lnTo>
                  <a:pt x="6" y="14"/>
                </a:lnTo>
                <a:lnTo>
                  <a:pt x="7" y="14"/>
                </a:lnTo>
                <a:lnTo>
                  <a:pt x="6" y="14"/>
                </a:lnTo>
                <a:lnTo>
                  <a:pt x="5" y="12"/>
                </a:lnTo>
                <a:lnTo>
                  <a:pt x="3" y="12"/>
                </a:lnTo>
                <a:lnTo>
                  <a:pt x="3" y="11"/>
                </a:lnTo>
                <a:lnTo>
                  <a:pt x="3" y="5"/>
                </a:lnTo>
                <a:lnTo>
                  <a:pt x="3" y="4"/>
                </a:lnTo>
                <a:lnTo>
                  <a:pt x="5" y="2"/>
                </a:lnTo>
                <a:close/>
                <a:moveTo>
                  <a:pt x="5" y="2"/>
                </a:moveTo>
                <a:lnTo>
                  <a:pt x="5" y="2"/>
                </a:lnTo>
                <a:lnTo>
                  <a:pt x="3" y="2"/>
                </a:lnTo>
                <a:lnTo>
                  <a:pt x="3" y="4"/>
                </a:lnTo>
                <a:lnTo>
                  <a:pt x="2" y="5"/>
                </a:lnTo>
                <a:lnTo>
                  <a:pt x="2" y="11"/>
                </a:lnTo>
                <a:lnTo>
                  <a:pt x="3" y="12"/>
                </a:lnTo>
                <a:lnTo>
                  <a:pt x="5" y="12"/>
                </a:lnTo>
                <a:lnTo>
                  <a:pt x="6" y="14"/>
                </a:lnTo>
                <a:lnTo>
                  <a:pt x="7" y="15"/>
                </a:lnTo>
                <a:lnTo>
                  <a:pt x="7" y="14"/>
                </a:lnTo>
                <a:lnTo>
                  <a:pt x="7" y="12"/>
                </a:lnTo>
                <a:lnTo>
                  <a:pt x="9" y="12"/>
                </a:lnTo>
                <a:lnTo>
                  <a:pt x="10" y="11"/>
                </a:lnTo>
                <a:lnTo>
                  <a:pt x="10" y="5"/>
                </a:lnTo>
                <a:lnTo>
                  <a:pt x="9" y="4"/>
                </a:lnTo>
                <a:lnTo>
                  <a:pt x="9" y="2"/>
                </a:lnTo>
                <a:lnTo>
                  <a:pt x="7" y="2"/>
                </a:lnTo>
                <a:lnTo>
                  <a:pt x="5" y="2"/>
                </a:lnTo>
                <a:close/>
                <a:moveTo>
                  <a:pt x="3" y="1"/>
                </a:moveTo>
                <a:lnTo>
                  <a:pt x="2" y="2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3" y="15"/>
                </a:lnTo>
                <a:lnTo>
                  <a:pt x="7" y="15"/>
                </a:lnTo>
                <a:lnTo>
                  <a:pt x="6" y="15"/>
                </a:lnTo>
                <a:lnTo>
                  <a:pt x="5" y="12"/>
                </a:lnTo>
                <a:lnTo>
                  <a:pt x="3" y="12"/>
                </a:lnTo>
                <a:lnTo>
                  <a:pt x="2" y="11"/>
                </a:lnTo>
                <a:lnTo>
                  <a:pt x="2" y="5"/>
                </a:lnTo>
                <a:lnTo>
                  <a:pt x="3" y="4"/>
                </a:lnTo>
                <a:lnTo>
                  <a:pt x="3" y="2"/>
                </a:lnTo>
                <a:lnTo>
                  <a:pt x="5" y="2"/>
                </a:lnTo>
                <a:lnTo>
                  <a:pt x="7" y="2"/>
                </a:lnTo>
                <a:lnTo>
                  <a:pt x="9" y="2"/>
                </a:lnTo>
                <a:lnTo>
                  <a:pt x="9" y="4"/>
                </a:lnTo>
                <a:lnTo>
                  <a:pt x="10" y="5"/>
                </a:lnTo>
                <a:lnTo>
                  <a:pt x="10" y="11"/>
                </a:lnTo>
                <a:lnTo>
                  <a:pt x="9" y="12"/>
                </a:lnTo>
                <a:lnTo>
                  <a:pt x="7" y="12"/>
                </a:lnTo>
                <a:lnTo>
                  <a:pt x="7" y="14"/>
                </a:lnTo>
                <a:lnTo>
                  <a:pt x="7" y="15"/>
                </a:lnTo>
                <a:lnTo>
                  <a:pt x="9" y="15"/>
                </a:lnTo>
                <a:lnTo>
                  <a:pt x="10" y="14"/>
                </a:lnTo>
                <a:lnTo>
                  <a:pt x="12" y="11"/>
                </a:lnTo>
                <a:lnTo>
                  <a:pt x="12" y="9"/>
                </a:lnTo>
                <a:lnTo>
                  <a:pt x="13" y="8"/>
                </a:lnTo>
                <a:lnTo>
                  <a:pt x="12" y="5"/>
                </a:lnTo>
                <a:lnTo>
                  <a:pt x="10" y="2"/>
                </a:lnTo>
                <a:lnTo>
                  <a:pt x="9" y="1"/>
                </a:lnTo>
                <a:lnTo>
                  <a:pt x="3" y="1"/>
                </a:lnTo>
                <a:close/>
                <a:moveTo>
                  <a:pt x="9" y="1"/>
                </a:moveTo>
                <a:lnTo>
                  <a:pt x="9" y="1"/>
                </a:lnTo>
                <a:close/>
                <a:moveTo>
                  <a:pt x="3" y="1"/>
                </a:moveTo>
                <a:lnTo>
                  <a:pt x="3" y="1"/>
                </a:lnTo>
                <a:close/>
                <a:moveTo>
                  <a:pt x="3" y="1"/>
                </a:moveTo>
                <a:lnTo>
                  <a:pt x="3" y="1"/>
                </a:lnTo>
                <a:lnTo>
                  <a:pt x="9" y="1"/>
                </a:lnTo>
                <a:lnTo>
                  <a:pt x="10" y="2"/>
                </a:lnTo>
                <a:lnTo>
                  <a:pt x="12" y="5"/>
                </a:lnTo>
                <a:lnTo>
                  <a:pt x="13" y="8"/>
                </a:lnTo>
                <a:lnTo>
                  <a:pt x="12" y="9"/>
                </a:lnTo>
                <a:lnTo>
                  <a:pt x="12" y="11"/>
                </a:lnTo>
                <a:lnTo>
                  <a:pt x="10" y="14"/>
                </a:lnTo>
                <a:lnTo>
                  <a:pt x="9" y="15"/>
                </a:lnTo>
                <a:lnTo>
                  <a:pt x="3" y="15"/>
                </a:lnTo>
                <a:lnTo>
                  <a:pt x="2" y="14"/>
                </a:lnTo>
                <a:lnTo>
                  <a:pt x="0" y="14"/>
                </a:lnTo>
                <a:lnTo>
                  <a:pt x="2" y="14"/>
                </a:lnTo>
                <a:lnTo>
                  <a:pt x="0" y="11"/>
                </a:lnTo>
                <a:lnTo>
                  <a:pt x="0" y="5"/>
                </a:lnTo>
                <a:lnTo>
                  <a:pt x="2" y="2"/>
                </a:lnTo>
                <a:lnTo>
                  <a:pt x="3" y="1"/>
                </a:lnTo>
                <a:close/>
                <a:moveTo>
                  <a:pt x="3" y="0"/>
                </a:move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0" y="11"/>
                </a:lnTo>
                <a:lnTo>
                  <a:pt x="0" y="14"/>
                </a:lnTo>
                <a:lnTo>
                  <a:pt x="0" y="15"/>
                </a:lnTo>
                <a:lnTo>
                  <a:pt x="3" y="15"/>
                </a:lnTo>
                <a:lnTo>
                  <a:pt x="9" y="15"/>
                </a:lnTo>
                <a:lnTo>
                  <a:pt x="12" y="15"/>
                </a:lnTo>
                <a:lnTo>
                  <a:pt x="12" y="14"/>
                </a:lnTo>
                <a:lnTo>
                  <a:pt x="12" y="11"/>
                </a:lnTo>
                <a:lnTo>
                  <a:pt x="13" y="8"/>
                </a:lnTo>
                <a:lnTo>
                  <a:pt x="12" y="5"/>
                </a:lnTo>
                <a:lnTo>
                  <a:pt x="12" y="2"/>
                </a:lnTo>
                <a:lnTo>
                  <a:pt x="9" y="0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9" y="0"/>
                </a:lnTo>
                <a:lnTo>
                  <a:pt x="12" y="2"/>
                </a:lnTo>
                <a:lnTo>
                  <a:pt x="12" y="5"/>
                </a:lnTo>
                <a:lnTo>
                  <a:pt x="13" y="8"/>
                </a:lnTo>
                <a:lnTo>
                  <a:pt x="12" y="11"/>
                </a:lnTo>
                <a:lnTo>
                  <a:pt x="12" y="14"/>
                </a:lnTo>
                <a:lnTo>
                  <a:pt x="12" y="15"/>
                </a:lnTo>
                <a:lnTo>
                  <a:pt x="9" y="15"/>
                </a:lnTo>
                <a:lnTo>
                  <a:pt x="3" y="15"/>
                </a:lnTo>
                <a:lnTo>
                  <a:pt x="0" y="15"/>
                </a:lnTo>
                <a:lnTo>
                  <a:pt x="0" y="14"/>
                </a:lnTo>
                <a:lnTo>
                  <a:pt x="0" y="11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41" name="Freeform 1596"/>
          <p:cNvSpPr>
            <a:spLocks noChangeArrowheads="1"/>
          </p:cNvSpPr>
          <p:nvPr/>
        </p:nvSpPr>
        <p:spPr bwMode="auto">
          <a:xfrm>
            <a:off x="1527175" y="-4394200"/>
            <a:ext cx="14288" cy="22225"/>
          </a:xfrm>
          <a:custGeom>
            <a:avLst/>
            <a:gdLst>
              <a:gd name="T0" fmla="*/ 0 w 9"/>
              <a:gd name="T1" fmla="*/ 0 h 14"/>
              <a:gd name="T2" fmla="*/ 2147483646 w 9"/>
              <a:gd name="T3" fmla="*/ 0 h 14"/>
              <a:gd name="T4" fmla="*/ 2147483646 w 9"/>
              <a:gd name="T5" fmla="*/ 2147483646 h 14"/>
              <a:gd name="T6" fmla="*/ 2147483646 w 9"/>
              <a:gd name="T7" fmla="*/ 0 h 14"/>
              <a:gd name="T8" fmla="*/ 2147483646 w 9"/>
              <a:gd name="T9" fmla="*/ 0 h 14"/>
              <a:gd name="T10" fmla="*/ 2147483646 w 9"/>
              <a:gd name="T11" fmla="*/ 0 h 14"/>
              <a:gd name="T12" fmla="*/ 2147483646 w 9"/>
              <a:gd name="T13" fmla="*/ 0 h 14"/>
              <a:gd name="T14" fmla="*/ 2147483646 w 9"/>
              <a:gd name="T15" fmla="*/ 2147483646 h 14"/>
              <a:gd name="T16" fmla="*/ 2147483646 w 9"/>
              <a:gd name="T17" fmla="*/ 2147483646 h 14"/>
              <a:gd name="T18" fmla="*/ 2147483646 w 9"/>
              <a:gd name="T19" fmla="*/ 2147483646 h 14"/>
              <a:gd name="T20" fmla="*/ 2147483646 w 9"/>
              <a:gd name="T21" fmla="*/ 2147483646 h 14"/>
              <a:gd name="T22" fmla="*/ 2147483646 w 9"/>
              <a:gd name="T23" fmla="*/ 2147483646 h 14"/>
              <a:gd name="T24" fmla="*/ 2147483646 w 9"/>
              <a:gd name="T25" fmla="*/ 2147483646 h 14"/>
              <a:gd name="T26" fmla="*/ 0 w 9"/>
              <a:gd name="T27" fmla="*/ 2147483646 h 14"/>
              <a:gd name="T28" fmla="*/ 0 w 9"/>
              <a:gd name="T29" fmla="*/ 0 h 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"/>
              <a:gd name="T46" fmla="*/ 0 h 14"/>
              <a:gd name="T47" fmla="*/ 9 w 9"/>
              <a:gd name="T48" fmla="*/ 14 h 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" h="14">
                <a:moveTo>
                  <a:pt x="0" y="0"/>
                </a:moveTo>
                <a:lnTo>
                  <a:pt x="2" y="0"/>
                </a:lnTo>
                <a:lnTo>
                  <a:pt x="2" y="1"/>
                </a:lnTo>
                <a:lnTo>
                  <a:pt x="4" y="0"/>
                </a:lnTo>
                <a:lnTo>
                  <a:pt x="6" y="0"/>
                </a:lnTo>
                <a:lnTo>
                  <a:pt x="7" y="0"/>
                </a:lnTo>
                <a:lnTo>
                  <a:pt x="9" y="0"/>
                </a:lnTo>
                <a:lnTo>
                  <a:pt x="9" y="3"/>
                </a:lnTo>
                <a:lnTo>
                  <a:pt x="7" y="3"/>
                </a:lnTo>
                <a:lnTo>
                  <a:pt x="6" y="1"/>
                </a:lnTo>
                <a:lnTo>
                  <a:pt x="4" y="3"/>
                </a:lnTo>
                <a:lnTo>
                  <a:pt x="2" y="4"/>
                </a:lnTo>
                <a:lnTo>
                  <a:pt x="2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42" name="Freeform 1597"/>
          <p:cNvSpPr>
            <a:spLocks noEditPoints="1" noChangeArrowheads="1"/>
          </p:cNvSpPr>
          <p:nvPr/>
        </p:nvSpPr>
        <p:spPr bwMode="auto">
          <a:xfrm>
            <a:off x="1525592" y="-4395788"/>
            <a:ext cx="15875" cy="25400"/>
          </a:xfrm>
          <a:custGeom>
            <a:avLst/>
            <a:gdLst>
              <a:gd name="T0" fmla="*/ 2147483646 w 10"/>
              <a:gd name="T1" fmla="*/ 2147483646 h 15"/>
              <a:gd name="T2" fmla="*/ 2147483646 w 10"/>
              <a:gd name="T3" fmla="*/ 2147483646 h 15"/>
              <a:gd name="T4" fmla="*/ 2147483646 w 10"/>
              <a:gd name="T5" fmla="*/ 2147483646 h 15"/>
              <a:gd name="T6" fmla="*/ 2147483646 w 10"/>
              <a:gd name="T7" fmla="*/ 2147483646 h 15"/>
              <a:gd name="T8" fmla="*/ 2147483646 w 10"/>
              <a:gd name="T9" fmla="*/ 2147483646 h 15"/>
              <a:gd name="T10" fmla="*/ 2147483646 w 10"/>
              <a:gd name="T11" fmla="*/ 2147483646 h 15"/>
              <a:gd name="T12" fmla="*/ 2147483646 w 10"/>
              <a:gd name="T13" fmla="*/ 2147483646 h 15"/>
              <a:gd name="T14" fmla="*/ 2147483646 w 10"/>
              <a:gd name="T15" fmla="*/ 2147483646 h 15"/>
              <a:gd name="T16" fmla="*/ 2147483646 w 10"/>
              <a:gd name="T17" fmla="*/ 2147483646 h 15"/>
              <a:gd name="T18" fmla="*/ 2147483646 w 10"/>
              <a:gd name="T19" fmla="*/ 2147483646 h 15"/>
              <a:gd name="T20" fmla="*/ 2147483646 w 10"/>
              <a:gd name="T21" fmla="*/ 2147483646 h 15"/>
              <a:gd name="T22" fmla="*/ 2147483646 w 10"/>
              <a:gd name="T23" fmla="*/ 2147483646 h 15"/>
              <a:gd name="T24" fmla="*/ 2147483646 w 10"/>
              <a:gd name="T25" fmla="*/ 2147483646 h 15"/>
              <a:gd name="T26" fmla="*/ 2147483646 w 10"/>
              <a:gd name="T27" fmla="*/ 2147483646 h 15"/>
              <a:gd name="T28" fmla="*/ 2147483646 w 10"/>
              <a:gd name="T29" fmla="*/ 2147483646 h 15"/>
              <a:gd name="T30" fmla="*/ 2147483646 w 10"/>
              <a:gd name="T31" fmla="*/ 2147483646 h 15"/>
              <a:gd name="T32" fmla="*/ 2147483646 w 10"/>
              <a:gd name="T33" fmla="*/ 2147483646 h 15"/>
              <a:gd name="T34" fmla="*/ 2147483646 w 10"/>
              <a:gd name="T35" fmla="*/ 2147483646 h 15"/>
              <a:gd name="T36" fmla="*/ 2147483646 w 10"/>
              <a:gd name="T37" fmla="*/ 2147483646 h 15"/>
              <a:gd name="T38" fmla="*/ 2147483646 w 10"/>
              <a:gd name="T39" fmla="*/ 2147483646 h 15"/>
              <a:gd name="T40" fmla="*/ 2147483646 w 10"/>
              <a:gd name="T41" fmla="*/ 0 h 15"/>
              <a:gd name="T42" fmla="*/ 2147483646 w 10"/>
              <a:gd name="T43" fmla="*/ 0 h 15"/>
              <a:gd name="T44" fmla="*/ 2147483646 w 10"/>
              <a:gd name="T45" fmla="*/ 2147483646 h 15"/>
              <a:gd name="T46" fmla="*/ 2147483646 w 10"/>
              <a:gd name="T47" fmla="*/ 2147483646 h 15"/>
              <a:gd name="T48" fmla="*/ 2147483646 w 10"/>
              <a:gd name="T49" fmla="*/ 2147483646 h 15"/>
              <a:gd name="T50" fmla="*/ 2147483646 w 10"/>
              <a:gd name="T51" fmla="*/ 2147483646 h 15"/>
              <a:gd name="T52" fmla="*/ 2147483646 w 10"/>
              <a:gd name="T53" fmla="*/ 0 h 15"/>
              <a:gd name="T54" fmla="*/ 2147483646 w 10"/>
              <a:gd name="T55" fmla="*/ 0 h 15"/>
              <a:gd name="T56" fmla="*/ 2147483646 w 10"/>
              <a:gd name="T57" fmla="*/ 0 h 15"/>
              <a:gd name="T58" fmla="*/ 2147483646 w 10"/>
              <a:gd name="T59" fmla="*/ 0 h 15"/>
              <a:gd name="T60" fmla="*/ 2147483646 w 10"/>
              <a:gd name="T61" fmla="*/ 2147483646 h 15"/>
              <a:gd name="T62" fmla="*/ 2147483646 w 10"/>
              <a:gd name="T63" fmla="*/ 2147483646 h 15"/>
              <a:gd name="T64" fmla="*/ 2147483646 w 10"/>
              <a:gd name="T65" fmla="*/ 2147483646 h 15"/>
              <a:gd name="T66" fmla="*/ 2147483646 w 10"/>
              <a:gd name="T67" fmla="*/ 2147483646 h 15"/>
              <a:gd name="T68" fmla="*/ 2147483646 w 10"/>
              <a:gd name="T69" fmla="*/ 2147483646 h 15"/>
              <a:gd name="T70" fmla="*/ 2147483646 w 10"/>
              <a:gd name="T71" fmla="*/ 2147483646 h 15"/>
              <a:gd name="T72" fmla="*/ 2147483646 w 10"/>
              <a:gd name="T73" fmla="*/ 2147483646 h 15"/>
              <a:gd name="T74" fmla="*/ 2147483646 w 10"/>
              <a:gd name="T75" fmla="*/ 2147483646 h 15"/>
              <a:gd name="T76" fmla="*/ 2147483646 w 10"/>
              <a:gd name="T77" fmla="*/ 2147483646 h 15"/>
              <a:gd name="T78" fmla="*/ 2147483646 w 10"/>
              <a:gd name="T79" fmla="*/ 2147483646 h 15"/>
              <a:gd name="T80" fmla="*/ 2147483646 w 10"/>
              <a:gd name="T81" fmla="*/ 2147483646 h 15"/>
              <a:gd name="T82" fmla="*/ 2147483646 w 10"/>
              <a:gd name="T83" fmla="*/ 2147483646 h 15"/>
              <a:gd name="T84" fmla="*/ 0 w 10"/>
              <a:gd name="T85" fmla="*/ 2147483646 h 15"/>
              <a:gd name="T86" fmla="*/ 0 w 10"/>
              <a:gd name="T87" fmla="*/ 2147483646 h 15"/>
              <a:gd name="T88" fmla="*/ 2147483646 w 10"/>
              <a:gd name="T89" fmla="*/ 0 h 1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0"/>
              <a:gd name="T136" fmla="*/ 0 h 15"/>
              <a:gd name="T137" fmla="*/ 10 w 10"/>
              <a:gd name="T138" fmla="*/ 15 h 1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0" h="15">
                <a:moveTo>
                  <a:pt x="1" y="1"/>
                </a:moveTo>
                <a:lnTo>
                  <a:pt x="1" y="15"/>
                </a:lnTo>
                <a:lnTo>
                  <a:pt x="3" y="15"/>
                </a:lnTo>
                <a:lnTo>
                  <a:pt x="3" y="5"/>
                </a:lnTo>
                <a:lnTo>
                  <a:pt x="5" y="2"/>
                </a:lnTo>
                <a:lnTo>
                  <a:pt x="7" y="2"/>
                </a:lnTo>
                <a:lnTo>
                  <a:pt x="8" y="2"/>
                </a:lnTo>
                <a:lnTo>
                  <a:pt x="10" y="2"/>
                </a:lnTo>
                <a:lnTo>
                  <a:pt x="10" y="1"/>
                </a:lnTo>
                <a:lnTo>
                  <a:pt x="8" y="1"/>
                </a:lnTo>
                <a:lnTo>
                  <a:pt x="7" y="1"/>
                </a:lnTo>
                <a:lnTo>
                  <a:pt x="5" y="1"/>
                </a:lnTo>
                <a:lnTo>
                  <a:pt x="3" y="2"/>
                </a:lnTo>
                <a:lnTo>
                  <a:pt x="3" y="1"/>
                </a:lnTo>
                <a:lnTo>
                  <a:pt x="1" y="1"/>
                </a:lnTo>
                <a:close/>
                <a:moveTo>
                  <a:pt x="1" y="0"/>
                </a:move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5" y="1"/>
                </a:lnTo>
                <a:lnTo>
                  <a:pt x="7" y="0"/>
                </a:lnTo>
                <a:lnTo>
                  <a:pt x="8" y="0"/>
                </a:lnTo>
                <a:lnTo>
                  <a:pt x="10" y="0"/>
                </a:lnTo>
                <a:lnTo>
                  <a:pt x="10" y="1"/>
                </a:lnTo>
                <a:lnTo>
                  <a:pt x="10" y="4"/>
                </a:lnTo>
                <a:lnTo>
                  <a:pt x="8" y="4"/>
                </a:lnTo>
                <a:lnTo>
                  <a:pt x="7" y="2"/>
                </a:lnTo>
                <a:lnTo>
                  <a:pt x="5" y="4"/>
                </a:lnTo>
                <a:lnTo>
                  <a:pt x="3" y="5"/>
                </a:lnTo>
                <a:lnTo>
                  <a:pt x="3" y="15"/>
                </a:lnTo>
                <a:lnTo>
                  <a:pt x="1" y="15"/>
                </a:lnTo>
                <a:lnTo>
                  <a:pt x="0" y="15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43" name="Freeform 1598"/>
          <p:cNvSpPr>
            <a:spLocks noEditPoints="1" noChangeArrowheads="1"/>
          </p:cNvSpPr>
          <p:nvPr/>
        </p:nvSpPr>
        <p:spPr bwMode="auto">
          <a:xfrm>
            <a:off x="1525592" y="-4395788"/>
            <a:ext cx="15875" cy="25400"/>
          </a:xfrm>
          <a:custGeom>
            <a:avLst/>
            <a:gdLst>
              <a:gd name="T0" fmla="*/ 2147483646 w 10"/>
              <a:gd name="T1" fmla="*/ 2147483646 h 15"/>
              <a:gd name="T2" fmla="*/ 2147483646 w 10"/>
              <a:gd name="T3" fmla="*/ 2147483646 h 15"/>
              <a:gd name="T4" fmla="*/ 2147483646 w 10"/>
              <a:gd name="T5" fmla="*/ 2147483646 h 15"/>
              <a:gd name="T6" fmla="*/ 2147483646 w 10"/>
              <a:gd name="T7" fmla="*/ 2147483646 h 15"/>
              <a:gd name="T8" fmla="*/ 2147483646 w 10"/>
              <a:gd name="T9" fmla="*/ 2147483646 h 15"/>
              <a:gd name="T10" fmla="*/ 2147483646 w 10"/>
              <a:gd name="T11" fmla="*/ 2147483646 h 15"/>
              <a:gd name="T12" fmla="*/ 2147483646 w 10"/>
              <a:gd name="T13" fmla="*/ 2147483646 h 15"/>
              <a:gd name="T14" fmla="*/ 2147483646 w 10"/>
              <a:gd name="T15" fmla="*/ 2147483646 h 15"/>
              <a:gd name="T16" fmla="*/ 2147483646 w 10"/>
              <a:gd name="T17" fmla="*/ 2147483646 h 15"/>
              <a:gd name="T18" fmla="*/ 2147483646 w 10"/>
              <a:gd name="T19" fmla="*/ 2147483646 h 15"/>
              <a:gd name="T20" fmla="*/ 2147483646 w 10"/>
              <a:gd name="T21" fmla="*/ 2147483646 h 15"/>
              <a:gd name="T22" fmla="*/ 2147483646 w 10"/>
              <a:gd name="T23" fmla="*/ 2147483646 h 15"/>
              <a:gd name="T24" fmla="*/ 2147483646 w 10"/>
              <a:gd name="T25" fmla="*/ 2147483646 h 15"/>
              <a:gd name="T26" fmla="*/ 2147483646 w 10"/>
              <a:gd name="T27" fmla="*/ 2147483646 h 15"/>
              <a:gd name="T28" fmla="*/ 2147483646 w 10"/>
              <a:gd name="T29" fmla="*/ 2147483646 h 15"/>
              <a:gd name="T30" fmla="*/ 2147483646 w 10"/>
              <a:gd name="T31" fmla="*/ 2147483646 h 15"/>
              <a:gd name="T32" fmla="*/ 2147483646 w 10"/>
              <a:gd name="T33" fmla="*/ 2147483646 h 15"/>
              <a:gd name="T34" fmla="*/ 2147483646 w 10"/>
              <a:gd name="T35" fmla="*/ 2147483646 h 15"/>
              <a:gd name="T36" fmla="*/ 2147483646 w 10"/>
              <a:gd name="T37" fmla="*/ 2147483646 h 15"/>
              <a:gd name="T38" fmla="*/ 2147483646 w 10"/>
              <a:gd name="T39" fmla="*/ 2147483646 h 15"/>
              <a:gd name="T40" fmla="*/ 2147483646 w 10"/>
              <a:gd name="T41" fmla="*/ 2147483646 h 15"/>
              <a:gd name="T42" fmla="*/ 2147483646 w 10"/>
              <a:gd name="T43" fmla="*/ 2147483646 h 15"/>
              <a:gd name="T44" fmla="*/ 2147483646 w 10"/>
              <a:gd name="T45" fmla="*/ 2147483646 h 15"/>
              <a:gd name="T46" fmla="*/ 2147483646 w 10"/>
              <a:gd name="T47" fmla="*/ 2147483646 h 15"/>
              <a:gd name="T48" fmla="*/ 2147483646 w 10"/>
              <a:gd name="T49" fmla="*/ 2147483646 h 15"/>
              <a:gd name="T50" fmla="*/ 2147483646 w 10"/>
              <a:gd name="T51" fmla="*/ 2147483646 h 15"/>
              <a:gd name="T52" fmla="*/ 2147483646 w 10"/>
              <a:gd name="T53" fmla="*/ 2147483646 h 15"/>
              <a:gd name="T54" fmla="*/ 2147483646 w 10"/>
              <a:gd name="T55" fmla="*/ 2147483646 h 15"/>
              <a:gd name="T56" fmla="*/ 2147483646 w 10"/>
              <a:gd name="T57" fmla="*/ 2147483646 h 15"/>
              <a:gd name="T58" fmla="*/ 2147483646 w 10"/>
              <a:gd name="T59" fmla="*/ 2147483646 h 15"/>
              <a:gd name="T60" fmla="*/ 2147483646 w 10"/>
              <a:gd name="T61" fmla="*/ 2147483646 h 15"/>
              <a:gd name="T62" fmla="*/ 2147483646 w 10"/>
              <a:gd name="T63" fmla="*/ 2147483646 h 15"/>
              <a:gd name="T64" fmla="*/ 2147483646 w 10"/>
              <a:gd name="T65" fmla="*/ 2147483646 h 15"/>
              <a:gd name="T66" fmla="*/ 2147483646 w 10"/>
              <a:gd name="T67" fmla="*/ 2147483646 h 15"/>
              <a:gd name="T68" fmla="*/ 2147483646 w 10"/>
              <a:gd name="T69" fmla="*/ 2147483646 h 15"/>
              <a:gd name="T70" fmla="*/ 2147483646 w 10"/>
              <a:gd name="T71" fmla="*/ 0 h 15"/>
              <a:gd name="T72" fmla="*/ 2147483646 w 10"/>
              <a:gd name="T73" fmla="*/ 2147483646 h 15"/>
              <a:gd name="T74" fmla="*/ 2147483646 w 10"/>
              <a:gd name="T75" fmla="*/ 2147483646 h 15"/>
              <a:gd name="T76" fmla="*/ 2147483646 w 10"/>
              <a:gd name="T77" fmla="*/ 2147483646 h 15"/>
              <a:gd name="T78" fmla="*/ 2147483646 w 10"/>
              <a:gd name="T79" fmla="*/ 2147483646 h 15"/>
              <a:gd name="T80" fmla="*/ 2147483646 w 10"/>
              <a:gd name="T81" fmla="*/ 2147483646 h 15"/>
              <a:gd name="T82" fmla="*/ 2147483646 w 10"/>
              <a:gd name="T83" fmla="*/ 2147483646 h 15"/>
              <a:gd name="T84" fmla="*/ 2147483646 w 10"/>
              <a:gd name="T85" fmla="*/ 2147483646 h 15"/>
              <a:gd name="T86" fmla="*/ 2147483646 w 10"/>
              <a:gd name="T87" fmla="*/ 0 h 15"/>
              <a:gd name="T88" fmla="*/ 2147483646 w 10"/>
              <a:gd name="T89" fmla="*/ 0 h 15"/>
              <a:gd name="T90" fmla="*/ 2147483646 w 10"/>
              <a:gd name="T91" fmla="*/ 2147483646 h 15"/>
              <a:gd name="T92" fmla="*/ 2147483646 w 10"/>
              <a:gd name="T93" fmla="*/ 2147483646 h 15"/>
              <a:gd name="T94" fmla="*/ 2147483646 w 10"/>
              <a:gd name="T95" fmla="*/ 0 h 15"/>
              <a:gd name="T96" fmla="*/ 2147483646 w 10"/>
              <a:gd name="T97" fmla="*/ 2147483646 h 15"/>
              <a:gd name="T98" fmla="*/ 2147483646 w 10"/>
              <a:gd name="T99" fmla="*/ 2147483646 h 15"/>
              <a:gd name="T100" fmla="*/ 2147483646 w 10"/>
              <a:gd name="T101" fmla="*/ 0 h 15"/>
              <a:gd name="T102" fmla="*/ 2147483646 w 10"/>
              <a:gd name="T103" fmla="*/ 0 h 15"/>
              <a:gd name="T104" fmla="*/ 2147483646 w 10"/>
              <a:gd name="T105" fmla="*/ 2147483646 h 15"/>
              <a:gd name="T106" fmla="*/ 2147483646 w 10"/>
              <a:gd name="T107" fmla="*/ 2147483646 h 15"/>
              <a:gd name="T108" fmla="*/ 2147483646 w 10"/>
              <a:gd name="T109" fmla="*/ 2147483646 h 15"/>
              <a:gd name="T110" fmla="*/ 2147483646 w 10"/>
              <a:gd name="T111" fmla="*/ 2147483646 h 15"/>
              <a:gd name="T112" fmla="*/ 2147483646 w 10"/>
              <a:gd name="T113" fmla="*/ 2147483646 h 15"/>
              <a:gd name="T114" fmla="*/ 0 w 10"/>
              <a:gd name="T115" fmla="*/ 2147483646 h 1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"/>
              <a:gd name="T175" fmla="*/ 0 h 15"/>
              <a:gd name="T176" fmla="*/ 10 w 10"/>
              <a:gd name="T177" fmla="*/ 15 h 15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" h="15">
                <a:moveTo>
                  <a:pt x="3" y="15"/>
                </a:moveTo>
                <a:lnTo>
                  <a:pt x="3" y="15"/>
                </a:lnTo>
                <a:close/>
                <a:moveTo>
                  <a:pt x="1" y="15"/>
                </a:moveTo>
                <a:lnTo>
                  <a:pt x="1" y="15"/>
                </a:lnTo>
                <a:close/>
                <a:moveTo>
                  <a:pt x="3" y="5"/>
                </a:moveTo>
                <a:lnTo>
                  <a:pt x="3" y="5"/>
                </a:lnTo>
                <a:close/>
                <a:moveTo>
                  <a:pt x="10" y="2"/>
                </a:moveTo>
                <a:lnTo>
                  <a:pt x="10" y="4"/>
                </a:lnTo>
                <a:lnTo>
                  <a:pt x="10" y="2"/>
                </a:lnTo>
                <a:close/>
                <a:moveTo>
                  <a:pt x="7" y="2"/>
                </a:moveTo>
                <a:lnTo>
                  <a:pt x="7" y="2"/>
                </a:lnTo>
                <a:close/>
                <a:moveTo>
                  <a:pt x="3" y="2"/>
                </a:moveTo>
                <a:lnTo>
                  <a:pt x="3" y="2"/>
                </a:lnTo>
                <a:close/>
                <a:moveTo>
                  <a:pt x="10" y="1"/>
                </a:moveTo>
                <a:lnTo>
                  <a:pt x="10" y="1"/>
                </a:lnTo>
                <a:close/>
                <a:moveTo>
                  <a:pt x="1" y="1"/>
                </a:moveTo>
                <a:lnTo>
                  <a:pt x="1" y="15"/>
                </a:lnTo>
                <a:lnTo>
                  <a:pt x="3" y="15"/>
                </a:lnTo>
                <a:lnTo>
                  <a:pt x="3" y="5"/>
                </a:lnTo>
                <a:lnTo>
                  <a:pt x="5" y="2"/>
                </a:lnTo>
                <a:lnTo>
                  <a:pt x="7" y="2"/>
                </a:lnTo>
                <a:lnTo>
                  <a:pt x="8" y="2"/>
                </a:lnTo>
                <a:lnTo>
                  <a:pt x="10" y="2"/>
                </a:lnTo>
                <a:lnTo>
                  <a:pt x="10" y="1"/>
                </a:lnTo>
                <a:lnTo>
                  <a:pt x="8" y="1"/>
                </a:lnTo>
                <a:lnTo>
                  <a:pt x="7" y="1"/>
                </a:lnTo>
                <a:lnTo>
                  <a:pt x="5" y="1"/>
                </a:lnTo>
                <a:lnTo>
                  <a:pt x="3" y="2"/>
                </a:lnTo>
                <a:lnTo>
                  <a:pt x="3" y="1"/>
                </a:lnTo>
                <a:lnTo>
                  <a:pt x="1" y="1"/>
                </a:lnTo>
                <a:close/>
                <a:moveTo>
                  <a:pt x="8" y="1"/>
                </a:moveTo>
                <a:lnTo>
                  <a:pt x="8" y="1"/>
                </a:lnTo>
                <a:close/>
                <a:moveTo>
                  <a:pt x="3" y="1"/>
                </a:moveTo>
                <a:lnTo>
                  <a:pt x="3" y="1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3" y="1"/>
                </a:lnTo>
                <a:lnTo>
                  <a:pt x="3" y="2"/>
                </a:lnTo>
                <a:lnTo>
                  <a:pt x="5" y="1"/>
                </a:lnTo>
                <a:lnTo>
                  <a:pt x="7" y="1"/>
                </a:lnTo>
                <a:lnTo>
                  <a:pt x="8" y="1"/>
                </a:lnTo>
                <a:lnTo>
                  <a:pt x="10" y="1"/>
                </a:lnTo>
                <a:lnTo>
                  <a:pt x="10" y="2"/>
                </a:lnTo>
                <a:lnTo>
                  <a:pt x="10" y="4"/>
                </a:lnTo>
                <a:lnTo>
                  <a:pt x="10" y="2"/>
                </a:lnTo>
                <a:lnTo>
                  <a:pt x="8" y="2"/>
                </a:lnTo>
                <a:lnTo>
                  <a:pt x="8" y="4"/>
                </a:lnTo>
                <a:lnTo>
                  <a:pt x="8" y="2"/>
                </a:lnTo>
                <a:lnTo>
                  <a:pt x="7" y="2"/>
                </a:lnTo>
                <a:lnTo>
                  <a:pt x="5" y="2"/>
                </a:lnTo>
                <a:lnTo>
                  <a:pt x="3" y="5"/>
                </a:lnTo>
                <a:lnTo>
                  <a:pt x="3" y="15"/>
                </a:lnTo>
                <a:lnTo>
                  <a:pt x="1" y="15"/>
                </a:lnTo>
                <a:lnTo>
                  <a:pt x="1" y="1"/>
                </a:lnTo>
                <a:close/>
                <a:moveTo>
                  <a:pt x="1" y="0"/>
                </a:moveTo>
                <a:lnTo>
                  <a:pt x="0" y="1"/>
                </a:lnTo>
                <a:lnTo>
                  <a:pt x="0" y="15"/>
                </a:lnTo>
                <a:lnTo>
                  <a:pt x="1" y="15"/>
                </a:lnTo>
                <a:lnTo>
                  <a:pt x="3" y="15"/>
                </a:lnTo>
                <a:lnTo>
                  <a:pt x="3" y="5"/>
                </a:lnTo>
                <a:lnTo>
                  <a:pt x="5" y="4"/>
                </a:lnTo>
                <a:lnTo>
                  <a:pt x="7" y="2"/>
                </a:lnTo>
                <a:lnTo>
                  <a:pt x="8" y="4"/>
                </a:lnTo>
                <a:lnTo>
                  <a:pt x="10" y="4"/>
                </a:lnTo>
                <a:lnTo>
                  <a:pt x="10" y="1"/>
                </a:lnTo>
                <a:lnTo>
                  <a:pt x="10" y="0"/>
                </a:lnTo>
                <a:lnTo>
                  <a:pt x="8" y="0"/>
                </a:lnTo>
                <a:lnTo>
                  <a:pt x="7" y="0"/>
                </a:lnTo>
                <a:lnTo>
                  <a:pt x="5" y="1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5" y="1"/>
                </a:lnTo>
                <a:lnTo>
                  <a:pt x="7" y="0"/>
                </a:lnTo>
                <a:lnTo>
                  <a:pt x="8" y="0"/>
                </a:lnTo>
                <a:lnTo>
                  <a:pt x="10" y="0"/>
                </a:lnTo>
                <a:lnTo>
                  <a:pt x="10" y="1"/>
                </a:lnTo>
                <a:lnTo>
                  <a:pt x="10" y="4"/>
                </a:lnTo>
                <a:lnTo>
                  <a:pt x="8" y="4"/>
                </a:lnTo>
                <a:lnTo>
                  <a:pt x="7" y="2"/>
                </a:lnTo>
                <a:lnTo>
                  <a:pt x="5" y="4"/>
                </a:lnTo>
                <a:lnTo>
                  <a:pt x="3" y="5"/>
                </a:lnTo>
                <a:lnTo>
                  <a:pt x="3" y="15"/>
                </a:lnTo>
                <a:lnTo>
                  <a:pt x="1" y="15"/>
                </a:lnTo>
                <a:lnTo>
                  <a:pt x="0" y="15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44" name="Freeform 1599"/>
          <p:cNvSpPr>
            <a:spLocks noEditPoints="1" noChangeArrowheads="1"/>
          </p:cNvSpPr>
          <p:nvPr/>
        </p:nvSpPr>
        <p:spPr bwMode="auto">
          <a:xfrm>
            <a:off x="1543050" y="-4394200"/>
            <a:ext cx="20638" cy="22225"/>
          </a:xfrm>
          <a:custGeom>
            <a:avLst/>
            <a:gdLst>
              <a:gd name="T0" fmla="*/ 2147483646 w 13"/>
              <a:gd name="T1" fmla="*/ 2147483646 h 14"/>
              <a:gd name="T2" fmla="*/ 2147483646 w 13"/>
              <a:gd name="T3" fmla="*/ 2147483646 h 14"/>
              <a:gd name="T4" fmla="*/ 2147483646 w 13"/>
              <a:gd name="T5" fmla="*/ 2147483646 h 14"/>
              <a:gd name="T6" fmla="*/ 2147483646 w 13"/>
              <a:gd name="T7" fmla="*/ 2147483646 h 14"/>
              <a:gd name="T8" fmla="*/ 2147483646 w 13"/>
              <a:gd name="T9" fmla="*/ 2147483646 h 14"/>
              <a:gd name="T10" fmla="*/ 2147483646 w 13"/>
              <a:gd name="T11" fmla="*/ 2147483646 h 14"/>
              <a:gd name="T12" fmla="*/ 2147483646 w 13"/>
              <a:gd name="T13" fmla="*/ 2147483646 h 14"/>
              <a:gd name="T14" fmla="*/ 2147483646 w 13"/>
              <a:gd name="T15" fmla="*/ 2147483646 h 14"/>
              <a:gd name="T16" fmla="*/ 2147483646 w 13"/>
              <a:gd name="T17" fmla="*/ 2147483646 h 14"/>
              <a:gd name="T18" fmla="*/ 2147483646 w 13"/>
              <a:gd name="T19" fmla="*/ 0 h 14"/>
              <a:gd name="T20" fmla="*/ 2147483646 w 13"/>
              <a:gd name="T21" fmla="*/ 0 h 14"/>
              <a:gd name="T22" fmla="*/ 2147483646 w 13"/>
              <a:gd name="T23" fmla="*/ 2147483646 h 14"/>
              <a:gd name="T24" fmla="*/ 2147483646 w 13"/>
              <a:gd name="T25" fmla="*/ 2147483646 h 14"/>
              <a:gd name="T26" fmla="*/ 2147483646 w 13"/>
              <a:gd name="T27" fmla="*/ 2147483646 h 14"/>
              <a:gd name="T28" fmla="*/ 2147483646 w 13"/>
              <a:gd name="T29" fmla="*/ 2147483646 h 14"/>
              <a:gd name="T30" fmla="*/ 2147483646 w 13"/>
              <a:gd name="T31" fmla="*/ 2147483646 h 14"/>
              <a:gd name="T32" fmla="*/ 2147483646 w 13"/>
              <a:gd name="T33" fmla="*/ 2147483646 h 14"/>
              <a:gd name="T34" fmla="*/ 2147483646 w 13"/>
              <a:gd name="T35" fmla="*/ 2147483646 h 14"/>
              <a:gd name="T36" fmla="*/ 2147483646 w 13"/>
              <a:gd name="T37" fmla="*/ 2147483646 h 14"/>
              <a:gd name="T38" fmla="*/ 2147483646 w 13"/>
              <a:gd name="T39" fmla="*/ 2147483646 h 14"/>
              <a:gd name="T40" fmla="*/ 2147483646 w 13"/>
              <a:gd name="T41" fmla="*/ 2147483646 h 14"/>
              <a:gd name="T42" fmla="*/ 2147483646 w 13"/>
              <a:gd name="T43" fmla="*/ 2147483646 h 14"/>
              <a:gd name="T44" fmla="*/ 2147483646 w 13"/>
              <a:gd name="T45" fmla="*/ 2147483646 h 14"/>
              <a:gd name="T46" fmla="*/ 2147483646 w 13"/>
              <a:gd name="T47" fmla="*/ 2147483646 h 14"/>
              <a:gd name="T48" fmla="*/ 0 w 13"/>
              <a:gd name="T49" fmla="*/ 2147483646 h 14"/>
              <a:gd name="T50" fmla="*/ 0 w 13"/>
              <a:gd name="T51" fmla="*/ 2147483646 h 14"/>
              <a:gd name="T52" fmla="*/ 0 w 13"/>
              <a:gd name="T53" fmla="*/ 2147483646 h 14"/>
              <a:gd name="T54" fmla="*/ 2147483646 w 13"/>
              <a:gd name="T55" fmla="*/ 0 h 14"/>
              <a:gd name="T56" fmla="*/ 2147483646 w 13"/>
              <a:gd name="T57" fmla="*/ 0 h 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3"/>
              <a:gd name="T88" fmla="*/ 0 h 14"/>
              <a:gd name="T89" fmla="*/ 13 w 13"/>
              <a:gd name="T90" fmla="*/ 14 h 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3" h="14">
                <a:moveTo>
                  <a:pt x="4" y="1"/>
                </a:moveTo>
                <a:lnTo>
                  <a:pt x="3" y="3"/>
                </a:lnTo>
                <a:lnTo>
                  <a:pt x="3" y="4"/>
                </a:lnTo>
                <a:lnTo>
                  <a:pt x="10" y="4"/>
                </a:lnTo>
                <a:lnTo>
                  <a:pt x="8" y="3"/>
                </a:lnTo>
                <a:lnTo>
                  <a:pt x="7" y="1"/>
                </a:lnTo>
                <a:lnTo>
                  <a:pt x="4" y="1"/>
                </a:lnTo>
                <a:close/>
                <a:moveTo>
                  <a:pt x="7" y="0"/>
                </a:moveTo>
                <a:lnTo>
                  <a:pt x="8" y="0"/>
                </a:lnTo>
                <a:lnTo>
                  <a:pt x="11" y="1"/>
                </a:lnTo>
                <a:lnTo>
                  <a:pt x="13" y="3"/>
                </a:lnTo>
                <a:lnTo>
                  <a:pt x="13" y="7"/>
                </a:lnTo>
                <a:lnTo>
                  <a:pt x="3" y="7"/>
                </a:lnTo>
                <a:lnTo>
                  <a:pt x="3" y="10"/>
                </a:lnTo>
                <a:lnTo>
                  <a:pt x="3" y="11"/>
                </a:lnTo>
                <a:lnTo>
                  <a:pt x="6" y="11"/>
                </a:lnTo>
                <a:lnTo>
                  <a:pt x="10" y="11"/>
                </a:lnTo>
                <a:lnTo>
                  <a:pt x="13" y="11"/>
                </a:lnTo>
                <a:lnTo>
                  <a:pt x="13" y="13"/>
                </a:lnTo>
                <a:lnTo>
                  <a:pt x="10" y="14"/>
                </a:lnTo>
                <a:lnTo>
                  <a:pt x="4" y="14"/>
                </a:lnTo>
                <a:lnTo>
                  <a:pt x="3" y="13"/>
                </a:lnTo>
                <a:lnTo>
                  <a:pt x="0" y="11"/>
                </a:lnTo>
                <a:lnTo>
                  <a:pt x="0" y="4"/>
                </a:lnTo>
                <a:lnTo>
                  <a:pt x="0" y="1"/>
                </a:lnTo>
                <a:lnTo>
                  <a:pt x="3" y="0"/>
                </a:lnTo>
                <a:lnTo>
                  <a:pt x="7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45" name="Freeform 1600"/>
          <p:cNvSpPr>
            <a:spLocks noEditPoints="1" noChangeArrowheads="1"/>
          </p:cNvSpPr>
          <p:nvPr/>
        </p:nvSpPr>
        <p:spPr bwMode="auto">
          <a:xfrm>
            <a:off x="1543050" y="-4395788"/>
            <a:ext cx="20638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0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0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2147483646 h 15"/>
              <a:gd name="T68" fmla="*/ 2147483646 w 13"/>
              <a:gd name="T69" fmla="*/ 2147483646 h 15"/>
              <a:gd name="T70" fmla="*/ 2147483646 w 13"/>
              <a:gd name="T71" fmla="*/ 2147483646 h 15"/>
              <a:gd name="T72" fmla="*/ 0 w 13"/>
              <a:gd name="T73" fmla="*/ 2147483646 h 15"/>
              <a:gd name="T74" fmla="*/ 0 w 13"/>
              <a:gd name="T75" fmla="*/ 2147483646 h 15"/>
              <a:gd name="T76" fmla="*/ 0 w 13"/>
              <a:gd name="T77" fmla="*/ 2147483646 h 15"/>
              <a:gd name="T78" fmla="*/ 2147483646 w 13"/>
              <a:gd name="T79" fmla="*/ 2147483646 h 15"/>
              <a:gd name="T80" fmla="*/ 2147483646 w 13"/>
              <a:gd name="T81" fmla="*/ 0 h 1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3"/>
              <a:gd name="T124" fmla="*/ 0 h 15"/>
              <a:gd name="T125" fmla="*/ 13 w 13"/>
              <a:gd name="T126" fmla="*/ 15 h 1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3" h="15">
                <a:moveTo>
                  <a:pt x="4" y="2"/>
                </a:moveTo>
                <a:lnTo>
                  <a:pt x="3" y="4"/>
                </a:lnTo>
                <a:lnTo>
                  <a:pt x="3" y="5"/>
                </a:lnTo>
                <a:lnTo>
                  <a:pt x="10" y="5"/>
                </a:lnTo>
                <a:lnTo>
                  <a:pt x="8" y="4"/>
                </a:lnTo>
                <a:lnTo>
                  <a:pt x="7" y="2"/>
                </a:lnTo>
                <a:lnTo>
                  <a:pt x="4" y="2"/>
                </a:lnTo>
                <a:close/>
                <a:moveTo>
                  <a:pt x="4" y="2"/>
                </a:moveTo>
                <a:lnTo>
                  <a:pt x="7" y="2"/>
                </a:lnTo>
                <a:lnTo>
                  <a:pt x="10" y="2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3" y="7"/>
                </a:lnTo>
                <a:lnTo>
                  <a:pt x="1" y="5"/>
                </a:lnTo>
                <a:lnTo>
                  <a:pt x="3" y="4"/>
                </a:lnTo>
                <a:lnTo>
                  <a:pt x="3" y="2"/>
                </a:lnTo>
                <a:lnTo>
                  <a:pt x="4" y="2"/>
                </a:lnTo>
                <a:close/>
                <a:moveTo>
                  <a:pt x="7" y="1"/>
                </a:moveTo>
                <a:lnTo>
                  <a:pt x="3" y="1"/>
                </a:lnTo>
                <a:lnTo>
                  <a:pt x="1" y="2"/>
                </a:lnTo>
                <a:lnTo>
                  <a:pt x="0" y="5"/>
                </a:lnTo>
                <a:lnTo>
                  <a:pt x="0" y="12"/>
                </a:lnTo>
                <a:lnTo>
                  <a:pt x="3" y="14"/>
                </a:lnTo>
                <a:lnTo>
                  <a:pt x="4" y="15"/>
                </a:lnTo>
                <a:lnTo>
                  <a:pt x="10" y="15"/>
                </a:lnTo>
                <a:lnTo>
                  <a:pt x="11" y="14"/>
                </a:lnTo>
                <a:lnTo>
                  <a:pt x="11" y="12"/>
                </a:lnTo>
                <a:lnTo>
                  <a:pt x="10" y="12"/>
                </a:lnTo>
                <a:lnTo>
                  <a:pt x="6" y="12"/>
                </a:lnTo>
                <a:lnTo>
                  <a:pt x="3" y="12"/>
                </a:lnTo>
                <a:lnTo>
                  <a:pt x="1" y="11"/>
                </a:lnTo>
                <a:lnTo>
                  <a:pt x="1" y="8"/>
                </a:lnTo>
                <a:lnTo>
                  <a:pt x="3" y="8"/>
                </a:lnTo>
                <a:lnTo>
                  <a:pt x="11" y="8"/>
                </a:lnTo>
                <a:lnTo>
                  <a:pt x="11" y="4"/>
                </a:lnTo>
                <a:lnTo>
                  <a:pt x="11" y="2"/>
                </a:lnTo>
                <a:lnTo>
                  <a:pt x="8" y="1"/>
                </a:lnTo>
                <a:lnTo>
                  <a:pt x="7" y="1"/>
                </a:lnTo>
                <a:close/>
                <a:moveTo>
                  <a:pt x="7" y="0"/>
                </a:moveTo>
                <a:lnTo>
                  <a:pt x="8" y="0"/>
                </a:lnTo>
                <a:lnTo>
                  <a:pt x="10" y="0"/>
                </a:lnTo>
                <a:lnTo>
                  <a:pt x="11" y="2"/>
                </a:lnTo>
                <a:lnTo>
                  <a:pt x="13" y="4"/>
                </a:lnTo>
                <a:lnTo>
                  <a:pt x="13" y="8"/>
                </a:lnTo>
                <a:lnTo>
                  <a:pt x="3" y="8"/>
                </a:lnTo>
                <a:lnTo>
                  <a:pt x="3" y="9"/>
                </a:lnTo>
                <a:lnTo>
                  <a:pt x="3" y="11"/>
                </a:lnTo>
                <a:lnTo>
                  <a:pt x="6" y="12"/>
                </a:lnTo>
                <a:lnTo>
                  <a:pt x="10" y="12"/>
                </a:lnTo>
                <a:lnTo>
                  <a:pt x="13" y="11"/>
                </a:lnTo>
                <a:lnTo>
                  <a:pt x="13" y="12"/>
                </a:lnTo>
                <a:lnTo>
                  <a:pt x="13" y="14"/>
                </a:lnTo>
                <a:lnTo>
                  <a:pt x="13" y="15"/>
                </a:lnTo>
                <a:lnTo>
                  <a:pt x="10" y="15"/>
                </a:lnTo>
                <a:lnTo>
                  <a:pt x="4" y="15"/>
                </a:lnTo>
                <a:lnTo>
                  <a:pt x="1" y="15"/>
                </a:lnTo>
                <a:lnTo>
                  <a:pt x="1" y="14"/>
                </a:lnTo>
                <a:lnTo>
                  <a:pt x="0" y="12"/>
                </a:lnTo>
                <a:lnTo>
                  <a:pt x="0" y="5"/>
                </a:lnTo>
                <a:lnTo>
                  <a:pt x="0" y="2"/>
                </a:lnTo>
                <a:lnTo>
                  <a:pt x="3" y="1"/>
                </a:lnTo>
                <a:lnTo>
                  <a:pt x="7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46" name="Freeform 1601"/>
          <p:cNvSpPr>
            <a:spLocks noEditPoints="1" noChangeArrowheads="1"/>
          </p:cNvSpPr>
          <p:nvPr/>
        </p:nvSpPr>
        <p:spPr bwMode="auto">
          <a:xfrm>
            <a:off x="1543050" y="-4395788"/>
            <a:ext cx="20638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2147483646 h 15"/>
              <a:gd name="T68" fmla="*/ 0 w 13"/>
              <a:gd name="T69" fmla="*/ 2147483646 h 15"/>
              <a:gd name="T70" fmla="*/ 0 w 13"/>
              <a:gd name="T71" fmla="*/ 2147483646 h 15"/>
              <a:gd name="T72" fmla="*/ 2147483646 w 13"/>
              <a:gd name="T73" fmla="*/ 2147483646 h 15"/>
              <a:gd name="T74" fmla="*/ 2147483646 w 13"/>
              <a:gd name="T75" fmla="*/ 2147483646 h 15"/>
              <a:gd name="T76" fmla="*/ 2147483646 w 13"/>
              <a:gd name="T77" fmla="*/ 2147483646 h 15"/>
              <a:gd name="T78" fmla="*/ 0 w 13"/>
              <a:gd name="T79" fmla="*/ 2147483646 h 15"/>
              <a:gd name="T80" fmla="*/ 2147483646 w 13"/>
              <a:gd name="T81" fmla="*/ 2147483646 h 15"/>
              <a:gd name="T82" fmla="*/ 2147483646 w 13"/>
              <a:gd name="T83" fmla="*/ 2147483646 h 15"/>
              <a:gd name="T84" fmla="*/ 2147483646 w 13"/>
              <a:gd name="T85" fmla="*/ 2147483646 h 15"/>
              <a:gd name="T86" fmla="*/ 2147483646 w 13"/>
              <a:gd name="T87" fmla="*/ 2147483646 h 15"/>
              <a:gd name="T88" fmla="*/ 2147483646 w 13"/>
              <a:gd name="T89" fmla="*/ 2147483646 h 15"/>
              <a:gd name="T90" fmla="*/ 2147483646 w 13"/>
              <a:gd name="T91" fmla="*/ 2147483646 h 15"/>
              <a:gd name="T92" fmla="*/ 2147483646 w 13"/>
              <a:gd name="T93" fmla="*/ 0 h 15"/>
              <a:gd name="T94" fmla="*/ 2147483646 w 13"/>
              <a:gd name="T95" fmla="*/ 2147483646 h 15"/>
              <a:gd name="T96" fmla="*/ 2147483646 w 13"/>
              <a:gd name="T97" fmla="*/ 2147483646 h 15"/>
              <a:gd name="T98" fmla="*/ 2147483646 w 13"/>
              <a:gd name="T99" fmla="*/ 2147483646 h 15"/>
              <a:gd name="T100" fmla="*/ 2147483646 w 13"/>
              <a:gd name="T101" fmla="*/ 2147483646 h 15"/>
              <a:gd name="T102" fmla="*/ 2147483646 w 13"/>
              <a:gd name="T103" fmla="*/ 2147483646 h 15"/>
              <a:gd name="T104" fmla="*/ 0 w 13"/>
              <a:gd name="T105" fmla="*/ 2147483646 h 15"/>
              <a:gd name="T106" fmla="*/ 0 w 13"/>
              <a:gd name="T107" fmla="*/ 2147483646 h 1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3"/>
              <a:gd name="T163" fmla="*/ 0 h 15"/>
              <a:gd name="T164" fmla="*/ 13 w 13"/>
              <a:gd name="T165" fmla="*/ 15 h 1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3" h="15">
                <a:moveTo>
                  <a:pt x="13" y="14"/>
                </a:moveTo>
                <a:lnTo>
                  <a:pt x="11" y="14"/>
                </a:lnTo>
                <a:lnTo>
                  <a:pt x="13" y="14"/>
                </a:lnTo>
                <a:close/>
                <a:moveTo>
                  <a:pt x="11" y="12"/>
                </a:moveTo>
                <a:lnTo>
                  <a:pt x="11" y="12"/>
                </a:lnTo>
                <a:lnTo>
                  <a:pt x="13" y="12"/>
                </a:lnTo>
                <a:lnTo>
                  <a:pt x="11" y="12"/>
                </a:lnTo>
                <a:close/>
                <a:moveTo>
                  <a:pt x="0" y="12"/>
                </a:moveTo>
                <a:lnTo>
                  <a:pt x="0" y="12"/>
                </a:lnTo>
                <a:close/>
                <a:moveTo>
                  <a:pt x="3" y="11"/>
                </a:moveTo>
                <a:lnTo>
                  <a:pt x="3" y="11"/>
                </a:lnTo>
                <a:close/>
                <a:moveTo>
                  <a:pt x="3" y="8"/>
                </a:moveTo>
                <a:lnTo>
                  <a:pt x="3" y="8"/>
                </a:lnTo>
                <a:close/>
                <a:moveTo>
                  <a:pt x="11" y="8"/>
                </a:moveTo>
                <a:lnTo>
                  <a:pt x="11" y="8"/>
                </a:lnTo>
                <a:lnTo>
                  <a:pt x="13" y="8"/>
                </a:lnTo>
                <a:lnTo>
                  <a:pt x="11" y="8"/>
                </a:lnTo>
                <a:close/>
                <a:moveTo>
                  <a:pt x="10" y="5"/>
                </a:moveTo>
                <a:lnTo>
                  <a:pt x="10" y="5"/>
                </a:lnTo>
                <a:close/>
                <a:moveTo>
                  <a:pt x="3" y="5"/>
                </a:moveTo>
                <a:lnTo>
                  <a:pt x="3" y="5"/>
                </a:lnTo>
                <a:close/>
                <a:moveTo>
                  <a:pt x="11" y="4"/>
                </a:moveTo>
                <a:lnTo>
                  <a:pt x="11" y="4"/>
                </a:lnTo>
                <a:close/>
                <a:moveTo>
                  <a:pt x="4" y="2"/>
                </a:moveTo>
                <a:lnTo>
                  <a:pt x="3" y="4"/>
                </a:lnTo>
                <a:lnTo>
                  <a:pt x="3" y="5"/>
                </a:lnTo>
                <a:lnTo>
                  <a:pt x="10" y="5"/>
                </a:lnTo>
                <a:lnTo>
                  <a:pt x="8" y="4"/>
                </a:lnTo>
                <a:lnTo>
                  <a:pt x="7" y="2"/>
                </a:lnTo>
                <a:lnTo>
                  <a:pt x="4" y="2"/>
                </a:lnTo>
                <a:close/>
                <a:moveTo>
                  <a:pt x="4" y="2"/>
                </a:moveTo>
                <a:lnTo>
                  <a:pt x="4" y="2"/>
                </a:lnTo>
                <a:lnTo>
                  <a:pt x="7" y="2"/>
                </a:lnTo>
                <a:lnTo>
                  <a:pt x="8" y="4"/>
                </a:lnTo>
                <a:lnTo>
                  <a:pt x="10" y="5"/>
                </a:lnTo>
                <a:lnTo>
                  <a:pt x="3" y="5"/>
                </a:lnTo>
                <a:lnTo>
                  <a:pt x="3" y="4"/>
                </a:lnTo>
                <a:lnTo>
                  <a:pt x="4" y="2"/>
                </a:lnTo>
                <a:close/>
                <a:moveTo>
                  <a:pt x="4" y="2"/>
                </a:moveTo>
                <a:lnTo>
                  <a:pt x="4" y="2"/>
                </a:lnTo>
                <a:lnTo>
                  <a:pt x="3" y="2"/>
                </a:lnTo>
                <a:lnTo>
                  <a:pt x="3" y="4"/>
                </a:lnTo>
                <a:lnTo>
                  <a:pt x="1" y="5"/>
                </a:lnTo>
                <a:lnTo>
                  <a:pt x="3" y="7"/>
                </a:lnTo>
                <a:lnTo>
                  <a:pt x="10" y="7"/>
                </a:lnTo>
                <a:lnTo>
                  <a:pt x="10" y="5"/>
                </a:lnTo>
                <a:lnTo>
                  <a:pt x="10" y="4"/>
                </a:lnTo>
                <a:lnTo>
                  <a:pt x="10" y="2"/>
                </a:lnTo>
                <a:lnTo>
                  <a:pt x="7" y="2"/>
                </a:lnTo>
                <a:lnTo>
                  <a:pt x="4" y="2"/>
                </a:lnTo>
                <a:close/>
                <a:moveTo>
                  <a:pt x="4" y="2"/>
                </a:moveTo>
                <a:lnTo>
                  <a:pt x="7" y="2"/>
                </a:lnTo>
                <a:lnTo>
                  <a:pt x="10" y="2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3" y="7"/>
                </a:lnTo>
                <a:lnTo>
                  <a:pt x="1" y="5"/>
                </a:lnTo>
                <a:lnTo>
                  <a:pt x="3" y="4"/>
                </a:lnTo>
                <a:lnTo>
                  <a:pt x="3" y="2"/>
                </a:lnTo>
                <a:lnTo>
                  <a:pt x="4" y="2"/>
                </a:lnTo>
                <a:close/>
                <a:moveTo>
                  <a:pt x="7" y="1"/>
                </a:moveTo>
                <a:lnTo>
                  <a:pt x="3" y="1"/>
                </a:lnTo>
                <a:lnTo>
                  <a:pt x="1" y="2"/>
                </a:lnTo>
                <a:lnTo>
                  <a:pt x="0" y="5"/>
                </a:lnTo>
                <a:lnTo>
                  <a:pt x="0" y="12"/>
                </a:lnTo>
                <a:lnTo>
                  <a:pt x="3" y="14"/>
                </a:lnTo>
                <a:lnTo>
                  <a:pt x="4" y="15"/>
                </a:lnTo>
                <a:lnTo>
                  <a:pt x="10" y="15"/>
                </a:lnTo>
                <a:lnTo>
                  <a:pt x="11" y="14"/>
                </a:lnTo>
                <a:lnTo>
                  <a:pt x="11" y="12"/>
                </a:lnTo>
                <a:lnTo>
                  <a:pt x="10" y="12"/>
                </a:lnTo>
                <a:lnTo>
                  <a:pt x="6" y="12"/>
                </a:lnTo>
                <a:lnTo>
                  <a:pt x="3" y="12"/>
                </a:lnTo>
                <a:lnTo>
                  <a:pt x="1" y="11"/>
                </a:lnTo>
                <a:lnTo>
                  <a:pt x="1" y="8"/>
                </a:lnTo>
                <a:lnTo>
                  <a:pt x="3" y="8"/>
                </a:lnTo>
                <a:lnTo>
                  <a:pt x="11" y="8"/>
                </a:lnTo>
                <a:lnTo>
                  <a:pt x="11" y="4"/>
                </a:lnTo>
                <a:lnTo>
                  <a:pt x="11" y="2"/>
                </a:lnTo>
                <a:lnTo>
                  <a:pt x="8" y="1"/>
                </a:lnTo>
                <a:lnTo>
                  <a:pt x="7" y="1"/>
                </a:lnTo>
                <a:close/>
                <a:moveTo>
                  <a:pt x="8" y="1"/>
                </a:moveTo>
                <a:lnTo>
                  <a:pt x="8" y="1"/>
                </a:lnTo>
                <a:close/>
                <a:moveTo>
                  <a:pt x="8" y="1"/>
                </a:moveTo>
                <a:lnTo>
                  <a:pt x="8" y="1"/>
                </a:lnTo>
                <a:lnTo>
                  <a:pt x="11" y="2"/>
                </a:lnTo>
                <a:lnTo>
                  <a:pt x="11" y="4"/>
                </a:lnTo>
                <a:lnTo>
                  <a:pt x="11" y="8"/>
                </a:lnTo>
                <a:lnTo>
                  <a:pt x="13" y="8"/>
                </a:lnTo>
                <a:lnTo>
                  <a:pt x="11" y="8"/>
                </a:lnTo>
                <a:lnTo>
                  <a:pt x="3" y="8"/>
                </a:lnTo>
                <a:lnTo>
                  <a:pt x="1" y="8"/>
                </a:lnTo>
                <a:lnTo>
                  <a:pt x="1" y="11"/>
                </a:lnTo>
                <a:lnTo>
                  <a:pt x="3" y="12"/>
                </a:lnTo>
                <a:lnTo>
                  <a:pt x="6" y="12"/>
                </a:lnTo>
                <a:lnTo>
                  <a:pt x="10" y="12"/>
                </a:lnTo>
                <a:lnTo>
                  <a:pt x="11" y="12"/>
                </a:lnTo>
                <a:lnTo>
                  <a:pt x="13" y="12"/>
                </a:lnTo>
                <a:lnTo>
                  <a:pt x="11" y="12"/>
                </a:lnTo>
                <a:lnTo>
                  <a:pt x="11" y="14"/>
                </a:lnTo>
                <a:lnTo>
                  <a:pt x="13" y="14"/>
                </a:lnTo>
                <a:lnTo>
                  <a:pt x="11" y="14"/>
                </a:lnTo>
                <a:lnTo>
                  <a:pt x="10" y="15"/>
                </a:lnTo>
                <a:lnTo>
                  <a:pt x="4" y="15"/>
                </a:lnTo>
                <a:lnTo>
                  <a:pt x="3" y="14"/>
                </a:lnTo>
                <a:lnTo>
                  <a:pt x="0" y="12"/>
                </a:lnTo>
                <a:lnTo>
                  <a:pt x="0" y="11"/>
                </a:lnTo>
                <a:lnTo>
                  <a:pt x="0" y="5"/>
                </a:lnTo>
                <a:lnTo>
                  <a:pt x="1" y="2"/>
                </a:lnTo>
                <a:lnTo>
                  <a:pt x="3" y="1"/>
                </a:lnTo>
                <a:lnTo>
                  <a:pt x="7" y="1"/>
                </a:lnTo>
                <a:lnTo>
                  <a:pt x="8" y="1"/>
                </a:lnTo>
                <a:close/>
                <a:moveTo>
                  <a:pt x="7" y="0"/>
                </a:moveTo>
                <a:lnTo>
                  <a:pt x="7" y="0"/>
                </a:lnTo>
                <a:lnTo>
                  <a:pt x="3" y="1"/>
                </a:lnTo>
                <a:lnTo>
                  <a:pt x="0" y="2"/>
                </a:lnTo>
                <a:lnTo>
                  <a:pt x="0" y="5"/>
                </a:lnTo>
                <a:lnTo>
                  <a:pt x="0" y="12"/>
                </a:lnTo>
                <a:lnTo>
                  <a:pt x="1" y="14"/>
                </a:lnTo>
                <a:lnTo>
                  <a:pt x="1" y="15"/>
                </a:lnTo>
                <a:lnTo>
                  <a:pt x="4" y="15"/>
                </a:lnTo>
                <a:lnTo>
                  <a:pt x="10" y="15"/>
                </a:lnTo>
                <a:lnTo>
                  <a:pt x="13" y="15"/>
                </a:lnTo>
                <a:lnTo>
                  <a:pt x="13" y="14"/>
                </a:lnTo>
                <a:lnTo>
                  <a:pt x="13" y="12"/>
                </a:lnTo>
                <a:lnTo>
                  <a:pt x="13" y="11"/>
                </a:lnTo>
                <a:lnTo>
                  <a:pt x="10" y="12"/>
                </a:lnTo>
                <a:lnTo>
                  <a:pt x="6" y="12"/>
                </a:lnTo>
                <a:lnTo>
                  <a:pt x="3" y="11"/>
                </a:lnTo>
                <a:lnTo>
                  <a:pt x="3" y="12"/>
                </a:lnTo>
                <a:lnTo>
                  <a:pt x="3" y="11"/>
                </a:lnTo>
                <a:lnTo>
                  <a:pt x="3" y="8"/>
                </a:lnTo>
                <a:lnTo>
                  <a:pt x="13" y="8"/>
                </a:lnTo>
                <a:lnTo>
                  <a:pt x="13" y="4"/>
                </a:lnTo>
                <a:lnTo>
                  <a:pt x="11" y="2"/>
                </a:lnTo>
                <a:lnTo>
                  <a:pt x="10" y="0"/>
                </a:lnTo>
                <a:lnTo>
                  <a:pt x="8" y="0"/>
                </a:lnTo>
                <a:lnTo>
                  <a:pt x="7" y="0"/>
                </a:lnTo>
                <a:close/>
                <a:moveTo>
                  <a:pt x="7" y="0"/>
                </a:moveTo>
                <a:lnTo>
                  <a:pt x="8" y="0"/>
                </a:lnTo>
                <a:lnTo>
                  <a:pt x="10" y="0"/>
                </a:lnTo>
                <a:lnTo>
                  <a:pt x="11" y="2"/>
                </a:lnTo>
                <a:lnTo>
                  <a:pt x="13" y="4"/>
                </a:lnTo>
                <a:lnTo>
                  <a:pt x="13" y="8"/>
                </a:lnTo>
                <a:lnTo>
                  <a:pt x="3" y="8"/>
                </a:lnTo>
                <a:lnTo>
                  <a:pt x="3" y="9"/>
                </a:lnTo>
                <a:lnTo>
                  <a:pt x="3" y="11"/>
                </a:lnTo>
                <a:lnTo>
                  <a:pt x="6" y="12"/>
                </a:lnTo>
                <a:lnTo>
                  <a:pt x="10" y="12"/>
                </a:lnTo>
                <a:lnTo>
                  <a:pt x="13" y="11"/>
                </a:lnTo>
                <a:lnTo>
                  <a:pt x="13" y="12"/>
                </a:lnTo>
                <a:lnTo>
                  <a:pt x="13" y="14"/>
                </a:lnTo>
                <a:lnTo>
                  <a:pt x="13" y="15"/>
                </a:lnTo>
                <a:lnTo>
                  <a:pt x="10" y="15"/>
                </a:lnTo>
                <a:lnTo>
                  <a:pt x="4" y="15"/>
                </a:lnTo>
                <a:lnTo>
                  <a:pt x="1" y="15"/>
                </a:lnTo>
                <a:lnTo>
                  <a:pt x="1" y="14"/>
                </a:lnTo>
                <a:lnTo>
                  <a:pt x="0" y="12"/>
                </a:lnTo>
                <a:lnTo>
                  <a:pt x="0" y="5"/>
                </a:lnTo>
                <a:lnTo>
                  <a:pt x="0" y="2"/>
                </a:lnTo>
                <a:lnTo>
                  <a:pt x="3" y="1"/>
                </a:lnTo>
                <a:lnTo>
                  <a:pt x="7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47" name="Freeform 1602"/>
          <p:cNvSpPr>
            <a:spLocks noChangeArrowheads="1"/>
          </p:cNvSpPr>
          <p:nvPr/>
        </p:nvSpPr>
        <p:spPr bwMode="auto">
          <a:xfrm>
            <a:off x="1566867" y="-4394200"/>
            <a:ext cx="33337" cy="22225"/>
          </a:xfrm>
          <a:custGeom>
            <a:avLst/>
            <a:gdLst>
              <a:gd name="T0" fmla="*/ 0 w 21"/>
              <a:gd name="T1" fmla="*/ 0 h 14"/>
              <a:gd name="T2" fmla="*/ 2147483646 w 21"/>
              <a:gd name="T3" fmla="*/ 0 h 14"/>
              <a:gd name="T4" fmla="*/ 2147483646 w 21"/>
              <a:gd name="T5" fmla="*/ 2147483646 h 14"/>
              <a:gd name="T6" fmla="*/ 2147483646 w 21"/>
              <a:gd name="T7" fmla="*/ 0 h 14"/>
              <a:gd name="T8" fmla="*/ 2147483646 w 21"/>
              <a:gd name="T9" fmla="*/ 0 h 14"/>
              <a:gd name="T10" fmla="*/ 2147483646 w 21"/>
              <a:gd name="T11" fmla="*/ 0 h 14"/>
              <a:gd name="T12" fmla="*/ 2147483646 w 21"/>
              <a:gd name="T13" fmla="*/ 2147483646 h 14"/>
              <a:gd name="T14" fmla="*/ 2147483646 w 21"/>
              <a:gd name="T15" fmla="*/ 0 h 14"/>
              <a:gd name="T16" fmla="*/ 2147483646 w 21"/>
              <a:gd name="T17" fmla="*/ 0 h 14"/>
              <a:gd name="T18" fmla="*/ 2147483646 w 21"/>
              <a:gd name="T19" fmla="*/ 0 h 14"/>
              <a:gd name="T20" fmla="*/ 2147483646 w 21"/>
              <a:gd name="T21" fmla="*/ 0 h 14"/>
              <a:gd name="T22" fmla="*/ 2147483646 w 21"/>
              <a:gd name="T23" fmla="*/ 2147483646 h 14"/>
              <a:gd name="T24" fmla="*/ 2147483646 w 21"/>
              <a:gd name="T25" fmla="*/ 2147483646 h 14"/>
              <a:gd name="T26" fmla="*/ 2147483646 w 21"/>
              <a:gd name="T27" fmla="*/ 2147483646 h 14"/>
              <a:gd name="T28" fmla="*/ 2147483646 w 21"/>
              <a:gd name="T29" fmla="*/ 2147483646 h 14"/>
              <a:gd name="T30" fmla="*/ 2147483646 w 21"/>
              <a:gd name="T31" fmla="*/ 2147483646 h 14"/>
              <a:gd name="T32" fmla="*/ 2147483646 w 21"/>
              <a:gd name="T33" fmla="*/ 2147483646 h 14"/>
              <a:gd name="T34" fmla="*/ 2147483646 w 21"/>
              <a:gd name="T35" fmla="*/ 2147483646 h 14"/>
              <a:gd name="T36" fmla="*/ 2147483646 w 21"/>
              <a:gd name="T37" fmla="*/ 2147483646 h 14"/>
              <a:gd name="T38" fmla="*/ 2147483646 w 21"/>
              <a:gd name="T39" fmla="*/ 2147483646 h 14"/>
              <a:gd name="T40" fmla="*/ 2147483646 w 21"/>
              <a:gd name="T41" fmla="*/ 2147483646 h 14"/>
              <a:gd name="T42" fmla="*/ 2147483646 w 21"/>
              <a:gd name="T43" fmla="*/ 2147483646 h 14"/>
              <a:gd name="T44" fmla="*/ 2147483646 w 21"/>
              <a:gd name="T45" fmla="*/ 2147483646 h 14"/>
              <a:gd name="T46" fmla="*/ 2147483646 w 21"/>
              <a:gd name="T47" fmla="*/ 2147483646 h 14"/>
              <a:gd name="T48" fmla="*/ 2147483646 w 21"/>
              <a:gd name="T49" fmla="*/ 2147483646 h 14"/>
              <a:gd name="T50" fmla="*/ 2147483646 w 21"/>
              <a:gd name="T51" fmla="*/ 2147483646 h 14"/>
              <a:gd name="T52" fmla="*/ 2147483646 w 21"/>
              <a:gd name="T53" fmla="*/ 2147483646 h 14"/>
              <a:gd name="T54" fmla="*/ 2147483646 w 21"/>
              <a:gd name="T55" fmla="*/ 2147483646 h 14"/>
              <a:gd name="T56" fmla="*/ 0 w 21"/>
              <a:gd name="T57" fmla="*/ 2147483646 h 14"/>
              <a:gd name="T58" fmla="*/ 0 w 21"/>
              <a:gd name="T59" fmla="*/ 0 h 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1"/>
              <a:gd name="T91" fmla="*/ 0 h 14"/>
              <a:gd name="T92" fmla="*/ 21 w 21"/>
              <a:gd name="T93" fmla="*/ 14 h 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1" h="14"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6" y="0"/>
                </a:lnTo>
                <a:lnTo>
                  <a:pt x="9" y="0"/>
                </a:lnTo>
                <a:lnTo>
                  <a:pt x="10" y="0"/>
                </a:lnTo>
                <a:lnTo>
                  <a:pt x="12" y="1"/>
                </a:lnTo>
                <a:lnTo>
                  <a:pt x="14" y="0"/>
                </a:lnTo>
                <a:lnTo>
                  <a:pt x="17" y="0"/>
                </a:lnTo>
                <a:lnTo>
                  <a:pt x="20" y="0"/>
                </a:lnTo>
                <a:lnTo>
                  <a:pt x="21" y="0"/>
                </a:lnTo>
                <a:lnTo>
                  <a:pt x="21" y="3"/>
                </a:lnTo>
                <a:lnTo>
                  <a:pt x="21" y="14"/>
                </a:lnTo>
                <a:lnTo>
                  <a:pt x="20" y="14"/>
                </a:lnTo>
                <a:lnTo>
                  <a:pt x="20" y="4"/>
                </a:lnTo>
                <a:lnTo>
                  <a:pt x="19" y="3"/>
                </a:lnTo>
                <a:lnTo>
                  <a:pt x="19" y="1"/>
                </a:lnTo>
                <a:lnTo>
                  <a:pt x="16" y="1"/>
                </a:lnTo>
                <a:lnTo>
                  <a:pt x="14" y="3"/>
                </a:lnTo>
                <a:lnTo>
                  <a:pt x="13" y="4"/>
                </a:lnTo>
                <a:lnTo>
                  <a:pt x="13" y="14"/>
                </a:lnTo>
                <a:lnTo>
                  <a:pt x="10" y="14"/>
                </a:lnTo>
                <a:lnTo>
                  <a:pt x="10" y="4"/>
                </a:lnTo>
                <a:lnTo>
                  <a:pt x="10" y="3"/>
                </a:lnTo>
                <a:lnTo>
                  <a:pt x="9" y="1"/>
                </a:lnTo>
                <a:lnTo>
                  <a:pt x="5" y="1"/>
                </a:lnTo>
                <a:lnTo>
                  <a:pt x="3" y="4"/>
                </a:lnTo>
                <a:lnTo>
                  <a:pt x="3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48" name="Freeform 1603"/>
          <p:cNvSpPr>
            <a:spLocks noEditPoints="1" noChangeArrowheads="1"/>
          </p:cNvSpPr>
          <p:nvPr/>
        </p:nvSpPr>
        <p:spPr bwMode="auto">
          <a:xfrm>
            <a:off x="1566867" y="-4395788"/>
            <a:ext cx="33337" cy="25400"/>
          </a:xfrm>
          <a:custGeom>
            <a:avLst/>
            <a:gdLst>
              <a:gd name="T0" fmla="*/ 0 w 21"/>
              <a:gd name="T1" fmla="*/ 2147483646 h 15"/>
              <a:gd name="T2" fmla="*/ 2147483646 w 21"/>
              <a:gd name="T3" fmla="*/ 2147483646 h 15"/>
              <a:gd name="T4" fmla="*/ 2147483646 w 21"/>
              <a:gd name="T5" fmla="*/ 2147483646 h 15"/>
              <a:gd name="T6" fmla="*/ 2147483646 w 21"/>
              <a:gd name="T7" fmla="*/ 2147483646 h 15"/>
              <a:gd name="T8" fmla="*/ 2147483646 w 21"/>
              <a:gd name="T9" fmla="*/ 2147483646 h 15"/>
              <a:gd name="T10" fmla="*/ 2147483646 w 21"/>
              <a:gd name="T11" fmla="*/ 2147483646 h 15"/>
              <a:gd name="T12" fmla="*/ 2147483646 w 21"/>
              <a:gd name="T13" fmla="*/ 2147483646 h 15"/>
              <a:gd name="T14" fmla="*/ 2147483646 w 21"/>
              <a:gd name="T15" fmla="*/ 2147483646 h 15"/>
              <a:gd name="T16" fmla="*/ 2147483646 w 21"/>
              <a:gd name="T17" fmla="*/ 2147483646 h 15"/>
              <a:gd name="T18" fmla="*/ 2147483646 w 21"/>
              <a:gd name="T19" fmla="*/ 2147483646 h 15"/>
              <a:gd name="T20" fmla="*/ 2147483646 w 21"/>
              <a:gd name="T21" fmla="*/ 2147483646 h 15"/>
              <a:gd name="T22" fmla="*/ 2147483646 w 21"/>
              <a:gd name="T23" fmla="*/ 2147483646 h 15"/>
              <a:gd name="T24" fmla="*/ 2147483646 w 21"/>
              <a:gd name="T25" fmla="*/ 2147483646 h 15"/>
              <a:gd name="T26" fmla="*/ 2147483646 w 21"/>
              <a:gd name="T27" fmla="*/ 2147483646 h 15"/>
              <a:gd name="T28" fmla="*/ 2147483646 w 21"/>
              <a:gd name="T29" fmla="*/ 2147483646 h 15"/>
              <a:gd name="T30" fmla="*/ 2147483646 w 21"/>
              <a:gd name="T31" fmla="*/ 2147483646 h 15"/>
              <a:gd name="T32" fmla="*/ 2147483646 w 21"/>
              <a:gd name="T33" fmla="*/ 2147483646 h 15"/>
              <a:gd name="T34" fmla="*/ 2147483646 w 21"/>
              <a:gd name="T35" fmla="*/ 2147483646 h 15"/>
              <a:gd name="T36" fmla="*/ 2147483646 w 21"/>
              <a:gd name="T37" fmla="*/ 2147483646 h 15"/>
              <a:gd name="T38" fmla="*/ 2147483646 w 21"/>
              <a:gd name="T39" fmla="*/ 2147483646 h 15"/>
              <a:gd name="T40" fmla="*/ 2147483646 w 21"/>
              <a:gd name="T41" fmla="*/ 2147483646 h 15"/>
              <a:gd name="T42" fmla="*/ 0 w 21"/>
              <a:gd name="T43" fmla="*/ 2147483646 h 15"/>
              <a:gd name="T44" fmla="*/ 2147483646 w 21"/>
              <a:gd name="T45" fmla="*/ 0 h 15"/>
              <a:gd name="T46" fmla="*/ 2147483646 w 21"/>
              <a:gd name="T47" fmla="*/ 2147483646 h 15"/>
              <a:gd name="T48" fmla="*/ 2147483646 w 21"/>
              <a:gd name="T49" fmla="*/ 2147483646 h 15"/>
              <a:gd name="T50" fmla="*/ 2147483646 w 21"/>
              <a:gd name="T51" fmla="*/ 0 h 15"/>
              <a:gd name="T52" fmla="*/ 2147483646 w 21"/>
              <a:gd name="T53" fmla="*/ 2147483646 h 15"/>
              <a:gd name="T54" fmla="*/ 2147483646 w 21"/>
              <a:gd name="T55" fmla="*/ 2147483646 h 15"/>
              <a:gd name="T56" fmla="*/ 2147483646 w 21"/>
              <a:gd name="T57" fmla="*/ 0 h 15"/>
              <a:gd name="T58" fmla="*/ 2147483646 w 21"/>
              <a:gd name="T59" fmla="*/ 0 h 15"/>
              <a:gd name="T60" fmla="*/ 2147483646 w 21"/>
              <a:gd name="T61" fmla="*/ 2147483646 h 15"/>
              <a:gd name="T62" fmla="*/ 2147483646 w 21"/>
              <a:gd name="T63" fmla="*/ 2147483646 h 15"/>
              <a:gd name="T64" fmla="*/ 2147483646 w 21"/>
              <a:gd name="T65" fmla="*/ 2147483646 h 15"/>
              <a:gd name="T66" fmla="*/ 2147483646 w 21"/>
              <a:gd name="T67" fmla="*/ 2147483646 h 15"/>
              <a:gd name="T68" fmla="*/ 2147483646 w 21"/>
              <a:gd name="T69" fmla="*/ 2147483646 h 15"/>
              <a:gd name="T70" fmla="*/ 2147483646 w 21"/>
              <a:gd name="T71" fmla="*/ 2147483646 h 15"/>
              <a:gd name="T72" fmla="*/ 2147483646 w 21"/>
              <a:gd name="T73" fmla="*/ 2147483646 h 15"/>
              <a:gd name="T74" fmla="*/ 2147483646 w 21"/>
              <a:gd name="T75" fmla="*/ 2147483646 h 15"/>
              <a:gd name="T76" fmla="*/ 2147483646 w 21"/>
              <a:gd name="T77" fmla="*/ 2147483646 h 15"/>
              <a:gd name="T78" fmla="*/ 2147483646 w 21"/>
              <a:gd name="T79" fmla="*/ 2147483646 h 15"/>
              <a:gd name="T80" fmla="*/ 2147483646 w 21"/>
              <a:gd name="T81" fmla="*/ 2147483646 h 15"/>
              <a:gd name="T82" fmla="*/ 2147483646 w 21"/>
              <a:gd name="T83" fmla="*/ 2147483646 h 15"/>
              <a:gd name="T84" fmla="*/ 2147483646 w 21"/>
              <a:gd name="T85" fmla="*/ 2147483646 h 15"/>
              <a:gd name="T86" fmla="*/ 0 w 21"/>
              <a:gd name="T87" fmla="*/ 2147483646 h 15"/>
              <a:gd name="T88" fmla="*/ 0 w 21"/>
              <a:gd name="T89" fmla="*/ 0 h 1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"/>
              <a:gd name="T136" fmla="*/ 0 h 15"/>
              <a:gd name="T137" fmla="*/ 21 w 21"/>
              <a:gd name="T138" fmla="*/ 15 h 1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" h="15">
                <a:moveTo>
                  <a:pt x="0" y="1"/>
                </a:moveTo>
                <a:lnTo>
                  <a:pt x="0" y="15"/>
                </a:lnTo>
                <a:lnTo>
                  <a:pt x="3" y="15"/>
                </a:lnTo>
                <a:lnTo>
                  <a:pt x="3" y="5"/>
                </a:lnTo>
                <a:lnTo>
                  <a:pt x="5" y="2"/>
                </a:lnTo>
                <a:lnTo>
                  <a:pt x="9" y="2"/>
                </a:lnTo>
                <a:lnTo>
                  <a:pt x="10" y="2"/>
                </a:lnTo>
                <a:lnTo>
                  <a:pt x="10" y="4"/>
                </a:lnTo>
                <a:lnTo>
                  <a:pt x="10" y="5"/>
                </a:lnTo>
                <a:lnTo>
                  <a:pt x="10" y="15"/>
                </a:lnTo>
                <a:lnTo>
                  <a:pt x="13" y="15"/>
                </a:lnTo>
                <a:lnTo>
                  <a:pt x="13" y="5"/>
                </a:lnTo>
                <a:lnTo>
                  <a:pt x="14" y="4"/>
                </a:lnTo>
                <a:lnTo>
                  <a:pt x="14" y="2"/>
                </a:lnTo>
                <a:lnTo>
                  <a:pt x="16" y="2"/>
                </a:lnTo>
                <a:lnTo>
                  <a:pt x="19" y="2"/>
                </a:lnTo>
                <a:lnTo>
                  <a:pt x="19" y="4"/>
                </a:lnTo>
                <a:lnTo>
                  <a:pt x="20" y="5"/>
                </a:lnTo>
                <a:lnTo>
                  <a:pt x="20" y="15"/>
                </a:lnTo>
                <a:lnTo>
                  <a:pt x="21" y="15"/>
                </a:lnTo>
                <a:lnTo>
                  <a:pt x="21" y="4"/>
                </a:lnTo>
                <a:lnTo>
                  <a:pt x="20" y="1"/>
                </a:lnTo>
                <a:lnTo>
                  <a:pt x="19" y="1"/>
                </a:lnTo>
                <a:lnTo>
                  <a:pt x="17" y="1"/>
                </a:lnTo>
                <a:lnTo>
                  <a:pt x="14" y="1"/>
                </a:lnTo>
                <a:lnTo>
                  <a:pt x="12" y="2"/>
                </a:lnTo>
                <a:lnTo>
                  <a:pt x="10" y="1"/>
                </a:lnTo>
                <a:lnTo>
                  <a:pt x="9" y="1"/>
                </a:lnTo>
                <a:lnTo>
                  <a:pt x="6" y="1"/>
                </a:lnTo>
                <a:lnTo>
                  <a:pt x="5" y="2"/>
                </a:lnTo>
                <a:lnTo>
                  <a:pt x="3" y="2"/>
                </a:lnTo>
                <a:lnTo>
                  <a:pt x="3" y="1"/>
                </a:lnTo>
                <a:lnTo>
                  <a:pt x="0" y="1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5" y="1"/>
                </a:lnTo>
                <a:lnTo>
                  <a:pt x="5" y="2"/>
                </a:lnTo>
                <a:lnTo>
                  <a:pt x="6" y="1"/>
                </a:lnTo>
                <a:lnTo>
                  <a:pt x="7" y="0"/>
                </a:lnTo>
                <a:lnTo>
                  <a:pt x="9" y="0"/>
                </a:lnTo>
                <a:lnTo>
                  <a:pt x="10" y="1"/>
                </a:lnTo>
                <a:lnTo>
                  <a:pt x="12" y="2"/>
                </a:lnTo>
                <a:lnTo>
                  <a:pt x="14" y="1"/>
                </a:lnTo>
                <a:lnTo>
                  <a:pt x="17" y="0"/>
                </a:lnTo>
                <a:lnTo>
                  <a:pt x="20" y="0"/>
                </a:lnTo>
                <a:lnTo>
                  <a:pt x="21" y="1"/>
                </a:lnTo>
                <a:lnTo>
                  <a:pt x="21" y="4"/>
                </a:lnTo>
                <a:lnTo>
                  <a:pt x="21" y="15"/>
                </a:lnTo>
                <a:lnTo>
                  <a:pt x="20" y="15"/>
                </a:lnTo>
                <a:lnTo>
                  <a:pt x="19" y="15"/>
                </a:lnTo>
                <a:lnTo>
                  <a:pt x="19" y="5"/>
                </a:lnTo>
                <a:lnTo>
                  <a:pt x="19" y="4"/>
                </a:lnTo>
                <a:lnTo>
                  <a:pt x="19" y="2"/>
                </a:lnTo>
                <a:lnTo>
                  <a:pt x="17" y="2"/>
                </a:lnTo>
                <a:lnTo>
                  <a:pt x="14" y="4"/>
                </a:lnTo>
                <a:lnTo>
                  <a:pt x="13" y="5"/>
                </a:lnTo>
                <a:lnTo>
                  <a:pt x="13" y="15"/>
                </a:lnTo>
                <a:lnTo>
                  <a:pt x="10" y="15"/>
                </a:lnTo>
                <a:lnTo>
                  <a:pt x="10" y="5"/>
                </a:lnTo>
                <a:lnTo>
                  <a:pt x="9" y="4"/>
                </a:lnTo>
                <a:lnTo>
                  <a:pt x="9" y="2"/>
                </a:lnTo>
                <a:lnTo>
                  <a:pt x="6" y="2"/>
                </a:lnTo>
                <a:lnTo>
                  <a:pt x="5" y="5"/>
                </a:lnTo>
                <a:lnTo>
                  <a:pt x="5" y="15"/>
                </a:lnTo>
                <a:lnTo>
                  <a:pt x="3" y="15"/>
                </a:lnTo>
                <a:lnTo>
                  <a:pt x="0" y="15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49" name="Freeform 1604"/>
          <p:cNvSpPr>
            <a:spLocks noEditPoints="1" noChangeArrowheads="1"/>
          </p:cNvSpPr>
          <p:nvPr/>
        </p:nvSpPr>
        <p:spPr bwMode="auto">
          <a:xfrm>
            <a:off x="1566867" y="-4395788"/>
            <a:ext cx="33337" cy="25400"/>
          </a:xfrm>
          <a:custGeom>
            <a:avLst/>
            <a:gdLst>
              <a:gd name="T0" fmla="*/ 2147483646 w 21"/>
              <a:gd name="T1" fmla="*/ 2147483646 h 15"/>
              <a:gd name="T2" fmla="*/ 2147483646 w 21"/>
              <a:gd name="T3" fmla="*/ 2147483646 h 15"/>
              <a:gd name="T4" fmla="*/ 0 w 21"/>
              <a:gd name="T5" fmla="*/ 2147483646 h 15"/>
              <a:gd name="T6" fmla="*/ 2147483646 w 21"/>
              <a:gd name="T7" fmla="*/ 2147483646 h 15"/>
              <a:gd name="T8" fmla="*/ 2147483646 w 21"/>
              <a:gd name="T9" fmla="*/ 2147483646 h 15"/>
              <a:gd name="T10" fmla="*/ 2147483646 w 21"/>
              <a:gd name="T11" fmla="*/ 2147483646 h 15"/>
              <a:gd name="T12" fmla="*/ 2147483646 w 21"/>
              <a:gd name="T13" fmla="*/ 2147483646 h 15"/>
              <a:gd name="T14" fmla="*/ 2147483646 w 21"/>
              <a:gd name="T15" fmla="*/ 2147483646 h 15"/>
              <a:gd name="T16" fmla="*/ 2147483646 w 21"/>
              <a:gd name="T17" fmla="*/ 2147483646 h 15"/>
              <a:gd name="T18" fmla="*/ 2147483646 w 21"/>
              <a:gd name="T19" fmla="*/ 2147483646 h 15"/>
              <a:gd name="T20" fmla="*/ 2147483646 w 21"/>
              <a:gd name="T21" fmla="*/ 2147483646 h 15"/>
              <a:gd name="T22" fmla="*/ 2147483646 w 21"/>
              <a:gd name="T23" fmla="*/ 2147483646 h 15"/>
              <a:gd name="T24" fmla="*/ 2147483646 w 21"/>
              <a:gd name="T25" fmla="*/ 2147483646 h 15"/>
              <a:gd name="T26" fmla="*/ 2147483646 w 21"/>
              <a:gd name="T27" fmla="*/ 2147483646 h 15"/>
              <a:gd name="T28" fmla="*/ 2147483646 w 21"/>
              <a:gd name="T29" fmla="*/ 2147483646 h 15"/>
              <a:gd name="T30" fmla="*/ 0 w 21"/>
              <a:gd name="T31" fmla="*/ 2147483646 h 15"/>
              <a:gd name="T32" fmla="*/ 0 w 21"/>
              <a:gd name="T33" fmla="*/ 2147483646 h 15"/>
              <a:gd name="T34" fmla="*/ 2147483646 w 21"/>
              <a:gd name="T35" fmla="*/ 2147483646 h 15"/>
              <a:gd name="T36" fmla="*/ 2147483646 w 21"/>
              <a:gd name="T37" fmla="*/ 2147483646 h 15"/>
              <a:gd name="T38" fmla="*/ 2147483646 w 21"/>
              <a:gd name="T39" fmla="*/ 2147483646 h 15"/>
              <a:gd name="T40" fmla="*/ 2147483646 w 21"/>
              <a:gd name="T41" fmla="*/ 2147483646 h 15"/>
              <a:gd name="T42" fmla="*/ 2147483646 w 21"/>
              <a:gd name="T43" fmla="*/ 2147483646 h 15"/>
              <a:gd name="T44" fmla="*/ 2147483646 w 21"/>
              <a:gd name="T45" fmla="*/ 2147483646 h 15"/>
              <a:gd name="T46" fmla="*/ 2147483646 w 21"/>
              <a:gd name="T47" fmla="*/ 2147483646 h 15"/>
              <a:gd name="T48" fmla="*/ 2147483646 w 21"/>
              <a:gd name="T49" fmla="*/ 2147483646 h 15"/>
              <a:gd name="T50" fmla="*/ 2147483646 w 21"/>
              <a:gd name="T51" fmla="*/ 2147483646 h 15"/>
              <a:gd name="T52" fmla="*/ 2147483646 w 21"/>
              <a:gd name="T53" fmla="*/ 2147483646 h 15"/>
              <a:gd name="T54" fmla="*/ 2147483646 w 21"/>
              <a:gd name="T55" fmla="*/ 2147483646 h 15"/>
              <a:gd name="T56" fmla="*/ 2147483646 w 21"/>
              <a:gd name="T57" fmla="*/ 2147483646 h 15"/>
              <a:gd name="T58" fmla="*/ 2147483646 w 21"/>
              <a:gd name="T59" fmla="*/ 2147483646 h 15"/>
              <a:gd name="T60" fmla="*/ 2147483646 w 21"/>
              <a:gd name="T61" fmla="*/ 2147483646 h 15"/>
              <a:gd name="T62" fmla="*/ 2147483646 w 21"/>
              <a:gd name="T63" fmla="*/ 2147483646 h 15"/>
              <a:gd name="T64" fmla="*/ 2147483646 w 21"/>
              <a:gd name="T65" fmla="*/ 2147483646 h 15"/>
              <a:gd name="T66" fmla="*/ 0 w 21"/>
              <a:gd name="T67" fmla="*/ 2147483646 h 15"/>
              <a:gd name="T68" fmla="*/ 0 w 21"/>
              <a:gd name="T69" fmla="*/ 0 h 15"/>
              <a:gd name="T70" fmla="*/ 2147483646 w 21"/>
              <a:gd name="T71" fmla="*/ 2147483646 h 15"/>
              <a:gd name="T72" fmla="*/ 2147483646 w 21"/>
              <a:gd name="T73" fmla="*/ 2147483646 h 15"/>
              <a:gd name="T74" fmla="*/ 2147483646 w 21"/>
              <a:gd name="T75" fmla="*/ 2147483646 h 15"/>
              <a:gd name="T76" fmla="*/ 2147483646 w 21"/>
              <a:gd name="T77" fmla="*/ 2147483646 h 15"/>
              <a:gd name="T78" fmla="*/ 2147483646 w 21"/>
              <a:gd name="T79" fmla="*/ 2147483646 h 15"/>
              <a:gd name="T80" fmla="*/ 2147483646 w 21"/>
              <a:gd name="T81" fmla="*/ 2147483646 h 15"/>
              <a:gd name="T82" fmla="*/ 2147483646 w 21"/>
              <a:gd name="T83" fmla="*/ 2147483646 h 15"/>
              <a:gd name="T84" fmla="*/ 2147483646 w 21"/>
              <a:gd name="T85" fmla="*/ 2147483646 h 15"/>
              <a:gd name="T86" fmla="*/ 2147483646 w 21"/>
              <a:gd name="T87" fmla="*/ 2147483646 h 15"/>
              <a:gd name="T88" fmla="*/ 2147483646 w 21"/>
              <a:gd name="T89" fmla="*/ 2147483646 h 15"/>
              <a:gd name="T90" fmla="*/ 2147483646 w 21"/>
              <a:gd name="T91" fmla="*/ 2147483646 h 15"/>
              <a:gd name="T92" fmla="*/ 2147483646 w 21"/>
              <a:gd name="T93" fmla="*/ 2147483646 h 15"/>
              <a:gd name="T94" fmla="*/ 2147483646 w 21"/>
              <a:gd name="T95" fmla="*/ 0 h 15"/>
              <a:gd name="T96" fmla="*/ 2147483646 w 21"/>
              <a:gd name="T97" fmla="*/ 2147483646 h 15"/>
              <a:gd name="T98" fmla="*/ 2147483646 w 21"/>
              <a:gd name="T99" fmla="*/ 2147483646 h 15"/>
              <a:gd name="T100" fmla="*/ 2147483646 w 21"/>
              <a:gd name="T101" fmla="*/ 2147483646 h 15"/>
              <a:gd name="T102" fmla="*/ 2147483646 w 21"/>
              <a:gd name="T103" fmla="*/ 2147483646 h 15"/>
              <a:gd name="T104" fmla="*/ 2147483646 w 21"/>
              <a:gd name="T105" fmla="*/ 0 h 15"/>
              <a:gd name="T106" fmla="*/ 2147483646 w 21"/>
              <a:gd name="T107" fmla="*/ 2147483646 h 15"/>
              <a:gd name="T108" fmla="*/ 2147483646 w 21"/>
              <a:gd name="T109" fmla="*/ 0 h 15"/>
              <a:gd name="T110" fmla="*/ 2147483646 w 21"/>
              <a:gd name="T111" fmla="*/ 2147483646 h 15"/>
              <a:gd name="T112" fmla="*/ 2147483646 w 21"/>
              <a:gd name="T113" fmla="*/ 2147483646 h 15"/>
              <a:gd name="T114" fmla="*/ 2147483646 w 21"/>
              <a:gd name="T115" fmla="*/ 2147483646 h 15"/>
              <a:gd name="T116" fmla="*/ 2147483646 w 21"/>
              <a:gd name="T117" fmla="*/ 2147483646 h 15"/>
              <a:gd name="T118" fmla="*/ 2147483646 w 21"/>
              <a:gd name="T119" fmla="*/ 2147483646 h 15"/>
              <a:gd name="T120" fmla="*/ 2147483646 w 21"/>
              <a:gd name="T121" fmla="*/ 2147483646 h 15"/>
              <a:gd name="T122" fmla="*/ 0 w 21"/>
              <a:gd name="T123" fmla="*/ 2147483646 h 1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1"/>
              <a:gd name="T187" fmla="*/ 0 h 15"/>
              <a:gd name="T188" fmla="*/ 21 w 21"/>
              <a:gd name="T189" fmla="*/ 15 h 1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1" h="15">
                <a:moveTo>
                  <a:pt x="21" y="15"/>
                </a:moveTo>
                <a:lnTo>
                  <a:pt x="21" y="15"/>
                </a:lnTo>
                <a:close/>
                <a:moveTo>
                  <a:pt x="20" y="15"/>
                </a:moveTo>
                <a:lnTo>
                  <a:pt x="20" y="15"/>
                </a:lnTo>
                <a:close/>
                <a:moveTo>
                  <a:pt x="13" y="15"/>
                </a:moveTo>
                <a:lnTo>
                  <a:pt x="13" y="15"/>
                </a:lnTo>
                <a:close/>
                <a:moveTo>
                  <a:pt x="10" y="15"/>
                </a:moveTo>
                <a:lnTo>
                  <a:pt x="10" y="15"/>
                </a:lnTo>
                <a:close/>
                <a:moveTo>
                  <a:pt x="3" y="15"/>
                </a:moveTo>
                <a:lnTo>
                  <a:pt x="3" y="15"/>
                </a:lnTo>
                <a:close/>
                <a:moveTo>
                  <a:pt x="0" y="15"/>
                </a:moveTo>
                <a:lnTo>
                  <a:pt x="0" y="15"/>
                </a:lnTo>
                <a:close/>
                <a:moveTo>
                  <a:pt x="6" y="2"/>
                </a:moveTo>
                <a:lnTo>
                  <a:pt x="5" y="2"/>
                </a:lnTo>
                <a:lnTo>
                  <a:pt x="6" y="2"/>
                </a:lnTo>
                <a:close/>
                <a:moveTo>
                  <a:pt x="19" y="2"/>
                </a:moveTo>
                <a:lnTo>
                  <a:pt x="19" y="2"/>
                </a:lnTo>
                <a:close/>
                <a:moveTo>
                  <a:pt x="12" y="2"/>
                </a:moveTo>
                <a:lnTo>
                  <a:pt x="12" y="2"/>
                </a:lnTo>
                <a:close/>
                <a:moveTo>
                  <a:pt x="5" y="2"/>
                </a:moveTo>
                <a:lnTo>
                  <a:pt x="3" y="2"/>
                </a:lnTo>
                <a:lnTo>
                  <a:pt x="5" y="2"/>
                </a:lnTo>
                <a:close/>
                <a:moveTo>
                  <a:pt x="20" y="1"/>
                </a:moveTo>
                <a:lnTo>
                  <a:pt x="20" y="1"/>
                </a:lnTo>
                <a:close/>
                <a:moveTo>
                  <a:pt x="0" y="1"/>
                </a:moveTo>
                <a:lnTo>
                  <a:pt x="0" y="15"/>
                </a:lnTo>
                <a:lnTo>
                  <a:pt x="3" y="15"/>
                </a:lnTo>
                <a:lnTo>
                  <a:pt x="3" y="5"/>
                </a:lnTo>
                <a:lnTo>
                  <a:pt x="5" y="2"/>
                </a:lnTo>
                <a:lnTo>
                  <a:pt x="9" y="2"/>
                </a:lnTo>
                <a:lnTo>
                  <a:pt x="10" y="2"/>
                </a:lnTo>
                <a:lnTo>
                  <a:pt x="10" y="4"/>
                </a:lnTo>
                <a:lnTo>
                  <a:pt x="10" y="5"/>
                </a:lnTo>
                <a:lnTo>
                  <a:pt x="10" y="15"/>
                </a:lnTo>
                <a:lnTo>
                  <a:pt x="13" y="15"/>
                </a:lnTo>
                <a:lnTo>
                  <a:pt x="13" y="5"/>
                </a:lnTo>
                <a:lnTo>
                  <a:pt x="14" y="4"/>
                </a:lnTo>
                <a:lnTo>
                  <a:pt x="14" y="2"/>
                </a:lnTo>
                <a:lnTo>
                  <a:pt x="16" y="2"/>
                </a:lnTo>
                <a:lnTo>
                  <a:pt x="19" y="2"/>
                </a:lnTo>
                <a:lnTo>
                  <a:pt x="19" y="4"/>
                </a:lnTo>
                <a:lnTo>
                  <a:pt x="20" y="5"/>
                </a:lnTo>
                <a:lnTo>
                  <a:pt x="20" y="15"/>
                </a:lnTo>
                <a:lnTo>
                  <a:pt x="21" y="15"/>
                </a:lnTo>
                <a:lnTo>
                  <a:pt x="21" y="4"/>
                </a:lnTo>
                <a:lnTo>
                  <a:pt x="20" y="1"/>
                </a:lnTo>
                <a:lnTo>
                  <a:pt x="19" y="1"/>
                </a:lnTo>
                <a:lnTo>
                  <a:pt x="17" y="1"/>
                </a:lnTo>
                <a:lnTo>
                  <a:pt x="14" y="1"/>
                </a:lnTo>
                <a:lnTo>
                  <a:pt x="12" y="2"/>
                </a:lnTo>
                <a:lnTo>
                  <a:pt x="10" y="1"/>
                </a:lnTo>
                <a:lnTo>
                  <a:pt x="9" y="1"/>
                </a:lnTo>
                <a:lnTo>
                  <a:pt x="6" y="1"/>
                </a:lnTo>
                <a:lnTo>
                  <a:pt x="5" y="2"/>
                </a:lnTo>
                <a:lnTo>
                  <a:pt x="3" y="2"/>
                </a:lnTo>
                <a:lnTo>
                  <a:pt x="3" y="1"/>
                </a:lnTo>
                <a:lnTo>
                  <a:pt x="0" y="1"/>
                </a:lnTo>
                <a:close/>
                <a:moveTo>
                  <a:pt x="3" y="1"/>
                </a:moveTo>
                <a:lnTo>
                  <a:pt x="3" y="1"/>
                </a:lnTo>
                <a:close/>
                <a:moveTo>
                  <a:pt x="0" y="1"/>
                </a:move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3" y="1"/>
                </a:lnTo>
                <a:lnTo>
                  <a:pt x="3" y="2"/>
                </a:lnTo>
                <a:lnTo>
                  <a:pt x="6" y="1"/>
                </a:lnTo>
                <a:lnTo>
                  <a:pt x="9" y="1"/>
                </a:lnTo>
                <a:lnTo>
                  <a:pt x="7" y="1"/>
                </a:lnTo>
                <a:lnTo>
                  <a:pt x="9" y="1"/>
                </a:lnTo>
                <a:lnTo>
                  <a:pt x="10" y="1"/>
                </a:lnTo>
                <a:lnTo>
                  <a:pt x="12" y="2"/>
                </a:lnTo>
                <a:lnTo>
                  <a:pt x="14" y="1"/>
                </a:lnTo>
                <a:lnTo>
                  <a:pt x="17" y="1"/>
                </a:lnTo>
                <a:lnTo>
                  <a:pt x="20" y="1"/>
                </a:lnTo>
                <a:lnTo>
                  <a:pt x="21" y="1"/>
                </a:lnTo>
                <a:lnTo>
                  <a:pt x="20" y="1"/>
                </a:lnTo>
                <a:lnTo>
                  <a:pt x="21" y="4"/>
                </a:lnTo>
                <a:lnTo>
                  <a:pt x="21" y="15"/>
                </a:lnTo>
                <a:lnTo>
                  <a:pt x="20" y="15"/>
                </a:lnTo>
                <a:lnTo>
                  <a:pt x="20" y="5"/>
                </a:lnTo>
                <a:lnTo>
                  <a:pt x="19" y="4"/>
                </a:lnTo>
                <a:lnTo>
                  <a:pt x="19" y="2"/>
                </a:lnTo>
                <a:lnTo>
                  <a:pt x="16" y="2"/>
                </a:lnTo>
                <a:lnTo>
                  <a:pt x="14" y="2"/>
                </a:lnTo>
                <a:lnTo>
                  <a:pt x="14" y="4"/>
                </a:lnTo>
                <a:lnTo>
                  <a:pt x="13" y="5"/>
                </a:lnTo>
                <a:lnTo>
                  <a:pt x="13" y="15"/>
                </a:lnTo>
                <a:lnTo>
                  <a:pt x="10" y="15"/>
                </a:lnTo>
                <a:lnTo>
                  <a:pt x="10" y="5"/>
                </a:lnTo>
                <a:lnTo>
                  <a:pt x="10" y="4"/>
                </a:lnTo>
                <a:lnTo>
                  <a:pt x="10" y="2"/>
                </a:lnTo>
                <a:lnTo>
                  <a:pt x="9" y="2"/>
                </a:lnTo>
                <a:lnTo>
                  <a:pt x="5" y="2"/>
                </a:lnTo>
                <a:lnTo>
                  <a:pt x="3" y="5"/>
                </a:lnTo>
                <a:lnTo>
                  <a:pt x="3" y="15"/>
                </a:lnTo>
                <a:lnTo>
                  <a:pt x="0" y="15"/>
                </a:lnTo>
                <a:lnTo>
                  <a:pt x="0" y="1"/>
                </a:lnTo>
                <a:close/>
                <a:moveTo>
                  <a:pt x="0" y="0"/>
                </a:moveTo>
                <a:lnTo>
                  <a:pt x="0" y="1"/>
                </a:lnTo>
                <a:lnTo>
                  <a:pt x="0" y="15"/>
                </a:lnTo>
                <a:lnTo>
                  <a:pt x="3" y="15"/>
                </a:lnTo>
                <a:lnTo>
                  <a:pt x="5" y="15"/>
                </a:lnTo>
                <a:lnTo>
                  <a:pt x="5" y="5"/>
                </a:lnTo>
                <a:lnTo>
                  <a:pt x="6" y="2"/>
                </a:lnTo>
                <a:lnTo>
                  <a:pt x="5" y="2"/>
                </a:lnTo>
                <a:lnTo>
                  <a:pt x="6" y="2"/>
                </a:lnTo>
                <a:lnTo>
                  <a:pt x="7" y="2"/>
                </a:lnTo>
                <a:lnTo>
                  <a:pt x="9" y="2"/>
                </a:lnTo>
                <a:lnTo>
                  <a:pt x="9" y="4"/>
                </a:lnTo>
                <a:lnTo>
                  <a:pt x="10" y="4"/>
                </a:lnTo>
                <a:lnTo>
                  <a:pt x="9" y="4"/>
                </a:lnTo>
                <a:lnTo>
                  <a:pt x="10" y="5"/>
                </a:lnTo>
                <a:lnTo>
                  <a:pt x="10" y="15"/>
                </a:lnTo>
                <a:lnTo>
                  <a:pt x="13" y="15"/>
                </a:lnTo>
                <a:lnTo>
                  <a:pt x="13" y="5"/>
                </a:lnTo>
                <a:lnTo>
                  <a:pt x="14" y="4"/>
                </a:lnTo>
                <a:lnTo>
                  <a:pt x="16" y="2"/>
                </a:lnTo>
                <a:lnTo>
                  <a:pt x="19" y="2"/>
                </a:lnTo>
                <a:lnTo>
                  <a:pt x="19" y="4"/>
                </a:lnTo>
                <a:lnTo>
                  <a:pt x="19" y="5"/>
                </a:lnTo>
                <a:lnTo>
                  <a:pt x="19" y="15"/>
                </a:lnTo>
                <a:lnTo>
                  <a:pt x="20" y="15"/>
                </a:lnTo>
                <a:lnTo>
                  <a:pt x="21" y="15"/>
                </a:lnTo>
                <a:lnTo>
                  <a:pt x="21" y="4"/>
                </a:lnTo>
                <a:lnTo>
                  <a:pt x="21" y="1"/>
                </a:lnTo>
                <a:lnTo>
                  <a:pt x="20" y="0"/>
                </a:lnTo>
                <a:lnTo>
                  <a:pt x="17" y="0"/>
                </a:lnTo>
                <a:lnTo>
                  <a:pt x="14" y="1"/>
                </a:lnTo>
                <a:lnTo>
                  <a:pt x="12" y="2"/>
                </a:lnTo>
                <a:lnTo>
                  <a:pt x="10" y="1"/>
                </a:lnTo>
                <a:lnTo>
                  <a:pt x="9" y="0"/>
                </a:lnTo>
                <a:lnTo>
                  <a:pt x="7" y="0"/>
                </a:lnTo>
                <a:lnTo>
                  <a:pt x="6" y="1"/>
                </a:lnTo>
                <a:lnTo>
                  <a:pt x="5" y="2"/>
                </a:lnTo>
                <a:lnTo>
                  <a:pt x="3" y="2"/>
                </a:lnTo>
                <a:lnTo>
                  <a:pt x="5" y="2"/>
                </a:lnTo>
                <a:lnTo>
                  <a:pt x="5" y="1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5" y="1"/>
                </a:lnTo>
                <a:lnTo>
                  <a:pt x="5" y="2"/>
                </a:lnTo>
                <a:lnTo>
                  <a:pt x="6" y="1"/>
                </a:lnTo>
                <a:lnTo>
                  <a:pt x="7" y="0"/>
                </a:lnTo>
                <a:lnTo>
                  <a:pt x="9" y="0"/>
                </a:lnTo>
                <a:lnTo>
                  <a:pt x="10" y="1"/>
                </a:lnTo>
                <a:lnTo>
                  <a:pt x="12" y="2"/>
                </a:lnTo>
                <a:lnTo>
                  <a:pt x="14" y="1"/>
                </a:lnTo>
                <a:lnTo>
                  <a:pt x="17" y="0"/>
                </a:lnTo>
                <a:lnTo>
                  <a:pt x="20" y="0"/>
                </a:lnTo>
                <a:lnTo>
                  <a:pt x="21" y="1"/>
                </a:lnTo>
                <a:lnTo>
                  <a:pt x="21" y="4"/>
                </a:lnTo>
                <a:lnTo>
                  <a:pt x="21" y="15"/>
                </a:lnTo>
                <a:lnTo>
                  <a:pt x="20" y="15"/>
                </a:lnTo>
                <a:lnTo>
                  <a:pt x="19" y="15"/>
                </a:lnTo>
                <a:lnTo>
                  <a:pt x="19" y="5"/>
                </a:lnTo>
                <a:lnTo>
                  <a:pt x="19" y="4"/>
                </a:lnTo>
                <a:lnTo>
                  <a:pt x="19" y="2"/>
                </a:lnTo>
                <a:lnTo>
                  <a:pt x="17" y="2"/>
                </a:lnTo>
                <a:lnTo>
                  <a:pt x="14" y="4"/>
                </a:lnTo>
                <a:lnTo>
                  <a:pt x="13" y="5"/>
                </a:lnTo>
                <a:lnTo>
                  <a:pt x="13" y="15"/>
                </a:lnTo>
                <a:lnTo>
                  <a:pt x="10" y="15"/>
                </a:lnTo>
                <a:lnTo>
                  <a:pt x="10" y="5"/>
                </a:lnTo>
                <a:lnTo>
                  <a:pt x="9" y="4"/>
                </a:lnTo>
                <a:lnTo>
                  <a:pt x="9" y="2"/>
                </a:lnTo>
                <a:lnTo>
                  <a:pt x="6" y="2"/>
                </a:lnTo>
                <a:lnTo>
                  <a:pt x="5" y="5"/>
                </a:lnTo>
                <a:lnTo>
                  <a:pt x="5" y="15"/>
                </a:lnTo>
                <a:lnTo>
                  <a:pt x="3" y="15"/>
                </a:lnTo>
                <a:lnTo>
                  <a:pt x="0" y="15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50" name="Freeform 1605"/>
          <p:cNvSpPr>
            <a:spLocks noEditPoints="1" noChangeArrowheads="1"/>
          </p:cNvSpPr>
          <p:nvPr/>
        </p:nvSpPr>
        <p:spPr bwMode="auto">
          <a:xfrm>
            <a:off x="1622427" y="-4403725"/>
            <a:ext cx="3175" cy="31750"/>
          </a:xfrm>
          <a:custGeom>
            <a:avLst/>
            <a:gdLst>
              <a:gd name="T0" fmla="*/ 0 w 2"/>
              <a:gd name="T1" fmla="*/ 2147483646 h 20"/>
              <a:gd name="T2" fmla="*/ 2147483646 w 2"/>
              <a:gd name="T3" fmla="*/ 2147483646 h 20"/>
              <a:gd name="T4" fmla="*/ 2147483646 w 2"/>
              <a:gd name="T5" fmla="*/ 2147483646 h 20"/>
              <a:gd name="T6" fmla="*/ 0 w 2"/>
              <a:gd name="T7" fmla="*/ 2147483646 h 20"/>
              <a:gd name="T8" fmla="*/ 0 w 2"/>
              <a:gd name="T9" fmla="*/ 2147483646 h 20"/>
              <a:gd name="T10" fmla="*/ 0 w 2"/>
              <a:gd name="T11" fmla="*/ 0 h 20"/>
              <a:gd name="T12" fmla="*/ 2147483646 w 2"/>
              <a:gd name="T13" fmla="*/ 0 h 20"/>
              <a:gd name="T14" fmla="*/ 2147483646 w 2"/>
              <a:gd name="T15" fmla="*/ 2147483646 h 20"/>
              <a:gd name="T16" fmla="*/ 0 w 2"/>
              <a:gd name="T17" fmla="*/ 2147483646 h 20"/>
              <a:gd name="T18" fmla="*/ 0 w 2"/>
              <a:gd name="T19" fmla="*/ 0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"/>
              <a:gd name="T31" fmla="*/ 0 h 20"/>
              <a:gd name="T32" fmla="*/ 2 w 2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" h="20">
                <a:moveTo>
                  <a:pt x="0" y="6"/>
                </a:moveTo>
                <a:lnTo>
                  <a:pt x="2" y="6"/>
                </a:lnTo>
                <a:lnTo>
                  <a:pt x="2" y="20"/>
                </a:lnTo>
                <a:lnTo>
                  <a:pt x="0" y="20"/>
                </a:lnTo>
                <a:lnTo>
                  <a:pt x="0" y="6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51" name="Freeform 1606"/>
          <p:cNvSpPr>
            <a:spLocks noEditPoints="1" noChangeArrowheads="1"/>
          </p:cNvSpPr>
          <p:nvPr/>
        </p:nvSpPr>
        <p:spPr bwMode="auto">
          <a:xfrm>
            <a:off x="1622429" y="-4403725"/>
            <a:ext cx="4763" cy="31750"/>
          </a:xfrm>
          <a:custGeom>
            <a:avLst/>
            <a:gdLst>
              <a:gd name="T0" fmla="*/ 0 w 3"/>
              <a:gd name="T1" fmla="*/ 2147483646 h 20"/>
              <a:gd name="T2" fmla="*/ 0 w 3"/>
              <a:gd name="T3" fmla="*/ 2147483646 h 20"/>
              <a:gd name="T4" fmla="*/ 2147483646 w 3"/>
              <a:gd name="T5" fmla="*/ 2147483646 h 20"/>
              <a:gd name="T6" fmla="*/ 2147483646 w 3"/>
              <a:gd name="T7" fmla="*/ 2147483646 h 20"/>
              <a:gd name="T8" fmla="*/ 0 w 3"/>
              <a:gd name="T9" fmla="*/ 2147483646 h 20"/>
              <a:gd name="T10" fmla="*/ 0 w 3"/>
              <a:gd name="T11" fmla="*/ 2147483646 h 20"/>
              <a:gd name="T12" fmla="*/ 2147483646 w 3"/>
              <a:gd name="T13" fmla="*/ 2147483646 h 20"/>
              <a:gd name="T14" fmla="*/ 2147483646 w 3"/>
              <a:gd name="T15" fmla="*/ 2147483646 h 20"/>
              <a:gd name="T16" fmla="*/ 2147483646 w 3"/>
              <a:gd name="T17" fmla="*/ 2147483646 h 20"/>
              <a:gd name="T18" fmla="*/ 2147483646 w 3"/>
              <a:gd name="T19" fmla="*/ 2147483646 h 20"/>
              <a:gd name="T20" fmla="*/ 0 w 3"/>
              <a:gd name="T21" fmla="*/ 2147483646 h 20"/>
              <a:gd name="T22" fmla="*/ 0 w 3"/>
              <a:gd name="T23" fmla="*/ 2147483646 h 20"/>
              <a:gd name="T24" fmla="*/ 0 w 3"/>
              <a:gd name="T25" fmla="*/ 2147483646 h 20"/>
              <a:gd name="T26" fmla="*/ 0 w 3"/>
              <a:gd name="T27" fmla="*/ 2147483646 h 20"/>
              <a:gd name="T28" fmla="*/ 0 w 3"/>
              <a:gd name="T29" fmla="*/ 2147483646 h 20"/>
              <a:gd name="T30" fmla="*/ 0 w 3"/>
              <a:gd name="T31" fmla="*/ 2147483646 h 20"/>
              <a:gd name="T32" fmla="*/ 2147483646 w 3"/>
              <a:gd name="T33" fmla="*/ 2147483646 h 20"/>
              <a:gd name="T34" fmla="*/ 2147483646 w 3"/>
              <a:gd name="T35" fmla="*/ 2147483646 h 20"/>
              <a:gd name="T36" fmla="*/ 0 w 3"/>
              <a:gd name="T37" fmla="*/ 2147483646 h 20"/>
              <a:gd name="T38" fmla="*/ 0 w 3"/>
              <a:gd name="T39" fmla="*/ 0 h 20"/>
              <a:gd name="T40" fmla="*/ 2147483646 w 3"/>
              <a:gd name="T41" fmla="*/ 0 h 20"/>
              <a:gd name="T42" fmla="*/ 2147483646 w 3"/>
              <a:gd name="T43" fmla="*/ 0 h 20"/>
              <a:gd name="T44" fmla="*/ 2147483646 w 3"/>
              <a:gd name="T45" fmla="*/ 2147483646 h 20"/>
              <a:gd name="T46" fmla="*/ 2147483646 w 3"/>
              <a:gd name="T47" fmla="*/ 2147483646 h 20"/>
              <a:gd name="T48" fmla="*/ 0 w 3"/>
              <a:gd name="T49" fmla="*/ 2147483646 h 20"/>
              <a:gd name="T50" fmla="*/ 0 w 3"/>
              <a:gd name="T51" fmla="*/ 2147483646 h 20"/>
              <a:gd name="T52" fmla="*/ 0 w 3"/>
              <a:gd name="T53" fmla="*/ 0 h 20"/>
              <a:gd name="T54" fmla="*/ 0 w 3"/>
              <a:gd name="T55" fmla="*/ 0 h 2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"/>
              <a:gd name="T85" fmla="*/ 0 h 20"/>
              <a:gd name="T86" fmla="*/ 3 w 3"/>
              <a:gd name="T87" fmla="*/ 20 h 2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" h="20">
                <a:moveTo>
                  <a:pt x="0" y="6"/>
                </a:moveTo>
                <a:lnTo>
                  <a:pt x="0" y="20"/>
                </a:lnTo>
                <a:lnTo>
                  <a:pt x="2" y="20"/>
                </a:lnTo>
                <a:lnTo>
                  <a:pt x="2" y="6"/>
                </a:lnTo>
                <a:lnTo>
                  <a:pt x="0" y="6"/>
                </a:lnTo>
                <a:close/>
                <a:moveTo>
                  <a:pt x="0" y="5"/>
                </a:moveTo>
                <a:lnTo>
                  <a:pt x="2" y="5"/>
                </a:lnTo>
                <a:lnTo>
                  <a:pt x="3" y="6"/>
                </a:lnTo>
                <a:lnTo>
                  <a:pt x="3" y="20"/>
                </a:lnTo>
                <a:lnTo>
                  <a:pt x="2" y="20"/>
                </a:lnTo>
                <a:lnTo>
                  <a:pt x="0" y="20"/>
                </a:lnTo>
                <a:lnTo>
                  <a:pt x="0" y="6"/>
                </a:lnTo>
                <a:lnTo>
                  <a:pt x="0" y="5"/>
                </a:lnTo>
                <a:close/>
                <a:moveTo>
                  <a:pt x="0" y="2"/>
                </a:moveTo>
                <a:lnTo>
                  <a:pt x="0" y="3"/>
                </a:lnTo>
                <a:lnTo>
                  <a:pt x="2" y="3"/>
                </a:lnTo>
                <a:lnTo>
                  <a:pt x="2" y="2"/>
                </a:lnTo>
                <a:lnTo>
                  <a:pt x="0" y="2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3" y="0"/>
                </a:lnTo>
                <a:lnTo>
                  <a:pt x="3" y="3"/>
                </a:lnTo>
                <a:lnTo>
                  <a:pt x="2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52" name="Freeform 1607"/>
          <p:cNvSpPr>
            <a:spLocks noEditPoints="1" noChangeArrowheads="1"/>
          </p:cNvSpPr>
          <p:nvPr/>
        </p:nvSpPr>
        <p:spPr bwMode="auto">
          <a:xfrm>
            <a:off x="1622429" y="-4403725"/>
            <a:ext cx="4763" cy="31750"/>
          </a:xfrm>
          <a:custGeom>
            <a:avLst/>
            <a:gdLst>
              <a:gd name="T0" fmla="*/ 2147483646 w 3"/>
              <a:gd name="T1" fmla="*/ 2147483646 h 20"/>
              <a:gd name="T2" fmla="*/ 0 w 3"/>
              <a:gd name="T3" fmla="*/ 2147483646 h 20"/>
              <a:gd name="T4" fmla="*/ 0 w 3"/>
              <a:gd name="T5" fmla="*/ 2147483646 h 20"/>
              <a:gd name="T6" fmla="*/ 2147483646 w 3"/>
              <a:gd name="T7" fmla="*/ 2147483646 h 20"/>
              <a:gd name="T8" fmla="*/ 2147483646 w 3"/>
              <a:gd name="T9" fmla="*/ 2147483646 h 20"/>
              <a:gd name="T10" fmla="*/ 0 w 3"/>
              <a:gd name="T11" fmla="*/ 2147483646 h 20"/>
              <a:gd name="T12" fmla="*/ 0 w 3"/>
              <a:gd name="T13" fmla="*/ 2147483646 h 20"/>
              <a:gd name="T14" fmla="*/ 0 w 3"/>
              <a:gd name="T15" fmla="*/ 2147483646 h 20"/>
              <a:gd name="T16" fmla="*/ 2147483646 w 3"/>
              <a:gd name="T17" fmla="*/ 2147483646 h 20"/>
              <a:gd name="T18" fmla="*/ 2147483646 w 3"/>
              <a:gd name="T19" fmla="*/ 2147483646 h 20"/>
              <a:gd name="T20" fmla="*/ 2147483646 w 3"/>
              <a:gd name="T21" fmla="*/ 2147483646 h 20"/>
              <a:gd name="T22" fmla="*/ 2147483646 w 3"/>
              <a:gd name="T23" fmla="*/ 2147483646 h 20"/>
              <a:gd name="T24" fmla="*/ 0 w 3"/>
              <a:gd name="T25" fmla="*/ 2147483646 h 20"/>
              <a:gd name="T26" fmla="*/ 0 w 3"/>
              <a:gd name="T27" fmla="*/ 2147483646 h 20"/>
              <a:gd name="T28" fmla="*/ 0 w 3"/>
              <a:gd name="T29" fmla="*/ 2147483646 h 20"/>
              <a:gd name="T30" fmla="*/ 0 w 3"/>
              <a:gd name="T31" fmla="*/ 2147483646 h 20"/>
              <a:gd name="T32" fmla="*/ 2147483646 w 3"/>
              <a:gd name="T33" fmla="*/ 2147483646 h 20"/>
              <a:gd name="T34" fmla="*/ 2147483646 w 3"/>
              <a:gd name="T35" fmla="*/ 2147483646 h 20"/>
              <a:gd name="T36" fmla="*/ 2147483646 w 3"/>
              <a:gd name="T37" fmla="*/ 2147483646 h 20"/>
              <a:gd name="T38" fmla="*/ 2147483646 w 3"/>
              <a:gd name="T39" fmla="*/ 2147483646 h 20"/>
              <a:gd name="T40" fmla="*/ 2147483646 w 3"/>
              <a:gd name="T41" fmla="*/ 2147483646 h 20"/>
              <a:gd name="T42" fmla="*/ 0 w 3"/>
              <a:gd name="T43" fmla="*/ 2147483646 h 20"/>
              <a:gd name="T44" fmla="*/ 0 w 3"/>
              <a:gd name="T45" fmla="*/ 2147483646 h 20"/>
              <a:gd name="T46" fmla="*/ 0 w 3"/>
              <a:gd name="T47" fmla="*/ 2147483646 h 20"/>
              <a:gd name="T48" fmla="*/ 2147483646 w 3"/>
              <a:gd name="T49" fmla="*/ 2147483646 h 20"/>
              <a:gd name="T50" fmla="*/ 0 w 3"/>
              <a:gd name="T51" fmla="*/ 2147483646 h 20"/>
              <a:gd name="T52" fmla="*/ 0 w 3"/>
              <a:gd name="T53" fmla="*/ 2147483646 h 20"/>
              <a:gd name="T54" fmla="*/ 2147483646 w 3"/>
              <a:gd name="T55" fmla="*/ 2147483646 h 20"/>
              <a:gd name="T56" fmla="*/ 2147483646 w 3"/>
              <a:gd name="T57" fmla="*/ 2147483646 h 20"/>
              <a:gd name="T58" fmla="*/ 0 w 3"/>
              <a:gd name="T59" fmla="*/ 0 h 20"/>
              <a:gd name="T60" fmla="*/ 0 w 3"/>
              <a:gd name="T61" fmla="*/ 0 h 20"/>
              <a:gd name="T62" fmla="*/ 0 w 3"/>
              <a:gd name="T63" fmla="*/ 2147483646 h 20"/>
              <a:gd name="T64" fmla="*/ 2147483646 w 3"/>
              <a:gd name="T65" fmla="*/ 0 h 20"/>
              <a:gd name="T66" fmla="*/ 2147483646 w 3"/>
              <a:gd name="T67" fmla="*/ 2147483646 h 20"/>
              <a:gd name="T68" fmla="*/ 2147483646 w 3"/>
              <a:gd name="T69" fmla="*/ 2147483646 h 20"/>
              <a:gd name="T70" fmla="*/ 2147483646 w 3"/>
              <a:gd name="T71" fmla="*/ 2147483646 h 20"/>
              <a:gd name="T72" fmla="*/ 0 w 3"/>
              <a:gd name="T73" fmla="*/ 2147483646 h 20"/>
              <a:gd name="T74" fmla="*/ 0 w 3"/>
              <a:gd name="T75" fmla="*/ 2147483646 h 20"/>
              <a:gd name="T76" fmla="*/ 0 w 3"/>
              <a:gd name="T77" fmla="*/ 2147483646 h 20"/>
              <a:gd name="T78" fmla="*/ 0 w 3"/>
              <a:gd name="T79" fmla="*/ 0 h 20"/>
              <a:gd name="T80" fmla="*/ 2147483646 w 3"/>
              <a:gd name="T81" fmla="*/ 2147483646 h 20"/>
              <a:gd name="T82" fmla="*/ 2147483646 w 3"/>
              <a:gd name="T83" fmla="*/ 0 h 20"/>
              <a:gd name="T84" fmla="*/ 2147483646 w 3"/>
              <a:gd name="T85" fmla="*/ 0 h 20"/>
              <a:gd name="T86" fmla="*/ 2147483646 w 3"/>
              <a:gd name="T87" fmla="*/ 0 h 20"/>
              <a:gd name="T88" fmla="*/ 2147483646 w 3"/>
              <a:gd name="T89" fmla="*/ 2147483646 h 20"/>
              <a:gd name="T90" fmla="*/ 0 w 3"/>
              <a:gd name="T91" fmla="*/ 2147483646 h 20"/>
              <a:gd name="T92" fmla="*/ 0 w 3"/>
              <a:gd name="T93" fmla="*/ 0 h 20"/>
              <a:gd name="T94" fmla="*/ 0 w 3"/>
              <a:gd name="T95" fmla="*/ 0 h 2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"/>
              <a:gd name="T145" fmla="*/ 0 h 20"/>
              <a:gd name="T146" fmla="*/ 3 w 3"/>
              <a:gd name="T147" fmla="*/ 20 h 2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" h="20">
                <a:moveTo>
                  <a:pt x="2" y="20"/>
                </a:moveTo>
                <a:lnTo>
                  <a:pt x="2" y="20"/>
                </a:lnTo>
                <a:close/>
                <a:moveTo>
                  <a:pt x="0" y="20"/>
                </a:moveTo>
                <a:lnTo>
                  <a:pt x="0" y="20"/>
                </a:lnTo>
                <a:close/>
                <a:moveTo>
                  <a:pt x="0" y="6"/>
                </a:moveTo>
                <a:lnTo>
                  <a:pt x="0" y="20"/>
                </a:lnTo>
                <a:lnTo>
                  <a:pt x="2" y="20"/>
                </a:lnTo>
                <a:lnTo>
                  <a:pt x="2" y="6"/>
                </a:lnTo>
                <a:lnTo>
                  <a:pt x="0" y="6"/>
                </a:lnTo>
                <a:close/>
                <a:moveTo>
                  <a:pt x="2" y="6"/>
                </a:moveTo>
                <a:lnTo>
                  <a:pt x="2" y="6"/>
                </a:lnTo>
                <a:close/>
                <a:moveTo>
                  <a:pt x="0" y="6"/>
                </a:moveTo>
                <a:lnTo>
                  <a:pt x="0" y="6"/>
                </a:lnTo>
                <a:close/>
                <a:moveTo>
                  <a:pt x="0" y="6"/>
                </a:moveTo>
                <a:lnTo>
                  <a:pt x="0" y="6"/>
                </a:lnTo>
                <a:lnTo>
                  <a:pt x="2" y="6"/>
                </a:lnTo>
                <a:lnTo>
                  <a:pt x="3" y="6"/>
                </a:lnTo>
                <a:lnTo>
                  <a:pt x="2" y="6"/>
                </a:lnTo>
                <a:lnTo>
                  <a:pt x="2" y="20"/>
                </a:lnTo>
                <a:lnTo>
                  <a:pt x="3" y="20"/>
                </a:lnTo>
                <a:lnTo>
                  <a:pt x="2" y="20"/>
                </a:lnTo>
                <a:lnTo>
                  <a:pt x="0" y="20"/>
                </a:lnTo>
                <a:lnTo>
                  <a:pt x="0" y="6"/>
                </a:lnTo>
                <a:close/>
                <a:moveTo>
                  <a:pt x="0" y="5"/>
                </a:moveTo>
                <a:lnTo>
                  <a:pt x="0" y="6"/>
                </a:lnTo>
                <a:lnTo>
                  <a:pt x="0" y="20"/>
                </a:lnTo>
                <a:lnTo>
                  <a:pt x="2" y="20"/>
                </a:lnTo>
                <a:lnTo>
                  <a:pt x="3" y="20"/>
                </a:lnTo>
                <a:lnTo>
                  <a:pt x="3" y="6"/>
                </a:lnTo>
                <a:lnTo>
                  <a:pt x="2" y="5"/>
                </a:lnTo>
                <a:lnTo>
                  <a:pt x="0" y="5"/>
                </a:lnTo>
                <a:close/>
                <a:moveTo>
                  <a:pt x="0" y="5"/>
                </a:moveTo>
                <a:lnTo>
                  <a:pt x="2" y="5"/>
                </a:lnTo>
                <a:lnTo>
                  <a:pt x="3" y="5"/>
                </a:lnTo>
                <a:lnTo>
                  <a:pt x="3" y="6"/>
                </a:lnTo>
                <a:lnTo>
                  <a:pt x="3" y="20"/>
                </a:lnTo>
                <a:lnTo>
                  <a:pt x="2" y="20"/>
                </a:lnTo>
                <a:lnTo>
                  <a:pt x="0" y="20"/>
                </a:lnTo>
                <a:lnTo>
                  <a:pt x="0" y="6"/>
                </a:lnTo>
                <a:lnTo>
                  <a:pt x="0" y="5"/>
                </a:lnTo>
                <a:close/>
                <a:moveTo>
                  <a:pt x="2" y="3"/>
                </a:moveTo>
                <a:lnTo>
                  <a:pt x="2" y="3"/>
                </a:lnTo>
                <a:close/>
                <a:moveTo>
                  <a:pt x="0" y="3"/>
                </a:moveTo>
                <a:lnTo>
                  <a:pt x="0" y="3"/>
                </a:lnTo>
                <a:close/>
                <a:moveTo>
                  <a:pt x="0" y="2"/>
                </a:moveTo>
                <a:lnTo>
                  <a:pt x="0" y="3"/>
                </a:lnTo>
                <a:lnTo>
                  <a:pt x="2" y="3"/>
                </a:lnTo>
                <a:lnTo>
                  <a:pt x="2" y="2"/>
                </a:lnTo>
                <a:lnTo>
                  <a:pt x="0" y="2"/>
                </a:lnTo>
                <a:close/>
                <a:moveTo>
                  <a:pt x="2" y="0"/>
                </a:moveTo>
                <a:lnTo>
                  <a:pt x="2" y="2"/>
                </a:lnTo>
                <a:lnTo>
                  <a:pt x="2" y="0"/>
                </a:lnTo>
                <a:close/>
                <a:moveTo>
                  <a:pt x="0" y="0"/>
                </a:moveTo>
                <a:lnTo>
                  <a:pt x="0" y="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3" y="2"/>
                </a:lnTo>
                <a:lnTo>
                  <a:pt x="2" y="2"/>
                </a:lnTo>
                <a:lnTo>
                  <a:pt x="2" y="3"/>
                </a:lnTo>
                <a:lnTo>
                  <a:pt x="3" y="3"/>
                </a:lnTo>
                <a:lnTo>
                  <a:pt x="2" y="3"/>
                </a:lnTo>
                <a:lnTo>
                  <a:pt x="0" y="3"/>
                </a:lnTo>
                <a:lnTo>
                  <a:pt x="0" y="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2" y="3"/>
                </a:lnTo>
                <a:lnTo>
                  <a:pt x="3" y="3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3" y="0"/>
                </a:lnTo>
                <a:lnTo>
                  <a:pt x="3" y="3"/>
                </a:lnTo>
                <a:lnTo>
                  <a:pt x="2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53" name="Freeform 1608"/>
          <p:cNvSpPr>
            <a:spLocks noEditPoints="1" noChangeArrowheads="1"/>
          </p:cNvSpPr>
          <p:nvPr/>
        </p:nvSpPr>
        <p:spPr bwMode="auto">
          <a:xfrm>
            <a:off x="1633542" y="-4394200"/>
            <a:ext cx="20637" cy="31750"/>
          </a:xfrm>
          <a:custGeom>
            <a:avLst/>
            <a:gdLst>
              <a:gd name="T0" fmla="*/ 2147483646 w 13"/>
              <a:gd name="T1" fmla="*/ 2147483646 h 20"/>
              <a:gd name="T2" fmla="*/ 2147483646 w 13"/>
              <a:gd name="T3" fmla="*/ 2147483646 h 20"/>
              <a:gd name="T4" fmla="*/ 2147483646 w 13"/>
              <a:gd name="T5" fmla="*/ 2147483646 h 20"/>
              <a:gd name="T6" fmla="*/ 2147483646 w 13"/>
              <a:gd name="T7" fmla="*/ 2147483646 h 20"/>
              <a:gd name="T8" fmla="*/ 2147483646 w 13"/>
              <a:gd name="T9" fmla="*/ 2147483646 h 20"/>
              <a:gd name="T10" fmla="*/ 2147483646 w 13"/>
              <a:gd name="T11" fmla="*/ 2147483646 h 20"/>
              <a:gd name="T12" fmla="*/ 2147483646 w 13"/>
              <a:gd name="T13" fmla="*/ 2147483646 h 20"/>
              <a:gd name="T14" fmla="*/ 2147483646 w 13"/>
              <a:gd name="T15" fmla="*/ 2147483646 h 20"/>
              <a:gd name="T16" fmla="*/ 2147483646 w 13"/>
              <a:gd name="T17" fmla="*/ 2147483646 h 20"/>
              <a:gd name="T18" fmla="*/ 0 w 13"/>
              <a:gd name="T19" fmla="*/ 0 h 20"/>
              <a:gd name="T20" fmla="*/ 2147483646 w 13"/>
              <a:gd name="T21" fmla="*/ 0 h 20"/>
              <a:gd name="T22" fmla="*/ 2147483646 w 13"/>
              <a:gd name="T23" fmla="*/ 2147483646 h 20"/>
              <a:gd name="T24" fmla="*/ 2147483646 w 13"/>
              <a:gd name="T25" fmla="*/ 0 h 20"/>
              <a:gd name="T26" fmla="*/ 2147483646 w 13"/>
              <a:gd name="T27" fmla="*/ 0 h 20"/>
              <a:gd name="T28" fmla="*/ 2147483646 w 13"/>
              <a:gd name="T29" fmla="*/ 0 h 20"/>
              <a:gd name="T30" fmla="*/ 2147483646 w 13"/>
              <a:gd name="T31" fmla="*/ 2147483646 h 20"/>
              <a:gd name="T32" fmla="*/ 2147483646 w 13"/>
              <a:gd name="T33" fmla="*/ 2147483646 h 20"/>
              <a:gd name="T34" fmla="*/ 2147483646 w 13"/>
              <a:gd name="T35" fmla="*/ 2147483646 h 20"/>
              <a:gd name="T36" fmla="*/ 2147483646 w 13"/>
              <a:gd name="T37" fmla="*/ 2147483646 h 20"/>
              <a:gd name="T38" fmla="*/ 2147483646 w 13"/>
              <a:gd name="T39" fmla="*/ 2147483646 h 20"/>
              <a:gd name="T40" fmla="*/ 2147483646 w 13"/>
              <a:gd name="T41" fmla="*/ 2147483646 h 20"/>
              <a:gd name="T42" fmla="*/ 2147483646 w 13"/>
              <a:gd name="T43" fmla="*/ 2147483646 h 20"/>
              <a:gd name="T44" fmla="*/ 2147483646 w 13"/>
              <a:gd name="T45" fmla="*/ 2147483646 h 20"/>
              <a:gd name="T46" fmla="*/ 2147483646 w 13"/>
              <a:gd name="T47" fmla="*/ 2147483646 h 20"/>
              <a:gd name="T48" fmla="*/ 0 w 13"/>
              <a:gd name="T49" fmla="*/ 2147483646 h 20"/>
              <a:gd name="T50" fmla="*/ 0 w 13"/>
              <a:gd name="T51" fmla="*/ 0 h 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3"/>
              <a:gd name="T79" fmla="*/ 0 h 20"/>
              <a:gd name="T80" fmla="*/ 13 w 13"/>
              <a:gd name="T81" fmla="*/ 20 h 2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3" h="20">
                <a:moveTo>
                  <a:pt x="5" y="1"/>
                </a:moveTo>
                <a:lnTo>
                  <a:pt x="3" y="4"/>
                </a:lnTo>
                <a:lnTo>
                  <a:pt x="3" y="11"/>
                </a:lnTo>
                <a:lnTo>
                  <a:pt x="9" y="11"/>
                </a:lnTo>
                <a:lnTo>
                  <a:pt x="10" y="8"/>
                </a:lnTo>
                <a:lnTo>
                  <a:pt x="10" y="3"/>
                </a:lnTo>
                <a:lnTo>
                  <a:pt x="9" y="1"/>
                </a:lnTo>
                <a:lnTo>
                  <a:pt x="5" y="1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5" y="0"/>
                </a:lnTo>
                <a:lnTo>
                  <a:pt x="9" y="0"/>
                </a:lnTo>
                <a:lnTo>
                  <a:pt x="10" y="0"/>
                </a:lnTo>
                <a:lnTo>
                  <a:pt x="12" y="1"/>
                </a:lnTo>
                <a:lnTo>
                  <a:pt x="13" y="4"/>
                </a:lnTo>
                <a:lnTo>
                  <a:pt x="13" y="7"/>
                </a:lnTo>
                <a:lnTo>
                  <a:pt x="13" y="8"/>
                </a:lnTo>
                <a:lnTo>
                  <a:pt x="12" y="13"/>
                </a:lnTo>
                <a:lnTo>
                  <a:pt x="9" y="14"/>
                </a:lnTo>
                <a:lnTo>
                  <a:pt x="5" y="14"/>
                </a:lnTo>
                <a:lnTo>
                  <a:pt x="3" y="13"/>
                </a:lnTo>
                <a:lnTo>
                  <a:pt x="3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54" name="Freeform 1609"/>
          <p:cNvSpPr>
            <a:spLocks noEditPoints="1" noChangeArrowheads="1"/>
          </p:cNvSpPr>
          <p:nvPr/>
        </p:nvSpPr>
        <p:spPr bwMode="auto">
          <a:xfrm>
            <a:off x="1631954" y="-4395786"/>
            <a:ext cx="23813" cy="34925"/>
          </a:xfrm>
          <a:custGeom>
            <a:avLst/>
            <a:gdLst>
              <a:gd name="T0" fmla="*/ 2147483646 w 15"/>
              <a:gd name="T1" fmla="*/ 2147483646 h 21"/>
              <a:gd name="T2" fmla="*/ 2147483646 w 15"/>
              <a:gd name="T3" fmla="*/ 2147483646 h 21"/>
              <a:gd name="T4" fmla="*/ 2147483646 w 15"/>
              <a:gd name="T5" fmla="*/ 2147483646 h 21"/>
              <a:gd name="T6" fmla="*/ 2147483646 w 15"/>
              <a:gd name="T7" fmla="*/ 2147483646 h 21"/>
              <a:gd name="T8" fmla="*/ 2147483646 w 15"/>
              <a:gd name="T9" fmla="*/ 2147483646 h 21"/>
              <a:gd name="T10" fmla="*/ 2147483646 w 15"/>
              <a:gd name="T11" fmla="*/ 2147483646 h 21"/>
              <a:gd name="T12" fmla="*/ 2147483646 w 15"/>
              <a:gd name="T13" fmla="*/ 2147483646 h 21"/>
              <a:gd name="T14" fmla="*/ 2147483646 w 15"/>
              <a:gd name="T15" fmla="*/ 2147483646 h 21"/>
              <a:gd name="T16" fmla="*/ 2147483646 w 15"/>
              <a:gd name="T17" fmla="*/ 2147483646 h 21"/>
              <a:gd name="T18" fmla="*/ 2147483646 w 15"/>
              <a:gd name="T19" fmla="*/ 2147483646 h 21"/>
              <a:gd name="T20" fmla="*/ 2147483646 w 15"/>
              <a:gd name="T21" fmla="*/ 2147483646 h 21"/>
              <a:gd name="T22" fmla="*/ 2147483646 w 15"/>
              <a:gd name="T23" fmla="*/ 2147483646 h 21"/>
              <a:gd name="T24" fmla="*/ 2147483646 w 15"/>
              <a:gd name="T25" fmla="*/ 2147483646 h 21"/>
              <a:gd name="T26" fmla="*/ 2147483646 w 15"/>
              <a:gd name="T27" fmla="*/ 2147483646 h 21"/>
              <a:gd name="T28" fmla="*/ 2147483646 w 15"/>
              <a:gd name="T29" fmla="*/ 2147483646 h 21"/>
              <a:gd name="T30" fmla="*/ 2147483646 w 15"/>
              <a:gd name="T31" fmla="*/ 2147483646 h 21"/>
              <a:gd name="T32" fmla="*/ 2147483646 w 15"/>
              <a:gd name="T33" fmla="*/ 2147483646 h 21"/>
              <a:gd name="T34" fmla="*/ 2147483646 w 15"/>
              <a:gd name="T35" fmla="*/ 2147483646 h 21"/>
              <a:gd name="T36" fmla="*/ 2147483646 w 15"/>
              <a:gd name="T37" fmla="*/ 2147483646 h 21"/>
              <a:gd name="T38" fmla="*/ 2147483646 w 15"/>
              <a:gd name="T39" fmla="*/ 2147483646 h 21"/>
              <a:gd name="T40" fmla="*/ 2147483646 w 15"/>
              <a:gd name="T41" fmla="*/ 2147483646 h 21"/>
              <a:gd name="T42" fmla="*/ 2147483646 w 15"/>
              <a:gd name="T43" fmla="*/ 2147483646 h 21"/>
              <a:gd name="T44" fmla="*/ 2147483646 w 15"/>
              <a:gd name="T45" fmla="*/ 2147483646 h 21"/>
              <a:gd name="T46" fmla="*/ 2147483646 w 15"/>
              <a:gd name="T47" fmla="*/ 0 h 21"/>
              <a:gd name="T48" fmla="*/ 2147483646 w 15"/>
              <a:gd name="T49" fmla="*/ 2147483646 h 21"/>
              <a:gd name="T50" fmla="*/ 2147483646 w 15"/>
              <a:gd name="T51" fmla="*/ 2147483646 h 21"/>
              <a:gd name="T52" fmla="*/ 2147483646 w 15"/>
              <a:gd name="T53" fmla="*/ 0 h 21"/>
              <a:gd name="T54" fmla="*/ 2147483646 w 15"/>
              <a:gd name="T55" fmla="*/ 0 h 21"/>
              <a:gd name="T56" fmla="*/ 2147483646 w 15"/>
              <a:gd name="T57" fmla="*/ 2147483646 h 21"/>
              <a:gd name="T58" fmla="*/ 2147483646 w 15"/>
              <a:gd name="T59" fmla="*/ 2147483646 h 21"/>
              <a:gd name="T60" fmla="*/ 2147483646 w 15"/>
              <a:gd name="T61" fmla="*/ 2147483646 h 21"/>
              <a:gd name="T62" fmla="*/ 2147483646 w 15"/>
              <a:gd name="T63" fmla="*/ 2147483646 h 21"/>
              <a:gd name="T64" fmla="*/ 2147483646 w 15"/>
              <a:gd name="T65" fmla="*/ 2147483646 h 21"/>
              <a:gd name="T66" fmla="*/ 2147483646 w 15"/>
              <a:gd name="T67" fmla="*/ 2147483646 h 21"/>
              <a:gd name="T68" fmla="*/ 2147483646 w 15"/>
              <a:gd name="T69" fmla="*/ 2147483646 h 21"/>
              <a:gd name="T70" fmla="*/ 2147483646 w 15"/>
              <a:gd name="T71" fmla="*/ 2147483646 h 21"/>
              <a:gd name="T72" fmla="*/ 0 w 15"/>
              <a:gd name="T73" fmla="*/ 2147483646 h 2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5"/>
              <a:gd name="T112" fmla="*/ 0 h 21"/>
              <a:gd name="T113" fmla="*/ 15 w 15"/>
              <a:gd name="T114" fmla="*/ 21 h 2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5" h="21">
                <a:moveTo>
                  <a:pt x="6" y="2"/>
                </a:moveTo>
                <a:lnTo>
                  <a:pt x="6" y="5"/>
                </a:lnTo>
                <a:lnTo>
                  <a:pt x="6" y="12"/>
                </a:lnTo>
                <a:lnTo>
                  <a:pt x="8" y="12"/>
                </a:lnTo>
                <a:lnTo>
                  <a:pt x="10" y="11"/>
                </a:lnTo>
                <a:lnTo>
                  <a:pt x="11" y="9"/>
                </a:lnTo>
                <a:lnTo>
                  <a:pt x="11" y="4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1" y="1"/>
                </a:moveTo>
                <a:lnTo>
                  <a:pt x="1" y="21"/>
                </a:lnTo>
                <a:lnTo>
                  <a:pt x="4" y="21"/>
                </a:lnTo>
                <a:lnTo>
                  <a:pt x="4" y="14"/>
                </a:lnTo>
                <a:lnTo>
                  <a:pt x="6" y="14"/>
                </a:lnTo>
                <a:lnTo>
                  <a:pt x="10" y="14"/>
                </a:lnTo>
                <a:lnTo>
                  <a:pt x="13" y="14"/>
                </a:lnTo>
                <a:lnTo>
                  <a:pt x="14" y="9"/>
                </a:lnTo>
                <a:lnTo>
                  <a:pt x="14" y="8"/>
                </a:lnTo>
                <a:lnTo>
                  <a:pt x="14" y="5"/>
                </a:lnTo>
                <a:lnTo>
                  <a:pt x="13" y="2"/>
                </a:lnTo>
                <a:lnTo>
                  <a:pt x="11" y="1"/>
                </a:lnTo>
                <a:lnTo>
                  <a:pt x="10" y="1"/>
                </a:lnTo>
                <a:lnTo>
                  <a:pt x="6" y="1"/>
                </a:lnTo>
                <a:lnTo>
                  <a:pt x="6" y="2"/>
                </a:lnTo>
                <a:lnTo>
                  <a:pt x="10" y="2"/>
                </a:lnTo>
                <a:lnTo>
                  <a:pt x="11" y="2"/>
                </a:lnTo>
                <a:lnTo>
                  <a:pt x="11" y="4"/>
                </a:lnTo>
                <a:lnTo>
                  <a:pt x="11" y="9"/>
                </a:lnTo>
                <a:lnTo>
                  <a:pt x="11" y="11"/>
                </a:lnTo>
                <a:lnTo>
                  <a:pt x="10" y="12"/>
                </a:lnTo>
                <a:lnTo>
                  <a:pt x="4" y="12"/>
                </a:lnTo>
                <a:lnTo>
                  <a:pt x="4" y="5"/>
                </a:lnTo>
                <a:lnTo>
                  <a:pt x="6" y="2"/>
                </a:lnTo>
                <a:lnTo>
                  <a:pt x="4" y="2"/>
                </a:lnTo>
                <a:lnTo>
                  <a:pt x="4" y="1"/>
                </a:lnTo>
                <a:lnTo>
                  <a:pt x="1" y="1"/>
                </a:lnTo>
                <a:close/>
                <a:moveTo>
                  <a:pt x="1" y="0"/>
                </a:moveTo>
                <a:lnTo>
                  <a:pt x="4" y="0"/>
                </a:lnTo>
                <a:lnTo>
                  <a:pt x="6" y="1"/>
                </a:lnTo>
                <a:lnTo>
                  <a:pt x="10" y="0"/>
                </a:lnTo>
                <a:lnTo>
                  <a:pt x="11" y="0"/>
                </a:lnTo>
                <a:lnTo>
                  <a:pt x="13" y="2"/>
                </a:lnTo>
                <a:lnTo>
                  <a:pt x="14" y="5"/>
                </a:lnTo>
                <a:lnTo>
                  <a:pt x="15" y="8"/>
                </a:lnTo>
                <a:lnTo>
                  <a:pt x="14" y="11"/>
                </a:lnTo>
                <a:lnTo>
                  <a:pt x="13" y="14"/>
                </a:lnTo>
                <a:lnTo>
                  <a:pt x="10" y="15"/>
                </a:lnTo>
                <a:lnTo>
                  <a:pt x="6" y="15"/>
                </a:lnTo>
                <a:lnTo>
                  <a:pt x="6" y="21"/>
                </a:lnTo>
                <a:lnTo>
                  <a:pt x="4" y="21"/>
                </a:lnTo>
                <a:lnTo>
                  <a:pt x="1" y="21"/>
                </a:lnTo>
                <a:lnTo>
                  <a:pt x="0" y="21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55" name="Freeform 1610"/>
          <p:cNvSpPr>
            <a:spLocks noEditPoints="1" noChangeArrowheads="1"/>
          </p:cNvSpPr>
          <p:nvPr/>
        </p:nvSpPr>
        <p:spPr bwMode="auto">
          <a:xfrm>
            <a:off x="1631954" y="-4395786"/>
            <a:ext cx="23813" cy="34925"/>
          </a:xfrm>
          <a:custGeom>
            <a:avLst/>
            <a:gdLst>
              <a:gd name="T0" fmla="*/ 2147483646 w 15"/>
              <a:gd name="T1" fmla="*/ 2147483646 h 21"/>
              <a:gd name="T2" fmla="*/ 2147483646 w 15"/>
              <a:gd name="T3" fmla="*/ 2147483646 h 21"/>
              <a:gd name="T4" fmla="*/ 2147483646 w 15"/>
              <a:gd name="T5" fmla="*/ 2147483646 h 21"/>
              <a:gd name="T6" fmla="*/ 2147483646 w 15"/>
              <a:gd name="T7" fmla="*/ 2147483646 h 21"/>
              <a:gd name="T8" fmla="*/ 2147483646 w 15"/>
              <a:gd name="T9" fmla="*/ 2147483646 h 21"/>
              <a:gd name="T10" fmla="*/ 2147483646 w 15"/>
              <a:gd name="T11" fmla="*/ 2147483646 h 21"/>
              <a:gd name="T12" fmla="*/ 2147483646 w 15"/>
              <a:gd name="T13" fmla="*/ 2147483646 h 21"/>
              <a:gd name="T14" fmla="*/ 2147483646 w 15"/>
              <a:gd name="T15" fmla="*/ 2147483646 h 21"/>
              <a:gd name="T16" fmla="*/ 2147483646 w 15"/>
              <a:gd name="T17" fmla="*/ 2147483646 h 21"/>
              <a:gd name="T18" fmla="*/ 2147483646 w 15"/>
              <a:gd name="T19" fmla="*/ 2147483646 h 21"/>
              <a:gd name="T20" fmla="*/ 2147483646 w 15"/>
              <a:gd name="T21" fmla="*/ 2147483646 h 21"/>
              <a:gd name="T22" fmla="*/ 2147483646 w 15"/>
              <a:gd name="T23" fmla="*/ 2147483646 h 21"/>
              <a:gd name="T24" fmla="*/ 2147483646 w 15"/>
              <a:gd name="T25" fmla="*/ 2147483646 h 21"/>
              <a:gd name="T26" fmla="*/ 2147483646 w 15"/>
              <a:gd name="T27" fmla="*/ 2147483646 h 21"/>
              <a:gd name="T28" fmla="*/ 2147483646 w 15"/>
              <a:gd name="T29" fmla="*/ 2147483646 h 21"/>
              <a:gd name="T30" fmla="*/ 2147483646 w 15"/>
              <a:gd name="T31" fmla="*/ 2147483646 h 21"/>
              <a:gd name="T32" fmla="*/ 2147483646 w 15"/>
              <a:gd name="T33" fmla="*/ 2147483646 h 21"/>
              <a:gd name="T34" fmla="*/ 2147483646 w 15"/>
              <a:gd name="T35" fmla="*/ 2147483646 h 21"/>
              <a:gd name="T36" fmla="*/ 2147483646 w 15"/>
              <a:gd name="T37" fmla="*/ 2147483646 h 21"/>
              <a:gd name="T38" fmla="*/ 2147483646 w 15"/>
              <a:gd name="T39" fmla="*/ 2147483646 h 21"/>
              <a:gd name="T40" fmla="*/ 2147483646 w 15"/>
              <a:gd name="T41" fmla="*/ 2147483646 h 21"/>
              <a:gd name="T42" fmla="*/ 2147483646 w 15"/>
              <a:gd name="T43" fmla="*/ 2147483646 h 21"/>
              <a:gd name="T44" fmla="*/ 2147483646 w 15"/>
              <a:gd name="T45" fmla="*/ 2147483646 h 21"/>
              <a:gd name="T46" fmla="*/ 2147483646 w 15"/>
              <a:gd name="T47" fmla="*/ 2147483646 h 21"/>
              <a:gd name="T48" fmla="*/ 2147483646 w 15"/>
              <a:gd name="T49" fmla="*/ 2147483646 h 21"/>
              <a:gd name="T50" fmla="*/ 2147483646 w 15"/>
              <a:gd name="T51" fmla="*/ 2147483646 h 21"/>
              <a:gd name="T52" fmla="*/ 2147483646 w 15"/>
              <a:gd name="T53" fmla="*/ 2147483646 h 21"/>
              <a:gd name="T54" fmla="*/ 2147483646 w 15"/>
              <a:gd name="T55" fmla="*/ 2147483646 h 21"/>
              <a:gd name="T56" fmla="*/ 2147483646 w 15"/>
              <a:gd name="T57" fmla="*/ 2147483646 h 21"/>
              <a:gd name="T58" fmla="*/ 2147483646 w 15"/>
              <a:gd name="T59" fmla="*/ 2147483646 h 21"/>
              <a:gd name="T60" fmla="*/ 2147483646 w 15"/>
              <a:gd name="T61" fmla="*/ 2147483646 h 21"/>
              <a:gd name="T62" fmla="*/ 2147483646 w 15"/>
              <a:gd name="T63" fmla="*/ 2147483646 h 21"/>
              <a:gd name="T64" fmla="*/ 2147483646 w 15"/>
              <a:gd name="T65" fmla="*/ 2147483646 h 21"/>
              <a:gd name="T66" fmla="*/ 2147483646 w 15"/>
              <a:gd name="T67" fmla="*/ 2147483646 h 21"/>
              <a:gd name="T68" fmla="*/ 2147483646 w 15"/>
              <a:gd name="T69" fmla="*/ 2147483646 h 21"/>
              <a:gd name="T70" fmla="*/ 2147483646 w 15"/>
              <a:gd name="T71" fmla="*/ 2147483646 h 21"/>
              <a:gd name="T72" fmla="*/ 2147483646 w 15"/>
              <a:gd name="T73" fmla="*/ 0 h 21"/>
              <a:gd name="T74" fmla="*/ 2147483646 w 15"/>
              <a:gd name="T75" fmla="*/ 2147483646 h 21"/>
              <a:gd name="T76" fmla="*/ 2147483646 w 15"/>
              <a:gd name="T77" fmla="*/ 2147483646 h 21"/>
              <a:gd name="T78" fmla="*/ 2147483646 w 15"/>
              <a:gd name="T79" fmla="*/ 2147483646 h 21"/>
              <a:gd name="T80" fmla="*/ 2147483646 w 15"/>
              <a:gd name="T81" fmla="*/ 2147483646 h 21"/>
              <a:gd name="T82" fmla="*/ 2147483646 w 15"/>
              <a:gd name="T83" fmla="*/ 2147483646 h 21"/>
              <a:gd name="T84" fmla="*/ 2147483646 w 15"/>
              <a:gd name="T85" fmla="*/ 2147483646 h 21"/>
              <a:gd name="T86" fmla="*/ 2147483646 w 15"/>
              <a:gd name="T87" fmla="*/ 2147483646 h 21"/>
              <a:gd name="T88" fmla="*/ 2147483646 w 15"/>
              <a:gd name="T89" fmla="*/ 2147483646 h 21"/>
              <a:gd name="T90" fmla="*/ 2147483646 w 15"/>
              <a:gd name="T91" fmla="*/ 2147483646 h 21"/>
              <a:gd name="T92" fmla="*/ 2147483646 w 15"/>
              <a:gd name="T93" fmla="*/ 2147483646 h 21"/>
              <a:gd name="T94" fmla="*/ 2147483646 w 15"/>
              <a:gd name="T95" fmla="*/ 2147483646 h 21"/>
              <a:gd name="T96" fmla="*/ 2147483646 w 15"/>
              <a:gd name="T97" fmla="*/ 2147483646 h 21"/>
              <a:gd name="T98" fmla="*/ 2147483646 w 15"/>
              <a:gd name="T99" fmla="*/ 2147483646 h 21"/>
              <a:gd name="T100" fmla="*/ 2147483646 w 15"/>
              <a:gd name="T101" fmla="*/ 2147483646 h 21"/>
              <a:gd name="T102" fmla="*/ 2147483646 w 15"/>
              <a:gd name="T103" fmla="*/ 2147483646 h 21"/>
              <a:gd name="T104" fmla="*/ 2147483646 w 15"/>
              <a:gd name="T105" fmla="*/ 2147483646 h 21"/>
              <a:gd name="T106" fmla="*/ 2147483646 w 15"/>
              <a:gd name="T107" fmla="*/ 0 h 21"/>
              <a:gd name="T108" fmla="*/ 2147483646 w 15"/>
              <a:gd name="T109" fmla="*/ 2147483646 h 21"/>
              <a:gd name="T110" fmla="*/ 2147483646 w 15"/>
              <a:gd name="T111" fmla="*/ 0 h 21"/>
              <a:gd name="T112" fmla="*/ 2147483646 w 15"/>
              <a:gd name="T113" fmla="*/ 2147483646 h 21"/>
              <a:gd name="T114" fmla="*/ 2147483646 w 15"/>
              <a:gd name="T115" fmla="*/ 2147483646 h 21"/>
              <a:gd name="T116" fmla="*/ 2147483646 w 15"/>
              <a:gd name="T117" fmla="*/ 2147483646 h 21"/>
              <a:gd name="T118" fmla="*/ 2147483646 w 15"/>
              <a:gd name="T119" fmla="*/ 2147483646 h 21"/>
              <a:gd name="T120" fmla="*/ 2147483646 w 15"/>
              <a:gd name="T121" fmla="*/ 2147483646 h 21"/>
              <a:gd name="T122" fmla="*/ 0 w 15"/>
              <a:gd name="T123" fmla="*/ 2147483646 h 2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5"/>
              <a:gd name="T187" fmla="*/ 0 h 21"/>
              <a:gd name="T188" fmla="*/ 15 w 15"/>
              <a:gd name="T189" fmla="*/ 21 h 2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5" h="21">
                <a:moveTo>
                  <a:pt x="4" y="21"/>
                </a:moveTo>
                <a:lnTo>
                  <a:pt x="4" y="21"/>
                </a:lnTo>
                <a:close/>
                <a:moveTo>
                  <a:pt x="1" y="21"/>
                </a:moveTo>
                <a:lnTo>
                  <a:pt x="1" y="21"/>
                </a:lnTo>
                <a:close/>
                <a:moveTo>
                  <a:pt x="6" y="14"/>
                </a:moveTo>
                <a:lnTo>
                  <a:pt x="6" y="14"/>
                </a:lnTo>
                <a:close/>
                <a:moveTo>
                  <a:pt x="6" y="14"/>
                </a:moveTo>
                <a:lnTo>
                  <a:pt x="4" y="14"/>
                </a:lnTo>
                <a:lnTo>
                  <a:pt x="6" y="15"/>
                </a:lnTo>
                <a:lnTo>
                  <a:pt x="6" y="14"/>
                </a:lnTo>
                <a:close/>
                <a:moveTo>
                  <a:pt x="13" y="14"/>
                </a:moveTo>
                <a:lnTo>
                  <a:pt x="13" y="14"/>
                </a:lnTo>
                <a:close/>
                <a:moveTo>
                  <a:pt x="8" y="12"/>
                </a:moveTo>
                <a:lnTo>
                  <a:pt x="8" y="12"/>
                </a:lnTo>
                <a:close/>
                <a:moveTo>
                  <a:pt x="4" y="12"/>
                </a:moveTo>
                <a:lnTo>
                  <a:pt x="6" y="12"/>
                </a:lnTo>
                <a:lnTo>
                  <a:pt x="4" y="12"/>
                </a:lnTo>
                <a:close/>
                <a:moveTo>
                  <a:pt x="11" y="9"/>
                </a:moveTo>
                <a:lnTo>
                  <a:pt x="11" y="9"/>
                </a:lnTo>
                <a:close/>
                <a:moveTo>
                  <a:pt x="11" y="4"/>
                </a:moveTo>
                <a:lnTo>
                  <a:pt x="11" y="4"/>
                </a:lnTo>
                <a:close/>
                <a:moveTo>
                  <a:pt x="6" y="2"/>
                </a:moveTo>
                <a:lnTo>
                  <a:pt x="6" y="5"/>
                </a:lnTo>
                <a:lnTo>
                  <a:pt x="6" y="12"/>
                </a:lnTo>
                <a:lnTo>
                  <a:pt x="8" y="12"/>
                </a:lnTo>
                <a:lnTo>
                  <a:pt x="10" y="11"/>
                </a:lnTo>
                <a:lnTo>
                  <a:pt x="11" y="9"/>
                </a:lnTo>
                <a:lnTo>
                  <a:pt x="11" y="4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6" y="2"/>
                </a:moveTo>
                <a:lnTo>
                  <a:pt x="6" y="2"/>
                </a:lnTo>
                <a:close/>
                <a:moveTo>
                  <a:pt x="6" y="2"/>
                </a:moveTo>
                <a:lnTo>
                  <a:pt x="6" y="2"/>
                </a:lnTo>
                <a:lnTo>
                  <a:pt x="10" y="2"/>
                </a:lnTo>
                <a:lnTo>
                  <a:pt x="11" y="4"/>
                </a:lnTo>
                <a:lnTo>
                  <a:pt x="11" y="9"/>
                </a:lnTo>
                <a:lnTo>
                  <a:pt x="10" y="11"/>
                </a:lnTo>
                <a:lnTo>
                  <a:pt x="10" y="12"/>
                </a:lnTo>
                <a:lnTo>
                  <a:pt x="8" y="12"/>
                </a:lnTo>
                <a:lnTo>
                  <a:pt x="6" y="12"/>
                </a:lnTo>
                <a:lnTo>
                  <a:pt x="4" y="12"/>
                </a:lnTo>
                <a:lnTo>
                  <a:pt x="6" y="12"/>
                </a:lnTo>
                <a:lnTo>
                  <a:pt x="6" y="5"/>
                </a:lnTo>
                <a:lnTo>
                  <a:pt x="6" y="2"/>
                </a:lnTo>
                <a:close/>
                <a:moveTo>
                  <a:pt x="6" y="2"/>
                </a:moveTo>
                <a:lnTo>
                  <a:pt x="6" y="2"/>
                </a:lnTo>
                <a:lnTo>
                  <a:pt x="4" y="5"/>
                </a:lnTo>
                <a:lnTo>
                  <a:pt x="4" y="12"/>
                </a:lnTo>
                <a:lnTo>
                  <a:pt x="10" y="12"/>
                </a:lnTo>
                <a:lnTo>
                  <a:pt x="11" y="11"/>
                </a:lnTo>
                <a:lnTo>
                  <a:pt x="11" y="9"/>
                </a:lnTo>
                <a:lnTo>
                  <a:pt x="11" y="4"/>
                </a:lnTo>
                <a:lnTo>
                  <a:pt x="11" y="2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6" y="1"/>
                </a:moveTo>
                <a:lnTo>
                  <a:pt x="6" y="1"/>
                </a:lnTo>
                <a:close/>
                <a:moveTo>
                  <a:pt x="6" y="1"/>
                </a:moveTo>
                <a:lnTo>
                  <a:pt x="4" y="2"/>
                </a:lnTo>
                <a:lnTo>
                  <a:pt x="6" y="2"/>
                </a:lnTo>
                <a:lnTo>
                  <a:pt x="6" y="1"/>
                </a:lnTo>
                <a:close/>
                <a:moveTo>
                  <a:pt x="1" y="1"/>
                </a:moveTo>
                <a:lnTo>
                  <a:pt x="1" y="21"/>
                </a:lnTo>
                <a:lnTo>
                  <a:pt x="4" y="21"/>
                </a:lnTo>
                <a:lnTo>
                  <a:pt x="4" y="14"/>
                </a:lnTo>
                <a:lnTo>
                  <a:pt x="6" y="14"/>
                </a:lnTo>
                <a:lnTo>
                  <a:pt x="10" y="14"/>
                </a:lnTo>
                <a:lnTo>
                  <a:pt x="13" y="14"/>
                </a:lnTo>
                <a:lnTo>
                  <a:pt x="14" y="9"/>
                </a:lnTo>
                <a:lnTo>
                  <a:pt x="14" y="8"/>
                </a:lnTo>
                <a:lnTo>
                  <a:pt x="14" y="5"/>
                </a:lnTo>
                <a:lnTo>
                  <a:pt x="13" y="2"/>
                </a:lnTo>
                <a:lnTo>
                  <a:pt x="11" y="2"/>
                </a:lnTo>
                <a:lnTo>
                  <a:pt x="11" y="1"/>
                </a:lnTo>
                <a:lnTo>
                  <a:pt x="10" y="1"/>
                </a:lnTo>
                <a:lnTo>
                  <a:pt x="6" y="1"/>
                </a:lnTo>
                <a:lnTo>
                  <a:pt x="6" y="2"/>
                </a:lnTo>
                <a:lnTo>
                  <a:pt x="10" y="2"/>
                </a:lnTo>
                <a:lnTo>
                  <a:pt x="11" y="2"/>
                </a:lnTo>
                <a:lnTo>
                  <a:pt x="11" y="4"/>
                </a:lnTo>
                <a:lnTo>
                  <a:pt x="11" y="9"/>
                </a:lnTo>
                <a:lnTo>
                  <a:pt x="11" y="11"/>
                </a:lnTo>
                <a:lnTo>
                  <a:pt x="10" y="12"/>
                </a:lnTo>
                <a:lnTo>
                  <a:pt x="4" y="12"/>
                </a:lnTo>
                <a:lnTo>
                  <a:pt x="4" y="5"/>
                </a:lnTo>
                <a:lnTo>
                  <a:pt x="6" y="2"/>
                </a:lnTo>
                <a:lnTo>
                  <a:pt x="4" y="2"/>
                </a:lnTo>
                <a:lnTo>
                  <a:pt x="4" y="1"/>
                </a:lnTo>
                <a:lnTo>
                  <a:pt x="1" y="1"/>
                </a:lnTo>
                <a:close/>
                <a:moveTo>
                  <a:pt x="11" y="1"/>
                </a:moveTo>
                <a:lnTo>
                  <a:pt x="11" y="1"/>
                </a:lnTo>
                <a:close/>
                <a:moveTo>
                  <a:pt x="4" y="1"/>
                </a:moveTo>
                <a:lnTo>
                  <a:pt x="4" y="1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  <a:moveTo>
                  <a:pt x="1" y="0"/>
                </a:moveTo>
                <a:lnTo>
                  <a:pt x="0" y="1"/>
                </a:lnTo>
                <a:lnTo>
                  <a:pt x="0" y="21"/>
                </a:lnTo>
                <a:lnTo>
                  <a:pt x="1" y="21"/>
                </a:lnTo>
                <a:lnTo>
                  <a:pt x="4" y="21"/>
                </a:lnTo>
                <a:lnTo>
                  <a:pt x="6" y="21"/>
                </a:lnTo>
                <a:lnTo>
                  <a:pt x="6" y="15"/>
                </a:lnTo>
                <a:lnTo>
                  <a:pt x="4" y="14"/>
                </a:lnTo>
                <a:lnTo>
                  <a:pt x="6" y="14"/>
                </a:lnTo>
                <a:lnTo>
                  <a:pt x="6" y="15"/>
                </a:lnTo>
                <a:lnTo>
                  <a:pt x="10" y="15"/>
                </a:lnTo>
                <a:lnTo>
                  <a:pt x="13" y="14"/>
                </a:lnTo>
                <a:lnTo>
                  <a:pt x="14" y="11"/>
                </a:lnTo>
                <a:lnTo>
                  <a:pt x="15" y="8"/>
                </a:lnTo>
                <a:lnTo>
                  <a:pt x="14" y="5"/>
                </a:lnTo>
                <a:lnTo>
                  <a:pt x="13" y="2"/>
                </a:lnTo>
                <a:lnTo>
                  <a:pt x="11" y="0"/>
                </a:lnTo>
                <a:lnTo>
                  <a:pt x="10" y="0"/>
                </a:lnTo>
                <a:lnTo>
                  <a:pt x="6" y="1"/>
                </a:lnTo>
                <a:lnTo>
                  <a:pt x="6" y="2"/>
                </a:lnTo>
                <a:lnTo>
                  <a:pt x="6" y="1"/>
                </a:lnTo>
                <a:lnTo>
                  <a:pt x="10" y="1"/>
                </a:lnTo>
                <a:lnTo>
                  <a:pt x="11" y="1"/>
                </a:lnTo>
                <a:lnTo>
                  <a:pt x="13" y="2"/>
                </a:lnTo>
                <a:lnTo>
                  <a:pt x="14" y="5"/>
                </a:lnTo>
                <a:lnTo>
                  <a:pt x="14" y="8"/>
                </a:lnTo>
                <a:lnTo>
                  <a:pt x="14" y="9"/>
                </a:lnTo>
                <a:lnTo>
                  <a:pt x="13" y="14"/>
                </a:lnTo>
                <a:lnTo>
                  <a:pt x="11" y="14"/>
                </a:lnTo>
                <a:lnTo>
                  <a:pt x="13" y="14"/>
                </a:lnTo>
                <a:lnTo>
                  <a:pt x="10" y="14"/>
                </a:lnTo>
                <a:lnTo>
                  <a:pt x="6" y="14"/>
                </a:lnTo>
                <a:lnTo>
                  <a:pt x="6" y="15"/>
                </a:lnTo>
                <a:lnTo>
                  <a:pt x="6" y="14"/>
                </a:lnTo>
                <a:lnTo>
                  <a:pt x="4" y="14"/>
                </a:lnTo>
                <a:lnTo>
                  <a:pt x="4" y="21"/>
                </a:lnTo>
                <a:lnTo>
                  <a:pt x="1" y="21"/>
                </a:lnTo>
                <a:lnTo>
                  <a:pt x="1" y="1"/>
                </a:lnTo>
                <a:lnTo>
                  <a:pt x="4" y="1"/>
                </a:lnTo>
                <a:lnTo>
                  <a:pt x="4" y="2"/>
                </a:lnTo>
                <a:lnTo>
                  <a:pt x="6" y="2"/>
                </a:lnTo>
                <a:lnTo>
                  <a:pt x="4" y="2"/>
                </a:lnTo>
                <a:lnTo>
                  <a:pt x="6" y="1"/>
                </a:lnTo>
                <a:lnTo>
                  <a:pt x="4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4" y="0"/>
                </a:lnTo>
                <a:lnTo>
                  <a:pt x="6" y="1"/>
                </a:lnTo>
                <a:lnTo>
                  <a:pt x="10" y="0"/>
                </a:lnTo>
                <a:lnTo>
                  <a:pt x="11" y="0"/>
                </a:lnTo>
                <a:lnTo>
                  <a:pt x="13" y="2"/>
                </a:lnTo>
                <a:lnTo>
                  <a:pt x="14" y="5"/>
                </a:lnTo>
                <a:lnTo>
                  <a:pt x="15" y="8"/>
                </a:lnTo>
                <a:lnTo>
                  <a:pt x="14" y="11"/>
                </a:lnTo>
                <a:lnTo>
                  <a:pt x="13" y="14"/>
                </a:lnTo>
                <a:lnTo>
                  <a:pt x="10" y="15"/>
                </a:lnTo>
                <a:lnTo>
                  <a:pt x="6" y="15"/>
                </a:lnTo>
                <a:lnTo>
                  <a:pt x="6" y="21"/>
                </a:lnTo>
                <a:lnTo>
                  <a:pt x="4" y="21"/>
                </a:lnTo>
                <a:lnTo>
                  <a:pt x="1" y="21"/>
                </a:lnTo>
                <a:lnTo>
                  <a:pt x="0" y="21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56" name="Freeform 1611"/>
          <p:cNvSpPr>
            <a:spLocks noChangeArrowheads="1"/>
          </p:cNvSpPr>
          <p:nvPr/>
        </p:nvSpPr>
        <p:spPr bwMode="auto">
          <a:xfrm>
            <a:off x="1658938" y="-4394200"/>
            <a:ext cx="17462" cy="22225"/>
          </a:xfrm>
          <a:custGeom>
            <a:avLst/>
            <a:gdLst>
              <a:gd name="T0" fmla="*/ 2147483646 w 11"/>
              <a:gd name="T1" fmla="*/ 0 h 14"/>
              <a:gd name="T2" fmla="*/ 2147483646 w 11"/>
              <a:gd name="T3" fmla="*/ 0 h 14"/>
              <a:gd name="T4" fmla="*/ 2147483646 w 11"/>
              <a:gd name="T5" fmla="*/ 0 h 14"/>
              <a:gd name="T6" fmla="*/ 2147483646 w 11"/>
              <a:gd name="T7" fmla="*/ 2147483646 h 14"/>
              <a:gd name="T8" fmla="*/ 2147483646 w 11"/>
              <a:gd name="T9" fmla="*/ 2147483646 h 14"/>
              <a:gd name="T10" fmla="*/ 2147483646 w 11"/>
              <a:gd name="T11" fmla="*/ 2147483646 h 14"/>
              <a:gd name="T12" fmla="*/ 2147483646 w 11"/>
              <a:gd name="T13" fmla="*/ 2147483646 h 14"/>
              <a:gd name="T14" fmla="*/ 2147483646 w 11"/>
              <a:gd name="T15" fmla="*/ 2147483646 h 14"/>
              <a:gd name="T16" fmla="*/ 2147483646 w 11"/>
              <a:gd name="T17" fmla="*/ 2147483646 h 14"/>
              <a:gd name="T18" fmla="*/ 2147483646 w 11"/>
              <a:gd name="T19" fmla="*/ 2147483646 h 14"/>
              <a:gd name="T20" fmla="*/ 2147483646 w 11"/>
              <a:gd name="T21" fmla="*/ 2147483646 h 14"/>
              <a:gd name="T22" fmla="*/ 2147483646 w 11"/>
              <a:gd name="T23" fmla="*/ 2147483646 h 14"/>
              <a:gd name="T24" fmla="*/ 2147483646 w 11"/>
              <a:gd name="T25" fmla="*/ 2147483646 h 14"/>
              <a:gd name="T26" fmla="*/ 2147483646 w 11"/>
              <a:gd name="T27" fmla="*/ 2147483646 h 14"/>
              <a:gd name="T28" fmla="*/ 2147483646 w 11"/>
              <a:gd name="T29" fmla="*/ 2147483646 h 14"/>
              <a:gd name="T30" fmla="*/ 2147483646 w 11"/>
              <a:gd name="T31" fmla="*/ 2147483646 h 14"/>
              <a:gd name="T32" fmla="*/ 2147483646 w 11"/>
              <a:gd name="T33" fmla="*/ 2147483646 h 14"/>
              <a:gd name="T34" fmla="*/ 2147483646 w 11"/>
              <a:gd name="T35" fmla="*/ 2147483646 h 14"/>
              <a:gd name="T36" fmla="*/ 0 w 11"/>
              <a:gd name="T37" fmla="*/ 2147483646 h 14"/>
              <a:gd name="T38" fmla="*/ 0 w 11"/>
              <a:gd name="T39" fmla="*/ 2147483646 h 14"/>
              <a:gd name="T40" fmla="*/ 2147483646 w 11"/>
              <a:gd name="T41" fmla="*/ 2147483646 h 14"/>
              <a:gd name="T42" fmla="*/ 2147483646 w 11"/>
              <a:gd name="T43" fmla="*/ 2147483646 h 14"/>
              <a:gd name="T44" fmla="*/ 2147483646 w 11"/>
              <a:gd name="T45" fmla="*/ 2147483646 h 14"/>
              <a:gd name="T46" fmla="*/ 2147483646 w 11"/>
              <a:gd name="T47" fmla="*/ 2147483646 h 14"/>
              <a:gd name="T48" fmla="*/ 2147483646 w 11"/>
              <a:gd name="T49" fmla="*/ 2147483646 h 14"/>
              <a:gd name="T50" fmla="*/ 2147483646 w 11"/>
              <a:gd name="T51" fmla="*/ 2147483646 h 14"/>
              <a:gd name="T52" fmla="*/ 2147483646 w 11"/>
              <a:gd name="T53" fmla="*/ 2147483646 h 14"/>
              <a:gd name="T54" fmla="*/ 2147483646 w 11"/>
              <a:gd name="T55" fmla="*/ 2147483646 h 14"/>
              <a:gd name="T56" fmla="*/ 2147483646 w 11"/>
              <a:gd name="T57" fmla="*/ 2147483646 h 14"/>
              <a:gd name="T58" fmla="*/ 2147483646 w 11"/>
              <a:gd name="T59" fmla="*/ 2147483646 h 14"/>
              <a:gd name="T60" fmla="*/ 2147483646 w 11"/>
              <a:gd name="T61" fmla="*/ 2147483646 h 14"/>
              <a:gd name="T62" fmla="*/ 0 w 11"/>
              <a:gd name="T63" fmla="*/ 2147483646 h 14"/>
              <a:gd name="T64" fmla="*/ 0 w 11"/>
              <a:gd name="T65" fmla="*/ 2147483646 h 14"/>
              <a:gd name="T66" fmla="*/ 2147483646 w 11"/>
              <a:gd name="T67" fmla="*/ 0 h 14"/>
              <a:gd name="T68" fmla="*/ 2147483646 w 11"/>
              <a:gd name="T69" fmla="*/ 0 h 1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1"/>
              <a:gd name="T106" fmla="*/ 0 h 14"/>
              <a:gd name="T107" fmla="*/ 11 w 11"/>
              <a:gd name="T108" fmla="*/ 14 h 1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1" h="14">
                <a:moveTo>
                  <a:pt x="4" y="0"/>
                </a:moveTo>
                <a:lnTo>
                  <a:pt x="8" y="0"/>
                </a:lnTo>
                <a:lnTo>
                  <a:pt x="11" y="0"/>
                </a:lnTo>
                <a:lnTo>
                  <a:pt x="11" y="3"/>
                </a:lnTo>
                <a:lnTo>
                  <a:pt x="8" y="1"/>
                </a:lnTo>
                <a:lnTo>
                  <a:pt x="4" y="1"/>
                </a:lnTo>
                <a:lnTo>
                  <a:pt x="2" y="3"/>
                </a:lnTo>
                <a:lnTo>
                  <a:pt x="2" y="4"/>
                </a:lnTo>
                <a:lnTo>
                  <a:pt x="4" y="4"/>
                </a:lnTo>
                <a:lnTo>
                  <a:pt x="7" y="6"/>
                </a:lnTo>
                <a:lnTo>
                  <a:pt x="9" y="6"/>
                </a:lnTo>
                <a:lnTo>
                  <a:pt x="11" y="7"/>
                </a:lnTo>
                <a:lnTo>
                  <a:pt x="11" y="8"/>
                </a:lnTo>
                <a:lnTo>
                  <a:pt x="11" y="11"/>
                </a:lnTo>
                <a:lnTo>
                  <a:pt x="9" y="13"/>
                </a:lnTo>
                <a:lnTo>
                  <a:pt x="8" y="14"/>
                </a:lnTo>
                <a:lnTo>
                  <a:pt x="2" y="14"/>
                </a:lnTo>
                <a:lnTo>
                  <a:pt x="0" y="13"/>
                </a:lnTo>
                <a:lnTo>
                  <a:pt x="0" y="11"/>
                </a:lnTo>
                <a:lnTo>
                  <a:pt x="2" y="11"/>
                </a:lnTo>
                <a:lnTo>
                  <a:pt x="5" y="13"/>
                </a:lnTo>
                <a:lnTo>
                  <a:pt x="7" y="11"/>
                </a:lnTo>
                <a:lnTo>
                  <a:pt x="8" y="11"/>
                </a:lnTo>
                <a:lnTo>
                  <a:pt x="9" y="11"/>
                </a:lnTo>
                <a:lnTo>
                  <a:pt x="8" y="10"/>
                </a:lnTo>
                <a:lnTo>
                  <a:pt x="7" y="8"/>
                </a:lnTo>
                <a:lnTo>
                  <a:pt x="4" y="8"/>
                </a:lnTo>
                <a:lnTo>
                  <a:pt x="4" y="7"/>
                </a:lnTo>
                <a:lnTo>
                  <a:pt x="2" y="7"/>
                </a:lnTo>
                <a:lnTo>
                  <a:pt x="1" y="6"/>
                </a:lnTo>
                <a:lnTo>
                  <a:pt x="0" y="4"/>
                </a:lnTo>
                <a:lnTo>
                  <a:pt x="0" y="1"/>
                </a:lnTo>
                <a:lnTo>
                  <a:pt x="1" y="0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57" name="Freeform 1612"/>
          <p:cNvSpPr>
            <a:spLocks noEditPoints="1" noChangeArrowheads="1"/>
          </p:cNvSpPr>
          <p:nvPr/>
        </p:nvSpPr>
        <p:spPr bwMode="auto">
          <a:xfrm>
            <a:off x="1658938" y="-4395788"/>
            <a:ext cx="17462" cy="25400"/>
          </a:xfrm>
          <a:custGeom>
            <a:avLst/>
            <a:gdLst>
              <a:gd name="T0" fmla="*/ 2147483646 w 11"/>
              <a:gd name="T1" fmla="*/ 2147483646 h 15"/>
              <a:gd name="T2" fmla="*/ 0 w 11"/>
              <a:gd name="T3" fmla="*/ 2147483646 h 15"/>
              <a:gd name="T4" fmla="*/ 2147483646 w 11"/>
              <a:gd name="T5" fmla="*/ 2147483646 h 15"/>
              <a:gd name="T6" fmla="*/ 2147483646 w 11"/>
              <a:gd name="T7" fmla="*/ 2147483646 h 15"/>
              <a:gd name="T8" fmla="*/ 2147483646 w 11"/>
              <a:gd name="T9" fmla="*/ 2147483646 h 15"/>
              <a:gd name="T10" fmla="*/ 2147483646 w 11"/>
              <a:gd name="T11" fmla="*/ 2147483646 h 15"/>
              <a:gd name="T12" fmla="*/ 2147483646 w 11"/>
              <a:gd name="T13" fmla="*/ 2147483646 h 15"/>
              <a:gd name="T14" fmla="*/ 2147483646 w 11"/>
              <a:gd name="T15" fmla="*/ 2147483646 h 15"/>
              <a:gd name="T16" fmla="*/ 2147483646 w 11"/>
              <a:gd name="T17" fmla="*/ 2147483646 h 15"/>
              <a:gd name="T18" fmla="*/ 2147483646 w 11"/>
              <a:gd name="T19" fmla="*/ 2147483646 h 15"/>
              <a:gd name="T20" fmla="*/ 0 w 11"/>
              <a:gd name="T21" fmla="*/ 2147483646 h 15"/>
              <a:gd name="T22" fmla="*/ 2147483646 w 11"/>
              <a:gd name="T23" fmla="*/ 2147483646 h 15"/>
              <a:gd name="T24" fmla="*/ 2147483646 w 11"/>
              <a:gd name="T25" fmla="*/ 2147483646 h 15"/>
              <a:gd name="T26" fmla="*/ 2147483646 w 11"/>
              <a:gd name="T27" fmla="*/ 2147483646 h 15"/>
              <a:gd name="T28" fmla="*/ 2147483646 w 11"/>
              <a:gd name="T29" fmla="*/ 2147483646 h 15"/>
              <a:gd name="T30" fmla="*/ 2147483646 w 11"/>
              <a:gd name="T31" fmla="*/ 2147483646 h 15"/>
              <a:gd name="T32" fmla="*/ 2147483646 w 11"/>
              <a:gd name="T33" fmla="*/ 2147483646 h 15"/>
              <a:gd name="T34" fmla="*/ 2147483646 w 11"/>
              <a:gd name="T35" fmla="*/ 2147483646 h 15"/>
              <a:gd name="T36" fmla="*/ 2147483646 w 11"/>
              <a:gd name="T37" fmla="*/ 2147483646 h 15"/>
              <a:gd name="T38" fmla="*/ 2147483646 w 11"/>
              <a:gd name="T39" fmla="*/ 2147483646 h 15"/>
              <a:gd name="T40" fmla="*/ 2147483646 w 11"/>
              <a:gd name="T41" fmla="*/ 2147483646 h 15"/>
              <a:gd name="T42" fmla="*/ 2147483646 w 11"/>
              <a:gd name="T43" fmla="*/ 2147483646 h 15"/>
              <a:gd name="T44" fmla="*/ 2147483646 w 11"/>
              <a:gd name="T45" fmla="*/ 2147483646 h 15"/>
              <a:gd name="T46" fmla="*/ 2147483646 w 11"/>
              <a:gd name="T47" fmla="*/ 0 h 15"/>
              <a:gd name="T48" fmla="*/ 2147483646 w 11"/>
              <a:gd name="T49" fmla="*/ 2147483646 h 15"/>
              <a:gd name="T50" fmla="*/ 2147483646 w 11"/>
              <a:gd name="T51" fmla="*/ 2147483646 h 15"/>
              <a:gd name="T52" fmla="*/ 2147483646 w 11"/>
              <a:gd name="T53" fmla="*/ 2147483646 h 15"/>
              <a:gd name="T54" fmla="*/ 2147483646 w 11"/>
              <a:gd name="T55" fmla="*/ 2147483646 h 15"/>
              <a:gd name="T56" fmla="*/ 2147483646 w 11"/>
              <a:gd name="T57" fmla="*/ 2147483646 h 15"/>
              <a:gd name="T58" fmla="*/ 2147483646 w 11"/>
              <a:gd name="T59" fmla="*/ 2147483646 h 15"/>
              <a:gd name="T60" fmla="*/ 2147483646 w 11"/>
              <a:gd name="T61" fmla="*/ 2147483646 h 15"/>
              <a:gd name="T62" fmla="*/ 2147483646 w 11"/>
              <a:gd name="T63" fmla="*/ 2147483646 h 15"/>
              <a:gd name="T64" fmla="*/ 2147483646 w 11"/>
              <a:gd name="T65" fmla="*/ 2147483646 h 15"/>
              <a:gd name="T66" fmla="*/ 2147483646 w 11"/>
              <a:gd name="T67" fmla="*/ 2147483646 h 15"/>
              <a:gd name="T68" fmla="*/ 2147483646 w 11"/>
              <a:gd name="T69" fmla="*/ 2147483646 h 15"/>
              <a:gd name="T70" fmla="*/ 2147483646 w 11"/>
              <a:gd name="T71" fmla="*/ 2147483646 h 15"/>
              <a:gd name="T72" fmla="*/ 2147483646 w 11"/>
              <a:gd name="T73" fmla="*/ 2147483646 h 15"/>
              <a:gd name="T74" fmla="*/ 0 w 11"/>
              <a:gd name="T75" fmla="*/ 2147483646 h 15"/>
              <a:gd name="T76" fmla="*/ 0 w 11"/>
              <a:gd name="T77" fmla="*/ 2147483646 h 15"/>
              <a:gd name="T78" fmla="*/ 2147483646 w 11"/>
              <a:gd name="T79" fmla="*/ 2147483646 h 15"/>
              <a:gd name="T80" fmla="*/ 2147483646 w 11"/>
              <a:gd name="T81" fmla="*/ 2147483646 h 15"/>
              <a:gd name="T82" fmla="*/ 2147483646 w 11"/>
              <a:gd name="T83" fmla="*/ 2147483646 h 15"/>
              <a:gd name="T84" fmla="*/ 2147483646 w 11"/>
              <a:gd name="T85" fmla="*/ 2147483646 h 15"/>
              <a:gd name="T86" fmla="*/ 2147483646 w 11"/>
              <a:gd name="T87" fmla="*/ 2147483646 h 15"/>
              <a:gd name="T88" fmla="*/ 2147483646 w 11"/>
              <a:gd name="T89" fmla="*/ 2147483646 h 15"/>
              <a:gd name="T90" fmla="*/ 2147483646 w 11"/>
              <a:gd name="T91" fmla="*/ 2147483646 h 15"/>
              <a:gd name="T92" fmla="*/ 0 w 11"/>
              <a:gd name="T93" fmla="*/ 2147483646 h 15"/>
              <a:gd name="T94" fmla="*/ 0 w 11"/>
              <a:gd name="T95" fmla="*/ 2147483646 h 15"/>
              <a:gd name="T96" fmla="*/ 2147483646 w 11"/>
              <a:gd name="T97" fmla="*/ 2147483646 h 15"/>
              <a:gd name="T98" fmla="*/ 2147483646 w 11"/>
              <a:gd name="T99" fmla="*/ 0 h 1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1"/>
              <a:gd name="T151" fmla="*/ 0 h 15"/>
              <a:gd name="T152" fmla="*/ 11 w 11"/>
              <a:gd name="T153" fmla="*/ 15 h 1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1" h="15">
                <a:moveTo>
                  <a:pt x="4" y="1"/>
                </a:moveTo>
                <a:lnTo>
                  <a:pt x="1" y="1"/>
                </a:lnTo>
                <a:lnTo>
                  <a:pt x="0" y="2"/>
                </a:lnTo>
                <a:lnTo>
                  <a:pt x="0" y="5"/>
                </a:lnTo>
                <a:lnTo>
                  <a:pt x="1" y="7"/>
                </a:lnTo>
                <a:lnTo>
                  <a:pt x="2" y="8"/>
                </a:lnTo>
                <a:lnTo>
                  <a:pt x="4" y="8"/>
                </a:lnTo>
                <a:lnTo>
                  <a:pt x="4" y="9"/>
                </a:lnTo>
                <a:lnTo>
                  <a:pt x="7" y="9"/>
                </a:lnTo>
                <a:lnTo>
                  <a:pt x="8" y="9"/>
                </a:lnTo>
                <a:lnTo>
                  <a:pt x="9" y="12"/>
                </a:lnTo>
                <a:lnTo>
                  <a:pt x="8" y="12"/>
                </a:lnTo>
                <a:lnTo>
                  <a:pt x="7" y="12"/>
                </a:lnTo>
                <a:lnTo>
                  <a:pt x="7" y="14"/>
                </a:lnTo>
                <a:lnTo>
                  <a:pt x="5" y="15"/>
                </a:lnTo>
                <a:lnTo>
                  <a:pt x="1" y="12"/>
                </a:lnTo>
                <a:lnTo>
                  <a:pt x="0" y="12"/>
                </a:lnTo>
                <a:lnTo>
                  <a:pt x="0" y="14"/>
                </a:lnTo>
                <a:lnTo>
                  <a:pt x="2" y="15"/>
                </a:lnTo>
                <a:lnTo>
                  <a:pt x="8" y="15"/>
                </a:lnTo>
                <a:lnTo>
                  <a:pt x="8" y="14"/>
                </a:lnTo>
                <a:lnTo>
                  <a:pt x="11" y="12"/>
                </a:lnTo>
                <a:lnTo>
                  <a:pt x="11" y="9"/>
                </a:lnTo>
                <a:lnTo>
                  <a:pt x="9" y="8"/>
                </a:lnTo>
                <a:lnTo>
                  <a:pt x="8" y="8"/>
                </a:lnTo>
                <a:lnTo>
                  <a:pt x="7" y="8"/>
                </a:lnTo>
                <a:lnTo>
                  <a:pt x="4" y="7"/>
                </a:lnTo>
                <a:lnTo>
                  <a:pt x="1" y="5"/>
                </a:lnTo>
                <a:lnTo>
                  <a:pt x="1" y="4"/>
                </a:lnTo>
                <a:lnTo>
                  <a:pt x="1" y="2"/>
                </a:lnTo>
                <a:lnTo>
                  <a:pt x="4" y="2"/>
                </a:lnTo>
                <a:lnTo>
                  <a:pt x="8" y="2"/>
                </a:lnTo>
                <a:lnTo>
                  <a:pt x="9" y="2"/>
                </a:lnTo>
                <a:lnTo>
                  <a:pt x="9" y="1"/>
                </a:lnTo>
                <a:lnTo>
                  <a:pt x="8" y="1"/>
                </a:lnTo>
                <a:lnTo>
                  <a:pt x="4" y="1"/>
                </a:lnTo>
                <a:close/>
                <a:moveTo>
                  <a:pt x="4" y="0"/>
                </a:moveTo>
                <a:lnTo>
                  <a:pt x="8" y="0"/>
                </a:lnTo>
                <a:lnTo>
                  <a:pt x="11" y="1"/>
                </a:lnTo>
                <a:lnTo>
                  <a:pt x="11" y="4"/>
                </a:lnTo>
                <a:lnTo>
                  <a:pt x="8" y="2"/>
                </a:lnTo>
                <a:lnTo>
                  <a:pt x="4" y="2"/>
                </a:lnTo>
                <a:lnTo>
                  <a:pt x="2" y="4"/>
                </a:lnTo>
                <a:lnTo>
                  <a:pt x="2" y="5"/>
                </a:lnTo>
                <a:lnTo>
                  <a:pt x="4" y="5"/>
                </a:lnTo>
                <a:lnTo>
                  <a:pt x="7" y="7"/>
                </a:lnTo>
                <a:lnTo>
                  <a:pt x="9" y="7"/>
                </a:lnTo>
                <a:lnTo>
                  <a:pt x="11" y="8"/>
                </a:lnTo>
                <a:lnTo>
                  <a:pt x="11" y="9"/>
                </a:lnTo>
                <a:lnTo>
                  <a:pt x="11" y="12"/>
                </a:lnTo>
                <a:lnTo>
                  <a:pt x="9" y="14"/>
                </a:lnTo>
                <a:lnTo>
                  <a:pt x="8" y="15"/>
                </a:lnTo>
                <a:lnTo>
                  <a:pt x="1" y="15"/>
                </a:lnTo>
                <a:lnTo>
                  <a:pt x="0" y="15"/>
                </a:lnTo>
                <a:lnTo>
                  <a:pt x="0" y="14"/>
                </a:lnTo>
                <a:lnTo>
                  <a:pt x="0" y="12"/>
                </a:lnTo>
                <a:lnTo>
                  <a:pt x="0" y="11"/>
                </a:lnTo>
                <a:lnTo>
                  <a:pt x="2" y="12"/>
                </a:lnTo>
                <a:lnTo>
                  <a:pt x="5" y="14"/>
                </a:lnTo>
                <a:lnTo>
                  <a:pt x="7" y="12"/>
                </a:lnTo>
                <a:lnTo>
                  <a:pt x="8" y="12"/>
                </a:lnTo>
                <a:lnTo>
                  <a:pt x="8" y="11"/>
                </a:lnTo>
                <a:lnTo>
                  <a:pt x="7" y="9"/>
                </a:lnTo>
                <a:lnTo>
                  <a:pt x="4" y="9"/>
                </a:lnTo>
                <a:lnTo>
                  <a:pt x="4" y="8"/>
                </a:lnTo>
                <a:lnTo>
                  <a:pt x="2" y="8"/>
                </a:lnTo>
                <a:lnTo>
                  <a:pt x="1" y="8"/>
                </a:lnTo>
                <a:lnTo>
                  <a:pt x="0" y="7"/>
                </a:lnTo>
                <a:lnTo>
                  <a:pt x="0" y="5"/>
                </a:lnTo>
                <a:lnTo>
                  <a:pt x="0" y="2"/>
                </a:lnTo>
                <a:lnTo>
                  <a:pt x="1" y="1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58" name="Freeform 1613"/>
          <p:cNvSpPr>
            <a:spLocks noEditPoints="1" noChangeArrowheads="1"/>
          </p:cNvSpPr>
          <p:nvPr/>
        </p:nvSpPr>
        <p:spPr bwMode="auto">
          <a:xfrm>
            <a:off x="1658938" y="-4395788"/>
            <a:ext cx="17462" cy="25400"/>
          </a:xfrm>
          <a:custGeom>
            <a:avLst/>
            <a:gdLst>
              <a:gd name="T0" fmla="*/ 2147483646 w 11"/>
              <a:gd name="T1" fmla="*/ 2147483646 h 15"/>
              <a:gd name="T2" fmla="*/ 2147483646 w 11"/>
              <a:gd name="T3" fmla="*/ 2147483646 h 15"/>
              <a:gd name="T4" fmla="*/ 0 w 11"/>
              <a:gd name="T5" fmla="*/ 2147483646 h 15"/>
              <a:gd name="T6" fmla="*/ 2147483646 w 11"/>
              <a:gd name="T7" fmla="*/ 2147483646 h 15"/>
              <a:gd name="T8" fmla="*/ 2147483646 w 11"/>
              <a:gd name="T9" fmla="*/ 2147483646 h 15"/>
              <a:gd name="T10" fmla="*/ 2147483646 w 11"/>
              <a:gd name="T11" fmla="*/ 2147483646 h 15"/>
              <a:gd name="T12" fmla="*/ 2147483646 w 11"/>
              <a:gd name="T13" fmla="*/ 2147483646 h 15"/>
              <a:gd name="T14" fmla="*/ 2147483646 w 11"/>
              <a:gd name="T15" fmla="*/ 2147483646 h 15"/>
              <a:gd name="T16" fmla="*/ 2147483646 w 11"/>
              <a:gd name="T17" fmla="*/ 2147483646 h 15"/>
              <a:gd name="T18" fmla="*/ 2147483646 w 11"/>
              <a:gd name="T19" fmla="*/ 2147483646 h 15"/>
              <a:gd name="T20" fmla="*/ 2147483646 w 11"/>
              <a:gd name="T21" fmla="*/ 2147483646 h 15"/>
              <a:gd name="T22" fmla="*/ 0 w 11"/>
              <a:gd name="T23" fmla="*/ 2147483646 h 15"/>
              <a:gd name="T24" fmla="*/ 2147483646 w 11"/>
              <a:gd name="T25" fmla="*/ 2147483646 h 15"/>
              <a:gd name="T26" fmla="*/ 2147483646 w 11"/>
              <a:gd name="T27" fmla="*/ 2147483646 h 15"/>
              <a:gd name="T28" fmla="*/ 2147483646 w 11"/>
              <a:gd name="T29" fmla="*/ 2147483646 h 15"/>
              <a:gd name="T30" fmla="*/ 2147483646 w 11"/>
              <a:gd name="T31" fmla="*/ 2147483646 h 15"/>
              <a:gd name="T32" fmla="*/ 2147483646 w 11"/>
              <a:gd name="T33" fmla="*/ 2147483646 h 15"/>
              <a:gd name="T34" fmla="*/ 2147483646 w 11"/>
              <a:gd name="T35" fmla="*/ 2147483646 h 15"/>
              <a:gd name="T36" fmla="*/ 2147483646 w 11"/>
              <a:gd name="T37" fmla="*/ 2147483646 h 15"/>
              <a:gd name="T38" fmla="*/ 2147483646 w 11"/>
              <a:gd name="T39" fmla="*/ 2147483646 h 15"/>
              <a:gd name="T40" fmla="*/ 2147483646 w 11"/>
              <a:gd name="T41" fmla="*/ 2147483646 h 15"/>
              <a:gd name="T42" fmla="*/ 2147483646 w 11"/>
              <a:gd name="T43" fmla="*/ 2147483646 h 15"/>
              <a:gd name="T44" fmla="*/ 2147483646 w 11"/>
              <a:gd name="T45" fmla="*/ 2147483646 h 15"/>
              <a:gd name="T46" fmla="*/ 2147483646 w 11"/>
              <a:gd name="T47" fmla="*/ 2147483646 h 15"/>
              <a:gd name="T48" fmla="*/ 2147483646 w 11"/>
              <a:gd name="T49" fmla="*/ 2147483646 h 15"/>
              <a:gd name="T50" fmla="*/ 2147483646 w 11"/>
              <a:gd name="T51" fmla="*/ 2147483646 h 15"/>
              <a:gd name="T52" fmla="*/ 0 w 11"/>
              <a:gd name="T53" fmla="*/ 2147483646 h 15"/>
              <a:gd name="T54" fmla="*/ 2147483646 w 11"/>
              <a:gd name="T55" fmla="*/ 2147483646 h 15"/>
              <a:gd name="T56" fmla="*/ 2147483646 w 11"/>
              <a:gd name="T57" fmla="*/ 2147483646 h 15"/>
              <a:gd name="T58" fmla="*/ 2147483646 w 11"/>
              <a:gd name="T59" fmla="*/ 2147483646 h 15"/>
              <a:gd name="T60" fmla="*/ 2147483646 w 11"/>
              <a:gd name="T61" fmla="*/ 2147483646 h 15"/>
              <a:gd name="T62" fmla="*/ 0 w 11"/>
              <a:gd name="T63" fmla="*/ 2147483646 h 15"/>
              <a:gd name="T64" fmla="*/ 0 w 11"/>
              <a:gd name="T65" fmla="*/ 2147483646 h 15"/>
              <a:gd name="T66" fmla="*/ 2147483646 w 11"/>
              <a:gd name="T67" fmla="*/ 2147483646 h 15"/>
              <a:gd name="T68" fmla="*/ 2147483646 w 11"/>
              <a:gd name="T69" fmla="*/ 2147483646 h 15"/>
              <a:gd name="T70" fmla="*/ 0 w 11"/>
              <a:gd name="T71" fmla="*/ 2147483646 h 15"/>
              <a:gd name="T72" fmla="*/ 2147483646 w 11"/>
              <a:gd name="T73" fmla="*/ 2147483646 h 15"/>
              <a:gd name="T74" fmla="*/ 2147483646 w 11"/>
              <a:gd name="T75" fmla="*/ 2147483646 h 15"/>
              <a:gd name="T76" fmla="*/ 2147483646 w 11"/>
              <a:gd name="T77" fmla="*/ 2147483646 h 15"/>
              <a:gd name="T78" fmla="*/ 2147483646 w 11"/>
              <a:gd name="T79" fmla="*/ 2147483646 h 15"/>
              <a:gd name="T80" fmla="*/ 2147483646 w 11"/>
              <a:gd name="T81" fmla="*/ 2147483646 h 15"/>
              <a:gd name="T82" fmla="*/ 2147483646 w 11"/>
              <a:gd name="T83" fmla="*/ 2147483646 h 15"/>
              <a:gd name="T84" fmla="*/ 2147483646 w 11"/>
              <a:gd name="T85" fmla="*/ 2147483646 h 15"/>
              <a:gd name="T86" fmla="*/ 2147483646 w 11"/>
              <a:gd name="T87" fmla="*/ 2147483646 h 15"/>
              <a:gd name="T88" fmla="*/ 2147483646 w 11"/>
              <a:gd name="T89" fmla="*/ 2147483646 h 15"/>
              <a:gd name="T90" fmla="*/ 2147483646 w 11"/>
              <a:gd name="T91" fmla="*/ 2147483646 h 15"/>
              <a:gd name="T92" fmla="*/ 2147483646 w 11"/>
              <a:gd name="T93" fmla="*/ 2147483646 h 15"/>
              <a:gd name="T94" fmla="*/ 2147483646 w 11"/>
              <a:gd name="T95" fmla="*/ 2147483646 h 15"/>
              <a:gd name="T96" fmla="*/ 2147483646 w 11"/>
              <a:gd name="T97" fmla="*/ 2147483646 h 15"/>
              <a:gd name="T98" fmla="*/ 2147483646 w 11"/>
              <a:gd name="T99" fmla="*/ 2147483646 h 15"/>
              <a:gd name="T100" fmla="*/ 2147483646 w 11"/>
              <a:gd name="T101" fmla="*/ 0 h 15"/>
              <a:gd name="T102" fmla="*/ 2147483646 w 11"/>
              <a:gd name="T103" fmla="*/ 2147483646 h 15"/>
              <a:gd name="T104" fmla="*/ 2147483646 w 11"/>
              <a:gd name="T105" fmla="*/ 2147483646 h 15"/>
              <a:gd name="T106" fmla="*/ 2147483646 w 11"/>
              <a:gd name="T107" fmla="*/ 2147483646 h 15"/>
              <a:gd name="T108" fmla="*/ 2147483646 w 11"/>
              <a:gd name="T109" fmla="*/ 2147483646 h 15"/>
              <a:gd name="T110" fmla="*/ 2147483646 w 11"/>
              <a:gd name="T111" fmla="*/ 2147483646 h 15"/>
              <a:gd name="T112" fmla="*/ 0 w 11"/>
              <a:gd name="T113" fmla="*/ 2147483646 h 15"/>
              <a:gd name="T114" fmla="*/ 0 w 11"/>
              <a:gd name="T115" fmla="*/ 2147483646 h 15"/>
              <a:gd name="T116" fmla="*/ 2147483646 w 11"/>
              <a:gd name="T117" fmla="*/ 2147483646 h 15"/>
              <a:gd name="T118" fmla="*/ 2147483646 w 11"/>
              <a:gd name="T119" fmla="*/ 2147483646 h 15"/>
              <a:gd name="T120" fmla="*/ 0 w 11"/>
              <a:gd name="T121" fmla="*/ 2147483646 h 15"/>
              <a:gd name="T122" fmla="*/ 2147483646 w 11"/>
              <a:gd name="T123" fmla="*/ 2147483646 h 1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15"/>
              <a:gd name="T188" fmla="*/ 11 w 11"/>
              <a:gd name="T189" fmla="*/ 15 h 1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15">
                <a:moveTo>
                  <a:pt x="0" y="14"/>
                </a:moveTo>
                <a:lnTo>
                  <a:pt x="0" y="14"/>
                </a:lnTo>
                <a:close/>
                <a:moveTo>
                  <a:pt x="5" y="14"/>
                </a:moveTo>
                <a:lnTo>
                  <a:pt x="5" y="14"/>
                </a:lnTo>
                <a:close/>
                <a:moveTo>
                  <a:pt x="7" y="12"/>
                </a:moveTo>
                <a:lnTo>
                  <a:pt x="7" y="12"/>
                </a:lnTo>
                <a:close/>
                <a:moveTo>
                  <a:pt x="11" y="12"/>
                </a:moveTo>
                <a:lnTo>
                  <a:pt x="11" y="12"/>
                </a:lnTo>
                <a:close/>
                <a:moveTo>
                  <a:pt x="8" y="12"/>
                </a:moveTo>
                <a:lnTo>
                  <a:pt x="8" y="12"/>
                </a:lnTo>
                <a:close/>
                <a:moveTo>
                  <a:pt x="0" y="12"/>
                </a:moveTo>
                <a:lnTo>
                  <a:pt x="0" y="12"/>
                </a:lnTo>
                <a:close/>
                <a:moveTo>
                  <a:pt x="8" y="12"/>
                </a:moveTo>
                <a:lnTo>
                  <a:pt x="8" y="12"/>
                </a:lnTo>
                <a:close/>
                <a:moveTo>
                  <a:pt x="4" y="9"/>
                </a:moveTo>
                <a:lnTo>
                  <a:pt x="4" y="9"/>
                </a:lnTo>
                <a:close/>
                <a:moveTo>
                  <a:pt x="2" y="8"/>
                </a:moveTo>
                <a:lnTo>
                  <a:pt x="4" y="8"/>
                </a:lnTo>
                <a:lnTo>
                  <a:pt x="2" y="8"/>
                </a:lnTo>
                <a:close/>
                <a:moveTo>
                  <a:pt x="2" y="8"/>
                </a:moveTo>
                <a:lnTo>
                  <a:pt x="2" y="8"/>
                </a:lnTo>
                <a:close/>
                <a:moveTo>
                  <a:pt x="0" y="5"/>
                </a:moveTo>
                <a:lnTo>
                  <a:pt x="0" y="5"/>
                </a:lnTo>
                <a:close/>
                <a:moveTo>
                  <a:pt x="2" y="5"/>
                </a:moveTo>
                <a:lnTo>
                  <a:pt x="2" y="5"/>
                </a:lnTo>
                <a:close/>
                <a:moveTo>
                  <a:pt x="2" y="4"/>
                </a:moveTo>
                <a:lnTo>
                  <a:pt x="2" y="4"/>
                </a:lnTo>
                <a:close/>
                <a:moveTo>
                  <a:pt x="9" y="2"/>
                </a:moveTo>
                <a:lnTo>
                  <a:pt x="9" y="4"/>
                </a:lnTo>
                <a:lnTo>
                  <a:pt x="11" y="2"/>
                </a:lnTo>
                <a:lnTo>
                  <a:pt x="9" y="2"/>
                </a:lnTo>
                <a:close/>
                <a:moveTo>
                  <a:pt x="0" y="2"/>
                </a:moveTo>
                <a:lnTo>
                  <a:pt x="0" y="2"/>
                </a:lnTo>
                <a:close/>
                <a:moveTo>
                  <a:pt x="9" y="1"/>
                </a:moveTo>
                <a:lnTo>
                  <a:pt x="9" y="1"/>
                </a:lnTo>
                <a:lnTo>
                  <a:pt x="11" y="1"/>
                </a:lnTo>
                <a:lnTo>
                  <a:pt x="9" y="1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0" y="2"/>
                </a:lnTo>
                <a:lnTo>
                  <a:pt x="0" y="5"/>
                </a:lnTo>
                <a:lnTo>
                  <a:pt x="1" y="7"/>
                </a:lnTo>
                <a:lnTo>
                  <a:pt x="2" y="8"/>
                </a:lnTo>
                <a:lnTo>
                  <a:pt x="4" y="8"/>
                </a:lnTo>
                <a:lnTo>
                  <a:pt x="4" y="9"/>
                </a:lnTo>
                <a:lnTo>
                  <a:pt x="7" y="9"/>
                </a:lnTo>
                <a:lnTo>
                  <a:pt x="8" y="9"/>
                </a:lnTo>
                <a:lnTo>
                  <a:pt x="9" y="12"/>
                </a:lnTo>
                <a:lnTo>
                  <a:pt x="8" y="12"/>
                </a:lnTo>
                <a:lnTo>
                  <a:pt x="7" y="12"/>
                </a:lnTo>
                <a:lnTo>
                  <a:pt x="7" y="14"/>
                </a:lnTo>
                <a:lnTo>
                  <a:pt x="5" y="15"/>
                </a:lnTo>
                <a:lnTo>
                  <a:pt x="1" y="12"/>
                </a:lnTo>
                <a:lnTo>
                  <a:pt x="0" y="12"/>
                </a:lnTo>
                <a:lnTo>
                  <a:pt x="0" y="14"/>
                </a:lnTo>
                <a:lnTo>
                  <a:pt x="2" y="15"/>
                </a:lnTo>
                <a:lnTo>
                  <a:pt x="8" y="15"/>
                </a:lnTo>
                <a:lnTo>
                  <a:pt x="8" y="14"/>
                </a:lnTo>
                <a:lnTo>
                  <a:pt x="11" y="12"/>
                </a:lnTo>
                <a:lnTo>
                  <a:pt x="11" y="9"/>
                </a:lnTo>
                <a:lnTo>
                  <a:pt x="9" y="8"/>
                </a:lnTo>
                <a:lnTo>
                  <a:pt x="8" y="8"/>
                </a:lnTo>
                <a:lnTo>
                  <a:pt x="7" y="8"/>
                </a:lnTo>
                <a:lnTo>
                  <a:pt x="4" y="7"/>
                </a:lnTo>
                <a:lnTo>
                  <a:pt x="1" y="5"/>
                </a:lnTo>
                <a:lnTo>
                  <a:pt x="1" y="4"/>
                </a:lnTo>
                <a:lnTo>
                  <a:pt x="1" y="2"/>
                </a:lnTo>
                <a:lnTo>
                  <a:pt x="4" y="2"/>
                </a:lnTo>
                <a:lnTo>
                  <a:pt x="8" y="2"/>
                </a:lnTo>
                <a:lnTo>
                  <a:pt x="9" y="2"/>
                </a:lnTo>
                <a:lnTo>
                  <a:pt x="9" y="1"/>
                </a:lnTo>
                <a:lnTo>
                  <a:pt x="8" y="1"/>
                </a:lnTo>
                <a:lnTo>
                  <a:pt x="4" y="1"/>
                </a:lnTo>
                <a:close/>
                <a:moveTo>
                  <a:pt x="4" y="1"/>
                </a:moveTo>
                <a:lnTo>
                  <a:pt x="8" y="1"/>
                </a:lnTo>
                <a:lnTo>
                  <a:pt x="9" y="1"/>
                </a:lnTo>
                <a:lnTo>
                  <a:pt x="11" y="1"/>
                </a:lnTo>
                <a:lnTo>
                  <a:pt x="9" y="1"/>
                </a:lnTo>
                <a:lnTo>
                  <a:pt x="9" y="2"/>
                </a:lnTo>
                <a:lnTo>
                  <a:pt x="11" y="2"/>
                </a:lnTo>
                <a:lnTo>
                  <a:pt x="9" y="4"/>
                </a:lnTo>
                <a:lnTo>
                  <a:pt x="9" y="2"/>
                </a:lnTo>
                <a:lnTo>
                  <a:pt x="8" y="2"/>
                </a:lnTo>
                <a:lnTo>
                  <a:pt x="4" y="2"/>
                </a:lnTo>
                <a:lnTo>
                  <a:pt x="1" y="2"/>
                </a:lnTo>
                <a:lnTo>
                  <a:pt x="1" y="4"/>
                </a:lnTo>
                <a:lnTo>
                  <a:pt x="1" y="5"/>
                </a:lnTo>
                <a:lnTo>
                  <a:pt x="4" y="7"/>
                </a:lnTo>
                <a:lnTo>
                  <a:pt x="7" y="8"/>
                </a:lnTo>
                <a:lnTo>
                  <a:pt x="8" y="8"/>
                </a:lnTo>
                <a:lnTo>
                  <a:pt x="9" y="8"/>
                </a:lnTo>
                <a:lnTo>
                  <a:pt x="11" y="8"/>
                </a:lnTo>
                <a:lnTo>
                  <a:pt x="9" y="8"/>
                </a:lnTo>
                <a:lnTo>
                  <a:pt x="11" y="9"/>
                </a:lnTo>
                <a:lnTo>
                  <a:pt x="11" y="12"/>
                </a:lnTo>
                <a:lnTo>
                  <a:pt x="8" y="14"/>
                </a:lnTo>
                <a:lnTo>
                  <a:pt x="8" y="15"/>
                </a:lnTo>
                <a:lnTo>
                  <a:pt x="2" y="15"/>
                </a:lnTo>
                <a:lnTo>
                  <a:pt x="0" y="14"/>
                </a:lnTo>
                <a:lnTo>
                  <a:pt x="0" y="12"/>
                </a:lnTo>
                <a:lnTo>
                  <a:pt x="1" y="12"/>
                </a:lnTo>
                <a:lnTo>
                  <a:pt x="5" y="15"/>
                </a:lnTo>
                <a:lnTo>
                  <a:pt x="7" y="14"/>
                </a:lnTo>
                <a:lnTo>
                  <a:pt x="7" y="12"/>
                </a:lnTo>
                <a:lnTo>
                  <a:pt x="8" y="12"/>
                </a:lnTo>
                <a:lnTo>
                  <a:pt x="9" y="12"/>
                </a:lnTo>
                <a:lnTo>
                  <a:pt x="8" y="9"/>
                </a:lnTo>
                <a:lnTo>
                  <a:pt x="7" y="9"/>
                </a:lnTo>
                <a:lnTo>
                  <a:pt x="4" y="9"/>
                </a:lnTo>
                <a:lnTo>
                  <a:pt x="4" y="8"/>
                </a:lnTo>
                <a:lnTo>
                  <a:pt x="2" y="8"/>
                </a:lnTo>
                <a:lnTo>
                  <a:pt x="1" y="7"/>
                </a:lnTo>
                <a:lnTo>
                  <a:pt x="0" y="5"/>
                </a:lnTo>
                <a:lnTo>
                  <a:pt x="0" y="2"/>
                </a:lnTo>
                <a:lnTo>
                  <a:pt x="1" y="1"/>
                </a:lnTo>
                <a:lnTo>
                  <a:pt x="4" y="1"/>
                </a:lnTo>
                <a:close/>
                <a:moveTo>
                  <a:pt x="4" y="0"/>
                </a:moveTo>
                <a:lnTo>
                  <a:pt x="4" y="0"/>
                </a:lnTo>
                <a:lnTo>
                  <a:pt x="1" y="1"/>
                </a:lnTo>
                <a:lnTo>
                  <a:pt x="0" y="2"/>
                </a:lnTo>
                <a:lnTo>
                  <a:pt x="0" y="5"/>
                </a:lnTo>
                <a:lnTo>
                  <a:pt x="0" y="7"/>
                </a:lnTo>
                <a:lnTo>
                  <a:pt x="1" y="8"/>
                </a:lnTo>
                <a:lnTo>
                  <a:pt x="2" y="8"/>
                </a:lnTo>
                <a:lnTo>
                  <a:pt x="4" y="8"/>
                </a:lnTo>
                <a:lnTo>
                  <a:pt x="4" y="9"/>
                </a:lnTo>
                <a:lnTo>
                  <a:pt x="7" y="9"/>
                </a:lnTo>
                <a:lnTo>
                  <a:pt x="8" y="11"/>
                </a:lnTo>
                <a:lnTo>
                  <a:pt x="8" y="12"/>
                </a:lnTo>
                <a:lnTo>
                  <a:pt x="8" y="11"/>
                </a:lnTo>
                <a:lnTo>
                  <a:pt x="8" y="12"/>
                </a:lnTo>
                <a:lnTo>
                  <a:pt x="7" y="12"/>
                </a:lnTo>
                <a:lnTo>
                  <a:pt x="5" y="14"/>
                </a:lnTo>
                <a:lnTo>
                  <a:pt x="2" y="12"/>
                </a:lnTo>
                <a:lnTo>
                  <a:pt x="0" y="11"/>
                </a:lnTo>
                <a:lnTo>
                  <a:pt x="0" y="12"/>
                </a:lnTo>
                <a:lnTo>
                  <a:pt x="0" y="14"/>
                </a:lnTo>
                <a:lnTo>
                  <a:pt x="0" y="15"/>
                </a:lnTo>
                <a:lnTo>
                  <a:pt x="1" y="15"/>
                </a:lnTo>
                <a:lnTo>
                  <a:pt x="8" y="15"/>
                </a:lnTo>
                <a:lnTo>
                  <a:pt x="9" y="14"/>
                </a:lnTo>
                <a:lnTo>
                  <a:pt x="11" y="12"/>
                </a:lnTo>
                <a:lnTo>
                  <a:pt x="11" y="9"/>
                </a:lnTo>
                <a:lnTo>
                  <a:pt x="11" y="8"/>
                </a:lnTo>
                <a:lnTo>
                  <a:pt x="9" y="7"/>
                </a:lnTo>
                <a:lnTo>
                  <a:pt x="7" y="7"/>
                </a:lnTo>
                <a:lnTo>
                  <a:pt x="4" y="5"/>
                </a:lnTo>
                <a:lnTo>
                  <a:pt x="2" y="5"/>
                </a:lnTo>
                <a:lnTo>
                  <a:pt x="2" y="4"/>
                </a:lnTo>
                <a:lnTo>
                  <a:pt x="4" y="2"/>
                </a:lnTo>
                <a:lnTo>
                  <a:pt x="8" y="2"/>
                </a:lnTo>
                <a:lnTo>
                  <a:pt x="11" y="4"/>
                </a:lnTo>
                <a:lnTo>
                  <a:pt x="11" y="1"/>
                </a:lnTo>
                <a:lnTo>
                  <a:pt x="8" y="0"/>
                </a:lnTo>
                <a:lnTo>
                  <a:pt x="4" y="0"/>
                </a:lnTo>
                <a:close/>
                <a:moveTo>
                  <a:pt x="4" y="0"/>
                </a:moveTo>
                <a:lnTo>
                  <a:pt x="8" y="0"/>
                </a:lnTo>
                <a:lnTo>
                  <a:pt x="11" y="1"/>
                </a:lnTo>
                <a:lnTo>
                  <a:pt x="11" y="4"/>
                </a:lnTo>
                <a:lnTo>
                  <a:pt x="8" y="2"/>
                </a:lnTo>
                <a:lnTo>
                  <a:pt x="4" y="2"/>
                </a:lnTo>
                <a:lnTo>
                  <a:pt x="2" y="4"/>
                </a:lnTo>
                <a:lnTo>
                  <a:pt x="2" y="5"/>
                </a:lnTo>
                <a:lnTo>
                  <a:pt x="4" y="5"/>
                </a:lnTo>
                <a:lnTo>
                  <a:pt x="7" y="7"/>
                </a:lnTo>
                <a:lnTo>
                  <a:pt x="9" y="7"/>
                </a:lnTo>
                <a:lnTo>
                  <a:pt x="11" y="8"/>
                </a:lnTo>
                <a:lnTo>
                  <a:pt x="11" y="9"/>
                </a:lnTo>
                <a:lnTo>
                  <a:pt x="11" y="12"/>
                </a:lnTo>
                <a:lnTo>
                  <a:pt x="9" y="15"/>
                </a:lnTo>
                <a:lnTo>
                  <a:pt x="8" y="15"/>
                </a:lnTo>
                <a:lnTo>
                  <a:pt x="1" y="15"/>
                </a:lnTo>
                <a:lnTo>
                  <a:pt x="0" y="15"/>
                </a:lnTo>
                <a:lnTo>
                  <a:pt x="0" y="14"/>
                </a:lnTo>
                <a:lnTo>
                  <a:pt x="0" y="12"/>
                </a:lnTo>
                <a:lnTo>
                  <a:pt x="0" y="11"/>
                </a:lnTo>
                <a:lnTo>
                  <a:pt x="2" y="12"/>
                </a:lnTo>
                <a:lnTo>
                  <a:pt x="5" y="14"/>
                </a:lnTo>
                <a:lnTo>
                  <a:pt x="7" y="12"/>
                </a:lnTo>
                <a:lnTo>
                  <a:pt x="8" y="12"/>
                </a:lnTo>
                <a:lnTo>
                  <a:pt x="8" y="11"/>
                </a:lnTo>
                <a:lnTo>
                  <a:pt x="7" y="9"/>
                </a:lnTo>
                <a:lnTo>
                  <a:pt x="4" y="9"/>
                </a:lnTo>
                <a:lnTo>
                  <a:pt x="4" y="8"/>
                </a:lnTo>
                <a:lnTo>
                  <a:pt x="2" y="8"/>
                </a:lnTo>
                <a:lnTo>
                  <a:pt x="1" y="8"/>
                </a:lnTo>
                <a:lnTo>
                  <a:pt x="0" y="7"/>
                </a:lnTo>
                <a:lnTo>
                  <a:pt x="0" y="5"/>
                </a:lnTo>
                <a:lnTo>
                  <a:pt x="0" y="2"/>
                </a:lnTo>
                <a:lnTo>
                  <a:pt x="1" y="1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59" name="Freeform 1614"/>
          <p:cNvSpPr>
            <a:spLocks noChangeArrowheads="1"/>
          </p:cNvSpPr>
          <p:nvPr/>
        </p:nvSpPr>
        <p:spPr bwMode="auto">
          <a:xfrm>
            <a:off x="1682754" y="-4394200"/>
            <a:ext cx="17463" cy="22225"/>
          </a:xfrm>
          <a:custGeom>
            <a:avLst/>
            <a:gdLst>
              <a:gd name="T0" fmla="*/ 0 w 11"/>
              <a:gd name="T1" fmla="*/ 0 h 14"/>
              <a:gd name="T2" fmla="*/ 2147483646 w 11"/>
              <a:gd name="T3" fmla="*/ 0 h 14"/>
              <a:gd name="T4" fmla="*/ 2147483646 w 11"/>
              <a:gd name="T5" fmla="*/ 2147483646 h 14"/>
              <a:gd name="T6" fmla="*/ 2147483646 w 11"/>
              <a:gd name="T7" fmla="*/ 2147483646 h 14"/>
              <a:gd name="T8" fmla="*/ 2147483646 w 11"/>
              <a:gd name="T9" fmla="*/ 2147483646 h 14"/>
              <a:gd name="T10" fmla="*/ 2147483646 w 11"/>
              <a:gd name="T11" fmla="*/ 2147483646 h 14"/>
              <a:gd name="T12" fmla="*/ 2147483646 w 11"/>
              <a:gd name="T13" fmla="*/ 0 h 14"/>
              <a:gd name="T14" fmla="*/ 2147483646 w 11"/>
              <a:gd name="T15" fmla="*/ 0 h 14"/>
              <a:gd name="T16" fmla="*/ 2147483646 w 11"/>
              <a:gd name="T17" fmla="*/ 2147483646 h 14"/>
              <a:gd name="T18" fmla="*/ 2147483646 w 11"/>
              <a:gd name="T19" fmla="*/ 2147483646 h 14"/>
              <a:gd name="T20" fmla="*/ 2147483646 w 11"/>
              <a:gd name="T21" fmla="*/ 2147483646 h 14"/>
              <a:gd name="T22" fmla="*/ 2147483646 w 11"/>
              <a:gd name="T23" fmla="*/ 2147483646 h 14"/>
              <a:gd name="T24" fmla="*/ 2147483646 w 11"/>
              <a:gd name="T25" fmla="*/ 2147483646 h 14"/>
              <a:gd name="T26" fmla="*/ 0 w 11"/>
              <a:gd name="T27" fmla="*/ 2147483646 h 14"/>
              <a:gd name="T28" fmla="*/ 0 w 11"/>
              <a:gd name="T29" fmla="*/ 2147483646 h 14"/>
              <a:gd name="T30" fmla="*/ 0 w 11"/>
              <a:gd name="T31" fmla="*/ 0 h 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"/>
              <a:gd name="T49" fmla="*/ 0 h 14"/>
              <a:gd name="T50" fmla="*/ 11 w 11"/>
              <a:gd name="T51" fmla="*/ 14 h 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" h="14">
                <a:moveTo>
                  <a:pt x="0" y="0"/>
                </a:moveTo>
                <a:lnTo>
                  <a:pt x="1" y="0"/>
                </a:lnTo>
                <a:lnTo>
                  <a:pt x="1" y="11"/>
                </a:lnTo>
                <a:lnTo>
                  <a:pt x="3" y="11"/>
                </a:lnTo>
                <a:lnTo>
                  <a:pt x="7" y="11"/>
                </a:lnTo>
                <a:lnTo>
                  <a:pt x="8" y="11"/>
                </a:lnTo>
                <a:lnTo>
                  <a:pt x="8" y="0"/>
                </a:lnTo>
                <a:lnTo>
                  <a:pt x="11" y="0"/>
                </a:lnTo>
                <a:lnTo>
                  <a:pt x="11" y="14"/>
                </a:lnTo>
                <a:lnTo>
                  <a:pt x="8" y="14"/>
                </a:lnTo>
                <a:lnTo>
                  <a:pt x="8" y="13"/>
                </a:lnTo>
                <a:lnTo>
                  <a:pt x="7" y="14"/>
                </a:lnTo>
                <a:lnTo>
                  <a:pt x="1" y="14"/>
                </a:lnTo>
                <a:lnTo>
                  <a:pt x="0" y="13"/>
                </a:lnTo>
                <a:lnTo>
                  <a:pt x="0" y="1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60" name="Freeform 1615"/>
          <p:cNvSpPr>
            <a:spLocks noEditPoints="1" noChangeArrowheads="1"/>
          </p:cNvSpPr>
          <p:nvPr/>
        </p:nvSpPr>
        <p:spPr bwMode="auto">
          <a:xfrm>
            <a:off x="1681163" y="-4395788"/>
            <a:ext cx="19050" cy="25400"/>
          </a:xfrm>
          <a:custGeom>
            <a:avLst/>
            <a:gdLst>
              <a:gd name="T0" fmla="*/ 2147483646 w 12"/>
              <a:gd name="T1" fmla="*/ 2147483646 h 15"/>
              <a:gd name="T2" fmla="*/ 2147483646 w 12"/>
              <a:gd name="T3" fmla="*/ 2147483646 h 15"/>
              <a:gd name="T4" fmla="*/ 2147483646 w 12"/>
              <a:gd name="T5" fmla="*/ 2147483646 h 15"/>
              <a:gd name="T6" fmla="*/ 2147483646 w 12"/>
              <a:gd name="T7" fmla="*/ 2147483646 h 15"/>
              <a:gd name="T8" fmla="*/ 2147483646 w 12"/>
              <a:gd name="T9" fmla="*/ 2147483646 h 15"/>
              <a:gd name="T10" fmla="*/ 2147483646 w 12"/>
              <a:gd name="T11" fmla="*/ 2147483646 h 15"/>
              <a:gd name="T12" fmla="*/ 2147483646 w 12"/>
              <a:gd name="T13" fmla="*/ 2147483646 h 15"/>
              <a:gd name="T14" fmla="*/ 2147483646 w 12"/>
              <a:gd name="T15" fmla="*/ 2147483646 h 15"/>
              <a:gd name="T16" fmla="*/ 2147483646 w 12"/>
              <a:gd name="T17" fmla="*/ 2147483646 h 15"/>
              <a:gd name="T18" fmla="*/ 2147483646 w 12"/>
              <a:gd name="T19" fmla="*/ 2147483646 h 15"/>
              <a:gd name="T20" fmla="*/ 2147483646 w 12"/>
              <a:gd name="T21" fmla="*/ 2147483646 h 15"/>
              <a:gd name="T22" fmla="*/ 2147483646 w 12"/>
              <a:gd name="T23" fmla="*/ 2147483646 h 15"/>
              <a:gd name="T24" fmla="*/ 2147483646 w 12"/>
              <a:gd name="T25" fmla="*/ 2147483646 h 15"/>
              <a:gd name="T26" fmla="*/ 2147483646 w 12"/>
              <a:gd name="T27" fmla="*/ 2147483646 h 15"/>
              <a:gd name="T28" fmla="*/ 2147483646 w 12"/>
              <a:gd name="T29" fmla="*/ 2147483646 h 15"/>
              <a:gd name="T30" fmla="*/ 2147483646 w 12"/>
              <a:gd name="T31" fmla="*/ 2147483646 h 15"/>
              <a:gd name="T32" fmla="*/ 2147483646 w 12"/>
              <a:gd name="T33" fmla="*/ 2147483646 h 15"/>
              <a:gd name="T34" fmla="*/ 2147483646 w 12"/>
              <a:gd name="T35" fmla="*/ 2147483646 h 15"/>
              <a:gd name="T36" fmla="*/ 2147483646 w 12"/>
              <a:gd name="T37" fmla="*/ 2147483646 h 15"/>
              <a:gd name="T38" fmla="*/ 2147483646 w 12"/>
              <a:gd name="T39" fmla="*/ 2147483646 h 15"/>
              <a:gd name="T40" fmla="*/ 2147483646 w 12"/>
              <a:gd name="T41" fmla="*/ 2147483646 h 15"/>
              <a:gd name="T42" fmla="*/ 2147483646 w 12"/>
              <a:gd name="T43" fmla="*/ 2147483646 h 15"/>
              <a:gd name="T44" fmla="*/ 2147483646 w 12"/>
              <a:gd name="T45" fmla="*/ 0 h 15"/>
              <a:gd name="T46" fmla="*/ 2147483646 w 12"/>
              <a:gd name="T47" fmla="*/ 0 h 15"/>
              <a:gd name="T48" fmla="*/ 2147483646 w 12"/>
              <a:gd name="T49" fmla="*/ 2147483646 h 15"/>
              <a:gd name="T50" fmla="*/ 2147483646 w 12"/>
              <a:gd name="T51" fmla="*/ 2147483646 h 15"/>
              <a:gd name="T52" fmla="*/ 2147483646 w 12"/>
              <a:gd name="T53" fmla="*/ 2147483646 h 15"/>
              <a:gd name="T54" fmla="*/ 2147483646 w 12"/>
              <a:gd name="T55" fmla="*/ 2147483646 h 15"/>
              <a:gd name="T56" fmla="*/ 2147483646 w 12"/>
              <a:gd name="T57" fmla="*/ 2147483646 h 15"/>
              <a:gd name="T58" fmla="*/ 2147483646 w 12"/>
              <a:gd name="T59" fmla="*/ 2147483646 h 15"/>
              <a:gd name="T60" fmla="*/ 2147483646 w 12"/>
              <a:gd name="T61" fmla="*/ 0 h 15"/>
              <a:gd name="T62" fmla="*/ 2147483646 w 12"/>
              <a:gd name="T63" fmla="*/ 0 h 15"/>
              <a:gd name="T64" fmla="*/ 2147483646 w 12"/>
              <a:gd name="T65" fmla="*/ 2147483646 h 15"/>
              <a:gd name="T66" fmla="*/ 2147483646 w 12"/>
              <a:gd name="T67" fmla="*/ 2147483646 h 15"/>
              <a:gd name="T68" fmla="*/ 2147483646 w 12"/>
              <a:gd name="T69" fmla="*/ 2147483646 h 15"/>
              <a:gd name="T70" fmla="*/ 2147483646 w 12"/>
              <a:gd name="T71" fmla="*/ 2147483646 h 15"/>
              <a:gd name="T72" fmla="*/ 2147483646 w 12"/>
              <a:gd name="T73" fmla="*/ 2147483646 h 15"/>
              <a:gd name="T74" fmla="*/ 2147483646 w 12"/>
              <a:gd name="T75" fmla="*/ 2147483646 h 15"/>
              <a:gd name="T76" fmla="*/ 2147483646 w 12"/>
              <a:gd name="T77" fmla="*/ 2147483646 h 15"/>
              <a:gd name="T78" fmla="*/ 2147483646 w 12"/>
              <a:gd name="T79" fmla="*/ 2147483646 h 15"/>
              <a:gd name="T80" fmla="*/ 2147483646 w 12"/>
              <a:gd name="T81" fmla="*/ 2147483646 h 15"/>
              <a:gd name="T82" fmla="*/ 2147483646 w 12"/>
              <a:gd name="T83" fmla="*/ 2147483646 h 15"/>
              <a:gd name="T84" fmla="*/ 2147483646 w 12"/>
              <a:gd name="T85" fmla="*/ 2147483646 h 15"/>
              <a:gd name="T86" fmla="*/ 0 w 12"/>
              <a:gd name="T87" fmla="*/ 2147483646 h 15"/>
              <a:gd name="T88" fmla="*/ 0 w 12"/>
              <a:gd name="T89" fmla="*/ 2147483646 h 15"/>
              <a:gd name="T90" fmla="*/ 2147483646 w 12"/>
              <a:gd name="T91" fmla="*/ 0 h 1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2"/>
              <a:gd name="T139" fmla="*/ 0 h 15"/>
              <a:gd name="T140" fmla="*/ 12 w 12"/>
              <a:gd name="T141" fmla="*/ 15 h 1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2" h="15">
                <a:moveTo>
                  <a:pt x="1" y="1"/>
                </a:moveTo>
                <a:lnTo>
                  <a:pt x="1" y="12"/>
                </a:lnTo>
                <a:lnTo>
                  <a:pt x="1" y="14"/>
                </a:lnTo>
                <a:lnTo>
                  <a:pt x="2" y="15"/>
                </a:lnTo>
                <a:lnTo>
                  <a:pt x="8" y="15"/>
                </a:lnTo>
                <a:lnTo>
                  <a:pt x="9" y="14"/>
                </a:lnTo>
                <a:lnTo>
                  <a:pt x="11" y="14"/>
                </a:lnTo>
                <a:lnTo>
                  <a:pt x="11" y="15"/>
                </a:lnTo>
                <a:lnTo>
                  <a:pt x="12" y="15"/>
                </a:lnTo>
                <a:lnTo>
                  <a:pt x="12" y="1"/>
                </a:lnTo>
                <a:lnTo>
                  <a:pt x="11" y="1"/>
                </a:lnTo>
                <a:lnTo>
                  <a:pt x="11" y="12"/>
                </a:lnTo>
                <a:lnTo>
                  <a:pt x="9" y="12"/>
                </a:lnTo>
                <a:lnTo>
                  <a:pt x="8" y="12"/>
                </a:lnTo>
                <a:lnTo>
                  <a:pt x="4" y="12"/>
                </a:lnTo>
                <a:lnTo>
                  <a:pt x="2" y="12"/>
                </a:lnTo>
                <a:lnTo>
                  <a:pt x="2" y="1"/>
                </a:lnTo>
                <a:lnTo>
                  <a:pt x="1" y="1"/>
                </a:lnTo>
                <a:close/>
                <a:moveTo>
                  <a:pt x="1" y="0"/>
                </a:moveTo>
                <a:lnTo>
                  <a:pt x="2" y="0"/>
                </a:lnTo>
                <a:lnTo>
                  <a:pt x="4" y="1"/>
                </a:lnTo>
                <a:lnTo>
                  <a:pt x="4" y="12"/>
                </a:lnTo>
                <a:lnTo>
                  <a:pt x="8" y="12"/>
                </a:lnTo>
                <a:lnTo>
                  <a:pt x="9" y="11"/>
                </a:lnTo>
                <a:lnTo>
                  <a:pt x="9" y="1"/>
                </a:lnTo>
                <a:lnTo>
                  <a:pt x="9" y="0"/>
                </a:lnTo>
                <a:lnTo>
                  <a:pt x="12" y="0"/>
                </a:lnTo>
                <a:lnTo>
                  <a:pt x="12" y="1"/>
                </a:lnTo>
                <a:lnTo>
                  <a:pt x="12" y="15"/>
                </a:lnTo>
                <a:lnTo>
                  <a:pt x="9" y="15"/>
                </a:lnTo>
                <a:lnTo>
                  <a:pt x="8" y="15"/>
                </a:lnTo>
                <a:lnTo>
                  <a:pt x="2" y="15"/>
                </a:lnTo>
                <a:lnTo>
                  <a:pt x="1" y="15"/>
                </a:lnTo>
                <a:lnTo>
                  <a:pt x="1" y="14"/>
                </a:lnTo>
                <a:lnTo>
                  <a:pt x="1" y="12"/>
                </a:lnTo>
                <a:lnTo>
                  <a:pt x="0" y="12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61" name="Freeform 1616"/>
          <p:cNvSpPr>
            <a:spLocks noEditPoints="1" noChangeArrowheads="1"/>
          </p:cNvSpPr>
          <p:nvPr/>
        </p:nvSpPr>
        <p:spPr bwMode="auto">
          <a:xfrm>
            <a:off x="1681163" y="-4395788"/>
            <a:ext cx="19050" cy="25400"/>
          </a:xfrm>
          <a:custGeom>
            <a:avLst/>
            <a:gdLst>
              <a:gd name="T0" fmla="*/ 2147483646 w 12"/>
              <a:gd name="T1" fmla="*/ 2147483646 h 15"/>
              <a:gd name="T2" fmla="*/ 2147483646 w 12"/>
              <a:gd name="T3" fmla="*/ 2147483646 h 15"/>
              <a:gd name="T4" fmla="*/ 2147483646 w 12"/>
              <a:gd name="T5" fmla="*/ 2147483646 h 15"/>
              <a:gd name="T6" fmla="*/ 2147483646 w 12"/>
              <a:gd name="T7" fmla="*/ 2147483646 h 15"/>
              <a:gd name="T8" fmla="*/ 2147483646 w 12"/>
              <a:gd name="T9" fmla="*/ 2147483646 h 15"/>
              <a:gd name="T10" fmla="*/ 2147483646 w 12"/>
              <a:gd name="T11" fmla="*/ 2147483646 h 15"/>
              <a:gd name="T12" fmla="*/ 2147483646 w 12"/>
              <a:gd name="T13" fmla="*/ 2147483646 h 15"/>
              <a:gd name="T14" fmla="*/ 2147483646 w 12"/>
              <a:gd name="T15" fmla="*/ 2147483646 h 15"/>
              <a:gd name="T16" fmla="*/ 2147483646 w 12"/>
              <a:gd name="T17" fmla="*/ 2147483646 h 15"/>
              <a:gd name="T18" fmla="*/ 2147483646 w 12"/>
              <a:gd name="T19" fmla="*/ 2147483646 h 15"/>
              <a:gd name="T20" fmla="*/ 2147483646 w 12"/>
              <a:gd name="T21" fmla="*/ 2147483646 h 15"/>
              <a:gd name="T22" fmla="*/ 2147483646 w 12"/>
              <a:gd name="T23" fmla="*/ 2147483646 h 15"/>
              <a:gd name="T24" fmla="*/ 2147483646 w 12"/>
              <a:gd name="T25" fmla="*/ 2147483646 h 15"/>
              <a:gd name="T26" fmla="*/ 2147483646 w 12"/>
              <a:gd name="T27" fmla="*/ 2147483646 h 15"/>
              <a:gd name="T28" fmla="*/ 2147483646 w 12"/>
              <a:gd name="T29" fmla="*/ 2147483646 h 15"/>
              <a:gd name="T30" fmla="*/ 2147483646 w 12"/>
              <a:gd name="T31" fmla="*/ 2147483646 h 15"/>
              <a:gd name="T32" fmla="*/ 2147483646 w 12"/>
              <a:gd name="T33" fmla="*/ 2147483646 h 15"/>
              <a:gd name="T34" fmla="*/ 2147483646 w 12"/>
              <a:gd name="T35" fmla="*/ 2147483646 h 15"/>
              <a:gd name="T36" fmla="*/ 2147483646 w 12"/>
              <a:gd name="T37" fmla="*/ 2147483646 h 15"/>
              <a:gd name="T38" fmla="*/ 2147483646 w 12"/>
              <a:gd name="T39" fmla="*/ 2147483646 h 15"/>
              <a:gd name="T40" fmla="*/ 2147483646 w 12"/>
              <a:gd name="T41" fmla="*/ 2147483646 h 15"/>
              <a:gd name="T42" fmla="*/ 2147483646 w 12"/>
              <a:gd name="T43" fmla="*/ 2147483646 h 15"/>
              <a:gd name="T44" fmla="*/ 2147483646 w 12"/>
              <a:gd name="T45" fmla="*/ 2147483646 h 15"/>
              <a:gd name="T46" fmla="*/ 2147483646 w 12"/>
              <a:gd name="T47" fmla="*/ 2147483646 h 15"/>
              <a:gd name="T48" fmla="*/ 2147483646 w 12"/>
              <a:gd name="T49" fmla="*/ 2147483646 h 15"/>
              <a:gd name="T50" fmla="*/ 2147483646 w 12"/>
              <a:gd name="T51" fmla="*/ 2147483646 h 15"/>
              <a:gd name="T52" fmla="*/ 2147483646 w 12"/>
              <a:gd name="T53" fmla="*/ 2147483646 h 15"/>
              <a:gd name="T54" fmla="*/ 2147483646 w 12"/>
              <a:gd name="T55" fmla="*/ 2147483646 h 15"/>
              <a:gd name="T56" fmla="*/ 2147483646 w 12"/>
              <a:gd name="T57" fmla="*/ 2147483646 h 15"/>
              <a:gd name="T58" fmla="*/ 2147483646 w 12"/>
              <a:gd name="T59" fmla="*/ 2147483646 h 15"/>
              <a:gd name="T60" fmla="*/ 2147483646 w 12"/>
              <a:gd name="T61" fmla="*/ 2147483646 h 15"/>
              <a:gd name="T62" fmla="*/ 2147483646 w 12"/>
              <a:gd name="T63" fmla="*/ 2147483646 h 15"/>
              <a:gd name="T64" fmla="*/ 2147483646 w 12"/>
              <a:gd name="T65" fmla="*/ 2147483646 h 15"/>
              <a:gd name="T66" fmla="*/ 2147483646 w 12"/>
              <a:gd name="T67" fmla="*/ 2147483646 h 15"/>
              <a:gd name="T68" fmla="*/ 2147483646 w 12"/>
              <a:gd name="T69" fmla="*/ 2147483646 h 15"/>
              <a:gd name="T70" fmla="*/ 2147483646 w 12"/>
              <a:gd name="T71" fmla="*/ 2147483646 h 15"/>
              <a:gd name="T72" fmla="*/ 2147483646 w 12"/>
              <a:gd name="T73" fmla="*/ 2147483646 h 15"/>
              <a:gd name="T74" fmla="*/ 2147483646 w 12"/>
              <a:gd name="T75" fmla="*/ 2147483646 h 15"/>
              <a:gd name="T76" fmla="*/ 2147483646 w 12"/>
              <a:gd name="T77" fmla="*/ 2147483646 h 15"/>
              <a:gd name="T78" fmla="*/ 2147483646 w 12"/>
              <a:gd name="T79" fmla="*/ 2147483646 h 15"/>
              <a:gd name="T80" fmla="*/ 2147483646 w 12"/>
              <a:gd name="T81" fmla="*/ 0 h 15"/>
              <a:gd name="T82" fmla="*/ 2147483646 w 12"/>
              <a:gd name="T83" fmla="*/ 2147483646 h 15"/>
              <a:gd name="T84" fmla="*/ 2147483646 w 12"/>
              <a:gd name="T85" fmla="*/ 2147483646 h 15"/>
              <a:gd name="T86" fmla="*/ 2147483646 w 12"/>
              <a:gd name="T87" fmla="*/ 2147483646 h 15"/>
              <a:gd name="T88" fmla="*/ 2147483646 w 12"/>
              <a:gd name="T89" fmla="*/ 2147483646 h 15"/>
              <a:gd name="T90" fmla="*/ 2147483646 w 12"/>
              <a:gd name="T91" fmla="*/ 2147483646 h 15"/>
              <a:gd name="T92" fmla="*/ 2147483646 w 12"/>
              <a:gd name="T93" fmla="*/ 2147483646 h 15"/>
              <a:gd name="T94" fmla="*/ 2147483646 w 12"/>
              <a:gd name="T95" fmla="*/ 2147483646 h 15"/>
              <a:gd name="T96" fmla="*/ 2147483646 w 12"/>
              <a:gd name="T97" fmla="*/ 0 h 15"/>
              <a:gd name="T98" fmla="*/ 2147483646 w 12"/>
              <a:gd name="T99" fmla="*/ 2147483646 h 15"/>
              <a:gd name="T100" fmla="*/ 2147483646 w 12"/>
              <a:gd name="T101" fmla="*/ 2147483646 h 15"/>
              <a:gd name="T102" fmla="*/ 2147483646 w 12"/>
              <a:gd name="T103" fmla="*/ 0 h 15"/>
              <a:gd name="T104" fmla="*/ 2147483646 w 12"/>
              <a:gd name="T105" fmla="*/ 2147483646 h 15"/>
              <a:gd name="T106" fmla="*/ 2147483646 w 12"/>
              <a:gd name="T107" fmla="*/ 2147483646 h 15"/>
              <a:gd name="T108" fmla="*/ 2147483646 w 12"/>
              <a:gd name="T109" fmla="*/ 2147483646 h 15"/>
              <a:gd name="T110" fmla="*/ 2147483646 w 12"/>
              <a:gd name="T111" fmla="*/ 2147483646 h 15"/>
              <a:gd name="T112" fmla="*/ 2147483646 w 12"/>
              <a:gd name="T113" fmla="*/ 2147483646 h 15"/>
              <a:gd name="T114" fmla="*/ 0 w 12"/>
              <a:gd name="T115" fmla="*/ 2147483646 h 15"/>
              <a:gd name="T116" fmla="*/ 2147483646 w 12"/>
              <a:gd name="T117" fmla="*/ 0 h 1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2"/>
              <a:gd name="T178" fmla="*/ 0 h 15"/>
              <a:gd name="T179" fmla="*/ 12 w 12"/>
              <a:gd name="T180" fmla="*/ 15 h 1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2" h="15">
                <a:moveTo>
                  <a:pt x="12" y="15"/>
                </a:moveTo>
                <a:lnTo>
                  <a:pt x="12" y="15"/>
                </a:lnTo>
                <a:close/>
                <a:moveTo>
                  <a:pt x="9" y="15"/>
                </a:moveTo>
                <a:lnTo>
                  <a:pt x="11" y="15"/>
                </a:lnTo>
                <a:lnTo>
                  <a:pt x="9" y="15"/>
                </a:lnTo>
                <a:close/>
                <a:moveTo>
                  <a:pt x="9" y="14"/>
                </a:moveTo>
                <a:lnTo>
                  <a:pt x="9" y="15"/>
                </a:lnTo>
                <a:lnTo>
                  <a:pt x="9" y="14"/>
                </a:lnTo>
                <a:close/>
                <a:moveTo>
                  <a:pt x="4" y="12"/>
                </a:moveTo>
                <a:lnTo>
                  <a:pt x="4" y="12"/>
                </a:lnTo>
                <a:close/>
                <a:moveTo>
                  <a:pt x="4" y="12"/>
                </a:moveTo>
                <a:lnTo>
                  <a:pt x="4" y="12"/>
                </a:lnTo>
                <a:close/>
                <a:moveTo>
                  <a:pt x="9" y="11"/>
                </a:moveTo>
                <a:lnTo>
                  <a:pt x="9" y="11"/>
                </a:lnTo>
                <a:lnTo>
                  <a:pt x="9" y="12"/>
                </a:lnTo>
                <a:lnTo>
                  <a:pt x="9" y="11"/>
                </a:lnTo>
                <a:close/>
                <a:moveTo>
                  <a:pt x="1" y="1"/>
                </a:moveTo>
                <a:lnTo>
                  <a:pt x="1" y="12"/>
                </a:lnTo>
                <a:lnTo>
                  <a:pt x="2" y="14"/>
                </a:lnTo>
                <a:lnTo>
                  <a:pt x="2" y="15"/>
                </a:lnTo>
                <a:lnTo>
                  <a:pt x="8" y="15"/>
                </a:lnTo>
                <a:lnTo>
                  <a:pt x="9" y="14"/>
                </a:lnTo>
                <a:lnTo>
                  <a:pt x="11" y="14"/>
                </a:lnTo>
                <a:lnTo>
                  <a:pt x="11" y="15"/>
                </a:lnTo>
                <a:lnTo>
                  <a:pt x="12" y="15"/>
                </a:lnTo>
                <a:lnTo>
                  <a:pt x="12" y="1"/>
                </a:lnTo>
                <a:lnTo>
                  <a:pt x="11" y="1"/>
                </a:lnTo>
                <a:lnTo>
                  <a:pt x="11" y="12"/>
                </a:lnTo>
                <a:lnTo>
                  <a:pt x="9" y="12"/>
                </a:lnTo>
                <a:lnTo>
                  <a:pt x="8" y="12"/>
                </a:lnTo>
                <a:lnTo>
                  <a:pt x="4" y="12"/>
                </a:lnTo>
                <a:lnTo>
                  <a:pt x="2" y="12"/>
                </a:lnTo>
                <a:lnTo>
                  <a:pt x="2" y="1"/>
                </a:lnTo>
                <a:lnTo>
                  <a:pt x="1" y="1"/>
                </a:lnTo>
                <a:close/>
                <a:moveTo>
                  <a:pt x="12" y="1"/>
                </a:moveTo>
                <a:lnTo>
                  <a:pt x="12" y="1"/>
                </a:lnTo>
                <a:close/>
                <a:moveTo>
                  <a:pt x="11" y="1"/>
                </a:moveTo>
                <a:lnTo>
                  <a:pt x="9" y="1"/>
                </a:lnTo>
                <a:lnTo>
                  <a:pt x="11" y="1"/>
                </a:lnTo>
                <a:close/>
                <a:moveTo>
                  <a:pt x="2" y="1"/>
                </a:moveTo>
                <a:lnTo>
                  <a:pt x="2" y="1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  <a:moveTo>
                  <a:pt x="1" y="0"/>
                </a:moveTo>
                <a:lnTo>
                  <a:pt x="0" y="1"/>
                </a:lnTo>
                <a:lnTo>
                  <a:pt x="0" y="12"/>
                </a:lnTo>
                <a:lnTo>
                  <a:pt x="1" y="12"/>
                </a:lnTo>
                <a:lnTo>
                  <a:pt x="1" y="14"/>
                </a:lnTo>
                <a:lnTo>
                  <a:pt x="1" y="15"/>
                </a:lnTo>
                <a:lnTo>
                  <a:pt x="2" y="15"/>
                </a:lnTo>
                <a:lnTo>
                  <a:pt x="8" y="15"/>
                </a:lnTo>
                <a:lnTo>
                  <a:pt x="9" y="15"/>
                </a:lnTo>
                <a:lnTo>
                  <a:pt x="9" y="14"/>
                </a:lnTo>
                <a:lnTo>
                  <a:pt x="9" y="15"/>
                </a:lnTo>
                <a:lnTo>
                  <a:pt x="11" y="15"/>
                </a:lnTo>
                <a:lnTo>
                  <a:pt x="11" y="14"/>
                </a:lnTo>
                <a:lnTo>
                  <a:pt x="9" y="14"/>
                </a:lnTo>
                <a:lnTo>
                  <a:pt x="8" y="15"/>
                </a:lnTo>
                <a:lnTo>
                  <a:pt x="4" y="15"/>
                </a:lnTo>
                <a:lnTo>
                  <a:pt x="2" y="15"/>
                </a:lnTo>
                <a:lnTo>
                  <a:pt x="2" y="14"/>
                </a:lnTo>
                <a:lnTo>
                  <a:pt x="1" y="14"/>
                </a:lnTo>
                <a:lnTo>
                  <a:pt x="1" y="12"/>
                </a:lnTo>
                <a:lnTo>
                  <a:pt x="1" y="1"/>
                </a:lnTo>
                <a:lnTo>
                  <a:pt x="2" y="1"/>
                </a:lnTo>
                <a:lnTo>
                  <a:pt x="2" y="12"/>
                </a:lnTo>
                <a:lnTo>
                  <a:pt x="4" y="12"/>
                </a:lnTo>
                <a:lnTo>
                  <a:pt x="8" y="12"/>
                </a:lnTo>
                <a:lnTo>
                  <a:pt x="9" y="12"/>
                </a:lnTo>
                <a:lnTo>
                  <a:pt x="11" y="12"/>
                </a:lnTo>
                <a:lnTo>
                  <a:pt x="11" y="1"/>
                </a:lnTo>
                <a:lnTo>
                  <a:pt x="9" y="1"/>
                </a:lnTo>
                <a:lnTo>
                  <a:pt x="11" y="1"/>
                </a:lnTo>
                <a:lnTo>
                  <a:pt x="12" y="1"/>
                </a:lnTo>
                <a:lnTo>
                  <a:pt x="12" y="15"/>
                </a:lnTo>
                <a:lnTo>
                  <a:pt x="11" y="15"/>
                </a:lnTo>
                <a:lnTo>
                  <a:pt x="9" y="15"/>
                </a:lnTo>
                <a:lnTo>
                  <a:pt x="12" y="15"/>
                </a:lnTo>
                <a:lnTo>
                  <a:pt x="12" y="1"/>
                </a:lnTo>
                <a:lnTo>
                  <a:pt x="12" y="0"/>
                </a:lnTo>
                <a:lnTo>
                  <a:pt x="9" y="0"/>
                </a:lnTo>
                <a:lnTo>
                  <a:pt x="9" y="1"/>
                </a:lnTo>
                <a:lnTo>
                  <a:pt x="9" y="11"/>
                </a:lnTo>
                <a:lnTo>
                  <a:pt x="9" y="12"/>
                </a:lnTo>
                <a:lnTo>
                  <a:pt x="9" y="11"/>
                </a:lnTo>
                <a:lnTo>
                  <a:pt x="8" y="12"/>
                </a:lnTo>
                <a:lnTo>
                  <a:pt x="4" y="12"/>
                </a:lnTo>
                <a:lnTo>
                  <a:pt x="4" y="11"/>
                </a:lnTo>
                <a:lnTo>
                  <a:pt x="4" y="12"/>
                </a:lnTo>
                <a:lnTo>
                  <a:pt x="4" y="1"/>
                </a:lnTo>
                <a:lnTo>
                  <a:pt x="2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2" y="0"/>
                </a:lnTo>
                <a:lnTo>
                  <a:pt x="4" y="1"/>
                </a:lnTo>
                <a:lnTo>
                  <a:pt x="4" y="12"/>
                </a:lnTo>
                <a:lnTo>
                  <a:pt x="8" y="12"/>
                </a:lnTo>
                <a:lnTo>
                  <a:pt x="9" y="11"/>
                </a:lnTo>
                <a:lnTo>
                  <a:pt x="9" y="1"/>
                </a:lnTo>
                <a:lnTo>
                  <a:pt x="9" y="0"/>
                </a:lnTo>
                <a:lnTo>
                  <a:pt x="12" y="0"/>
                </a:lnTo>
                <a:lnTo>
                  <a:pt x="12" y="1"/>
                </a:lnTo>
                <a:lnTo>
                  <a:pt x="12" y="15"/>
                </a:lnTo>
                <a:lnTo>
                  <a:pt x="9" y="15"/>
                </a:lnTo>
                <a:lnTo>
                  <a:pt x="8" y="15"/>
                </a:lnTo>
                <a:lnTo>
                  <a:pt x="2" y="15"/>
                </a:lnTo>
                <a:lnTo>
                  <a:pt x="1" y="15"/>
                </a:lnTo>
                <a:lnTo>
                  <a:pt x="1" y="14"/>
                </a:lnTo>
                <a:lnTo>
                  <a:pt x="0" y="12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62" name="Freeform 1617"/>
          <p:cNvSpPr>
            <a:spLocks noChangeArrowheads="1"/>
          </p:cNvSpPr>
          <p:nvPr/>
        </p:nvSpPr>
        <p:spPr bwMode="auto">
          <a:xfrm>
            <a:off x="1709738" y="-4394200"/>
            <a:ext cx="30162" cy="22225"/>
          </a:xfrm>
          <a:custGeom>
            <a:avLst/>
            <a:gdLst>
              <a:gd name="T0" fmla="*/ 0 w 19"/>
              <a:gd name="T1" fmla="*/ 0 h 14"/>
              <a:gd name="T2" fmla="*/ 2147483646 w 19"/>
              <a:gd name="T3" fmla="*/ 0 h 14"/>
              <a:gd name="T4" fmla="*/ 2147483646 w 19"/>
              <a:gd name="T5" fmla="*/ 2147483646 h 14"/>
              <a:gd name="T6" fmla="*/ 2147483646 w 19"/>
              <a:gd name="T7" fmla="*/ 0 h 14"/>
              <a:gd name="T8" fmla="*/ 2147483646 w 19"/>
              <a:gd name="T9" fmla="*/ 0 h 14"/>
              <a:gd name="T10" fmla="*/ 2147483646 w 19"/>
              <a:gd name="T11" fmla="*/ 0 h 14"/>
              <a:gd name="T12" fmla="*/ 2147483646 w 19"/>
              <a:gd name="T13" fmla="*/ 2147483646 h 14"/>
              <a:gd name="T14" fmla="*/ 2147483646 w 19"/>
              <a:gd name="T15" fmla="*/ 0 h 14"/>
              <a:gd name="T16" fmla="*/ 2147483646 w 19"/>
              <a:gd name="T17" fmla="*/ 0 h 14"/>
              <a:gd name="T18" fmla="*/ 2147483646 w 19"/>
              <a:gd name="T19" fmla="*/ 0 h 14"/>
              <a:gd name="T20" fmla="*/ 2147483646 w 19"/>
              <a:gd name="T21" fmla="*/ 0 h 14"/>
              <a:gd name="T22" fmla="*/ 2147483646 w 19"/>
              <a:gd name="T23" fmla="*/ 2147483646 h 14"/>
              <a:gd name="T24" fmla="*/ 2147483646 w 19"/>
              <a:gd name="T25" fmla="*/ 2147483646 h 14"/>
              <a:gd name="T26" fmla="*/ 2147483646 w 19"/>
              <a:gd name="T27" fmla="*/ 2147483646 h 14"/>
              <a:gd name="T28" fmla="*/ 2147483646 w 19"/>
              <a:gd name="T29" fmla="*/ 2147483646 h 14"/>
              <a:gd name="T30" fmla="*/ 2147483646 w 19"/>
              <a:gd name="T31" fmla="*/ 2147483646 h 14"/>
              <a:gd name="T32" fmla="*/ 2147483646 w 19"/>
              <a:gd name="T33" fmla="*/ 2147483646 h 14"/>
              <a:gd name="T34" fmla="*/ 2147483646 w 19"/>
              <a:gd name="T35" fmla="*/ 2147483646 h 14"/>
              <a:gd name="T36" fmla="*/ 2147483646 w 19"/>
              <a:gd name="T37" fmla="*/ 2147483646 h 14"/>
              <a:gd name="T38" fmla="*/ 2147483646 w 19"/>
              <a:gd name="T39" fmla="*/ 2147483646 h 14"/>
              <a:gd name="T40" fmla="*/ 2147483646 w 19"/>
              <a:gd name="T41" fmla="*/ 2147483646 h 14"/>
              <a:gd name="T42" fmla="*/ 2147483646 w 19"/>
              <a:gd name="T43" fmla="*/ 2147483646 h 14"/>
              <a:gd name="T44" fmla="*/ 2147483646 w 19"/>
              <a:gd name="T45" fmla="*/ 2147483646 h 14"/>
              <a:gd name="T46" fmla="*/ 2147483646 w 19"/>
              <a:gd name="T47" fmla="*/ 2147483646 h 14"/>
              <a:gd name="T48" fmla="*/ 2147483646 w 19"/>
              <a:gd name="T49" fmla="*/ 2147483646 h 14"/>
              <a:gd name="T50" fmla="*/ 2147483646 w 19"/>
              <a:gd name="T51" fmla="*/ 2147483646 h 14"/>
              <a:gd name="T52" fmla="*/ 2147483646 w 19"/>
              <a:gd name="T53" fmla="*/ 2147483646 h 14"/>
              <a:gd name="T54" fmla="*/ 2147483646 w 19"/>
              <a:gd name="T55" fmla="*/ 2147483646 h 14"/>
              <a:gd name="T56" fmla="*/ 0 w 19"/>
              <a:gd name="T57" fmla="*/ 2147483646 h 14"/>
              <a:gd name="T58" fmla="*/ 0 w 19"/>
              <a:gd name="T59" fmla="*/ 0 h 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9"/>
              <a:gd name="T91" fmla="*/ 0 h 14"/>
              <a:gd name="T92" fmla="*/ 19 w 19"/>
              <a:gd name="T93" fmla="*/ 14 h 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9" h="14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4" y="0"/>
                </a:lnTo>
                <a:lnTo>
                  <a:pt x="5" y="0"/>
                </a:lnTo>
                <a:lnTo>
                  <a:pt x="8" y="0"/>
                </a:lnTo>
                <a:lnTo>
                  <a:pt x="10" y="1"/>
                </a:lnTo>
                <a:lnTo>
                  <a:pt x="12" y="0"/>
                </a:lnTo>
                <a:lnTo>
                  <a:pt x="15" y="0"/>
                </a:lnTo>
                <a:lnTo>
                  <a:pt x="17" y="0"/>
                </a:lnTo>
                <a:lnTo>
                  <a:pt x="18" y="0"/>
                </a:lnTo>
                <a:lnTo>
                  <a:pt x="19" y="3"/>
                </a:lnTo>
                <a:lnTo>
                  <a:pt x="19" y="14"/>
                </a:lnTo>
                <a:lnTo>
                  <a:pt x="17" y="14"/>
                </a:lnTo>
                <a:lnTo>
                  <a:pt x="17" y="4"/>
                </a:lnTo>
                <a:lnTo>
                  <a:pt x="17" y="3"/>
                </a:lnTo>
                <a:lnTo>
                  <a:pt x="17" y="1"/>
                </a:lnTo>
                <a:lnTo>
                  <a:pt x="14" y="1"/>
                </a:lnTo>
                <a:lnTo>
                  <a:pt x="12" y="3"/>
                </a:lnTo>
                <a:lnTo>
                  <a:pt x="11" y="4"/>
                </a:lnTo>
                <a:lnTo>
                  <a:pt x="11" y="14"/>
                </a:lnTo>
                <a:lnTo>
                  <a:pt x="8" y="14"/>
                </a:lnTo>
                <a:lnTo>
                  <a:pt x="8" y="4"/>
                </a:lnTo>
                <a:lnTo>
                  <a:pt x="7" y="3"/>
                </a:lnTo>
                <a:lnTo>
                  <a:pt x="7" y="1"/>
                </a:lnTo>
                <a:lnTo>
                  <a:pt x="3" y="1"/>
                </a:lnTo>
                <a:lnTo>
                  <a:pt x="1" y="4"/>
                </a:lnTo>
                <a:lnTo>
                  <a:pt x="1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63" name="Freeform 1618"/>
          <p:cNvSpPr>
            <a:spLocks noEditPoints="1" noChangeArrowheads="1"/>
          </p:cNvSpPr>
          <p:nvPr/>
        </p:nvSpPr>
        <p:spPr bwMode="auto">
          <a:xfrm>
            <a:off x="1706567" y="-4395788"/>
            <a:ext cx="33337" cy="25400"/>
          </a:xfrm>
          <a:custGeom>
            <a:avLst/>
            <a:gdLst>
              <a:gd name="T0" fmla="*/ 2147483646 w 21"/>
              <a:gd name="T1" fmla="*/ 2147483646 h 15"/>
              <a:gd name="T2" fmla="*/ 2147483646 w 21"/>
              <a:gd name="T3" fmla="*/ 2147483646 h 15"/>
              <a:gd name="T4" fmla="*/ 2147483646 w 21"/>
              <a:gd name="T5" fmla="*/ 2147483646 h 15"/>
              <a:gd name="T6" fmla="*/ 2147483646 w 21"/>
              <a:gd name="T7" fmla="*/ 2147483646 h 15"/>
              <a:gd name="T8" fmla="*/ 2147483646 w 21"/>
              <a:gd name="T9" fmla="*/ 2147483646 h 15"/>
              <a:gd name="T10" fmla="*/ 2147483646 w 21"/>
              <a:gd name="T11" fmla="*/ 2147483646 h 15"/>
              <a:gd name="T12" fmla="*/ 2147483646 w 21"/>
              <a:gd name="T13" fmla="*/ 2147483646 h 15"/>
              <a:gd name="T14" fmla="*/ 2147483646 w 21"/>
              <a:gd name="T15" fmla="*/ 2147483646 h 15"/>
              <a:gd name="T16" fmla="*/ 2147483646 w 21"/>
              <a:gd name="T17" fmla="*/ 2147483646 h 15"/>
              <a:gd name="T18" fmla="*/ 2147483646 w 21"/>
              <a:gd name="T19" fmla="*/ 2147483646 h 15"/>
              <a:gd name="T20" fmla="*/ 2147483646 w 21"/>
              <a:gd name="T21" fmla="*/ 2147483646 h 15"/>
              <a:gd name="T22" fmla="*/ 2147483646 w 21"/>
              <a:gd name="T23" fmla="*/ 2147483646 h 15"/>
              <a:gd name="T24" fmla="*/ 2147483646 w 21"/>
              <a:gd name="T25" fmla="*/ 2147483646 h 15"/>
              <a:gd name="T26" fmla="*/ 2147483646 w 21"/>
              <a:gd name="T27" fmla="*/ 2147483646 h 15"/>
              <a:gd name="T28" fmla="*/ 2147483646 w 21"/>
              <a:gd name="T29" fmla="*/ 2147483646 h 15"/>
              <a:gd name="T30" fmla="*/ 2147483646 w 21"/>
              <a:gd name="T31" fmla="*/ 2147483646 h 15"/>
              <a:gd name="T32" fmla="*/ 2147483646 w 21"/>
              <a:gd name="T33" fmla="*/ 2147483646 h 15"/>
              <a:gd name="T34" fmla="*/ 2147483646 w 21"/>
              <a:gd name="T35" fmla="*/ 2147483646 h 15"/>
              <a:gd name="T36" fmla="*/ 2147483646 w 21"/>
              <a:gd name="T37" fmla="*/ 2147483646 h 15"/>
              <a:gd name="T38" fmla="*/ 2147483646 w 21"/>
              <a:gd name="T39" fmla="*/ 2147483646 h 15"/>
              <a:gd name="T40" fmla="*/ 2147483646 w 21"/>
              <a:gd name="T41" fmla="*/ 2147483646 h 15"/>
              <a:gd name="T42" fmla="*/ 2147483646 w 21"/>
              <a:gd name="T43" fmla="*/ 0 h 15"/>
              <a:gd name="T44" fmla="*/ 2147483646 w 21"/>
              <a:gd name="T45" fmla="*/ 2147483646 h 15"/>
              <a:gd name="T46" fmla="*/ 2147483646 w 21"/>
              <a:gd name="T47" fmla="*/ 2147483646 h 15"/>
              <a:gd name="T48" fmla="*/ 2147483646 w 21"/>
              <a:gd name="T49" fmla="*/ 0 h 15"/>
              <a:gd name="T50" fmla="*/ 2147483646 w 21"/>
              <a:gd name="T51" fmla="*/ 2147483646 h 15"/>
              <a:gd name="T52" fmla="*/ 2147483646 w 21"/>
              <a:gd name="T53" fmla="*/ 2147483646 h 15"/>
              <a:gd name="T54" fmla="*/ 2147483646 w 21"/>
              <a:gd name="T55" fmla="*/ 2147483646 h 15"/>
              <a:gd name="T56" fmla="*/ 2147483646 w 21"/>
              <a:gd name="T57" fmla="*/ 0 h 15"/>
              <a:gd name="T58" fmla="*/ 2147483646 w 21"/>
              <a:gd name="T59" fmla="*/ 0 h 15"/>
              <a:gd name="T60" fmla="*/ 2147483646 w 21"/>
              <a:gd name="T61" fmla="*/ 2147483646 h 15"/>
              <a:gd name="T62" fmla="*/ 2147483646 w 21"/>
              <a:gd name="T63" fmla="*/ 2147483646 h 15"/>
              <a:gd name="T64" fmla="*/ 2147483646 w 21"/>
              <a:gd name="T65" fmla="*/ 2147483646 h 15"/>
              <a:gd name="T66" fmla="*/ 2147483646 w 21"/>
              <a:gd name="T67" fmla="*/ 2147483646 h 15"/>
              <a:gd name="T68" fmla="*/ 2147483646 w 21"/>
              <a:gd name="T69" fmla="*/ 2147483646 h 15"/>
              <a:gd name="T70" fmla="*/ 2147483646 w 21"/>
              <a:gd name="T71" fmla="*/ 2147483646 h 15"/>
              <a:gd name="T72" fmla="*/ 2147483646 w 21"/>
              <a:gd name="T73" fmla="*/ 2147483646 h 15"/>
              <a:gd name="T74" fmla="*/ 2147483646 w 21"/>
              <a:gd name="T75" fmla="*/ 2147483646 h 15"/>
              <a:gd name="T76" fmla="*/ 2147483646 w 21"/>
              <a:gd name="T77" fmla="*/ 2147483646 h 15"/>
              <a:gd name="T78" fmla="*/ 2147483646 w 21"/>
              <a:gd name="T79" fmla="*/ 2147483646 h 15"/>
              <a:gd name="T80" fmla="*/ 2147483646 w 21"/>
              <a:gd name="T81" fmla="*/ 2147483646 h 15"/>
              <a:gd name="T82" fmla="*/ 2147483646 w 21"/>
              <a:gd name="T83" fmla="*/ 2147483646 h 15"/>
              <a:gd name="T84" fmla="*/ 2147483646 w 21"/>
              <a:gd name="T85" fmla="*/ 2147483646 h 15"/>
              <a:gd name="T86" fmla="*/ 0 w 21"/>
              <a:gd name="T87" fmla="*/ 2147483646 h 15"/>
              <a:gd name="T88" fmla="*/ 2147483646 w 21"/>
              <a:gd name="T89" fmla="*/ 0 h 1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"/>
              <a:gd name="T136" fmla="*/ 0 h 15"/>
              <a:gd name="T137" fmla="*/ 21 w 21"/>
              <a:gd name="T138" fmla="*/ 15 h 1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" h="15">
                <a:moveTo>
                  <a:pt x="2" y="1"/>
                </a:moveTo>
                <a:lnTo>
                  <a:pt x="2" y="15"/>
                </a:lnTo>
                <a:lnTo>
                  <a:pt x="3" y="15"/>
                </a:lnTo>
                <a:lnTo>
                  <a:pt x="3" y="5"/>
                </a:lnTo>
                <a:lnTo>
                  <a:pt x="5" y="2"/>
                </a:lnTo>
                <a:lnTo>
                  <a:pt x="9" y="2"/>
                </a:lnTo>
                <a:lnTo>
                  <a:pt x="10" y="2"/>
                </a:lnTo>
                <a:lnTo>
                  <a:pt x="10" y="4"/>
                </a:lnTo>
                <a:lnTo>
                  <a:pt x="10" y="5"/>
                </a:lnTo>
                <a:lnTo>
                  <a:pt x="10" y="15"/>
                </a:lnTo>
                <a:lnTo>
                  <a:pt x="12" y="15"/>
                </a:lnTo>
                <a:lnTo>
                  <a:pt x="12" y="5"/>
                </a:lnTo>
                <a:lnTo>
                  <a:pt x="14" y="2"/>
                </a:lnTo>
                <a:lnTo>
                  <a:pt x="16" y="2"/>
                </a:lnTo>
                <a:lnTo>
                  <a:pt x="19" y="2"/>
                </a:lnTo>
                <a:lnTo>
                  <a:pt x="19" y="4"/>
                </a:lnTo>
                <a:lnTo>
                  <a:pt x="20" y="5"/>
                </a:lnTo>
                <a:lnTo>
                  <a:pt x="20" y="15"/>
                </a:lnTo>
                <a:lnTo>
                  <a:pt x="21" y="15"/>
                </a:lnTo>
                <a:lnTo>
                  <a:pt x="21" y="4"/>
                </a:lnTo>
                <a:lnTo>
                  <a:pt x="20" y="1"/>
                </a:lnTo>
                <a:lnTo>
                  <a:pt x="19" y="1"/>
                </a:lnTo>
                <a:lnTo>
                  <a:pt x="17" y="1"/>
                </a:lnTo>
                <a:lnTo>
                  <a:pt x="14" y="1"/>
                </a:lnTo>
                <a:lnTo>
                  <a:pt x="12" y="2"/>
                </a:lnTo>
                <a:lnTo>
                  <a:pt x="10" y="1"/>
                </a:lnTo>
                <a:lnTo>
                  <a:pt x="7" y="1"/>
                </a:lnTo>
                <a:lnTo>
                  <a:pt x="6" y="1"/>
                </a:lnTo>
                <a:lnTo>
                  <a:pt x="3" y="2"/>
                </a:lnTo>
                <a:lnTo>
                  <a:pt x="3" y="1"/>
                </a:lnTo>
                <a:lnTo>
                  <a:pt x="2" y="1"/>
                </a:lnTo>
                <a:close/>
                <a:moveTo>
                  <a:pt x="2" y="0"/>
                </a:move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6" y="1"/>
                </a:lnTo>
                <a:lnTo>
                  <a:pt x="7" y="0"/>
                </a:lnTo>
                <a:lnTo>
                  <a:pt x="10" y="1"/>
                </a:lnTo>
                <a:lnTo>
                  <a:pt x="12" y="2"/>
                </a:lnTo>
                <a:lnTo>
                  <a:pt x="14" y="1"/>
                </a:lnTo>
                <a:lnTo>
                  <a:pt x="17" y="0"/>
                </a:lnTo>
                <a:lnTo>
                  <a:pt x="19" y="0"/>
                </a:lnTo>
                <a:lnTo>
                  <a:pt x="20" y="0"/>
                </a:lnTo>
                <a:lnTo>
                  <a:pt x="21" y="1"/>
                </a:lnTo>
                <a:lnTo>
                  <a:pt x="21" y="4"/>
                </a:lnTo>
                <a:lnTo>
                  <a:pt x="21" y="15"/>
                </a:lnTo>
                <a:lnTo>
                  <a:pt x="19" y="15"/>
                </a:lnTo>
                <a:lnTo>
                  <a:pt x="19" y="5"/>
                </a:lnTo>
                <a:lnTo>
                  <a:pt x="19" y="4"/>
                </a:lnTo>
                <a:lnTo>
                  <a:pt x="19" y="2"/>
                </a:lnTo>
                <a:lnTo>
                  <a:pt x="16" y="2"/>
                </a:lnTo>
                <a:lnTo>
                  <a:pt x="14" y="4"/>
                </a:lnTo>
                <a:lnTo>
                  <a:pt x="13" y="5"/>
                </a:lnTo>
                <a:lnTo>
                  <a:pt x="13" y="15"/>
                </a:lnTo>
                <a:lnTo>
                  <a:pt x="10" y="15"/>
                </a:lnTo>
                <a:lnTo>
                  <a:pt x="10" y="5"/>
                </a:lnTo>
                <a:lnTo>
                  <a:pt x="9" y="4"/>
                </a:lnTo>
                <a:lnTo>
                  <a:pt x="9" y="2"/>
                </a:lnTo>
                <a:lnTo>
                  <a:pt x="5" y="2"/>
                </a:lnTo>
                <a:lnTo>
                  <a:pt x="3" y="5"/>
                </a:lnTo>
                <a:lnTo>
                  <a:pt x="3" y="15"/>
                </a:lnTo>
                <a:lnTo>
                  <a:pt x="2" y="15"/>
                </a:lnTo>
                <a:lnTo>
                  <a:pt x="0" y="15"/>
                </a:lnTo>
                <a:lnTo>
                  <a:pt x="0" y="1"/>
                </a:lnTo>
                <a:lnTo>
                  <a:pt x="2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64" name="Freeform 1619"/>
          <p:cNvSpPr>
            <a:spLocks noEditPoints="1" noChangeArrowheads="1"/>
          </p:cNvSpPr>
          <p:nvPr/>
        </p:nvSpPr>
        <p:spPr bwMode="auto">
          <a:xfrm>
            <a:off x="1706567" y="-4395788"/>
            <a:ext cx="33337" cy="25400"/>
          </a:xfrm>
          <a:custGeom>
            <a:avLst/>
            <a:gdLst>
              <a:gd name="T0" fmla="*/ 2147483646 w 21"/>
              <a:gd name="T1" fmla="*/ 2147483646 h 15"/>
              <a:gd name="T2" fmla="*/ 2147483646 w 21"/>
              <a:gd name="T3" fmla="*/ 2147483646 h 15"/>
              <a:gd name="T4" fmla="*/ 2147483646 w 21"/>
              <a:gd name="T5" fmla="*/ 2147483646 h 15"/>
              <a:gd name="T6" fmla="*/ 2147483646 w 21"/>
              <a:gd name="T7" fmla="*/ 2147483646 h 15"/>
              <a:gd name="T8" fmla="*/ 2147483646 w 21"/>
              <a:gd name="T9" fmla="*/ 2147483646 h 15"/>
              <a:gd name="T10" fmla="*/ 2147483646 w 21"/>
              <a:gd name="T11" fmla="*/ 2147483646 h 15"/>
              <a:gd name="T12" fmla="*/ 2147483646 w 21"/>
              <a:gd name="T13" fmla="*/ 2147483646 h 15"/>
              <a:gd name="T14" fmla="*/ 2147483646 w 21"/>
              <a:gd name="T15" fmla="*/ 2147483646 h 15"/>
              <a:gd name="T16" fmla="*/ 2147483646 w 21"/>
              <a:gd name="T17" fmla="*/ 2147483646 h 15"/>
              <a:gd name="T18" fmla="*/ 2147483646 w 21"/>
              <a:gd name="T19" fmla="*/ 2147483646 h 15"/>
              <a:gd name="T20" fmla="*/ 2147483646 w 21"/>
              <a:gd name="T21" fmla="*/ 2147483646 h 15"/>
              <a:gd name="T22" fmla="*/ 2147483646 w 21"/>
              <a:gd name="T23" fmla="*/ 2147483646 h 15"/>
              <a:gd name="T24" fmla="*/ 2147483646 w 21"/>
              <a:gd name="T25" fmla="*/ 2147483646 h 15"/>
              <a:gd name="T26" fmla="*/ 2147483646 w 21"/>
              <a:gd name="T27" fmla="*/ 2147483646 h 15"/>
              <a:gd name="T28" fmla="*/ 2147483646 w 21"/>
              <a:gd name="T29" fmla="*/ 2147483646 h 15"/>
              <a:gd name="T30" fmla="*/ 2147483646 w 21"/>
              <a:gd name="T31" fmla="*/ 2147483646 h 15"/>
              <a:gd name="T32" fmla="*/ 2147483646 w 21"/>
              <a:gd name="T33" fmla="*/ 2147483646 h 15"/>
              <a:gd name="T34" fmla="*/ 2147483646 w 21"/>
              <a:gd name="T35" fmla="*/ 2147483646 h 15"/>
              <a:gd name="T36" fmla="*/ 2147483646 w 21"/>
              <a:gd name="T37" fmla="*/ 2147483646 h 15"/>
              <a:gd name="T38" fmla="*/ 2147483646 w 21"/>
              <a:gd name="T39" fmla="*/ 2147483646 h 15"/>
              <a:gd name="T40" fmla="*/ 2147483646 w 21"/>
              <a:gd name="T41" fmla="*/ 2147483646 h 15"/>
              <a:gd name="T42" fmla="*/ 2147483646 w 21"/>
              <a:gd name="T43" fmla="*/ 2147483646 h 15"/>
              <a:gd name="T44" fmla="*/ 2147483646 w 21"/>
              <a:gd name="T45" fmla="*/ 2147483646 h 15"/>
              <a:gd name="T46" fmla="*/ 2147483646 w 21"/>
              <a:gd name="T47" fmla="*/ 2147483646 h 15"/>
              <a:gd name="T48" fmla="*/ 2147483646 w 21"/>
              <a:gd name="T49" fmla="*/ 2147483646 h 15"/>
              <a:gd name="T50" fmla="*/ 2147483646 w 21"/>
              <a:gd name="T51" fmla="*/ 2147483646 h 15"/>
              <a:gd name="T52" fmla="*/ 2147483646 w 21"/>
              <a:gd name="T53" fmla="*/ 2147483646 h 15"/>
              <a:gd name="T54" fmla="*/ 2147483646 w 21"/>
              <a:gd name="T55" fmla="*/ 2147483646 h 15"/>
              <a:gd name="T56" fmla="*/ 2147483646 w 21"/>
              <a:gd name="T57" fmla="*/ 2147483646 h 15"/>
              <a:gd name="T58" fmla="*/ 2147483646 w 21"/>
              <a:gd name="T59" fmla="*/ 2147483646 h 15"/>
              <a:gd name="T60" fmla="*/ 2147483646 w 21"/>
              <a:gd name="T61" fmla="*/ 2147483646 h 15"/>
              <a:gd name="T62" fmla="*/ 2147483646 w 21"/>
              <a:gd name="T63" fmla="*/ 2147483646 h 15"/>
              <a:gd name="T64" fmla="*/ 2147483646 w 21"/>
              <a:gd name="T65" fmla="*/ 2147483646 h 15"/>
              <a:gd name="T66" fmla="*/ 2147483646 w 21"/>
              <a:gd name="T67" fmla="*/ 2147483646 h 15"/>
              <a:gd name="T68" fmla="*/ 2147483646 w 21"/>
              <a:gd name="T69" fmla="*/ 2147483646 h 15"/>
              <a:gd name="T70" fmla="*/ 2147483646 w 21"/>
              <a:gd name="T71" fmla="*/ 2147483646 h 15"/>
              <a:gd name="T72" fmla="*/ 2147483646 w 21"/>
              <a:gd name="T73" fmla="*/ 2147483646 h 15"/>
              <a:gd name="T74" fmla="*/ 2147483646 w 21"/>
              <a:gd name="T75" fmla="*/ 2147483646 h 15"/>
              <a:gd name="T76" fmla="*/ 2147483646 w 21"/>
              <a:gd name="T77" fmla="*/ 2147483646 h 15"/>
              <a:gd name="T78" fmla="*/ 2147483646 w 21"/>
              <a:gd name="T79" fmla="*/ 2147483646 h 15"/>
              <a:gd name="T80" fmla="*/ 2147483646 w 21"/>
              <a:gd name="T81" fmla="*/ 2147483646 h 15"/>
              <a:gd name="T82" fmla="*/ 2147483646 w 21"/>
              <a:gd name="T83" fmla="*/ 2147483646 h 15"/>
              <a:gd name="T84" fmla="*/ 2147483646 w 21"/>
              <a:gd name="T85" fmla="*/ 2147483646 h 15"/>
              <a:gd name="T86" fmla="*/ 2147483646 w 21"/>
              <a:gd name="T87" fmla="*/ 2147483646 h 15"/>
              <a:gd name="T88" fmla="*/ 2147483646 w 21"/>
              <a:gd name="T89" fmla="*/ 2147483646 h 15"/>
              <a:gd name="T90" fmla="*/ 2147483646 w 21"/>
              <a:gd name="T91" fmla="*/ 2147483646 h 15"/>
              <a:gd name="T92" fmla="*/ 2147483646 w 21"/>
              <a:gd name="T93" fmla="*/ 2147483646 h 15"/>
              <a:gd name="T94" fmla="*/ 2147483646 w 21"/>
              <a:gd name="T95" fmla="*/ 2147483646 h 15"/>
              <a:gd name="T96" fmla="*/ 2147483646 w 21"/>
              <a:gd name="T97" fmla="*/ 2147483646 h 15"/>
              <a:gd name="T98" fmla="*/ 2147483646 w 21"/>
              <a:gd name="T99" fmla="*/ 2147483646 h 15"/>
              <a:gd name="T100" fmla="*/ 2147483646 w 21"/>
              <a:gd name="T101" fmla="*/ 2147483646 h 15"/>
              <a:gd name="T102" fmla="*/ 2147483646 w 21"/>
              <a:gd name="T103" fmla="*/ 2147483646 h 15"/>
              <a:gd name="T104" fmla="*/ 2147483646 w 21"/>
              <a:gd name="T105" fmla="*/ 0 h 15"/>
              <a:gd name="T106" fmla="*/ 2147483646 w 21"/>
              <a:gd name="T107" fmla="*/ 2147483646 h 15"/>
              <a:gd name="T108" fmla="*/ 2147483646 w 21"/>
              <a:gd name="T109" fmla="*/ 0 h 15"/>
              <a:gd name="T110" fmla="*/ 2147483646 w 21"/>
              <a:gd name="T111" fmla="*/ 2147483646 h 15"/>
              <a:gd name="T112" fmla="*/ 2147483646 w 21"/>
              <a:gd name="T113" fmla="*/ 2147483646 h 15"/>
              <a:gd name="T114" fmla="*/ 2147483646 w 21"/>
              <a:gd name="T115" fmla="*/ 2147483646 h 15"/>
              <a:gd name="T116" fmla="*/ 2147483646 w 21"/>
              <a:gd name="T117" fmla="*/ 2147483646 h 15"/>
              <a:gd name="T118" fmla="*/ 2147483646 w 21"/>
              <a:gd name="T119" fmla="*/ 2147483646 h 15"/>
              <a:gd name="T120" fmla="*/ 2147483646 w 21"/>
              <a:gd name="T121" fmla="*/ 2147483646 h 15"/>
              <a:gd name="T122" fmla="*/ 0 w 21"/>
              <a:gd name="T123" fmla="*/ 2147483646 h 1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1"/>
              <a:gd name="T187" fmla="*/ 0 h 15"/>
              <a:gd name="T188" fmla="*/ 21 w 21"/>
              <a:gd name="T189" fmla="*/ 15 h 1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1" h="15">
                <a:moveTo>
                  <a:pt x="21" y="15"/>
                </a:moveTo>
                <a:lnTo>
                  <a:pt x="21" y="15"/>
                </a:lnTo>
                <a:close/>
                <a:moveTo>
                  <a:pt x="19" y="15"/>
                </a:moveTo>
                <a:lnTo>
                  <a:pt x="20" y="15"/>
                </a:lnTo>
                <a:lnTo>
                  <a:pt x="19" y="15"/>
                </a:lnTo>
                <a:close/>
                <a:moveTo>
                  <a:pt x="12" y="15"/>
                </a:moveTo>
                <a:lnTo>
                  <a:pt x="12" y="15"/>
                </a:lnTo>
                <a:lnTo>
                  <a:pt x="13" y="15"/>
                </a:lnTo>
                <a:lnTo>
                  <a:pt x="12" y="15"/>
                </a:lnTo>
                <a:close/>
                <a:moveTo>
                  <a:pt x="10" y="15"/>
                </a:moveTo>
                <a:lnTo>
                  <a:pt x="10" y="15"/>
                </a:lnTo>
                <a:close/>
                <a:moveTo>
                  <a:pt x="3" y="15"/>
                </a:moveTo>
                <a:lnTo>
                  <a:pt x="3" y="15"/>
                </a:lnTo>
                <a:close/>
                <a:moveTo>
                  <a:pt x="2" y="15"/>
                </a:moveTo>
                <a:lnTo>
                  <a:pt x="2" y="15"/>
                </a:lnTo>
                <a:close/>
                <a:moveTo>
                  <a:pt x="13" y="5"/>
                </a:moveTo>
                <a:lnTo>
                  <a:pt x="13" y="5"/>
                </a:lnTo>
                <a:close/>
                <a:moveTo>
                  <a:pt x="5" y="2"/>
                </a:moveTo>
                <a:lnTo>
                  <a:pt x="5" y="2"/>
                </a:lnTo>
                <a:close/>
                <a:moveTo>
                  <a:pt x="19" y="2"/>
                </a:moveTo>
                <a:lnTo>
                  <a:pt x="19" y="2"/>
                </a:lnTo>
                <a:close/>
                <a:moveTo>
                  <a:pt x="9" y="2"/>
                </a:moveTo>
                <a:lnTo>
                  <a:pt x="9" y="2"/>
                </a:lnTo>
                <a:close/>
                <a:moveTo>
                  <a:pt x="12" y="2"/>
                </a:moveTo>
                <a:lnTo>
                  <a:pt x="12" y="2"/>
                </a:lnTo>
                <a:close/>
                <a:moveTo>
                  <a:pt x="3" y="2"/>
                </a:moveTo>
                <a:lnTo>
                  <a:pt x="3" y="2"/>
                </a:lnTo>
                <a:close/>
                <a:moveTo>
                  <a:pt x="20" y="1"/>
                </a:moveTo>
                <a:lnTo>
                  <a:pt x="20" y="1"/>
                </a:lnTo>
                <a:close/>
                <a:moveTo>
                  <a:pt x="2" y="1"/>
                </a:moveTo>
                <a:lnTo>
                  <a:pt x="2" y="15"/>
                </a:lnTo>
                <a:lnTo>
                  <a:pt x="3" y="15"/>
                </a:lnTo>
                <a:lnTo>
                  <a:pt x="3" y="5"/>
                </a:lnTo>
                <a:lnTo>
                  <a:pt x="5" y="2"/>
                </a:lnTo>
                <a:lnTo>
                  <a:pt x="9" y="2"/>
                </a:lnTo>
                <a:lnTo>
                  <a:pt x="10" y="2"/>
                </a:lnTo>
                <a:lnTo>
                  <a:pt x="10" y="4"/>
                </a:lnTo>
                <a:lnTo>
                  <a:pt x="10" y="5"/>
                </a:lnTo>
                <a:lnTo>
                  <a:pt x="10" y="15"/>
                </a:lnTo>
                <a:lnTo>
                  <a:pt x="12" y="15"/>
                </a:lnTo>
                <a:lnTo>
                  <a:pt x="12" y="5"/>
                </a:lnTo>
                <a:lnTo>
                  <a:pt x="14" y="2"/>
                </a:lnTo>
                <a:lnTo>
                  <a:pt x="16" y="2"/>
                </a:lnTo>
                <a:lnTo>
                  <a:pt x="19" y="2"/>
                </a:lnTo>
                <a:lnTo>
                  <a:pt x="19" y="4"/>
                </a:lnTo>
                <a:lnTo>
                  <a:pt x="20" y="5"/>
                </a:lnTo>
                <a:lnTo>
                  <a:pt x="20" y="15"/>
                </a:lnTo>
                <a:lnTo>
                  <a:pt x="21" y="15"/>
                </a:lnTo>
                <a:lnTo>
                  <a:pt x="21" y="4"/>
                </a:lnTo>
                <a:lnTo>
                  <a:pt x="20" y="1"/>
                </a:lnTo>
                <a:lnTo>
                  <a:pt x="19" y="1"/>
                </a:lnTo>
                <a:lnTo>
                  <a:pt x="17" y="1"/>
                </a:lnTo>
                <a:lnTo>
                  <a:pt x="14" y="1"/>
                </a:lnTo>
                <a:lnTo>
                  <a:pt x="12" y="2"/>
                </a:lnTo>
                <a:lnTo>
                  <a:pt x="10" y="1"/>
                </a:lnTo>
                <a:lnTo>
                  <a:pt x="7" y="1"/>
                </a:lnTo>
                <a:lnTo>
                  <a:pt x="6" y="1"/>
                </a:lnTo>
                <a:lnTo>
                  <a:pt x="3" y="2"/>
                </a:lnTo>
                <a:lnTo>
                  <a:pt x="3" y="1"/>
                </a:lnTo>
                <a:lnTo>
                  <a:pt x="2" y="1"/>
                </a:lnTo>
                <a:close/>
                <a:moveTo>
                  <a:pt x="3" y="1"/>
                </a:moveTo>
                <a:lnTo>
                  <a:pt x="3" y="1"/>
                </a:lnTo>
                <a:close/>
                <a:moveTo>
                  <a:pt x="2" y="1"/>
                </a:moveTo>
                <a:lnTo>
                  <a:pt x="2" y="1"/>
                </a:lnTo>
                <a:close/>
                <a:moveTo>
                  <a:pt x="2" y="1"/>
                </a:moveTo>
                <a:lnTo>
                  <a:pt x="2" y="1"/>
                </a:lnTo>
                <a:lnTo>
                  <a:pt x="3" y="1"/>
                </a:lnTo>
                <a:lnTo>
                  <a:pt x="3" y="2"/>
                </a:lnTo>
                <a:lnTo>
                  <a:pt x="6" y="1"/>
                </a:lnTo>
                <a:lnTo>
                  <a:pt x="7" y="1"/>
                </a:lnTo>
                <a:lnTo>
                  <a:pt x="10" y="1"/>
                </a:lnTo>
                <a:lnTo>
                  <a:pt x="12" y="2"/>
                </a:lnTo>
                <a:lnTo>
                  <a:pt x="14" y="1"/>
                </a:lnTo>
                <a:lnTo>
                  <a:pt x="17" y="1"/>
                </a:lnTo>
                <a:lnTo>
                  <a:pt x="19" y="1"/>
                </a:lnTo>
                <a:lnTo>
                  <a:pt x="20" y="1"/>
                </a:lnTo>
                <a:lnTo>
                  <a:pt x="21" y="4"/>
                </a:lnTo>
                <a:lnTo>
                  <a:pt x="21" y="15"/>
                </a:lnTo>
                <a:lnTo>
                  <a:pt x="20" y="15"/>
                </a:lnTo>
                <a:lnTo>
                  <a:pt x="19" y="15"/>
                </a:lnTo>
                <a:lnTo>
                  <a:pt x="20" y="15"/>
                </a:lnTo>
                <a:lnTo>
                  <a:pt x="20" y="5"/>
                </a:lnTo>
                <a:lnTo>
                  <a:pt x="19" y="4"/>
                </a:lnTo>
                <a:lnTo>
                  <a:pt x="19" y="2"/>
                </a:lnTo>
                <a:lnTo>
                  <a:pt x="16" y="2"/>
                </a:lnTo>
                <a:lnTo>
                  <a:pt x="14" y="2"/>
                </a:lnTo>
                <a:lnTo>
                  <a:pt x="12" y="5"/>
                </a:lnTo>
                <a:lnTo>
                  <a:pt x="12" y="15"/>
                </a:lnTo>
                <a:lnTo>
                  <a:pt x="13" y="15"/>
                </a:lnTo>
                <a:lnTo>
                  <a:pt x="12" y="15"/>
                </a:lnTo>
                <a:lnTo>
                  <a:pt x="10" y="15"/>
                </a:lnTo>
                <a:lnTo>
                  <a:pt x="10" y="5"/>
                </a:lnTo>
                <a:lnTo>
                  <a:pt x="10" y="4"/>
                </a:lnTo>
                <a:lnTo>
                  <a:pt x="10" y="2"/>
                </a:lnTo>
                <a:lnTo>
                  <a:pt x="9" y="2"/>
                </a:lnTo>
                <a:lnTo>
                  <a:pt x="5" y="2"/>
                </a:lnTo>
                <a:lnTo>
                  <a:pt x="3" y="5"/>
                </a:lnTo>
                <a:lnTo>
                  <a:pt x="3" y="15"/>
                </a:lnTo>
                <a:lnTo>
                  <a:pt x="2" y="15"/>
                </a:lnTo>
                <a:lnTo>
                  <a:pt x="2" y="1"/>
                </a:lnTo>
                <a:close/>
                <a:moveTo>
                  <a:pt x="2" y="0"/>
                </a:moveTo>
                <a:lnTo>
                  <a:pt x="0" y="1"/>
                </a:lnTo>
                <a:lnTo>
                  <a:pt x="0" y="15"/>
                </a:lnTo>
                <a:lnTo>
                  <a:pt x="2" y="15"/>
                </a:lnTo>
                <a:lnTo>
                  <a:pt x="3" y="15"/>
                </a:lnTo>
                <a:lnTo>
                  <a:pt x="3" y="5"/>
                </a:lnTo>
                <a:lnTo>
                  <a:pt x="5" y="2"/>
                </a:lnTo>
                <a:lnTo>
                  <a:pt x="9" y="2"/>
                </a:lnTo>
                <a:lnTo>
                  <a:pt x="9" y="4"/>
                </a:lnTo>
                <a:lnTo>
                  <a:pt x="10" y="5"/>
                </a:lnTo>
                <a:lnTo>
                  <a:pt x="10" y="15"/>
                </a:lnTo>
                <a:lnTo>
                  <a:pt x="13" y="15"/>
                </a:lnTo>
                <a:lnTo>
                  <a:pt x="13" y="5"/>
                </a:lnTo>
                <a:lnTo>
                  <a:pt x="14" y="4"/>
                </a:lnTo>
                <a:lnTo>
                  <a:pt x="16" y="2"/>
                </a:lnTo>
                <a:lnTo>
                  <a:pt x="19" y="2"/>
                </a:lnTo>
                <a:lnTo>
                  <a:pt x="19" y="4"/>
                </a:lnTo>
                <a:lnTo>
                  <a:pt x="19" y="5"/>
                </a:lnTo>
                <a:lnTo>
                  <a:pt x="19" y="15"/>
                </a:lnTo>
                <a:lnTo>
                  <a:pt x="21" y="15"/>
                </a:lnTo>
                <a:lnTo>
                  <a:pt x="21" y="4"/>
                </a:lnTo>
                <a:lnTo>
                  <a:pt x="21" y="1"/>
                </a:lnTo>
                <a:lnTo>
                  <a:pt x="20" y="0"/>
                </a:lnTo>
                <a:lnTo>
                  <a:pt x="19" y="0"/>
                </a:lnTo>
                <a:lnTo>
                  <a:pt x="17" y="0"/>
                </a:lnTo>
                <a:lnTo>
                  <a:pt x="14" y="1"/>
                </a:lnTo>
                <a:lnTo>
                  <a:pt x="12" y="2"/>
                </a:lnTo>
                <a:lnTo>
                  <a:pt x="10" y="1"/>
                </a:lnTo>
                <a:lnTo>
                  <a:pt x="7" y="0"/>
                </a:lnTo>
                <a:lnTo>
                  <a:pt x="6" y="1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2" y="0"/>
                </a:lnTo>
                <a:close/>
                <a:moveTo>
                  <a:pt x="2" y="0"/>
                </a:move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6" y="1"/>
                </a:lnTo>
                <a:lnTo>
                  <a:pt x="7" y="0"/>
                </a:lnTo>
                <a:lnTo>
                  <a:pt x="10" y="1"/>
                </a:lnTo>
                <a:lnTo>
                  <a:pt x="12" y="2"/>
                </a:lnTo>
                <a:lnTo>
                  <a:pt x="14" y="1"/>
                </a:lnTo>
                <a:lnTo>
                  <a:pt x="17" y="0"/>
                </a:lnTo>
                <a:lnTo>
                  <a:pt x="19" y="0"/>
                </a:lnTo>
                <a:lnTo>
                  <a:pt x="20" y="0"/>
                </a:lnTo>
                <a:lnTo>
                  <a:pt x="21" y="1"/>
                </a:lnTo>
                <a:lnTo>
                  <a:pt x="21" y="4"/>
                </a:lnTo>
                <a:lnTo>
                  <a:pt x="21" y="15"/>
                </a:lnTo>
                <a:lnTo>
                  <a:pt x="19" y="15"/>
                </a:lnTo>
                <a:lnTo>
                  <a:pt x="19" y="5"/>
                </a:lnTo>
                <a:lnTo>
                  <a:pt x="19" y="4"/>
                </a:lnTo>
                <a:lnTo>
                  <a:pt x="19" y="2"/>
                </a:lnTo>
                <a:lnTo>
                  <a:pt x="16" y="2"/>
                </a:lnTo>
                <a:lnTo>
                  <a:pt x="14" y="4"/>
                </a:lnTo>
                <a:lnTo>
                  <a:pt x="13" y="5"/>
                </a:lnTo>
                <a:lnTo>
                  <a:pt x="13" y="15"/>
                </a:lnTo>
                <a:lnTo>
                  <a:pt x="10" y="15"/>
                </a:lnTo>
                <a:lnTo>
                  <a:pt x="10" y="5"/>
                </a:lnTo>
                <a:lnTo>
                  <a:pt x="9" y="4"/>
                </a:lnTo>
                <a:lnTo>
                  <a:pt x="9" y="2"/>
                </a:lnTo>
                <a:lnTo>
                  <a:pt x="5" y="2"/>
                </a:lnTo>
                <a:lnTo>
                  <a:pt x="3" y="5"/>
                </a:lnTo>
                <a:lnTo>
                  <a:pt x="3" y="15"/>
                </a:lnTo>
                <a:lnTo>
                  <a:pt x="2" y="15"/>
                </a:lnTo>
                <a:lnTo>
                  <a:pt x="0" y="15"/>
                </a:lnTo>
                <a:lnTo>
                  <a:pt x="0" y="1"/>
                </a:lnTo>
                <a:lnTo>
                  <a:pt x="2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65" name="Freeform 1620"/>
          <p:cNvSpPr>
            <a:spLocks noEditPoints="1" noChangeArrowheads="1"/>
          </p:cNvSpPr>
          <p:nvPr/>
        </p:nvSpPr>
        <p:spPr bwMode="auto">
          <a:xfrm>
            <a:off x="1760542" y="-4405311"/>
            <a:ext cx="20637" cy="34925"/>
          </a:xfrm>
          <a:custGeom>
            <a:avLst/>
            <a:gdLst>
              <a:gd name="T0" fmla="*/ 2147483646 w 13"/>
              <a:gd name="T1" fmla="*/ 2147483646 h 21"/>
              <a:gd name="T2" fmla="*/ 2147483646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2147483646 h 21"/>
              <a:gd name="T10" fmla="*/ 2147483646 w 13"/>
              <a:gd name="T11" fmla="*/ 2147483646 h 21"/>
              <a:gd name="T12" fmla="*/ 2147483646 w 13"/>
              <a:gd name="T13" fmla="*/ 2147483646 h 21"/>
              <a:gd name="T14" fmla="*/ 2147483646 w 13"/>
              <a:gd name="T15" fmla="*/ 2147483646 h 21"/>
              <a:gd name="T16" fmla="*/ 2147483646 w 13"/>
              <a:gd name="T17" fmla="*/ 2147483646 h 21"/>
              <a:gd name="T18" fmla="*/ 2147483646 w 13"/>
              <a:gd name="T19" fmla="*/ 0 h 21"/>
              <a:gd name="T20" fmla="*/ 2147483646 w 13"/>
              <a:gd name="T21" fmla="*/ 0 h 21"/>
              <a:gd name="T22" fmla="*/ 2147483646 w 13"/>
              <a:gd name="T23" fmla="*/ 2147483646 h 21"/>
              <a:gd name="T24" fmla="*/ 2147483646 w 13"/>
              <a:gd name="T25" fmla="*/ 2147483646 h 21"/>
              <a:gd name="T26" fmla="*/ 2147483646 w 13"/>
              <a:gd name="T27" fmla="*/ 2147483646 h 21"/>
              <a:gd name="T28" fmla="*/ 2147483646 w 13"/>
              <a:gd name="T29" fmla="*/ 2147483646 h 21"/>
              <a:gd name="T30" fmla="*/ 2147483646 w 13"/>
              <a:gd name="T31" fmla="*/ 2147483646 h 21"/>
              <a:gd name="T32" fmla="*/ 2147483646 w 13"/>
              <a:gd name="T33" fmla="*/ 2147483646 h 21"/>
              <a:gd name="T34" fmla="*/ 2147483646 w 13"/>
              <a:gd name="T35" fmla="*/ 2147483646 h 21"/>
              <a:gd name="T36" fmla="*/ 0 w 13"/>
              <a:gd name="T37" fmla="*/ 2147483646 h 21"/>
              <a:gd name="T38" fmla="*/ 2147483646 w 13"/>
              <a:gd name="T39" fmla="*/ 2147483646 h 21"/>
              <a:gd name="T40" fmla="*/ 2147483646 w 13"/>
              <a:gd name="T41" fmla="*/ 2147483646 h 21"/>
              <a:gd name="T42" fmla="*/ 2147483646 w 13"/>
              <a:gd name="T43" fmla="*/ 2147483646 h 21"/>
              <a:gd name="T44" fmla="*/ 2147483646 w 13"/>
              <a:gd name="T45" fmla="*/ 2147483646 h 21"/>
              <a:gd name="T46" fmla="*/ 2147483646 w 13"/>
              <a:gd name="T47" fmla="*/ 2147483646 h 21"/>
              <a:gd name="T48" fmla="*/ 2147483646 w 13"/>
              <a:gd name="T49" fmla="*/ 2147483646 h 21"/>
              <a:gd name="T50" fmla="*/ 2147483646 w 13"/>
              <a:gd name="T51" fmla="*/ 0 h 2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3"/>
              <a:gd name="T79" fmla="*/ 0 h 21"/>
              <a:gd name="T80" fmla="*/ 13 w 13"/>
              <a:gd name="T81" fmla="*/ 21 h 2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3" h="21">
                <a:moveTo>
                  <a:pt x="6" y="8"/>
                </a:moveTo>
                <a:lnTo>
                  <a:pt x="3" y="10"/>
                </a:lnTo>
                <a:lnTo>
                  <a:pt x="3" y="18"/>
                </a:lnTo>
                <a:lnTo>
                  <a:pt x="4" y="18"/>
                </a:lnTo>
                <a:lnTo>
                  <a:pt x="8" y="18"/>
                </a:lnTo>
                <a:lnTo>
                  <a:pt x="10" y="18"/>
                </a:lnTo>
                <a:lnTo>
                  <a:pt x="10" y="10"/>
                </a:lnTo>
                <a:lnTo>
                  <a:pt x="8" y="8"/>
                </a:lnTo>
                <a:lnTo>
                  <a:pt x="6" y="8"/>
                </a:lnTo>
                <a:close/>
                <a:moveTo>
                  <a:pt x="10" y="0"/>
                </a:moveTo>
                <a:lnTo>
                  <a:pt x="13" y="0"/>
                </a:lnTo>
                <a:lnTo>
                  <a:pt x="13" y="21"/>
                </a:lnTo>
                <a:lnTo>
                  <a:pt x="10" y="21"/>
                </a:lnTo>
                <a:lnTo>
                  <a:pt x="10" y="20"/>
                </a:lnTo>
                <a:lnTo>
                  <a:pt x="7" y="21"/>
                </a:lnTo>
                <a:lnTo>
                  <a:pt x="3" y="21"/>
                </a:lnTo>
                <a:lnTo>
                  <a:pt x="3" y="20"/>
                </a:lnTo>
                <a:lnTo>
                  <a:pt x="1" y="18"/>
                </a:lnTo>
                <a:lnTo>
                  <a:pt x="0" y="14"/>
                </a:lnTo>
                <a:lnTo>
                  <a:pt x="1" y="11"/>
                </a:lnTo>
                <a:lnTo>
                  <a:pt x="3" y="8"/>
                </a:lnTo>
                <a:lnTo>
                  <a:pt x="4" y="7"/>
                </a:lnTo>
                <a:lnTo>
                  <a:pt x="7" y="7"/>
                </a:lnTo>
                <a:lnTo>
                  <a:pt x="8" y="7"/>
                </a:lnTo>
                <a:lnTo>
                  <a:pt x="10" y="7"/>
                </a:lnTo>
                <a:lnTo>
                  <a:pt x="1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66" name="Freeform 1621"/>
          <p:cNvSpPr>
            <a:spLocks noEditPoints="1" noChangeArrowheads="1"/>
          </p:cNvSpPr>
          <p:nvPr/>
        </p:nvSpPr>
        <p:spPr bwMode="auto">
          <a:xfrm>
            <a:off x="1760542" y="-4405311"/>
            <a:ext cx="20637" cy="34925"/>
          </a:xfrm>
          <a:custGeom>
            <a:avLst/>
            <a:gdLst>
              <a:gd name="T0" fmla="*/ 2147483646 w 13"/>
              <a:gd name="T1" fmla="*/ 2147483646 h 21"/>
              <a:gd name="T2" fmla="*/ 2147483646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2147483646 h 21"/>
              <a:gd name="T10" fmla="*/ 2147483646 w 13"/>
              <a:gd name="T11" fmla="*/ 2147483646 h 21"/>
              <a:gd name="T12" fmla="*/ 2147483646 w 13"/>
              <a:gd name="T13" fmla="*/ 2147483646 h 21"/>
              <a:gd name="T14" fmla="*/ 2147483646 w 13"/>
              <a:gd name="T15" fmla="*/ 2147483646 h 21"/>
              <a:gd name="T16" fmla="*/ 2147483646 w 13"/>
              <a:gd name="T17" fmla="*/ 2147483646 h 21"/>
              <a:gd name="T18" fmla="*/ 2147483646 w 13"/>
              <a:gd name="T19" fmla="*/ 2147483646 h 21"/>
              <a:gd name="T20" fmla="*/ 2147483646 w 13"/>
              <a:gd name="T21" fmla="*/ 2147483646 h 21"/>
              <a:gd name="T22" fmla="*/ 2147483646 w 13"/>
              <a:gd name="T23" fmla="*/ 2147483646 h 21"/>
              <a:gd name="T24" fmla="*/ 2147483646 w 13"/>
              <a:gd name="T25" fmla="*/ 2147483646 h 21"/>
              <a:gd name="T26" fmla="*/ 2147483646 w 13"/>
              <a:gd name="T27" fmla="*/ 2147483646 h 21"/>
              <a:gd name="T28" fmla="*/ 2147483646 w 13"/>
              <a:gd name="T29" fmla="*/ 2147483646 h 21"/>
              <a:gd name="T30" fmla="*/ 2147483646 w 13"/>
              <a:gd name="T31" fmla="*/ 2147483646 h 21"/>
              <a:gd name="T32" fmla="*/ 2147483646 w 13"/>
              <a:gd name="T33" fmla="*/ 2147483646 h 21"/>
              <a:gd name="T34" fmla="*/ 2147483646 w 13"/>
              <a:gd name="T35" fmla="*/ 2147483646 h 21"/>
              <a:gd name="T36" fmla="*/ 2147483646 w 13"/>
              <a:gd name="T37" fmla="*/ 2147483646 h 21"/>
              <a:gd name="T38" fmla="*/ 2147483646 w 13"/>
              <a:gd name="T39" fmla="*/ 2147483646 h 21"/>
              <a:gd name="T40" fmla="*/ 2147483646 w 13"/>
              <a:gd name="T41" fmla="*/ 2147483646 h 21"/>
              <a:gd name="T42" fmla="*/ 2147483646 w 13"/>
              <a:gd name="T43" fmla="*/ 2147483646 h 21"/>
              <a:gd name="T44" fmla="*/ 2147483646 w 13"/>
              <a:gd name="T45" fmla="*/ 2147483646 h 21"/>
              <a:gd name="T46" fmla="*/ 2147483646 w 13"/>
              <a:gd name="T47" fmla="*/ 2147483646 h 21"/>
              <a:gd name="T48" fmla="*/ 2147483646 w 13"/>
              <a:gd name="T49" fmla="*/ 0 h 21"/>
              <a:gd name="T50" fmla="*/ 2147483646 w 13"/>
              <a:gd name="T51" fmla="*/ 2147483646 h 21"/>
              <a:gd name="T52" fmla="*/ 2147483646 w 13"/>
              <a:gd name="T53" fmla="*/ 2147483646 h 21"/>
              <a:gd name="T54" fmla="*/ 2147483646 w 13"/>
              <a:gd name="T55" fmla="*/ 2147483646 h 21"/>
              <a:gd name="T56" fmla="*/ 2147483646 w 13"/>
              <a:gd name="T57" fmla="*/ 2147483646 h 21"/>
              <a:gd name="T58" fmla="*/ 2147483646 w 13"/>
              <a:gd name="T59" fmla="*/ 2147483646 h 21"/>
              <a:gd name="T60" fmla="*/ 2147483646 w 13"/>
              <a:gd name="T61" fmla="*/ 2147483646 h 21"/>
              <a:gd name="T62" fmla="*/ 0 w 13"/>
              <a:gd name="T63" fmla="*/ 2147483646 h 21"/>
              <a:gd name="T64" fmla="*/ 2147483646 w 13"/>
              <a:gd name="T65" fmla="*/ 2147483646 h 21"/>
              <a:gd name="T66" fmla="*/ 2147483646 w 13"/>
              <a:gd name="T67" fmla="*/ 2147483646 h 21"/>
              <a:gd name="T68" fmla="*/ 2147483646 w 13"/>
              <a:gd name="T69" fmla="*/ 2147483646 h 21"/>
              <a:gd name="T70" fmla="*/ 2147483646 w 13"/>
              <a:gd name="T71" fmla="*/ 2147483646 h 21"/>
              <a:gd name="T72" fmla="*/ 2147483646 w 13"/>
              <a:gd name="T73" fmla="*/ 2147483646 h 21"/>
              <a:gd name="T74" fmla="*/ 2147483646 w 13"/>
              <a:gd name="T75" fmla="*/ 2147483646 h 21"/>
              <a:gd name="T76" fmla="*/ 2147483646 w 13"/>
              <a:gd name="T77" fmla="*/ 0 h 2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"/>
              <a:gd name="T118" fmla="*/ 0 h 21"/>
              <a:gd name="T119" fmla="*/ 13 w 13"/>
              <a:gd name="T120" fmla="*/ 21 h 2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" h="21">
                <a:moveTo>
                  <a:pt x="6" y="10"/>
                </a:moveTo>
                <a:lnTo>
                  <a:pt x="4" y="10"/>
                </a:lnTo>
                <a:lnTo>
                  <a:pt x="4" y="18"/>
                </a:lnTo>
                <a:lnTo>
                  <a:pt x="8" y="18"/>
                </a:lnTo>
                <a:lnTo>
                  <a:pt x="10" y="18"/>
                </a:lnTo>
                <a:lnTo>
                  <a:pt x="10" y="10"/>
                </a:lnTo>
                <a:lnTo>
                  <a:pt x="8" y="10"/>
                </a:lnTo>
                <a:lnTo>
                  <a:pt x="6" y="10"/>
                </a:lnTo>
                <a:close/>
                <a:moveTo>
                  <a:pt x="6" y="8"/>
                </a:moveTo>
                <a:lnTo>
                  <a:pt x="8" y="8"/>
                </a:lnTo>
                <a:lnTo>
                  <a:pt x="10" y="8"/>
                </a:lnTo>
                <a:lnTo>
                  <a:pt x="10" y="10"/>
                </a:lnTo>
                <a:lnTo>
                  <a:pt x="10" y="18"/>
                </a:lnTo>
                <a:lnTo>
                  <a:pt x="8" y="18"/>
                </a:lnTo>
                <a:lnTo>
                  <a:pt x="4" y="18"/>
                </a:lnTo>
                <a:lnTo>
                  <a:pt x="3" y="18"/>
                </a:lnTo>
                <a:lnTo>
                  <a:pt x="3" y="10"/>
                </a:lnTo>
                <a:lnTo>
                  <a:pt x="6" y="8"/>
                </a:lnTo>
                <a:close/>
                <a:moveTo>
                  <a:pt x="10" y="1"/>
                </a:moveTo>
                <a:lnTo>
                  <a:pt x="10" y="7"/>
                </a:lnTo>
                <a:lnTo>
                  <a:pt x="8" y="7"/>
                </a:lnTo>
                <a:lnTo>
                  <a:pt x="7" y="7"/>
                </a:lnTo>
                <a:lnTo>
                  <a:pt x="4" y="7"/>
                </a:lnTo>
                <a:lnTo>
                  <a:pt x="3" y="10"/>
                </a:lnTo>
                <a:lnTo>
                  <a:pt x="1" y="11"/>
                </a:lnTo>
                <a:lnTo>
                  <a:pt x="1" y="14"/>
                </a:lnTo>
                <a:lnTo>
                  <a:pt x="1" y="18"/>
                </a:lnTo>
                <a:lnTo>
                  <a:pt x="3" y="20"/>
                </a:lnTo>
                <a:lnTo>
                  <a:pt x="3" y="21"/>
                </a:lnTo>
                <a:lnTo>
                  <a:pt x="7" y="21"/>
                </a:lnTo>
                <a:lnTo>
                  <a:pt x="10" y="20"/>
                </a:lnTo>
                <a:lnTo>
                  <a:pt x="10" y="21"/>
                </a:lnTo>
                <a:lnTo>
                  <a:pt x="11" y="21"/>
                </a:lnTo>
                <a:lnTo>
                  <a:pt x="11" y="1"/>
                </a:lnTo>
                <a:lnTo>
                  <a:pt x="10" y="1"/>
                </a:lnTo>
                <a:close/>
                <a:moveTo>
                  <a:pt x="10" y="0"/>
                </a:moveTo>
                <a:lnTo>
                  <a:pt x="13" y="0"/>
                </a:lnTo>
                <a:lnTo>
                  <a:pt x="13" y="21"/>
                </a:lnTo>
                <a:lnTo>
                  <a:pt x="10" y="21"/>
                </a:lnTo>
                <a:lnTo>
                  <a:pt x="8" y="21"/>
                </a:lnTo>
                <a:lnTo>
                  <a:pt x="3" y="21"/>
                </a:lnTo>
                <a:lnTo>
                  <a:pt x="3" y="20"/>
                </a:lnTo>
                <a:lnTo>
                  <a:pt x="1" y="18"/>
                </a:lnTo>
                <a:lnTo>
                  <a:pt x="0" y="14"/>
                </a:lnTo>
                <a:lnTo>
                  <a:pt x="1" y="11"/>
                </a:lnTo>
                <a:lnTo>
                  <a:pt x="3" y="8"/>
                </a:lnTo>
                <a:lnTo>
                  <a:pt x="4" y="7"/>
                </a:lnTo>
                <a:lnTo>
                  <a:pt x="7" y="6"/>
                </a:lnTo>
                <a:lnTo>
                  <a:pt x="8" y="6"/>
                </a:lnTo>
                <a:lnTo>
                  <a:pt x="10" y="7"/>
                </a:lnTo>
                <a:lnTo>
                  <a:pt x="1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67" name="Freeform 1622"/>
          <p:cNvSpPr>
            <a:spLocks noEditPoints="1" noChangeArrowheads="1"/>
          </p:cNvSpPr>
          <p:nvPr/>
        </p:nvSpPr>
        <p:spPr bwMode="auto">
          <a:xfrm>
            <a:off x="1760542" y="-4405311"/>
            <a:ext cx="20637" cy="34925"/>
          </a:xfrm>
          <a:custGeom>
            <a:avLst/>
            <a:gdLst>
              <a:gd name="T0" fmla="*/ 2147483646 w 13"/>
              <a:gd name="T1" fmla="*/ 2147483646 h 21"/>
              <a:gd name="T2" fmla="*/ 2147483646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2147483646 h 21"/>
              <a:gd name="T10" fmla="*/ 2147483646 w 13"/>
              <a:gd name="T11" fmla="*/ 2147483646 h 21"/>
              <a:gd name="T12" fmla="*/ 2147483646 w 13"/>
              <a:gd name="T13" fmla="*/ 2147483646 h 21"/>
              <a:gd name="T14" fmla="*/ 2147483646 w 13"/>
              <a:gd name="T15" fmla="*/ 2147483646 h 21"/>
              <a:gd name="T16" fmla="*/ 2147483646 w 13"/>
              <a:gd name="T17" fmla="*/ 2147483646 h 21"/>
              <a:gd name="T18" fmla="*/ 2147483646 w 13"/>
              <a:gd name="T19" fmla="*/ 2147483646 h 21"/>
              <a:gd name="T20" fmla="*/ 2147483646 w 13"/>
              <a:gd name="T21" fmla="*/ 2147483646 h 21"/>
              <a:gd name="T22" fmla="*/ 2147483646 w 13"/>
              <a:gd name="T23" fmla="*/ 2147483646 h 21"/>
              <a:gd name="T24" fmla="*/ 2147483646 w 13"/>
              <a:gd name="T25" fmla="*/ 2147483646 h 21"/>
              <a:gd name="T26" fmla="*/ 2147483646 w 13"/>
              <a:gd name="T27" fmla="*/ 2147483646 h 21"/>
              <a:gd name="T28" fmla="*/ 2147483646 w 13"/>
              <a:gd name="T29" fmla="*/ 2147483646 h 21"/>
              <a:gd name="T30" fmla="*/ 2147483646 w 13"/>
              <a:gd name="T31" fmla="*/ 2147483646 h 21"/>
              <a:gd name="T32" fmla="*/ 2147483646 w 13"/>
              <a:gd name="T33" fmla="*/ 2147483646 h 21"/>
              <a:gd name="T34" fmla="*/ 2147483646 w 13"/>
              <a:gd name="T35" fmla="*/ 2147483646 h 21"/>
              <a:gd name="T36" fmla="*/ 2147483646 w 13"/>
              <a:gd name="T37" fmla="*/ 2147483646 h 21"/>
              <a:gd name="T38" fmla="*/ 2147483646 w 13"/>
              <a:gd name="T39" fmla="*/ 2147483646 h 21"/>
              <a:gd name="T40" fmla="*/ 2147483646 w 13"/>
              <a:gd name="T41" fmla="*/ 2147483646 h 21"/>
              <a:gd name="T42" fmla="*/ 2147483646 w 13"/>
              <a:gd name="T43" fmla="*/ 2147483646 h 21"/>
              <a:gd name="T44" fmla="*/ 2147483646 w 13"/>
              <a:gd name="T45" fmla="*/ 2147483646 h 21"/>
              <a:gd name="T46" fmla="*/ 2147483646 w 13"/>
              <a:gd name="T47" fmla="*/ 2147483646 h 21"/>
              <a:gd name="T48" fmla="*/ 2147483646 w 13"/>
              <a:gd name="T49" fmla="*/ 2147483646 h 21"/>
              <a:gd name="T50" fmla="*/ 2147483646 w 13"/>
              <a:gd name="T51" fmla="*/ 2147483646 h 21"/>
              <a:gd name="T52" fmla="*/ 2147483646 w 13"/>
              <a:gd name="T53" fmla="*/ 2147483646 h 21"/>
              <a:gd name="T54" fmla="*/ 2147483646 w 13"/>
              <a:gd name="T55" fmla="*/ 2147483646 h 21"/>
              <a:gd name="T56" fmla="*/ 2147483646 w 13"/>
              <a:gd name="T57" fmla="*/ 2147483646 h 21"/>
              <a:gd name="T58" fmla="*/ 2147483646 w 13"/>
              <a:gd name="T59" fmla="*/ 2147483646 h 21"/>
              <a:gd name="T60" fmla="*/ 2147483646 w 13"/>
              <a:gd name="T61" fmla="*/ 2147483646 h 21"/>
              <a:gd name="T62" fmla="*/ 2147483646 w 13"/>
              <a:gd name="T63" fmla="*/ 0 h 21"/>
              <a:gd name="T64" fmla="*/ 2147483646 w 13"/>
              <a:gd name="T65" fmla="*/ 0 h 21"/>
              <a:gd name="T66" fmla="*/ 2147483646 w 13"/>
              <a:gd name="T67" fmla="*/ 2147483646 h 21"/>
              <a:gd name="T68" fmla="*/ 2147483646 w 13"/>
              <a:gd name="T69" fmla="*/ 2147483646 h 21"/>
              <a:gd name="T70" fmla="*/ 0 w 13"/>
              <a:gd name="T71" fmla="*/ 2147483646 h 21"/>
              <a:gd name="T72" fmla="*/ 2147483646 w 13"/>
              <a:gd name="T73" fmla="*/ 2147483646 h 21"/>
              <a:gd name="T74" fmla="*/ 2147483646 w 13"/>
              <a:gd name="T75" fmla="*/ 2147483646 h 21"/>
              <a:gd name="T76" fmla="*/ 2147483646 w 13"/>
              <a:gd name="T77" fmla="*/ 2147483646 h 21"/>
              <a:gd name="T78" fmla="*/ 2147483646 w 13"/>
              <a:gd name="T79" fmla="*/ 2147483646 h 21"/>
              <a:gd name="T80" fmla="*/ 2147483646 w 13"/>
              <a:gd name="T81" fmla="*/ 2147483646 h 21"/>
              <a:gd name="T82" fmla="*/ 2147483646 w 13"/>
              <a:gd name="T83" fmla="*/ 2147483646 h 21"/>
              <a:gd name="T84" fmla="*/ 2147483646 w 13"/>
              <a:gd name="T85" fmla="*/ 2147483646 h 21"/>
              <a:gd name="T86" fmla="*/ 2147483646 w 13"/>
              <a:gd name="T87" fmla="*/ 2147483646 h 21"/>
              <a:gd name="T88" fmla="*/ 2147483646 w 13"/>
              <a:gd name="T89" fmla="*/ 2147483646 h 21"/>
              <a:gd name="T90" fmla="*/ 2147483646 w 13"/>
              <a:gd name="T91" fmla="*/ 2147483646 h 21"/>
              <a:gd name="T92" fmla="*/ 2147483646 w 13"/>
              <a:gd name="T93" fmla="*/ 2147483646 h 21"/>
              <a:gd name="T94" fmla="*/ 2147483646 w 13"/>
              <a:gd name="T95" fmla="*/ 2147483646 h 21"/>
              <a:gd name="T96" fmla="*/ 2147483646 w 13"/>
              <a:gd name="T97" fmla="*/ 2147483646 h 21"/>
              <a:gd name="T98" fmla="*/ 2147483646 w 13"/>
              <a:gd name="T99" fmla="*/ 2147483646 h 21"/>
              <a:gd name="T100" fmla="*/ 2147483646 w 13"/>
              <a:gd name="T101" fmla="*/ 0 h 21"/>
              <a:gd name="T102" fmla="*/ 2147483646 w 13"/>
              <a:gd name="T103" fmla="*/ 2147483646 h 21"/>
              <a:gd name="T104" fmla="*/ 2147483646 w 13"/>
              <a:gd name="T105" fmla="*/ 2147483646 h 21"/>
              <a:gd name="T106" fmla="*/ 2147483646 w 13"/>
              <a:gd name="T107" fmla="*/ 2147483646 h 21"/>
              <a:gd name="T108" fmla="*/ 2147483646 w 13"/>
              <a:gd name="T109" fmla="*/ 0 h 21"/>
              <a:gd name="T110" fmla="*/ 2147483646 w 13"/>
              <a:gd name="T111" fmla="*/ 2147483646 h 21"/>
              <a:gd name="T112" fmla="*/ 2147483646 w 13"/>
              <a:gd name="T113" fmla="*/ 2147483646 h 21"/>
              <a:gd name="T114" fmla="*/ 2147483646 w 13"/>
              <a:gd name="T115" fmla="*/ 2147483646 h 21"/>
              <a:gd name="T116" fmla="*/ 2147483646 w 13"/>
              <a:gd name="T117" fmla="*/ 2147483646 h 21"/>
              <a:gd name="T118" fmla="*/ 2147483646 w 13"/>
              <a:gd name="T119" fmla="*/ 2147483646 h 21"/>
              <a:gd name="T120" fmla="*/ 2147483646 w 13"/>
              <a:gd name="T121" fmla="*/ 2147483646 h 21"/>
              <a:gd name="T122" fmla="*/ 2147483646 w 13"/>
              <a:gd name="T123" fmla="*/ 2147483646 h 21"/>
              <a:gd name="T124" fmla="*/ 2147483646 w 13"/>
              <a:gd name="T125" fmla="*/ 0 h 2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3"/>
              <a:gd name="T190" fmla="*/ 0 h 21"/>
              <a:gd name="T191" fmla="*/ 13 w 13"/>
              <a:gd name="T192" fmla="*/ 21 h 21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3" h="21">
                <a:moveTo>
                  <a:pt x="11" y="21"/>
                </a:moveTo>
                <a:lnTo>
                  <a:pt x="11" y="21"/>
                </a:lnTo>
                <a:close/>
                <a:moveTo>
                  <a:pt x="10" y="21"/>
                </a:moveTo>
                <a:lnTo>
                  <a:pt x="10" y="21"/>
                </a:lnTo>
                <a:close/>
                <a:moveTo>
                  <a:pt x="3" y="21"/>
                </a:moveTo>
                <a:lnTo>
                  <a:pt x="3" y="21"/>
                </a:lnTo>
                <a:close/>
                <a:moveTo>
                  <a:pt x="10" y="20"/>
                </a:moveTo>
                <a:lnTo>
                  <a:pt x="10" y="21"/>
                </a:lnTo>
                <a:lnTo>
                  <a:pt x="10" y="20"/>
                </a:lnTo>
                <a:close/>
                <a:moveTo>
                  <a:pt x="8" y="18"/>
                </a:moveTo>
                <a:lnTo>
                  <a:pt x="8" y="18"/>
                </a:lnTo>
                <a:close/>
                <a:moveTo>
                  <a:pt x="10" y="18"/>
                </a:moveTo>
                <a:lnTo>
                  <a:pt x="10" y="18"/>
                </a:lnTo>
                <a:close/>
                <a:moveTo>
                  <a:pt x="4" y="18"/>
                </a:moveTo>
                <a:lnTo>
                  <a:pt x="4" y="18"/>
                </a:lnTo>
                <a:close/>
                <a:moveTo>
                  <a:pt x="4" y="10"/>
                </a:moveTo>
                <a:lnTo>
                  <a:pt x="3" y="10"/>
                </a:lnTo>
                <a:lnTo>
                  <a:pt x="4" y="10"/>
                </a:lnTo>
                <a:close/>
                <a:moveTo>
                  <a:pt x="6" y="10"/>
                </a:moveTo>
                <a:lnTo>
                  <a:pt x="4" y="10"/>
                </a:lnTo>
                <a:lnTo>
                  <a:pt x="4" y="18"/>
                </a:lnTo>
                <a:lnTo>
                  <a:pt x="8" y="18"/>
                </a:lnTo>
                <a:lnTo>
                  <a:pt x="10" y="18"/>
                </a:lnTo>
                <a:lnTo>
                  <a:pt x="10" y="10"/>
                </a:lnTo>
                <a:lnTo>
                  <a:pt x="8" y="10"/>
                </a:lnTo>
                <a:lnTo>
                  <a:pt x="6" y="10"/>
                </a:lnTo>
                <a:close/>
                <a:moveTo>
                  <a:pt x="8" y="10"/>
                </a:moveTo>
                <a:lnTo>
                  <a:pt x="8" y="10"/>
                </a:lnTo>
                <a:close/>
                <a:moveTo>
                  <a:pt x="8" y="8"/>
                </a:moveTo>
                <a:lnTo>
                  <a:pt x="8" y="10"/>
                </a:lnTo>
                <a:lnTo>
                  <a:pt x="10" y="10"/>
                </a:lnTo>
                <a:lnTo>
                  <a:pt x="10" y="18"/>
                </a:lnTo>
                <a:lnTo>
                  <a:pt x="8" y="18"/>
                </a:lnTo>
                <a:lnTo>
                  <a:pt x="6" y="18"/>
                </a:lnTo>
                <a:lnTo>
                  <a:pt x="4" y="18"/>
                </a:lnTo>
                <a:lnTo>
                  <a:pt x="3" y="17"/>
                </a:lnTo>
                <a:lnTo>
                  <a:pt x="4" y="18"/>
                </a:lnTo>
                <a:lnTo>
                  <a:pt x="4" y="10"/>
                </a:lnTo>
                <a:lnTo>
                  <a:pt x="3" y="10"/>
                </a:lnTo>
                <a:lnTo>
                  <a:pt x="4" y="10"/>
                </a:lnTo>
                <a:lnTo>
                  <a:pt x="6" y="10"/>
                </a:lnTo>
                <a:lnTo>
                  <a:pt x="8" y="10"/>
                </a:lnTo>
                <a:lnTo>
                  <a:pt x="8" y="8"/>
                </a:lnTo>
                <a:close/>
                <a:moveTo>
                  <a:pt x="6" y="8"/>
                </a:moveTo>
                <a:lnTo>
                  <a:pt x="3" y="10"/>
                </a:lnTo>
                <a:lnTo>
                  <a:pt x="3" y="18"/>
                </a:lnTo>
                <a:lnTo>
                  <a:pt x="4" y="18"/>
                </a:lnTo>
                <a:lnTo>
                  <a:pt x="8" y="18"/>
                </a:lnTo>
                <a:lnTo>
                  <a:pt x="10" y="18"/>
                </a:lnTo>
                <a:lnTo>
                  <a:pt x="10" y="10"/>
                </a:lnTo>
                <a:lnTo>
                  <a:pt x="10" y="8"/>
                </a:lnTo>
                <a:lnTo>
                  <a:pt x="8" y="8"/>
                </a:lnTo>
                <a:lnTo>
                  <a:pt x="6" y="8"/>
                </a:lnTo>
                <a:close/>
                <a:moveTo>
                  <a:pt x="6" y="8"/>
                </a:moveTo>
                <a:lnTo>
                  <a:pt x="8" y="8"/>
                </a:lnTo>
                <a:lnTo>
                  <a:pt x="10" y="8"/>
                </a:lnTo>
                <a:lnTo>
                  <a:pt x="10" y="10"/>
                </a:lnTo>
                <a:lnTo>
                  <a:pt x="10" y="18"/>
                </a:lnTo>
                <a:lnTo>
                  <a:pt x="8" y="20"/>
                </a:lnTo>
                <a:lnTo>
                  <a:pt x="4" y="20"/>
                </a:lnTo>
                <a:lnTo>
                  <a:pt x="4" y="18"/>
                </a:lnTo>
                <a:lnTo>
                  <a:pt x="3" y="18"/>
                </a:lnTo>
                <a:lnTo>
                  <a:pt x="3" y="10"/>
                </a:lnTo>
                <a:lnTo>
                  <a:pt x="6" y="8"/>
                </a:lnTo>
                <a:close/>
                <a:moveTo>
                  <a:pt x="8" y="7"/>
                </a:moveTo>
                <a:lnTo>
                  <a:pt x="8" y="7"/>
                </a:lnTo>
                <a:close/>
                <a:moveTo>
                  <a:pt x="10" y="7"/>
                </a:moveTo>
                <a:lnTo>
                  <a:pt x="10" y="7"/>
                </a:lnTo>
                <a:close/>
                <a:moveTo>
                  <a:pt x="10" y="1"/>
                </a:moveTo>
                <a:lnTo>
                  <a:pt x="10" y="7"/>
                </a:lnTo>
                <a:lnTo>
                  <a:pt x="8" y="7"/>
                </a:lnTo>
                <a:lnTo>
                  <a:pt x="7" y="7"/>
                </a:lnTo>
                <a:lnTo>
                  <a:pt x="6" y="7"/>
                </a:lnTo>
                <a:lnTo>
                  <a:pt x="3" y="10"/>
                </a:lnTo>
                <a:lnTo>
                  <a:pt x="1" y="11"/>
                </a:lnTo>
                <a:lnTo>
                  <a:pt x="1" y="14"/>
                </a:lnTo>
                <a:lnTo>
                  <a:pt x="1" y="18"/>
                </a:lnTo>
                <a:lnTo>
                  <a:pt x="3" y="20"/>
                </a:lnTo>
                <a:lnTo>
                  <a:pt x="3" y="21"/>
                </a:lnTo>
                <a:lnTo>
                  <a:pt x="7" y="21"/>
                </a:lnTo>
                <a:lnTo>
                  <a:pt x="10" y="20"/>
                </a:lnTo>
                <a:lnTo>
                  <a:pt x="10" y="21"/>
                </a:lnTo>
                <a:lnTo>
                  <a:pt x="11" y="21"/>
                </a:lnTo>
                <a:lnTo>
                  <a:pt x="11" y="1"/>
                </a:lnTo>
                <a:lnTo>
                  <a:pt x="10" y="1"/>
                </a:lnTo>
                <a:close/>
                <a:moveTo>
                  <a:pt x="11" y="0"/>
                </a:moveTo>
                <a:lnTo>
                  <a:pt x="11" y="1"/>
                </a:lnTo>
                <a:lnTo>
                  <a:pt x="11" y="0"/>
                </a:lnTo>
                <a:close/>
                <a:moveTo>
                  <a:pt x="10" y="0"/>
                </a:moveTo>
                <a:lnTo>
                  <a:pt x="10" y="1"/>
                </a:lnTo>
                <a:lnTo>
                  <a:pt x="10" y="0"/>
                </a:lnTo>
                <a:close/>
                <a:moveTo>
                  <a:pt x="10" y="0"/>
                </a:moveTo>
                <a:lnTo>
                  <a:pt x="10" y="0"/>
                </a:lnTo>
                <a:lnTo>
                  <a:pt x="10" y="7"/>
                </a:lnTo>
                <a:lnTo>
                  <a:pt x="8" y="6"/>
                </a:lnTo>
                <a:lnTo>
                  <a:pt x="7" y="6"/>
                </a:lnTo>
                <a:lnTo>
                  <a:pt x="4" y="7"/>
                </a:lnTo>
                <a:lnTo>
                  <a:pt x="3" y="8"/>
                </a:lnTo>
                <a:lnTo>
                  <a:pt x="1" y="11"/>
                </a:lnTo>
                <a:lnTo>
                  <a:pt x="0" y="14"/>
                </a:lnTo>
                <a:lnTo>
                  <a:pt x="1" y="18"/>
                </a:lnTo>
                <a:lnTo>
                  <a:pt x="3" y="20"/>
                </a:lnTo>
                <a:lnTo>
                  <a:pt x="3" y="21"/>
                </a:lnTo>
                <a:lnTo>
                  <a:pt x="8" y="21"/>
                </a:lnTo>
                <a:lnTo>
                  <a:pt x="10" y="21"/>
                </a:lnTo>
                <a:lnTo>
                  <a:pt x="10" y="20"/>
                </a:lnTo>
                <a:lnTo>
                  <a:pt x="10" y="21"/>
                </a:lnTo>
                <a:lnTo>
                  <a:pt x="10" y="20"/>
                </a:lnTo>
                <a:lnTo>
                  <a:pt x="7" y="21"/>
                </a:lnTo>
                <a:lnTo>
                  <a:pt x="3" y="21"/>
                </a:lnTo>
                <a:lnTo>
                  <a:pt x="4" y="21"/>
                </a:lnTo>
                <a:lnTo>
                  <a:pt x="3" y="21"/>
                </a:lnTo>
                <a:lnTo>
                  <a:pt x="3" y="20"/>
                </a:lnTo>
                <a:lnTo>
                  <a:pt x="1" y="18"/>
                </a:lnTo>
                <a:lnTo>
                  <a:pt x="1" y="14"/>
                </a:lnTo>
                <a:lnTo>
                  <a:pt x="1" y="11"/>
                </a:lnTo>
                <a:lnTo>
                  <a:pt x="3" y="10"/>
                </a:lnTo>
                <a:lnTo>
                  <a:pt x="3" y="8"/>
                </a:lnTo>
                <a:lnTo>
                  <a:pt x="4" y="7"/>
                </a:lnTo>
                <a:lnTo>
                  <a:pt x="6" y="7"/>
                </a:lnTo>
                <a:lnTo>
                  <a:pt x="7" y="7"/>
                </a:lnTo>
                <a:lnTo>
                  <a:pt x="8" y="7"/>
                </a:lnTo>
                <a:lnTo>
                  <a:pt x="10" y="7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1" y="1"/>
                </a:lnTo>
                <a:lnTo>
                  <a:pt x="11" y="0"/>
                </a:lnTo>
                <a:lnTo>
                  <a:pt x="13" y="1"/>
                </a:lnTo>
                <a:lnTo>
                  <a:pt x="11" y="1"/>
                </a:lnTo>
                <a:lnTo>
                  <a:pt x="11" y="21"/>
                </a:lnTo>
                <a:lnTo>
                  <a:pt x="13" y="21"/>
                </a:lnTo>
                <a:lnTo>
                  <a:pt x="11" y="21"/>
                </a:lnTo>
                <a:lnTo>
                  <a:pt x="10" y="21"/>
                </a:lnTo>
                <a:lnTo>
                  <a:pt x="13" y="21"/>
                </a:lnTo>
                <a:lnTo>
                  <a:pt x="13" y="0"/>
                </a:lnTo>
                <a:lnTo>
                  <a:pt x="10" y="0"/>
                </a:lnTo>
                <a:close/>
                <a:moveTo>
                  <a:pt x="10" y="0"/>
                </a:moveTo>
                <a:lnTo>
                  <a:pt x="13" y="0"/>
                </a:lnTo>
                <a:lnTo>
                  <a:pt x="13" y="21"/>
                </a:lnTo>
                <a:lnTo>
                  <a:pt x="10" y="21"/>
                </a:lnTo>
                <a:lnTo>
                  <a:pt x="8" y="21"/>
                </a:lnTo>
                <a:lnTo>
                  <a:pt x="3" y="21"/>
                </a:lnTo>
                <a:lnTo>
                  <a:pt x="3" y="20"/>
                </a:lnTo>
                <a:lnTo>
                  <a:pt x="1" y="18"/>
                </a:lnTo>
                <a:lnTo>
                  <a:pt x="0" y="14"/>
                </a:lnTo>
                <a:lnTo>
                  <a:pt x="1" y="11"/>
                </a:lnTo>
                <a:lnTo>
                  <a:pt x="3" y="8"/>
                </a:lnTo>
                <a:lnTo>
                  <a:pt x="4" y="7"/>
                </a:lnTo>
                <a:lnTo>
                  <a:pt x="7" y="6"/>
                </a:lnTo>
                <a:lnTo>
                  <a:pt x="8" y="6"/>
                </a:lnTo>
                <a:lnTo>
                  <a:pt x="10" y="7"/>
                </a:lnTo>
                <a:lnTo>
                  <a:pt x="1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68" name="Freeform 1623"/>
          <p:cNvSpPr>
            <a:spLocks noEditPoints="1" noChangeArrowheads="1"/>
          </p:cNvSpPr>
          <p:nvPr/>
        </p:nvSpPr>
        <p:spPr bwMode="auto">
          <a:xfrm>
            <a:off x="1787525" y="-4394200"/>
            <a:ext cx="19050" cy="22225"/>
          </a:xfrm>
          <a:custGeom>
            <a:avLst/>
            <a:gdLst>
              <a:gd name="T0" fmla="*/ 2147483646 w 12"/>
              <a:gd name="T1" fmla="*/ 2147483646 h 14"/>
              <a:gd name="T2" fmla="*/ 2147483646 w 12"/>
              <a:gd name="T3" fmla="*/ 2147483646 h 14"/>
              <a:gd name="T4" fmla="*/ 2147483646 w 12"/>
              <a:gd name="T5" fmla="*/ 2147483646 h 14"/>
              <a:gd name="T6" fmla="*/ 2147483646 w 12"/>
              <a:gd name="T7" fmla="*/ 2147483646 h 14"/>
              <a:gd name="T8" fmla="*/ 2147483646 w 12"/>
              <a:gd name="T9" fmla="*/ 2147483646 h 14"/>
              <a:gd name="T10" fmla="*/ 2147483646 w 12"/>
              <a:gd name="T11" fmla="*/ 2147483646 h 14"/>
              <a:gd name="T12" fmla="*/ 2147483646 w 12"/>
              <a:gd name="T13" fmla="*/ 2147483646 h 14"/>
              <a:gd name="T14" fmla="*/ 2147483646 w 12"/>
              <a:gd name="T15" fmla="*/ 2147483646 h 14"/>
              <a:gd name="T16" fmla="*/ 2147483646 w 12"/>
              <a:gd name="T17" fmla="*/ 2147483646 h 14"/>
              <a:gd name="T18" fmla="*/ 2147483646 w 12"/>
              <a:gd name="T19" fmla="*/ 2147483646 h 14"/>
              <a:gd name="T20" fmla="*/ 2147483646 w 12"/>
              <a:gd name="T21" fmla="*/ 2147483646 h 14"/>
              <a:gd name="T22" fmla="*/ 2147483646 w 12"/>
              <a:gd name="T23" fmla="*/ 2147483646 h 14"/>
              <a:gd name="T24" fmla="*/ 2147483646 w 12"/>
              <a:gd name="T25" fmla="*/ 2147483646 h 14"/>
              <a:gd name="T26" fmla="*/ 2147483646 w 12"/>
              <a:gd name="T27" fmla="*/ 2147483646 h 14"/>
              <a:gd name="T28" fmla="*/ 2147483646 w 12"/>
              <a:gd name="T29" fmla="*/ 0 h 14"/>
              <a:gd name="T30" fmla="*/ 2147483646 w 12"/>
              <a:gd name="T31" fmla="*/ 0 h 14"/>
              <a:gd name="T32" fmla="*/ 2147483646 w 12"/>
              <a:gd name="T33" fmla="*/ 2147483646 h 14"/>
              <a:gd name="T34" fmla="*/ 2147483646 w 12"/>
              <a:gd name="T35" fmla="*/ 2147483646 h 14"/>
              <a:gd name="T36" fmla="*/ 2147483646 w 12"/>
              <a:gd name="T37" fmla="*/ 2147483646 h 14"/>
              <a:gd name="T38" fmla="*/ 2147483646 w 12"/>
              <a:gd name="T39" fmla="*/ 2147483646 h 14"/>
              <a:gd name="T40" fmla="*/ 2147483646 w 12"/>
              <a:gd name="T41" fmla="*/ 2147483646 h 14"/>
              <a:gd name="T42" fmla="*/ 2147483646 w 12"/>
              <a:gd name="T43" fmla="*/ 2147483646 h 14"/>
              <a:gd name="T44" fmla="*/ 2147483646 w 12"/>
              <a:gd name="T45" fmla="*/ 2147483646 h 14"/>
              <a:gd name="T46" fmla="*/ 0 w 12"/>
              <a:gd name="T47" fmla="*/ 2147483646 h 14"/>
              <a:gd name="T48" fmla="*/ 0 w 12"/>
              <a:gd name="T49" fmla="*/ 2147483646 h 14"/>
              <a:gd name="T50" fmla="*/ 2147483646 w 12"/>
              <a:gd name="T51" fmla="*/ 2147483646 h 14"/>
              <a:gd name="T52" fmla="*/ 2147483646 w 12"/>
              <a:gd name="T53" fmla="*/ 0 h 1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2"/>
              <a:gd name="T82" fmla="*/ 0 h 14"/>
              <a:gd name="T83" fmla="*/ 12 w 12"/>
              <a:gd name="T84" fmla="*/ 14 h 1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2" h="14">
                <a:moveTo>
                  <a:pt x="4" y="1"/>
                </a:moveTo>
                <a:lnTo>
                  <a:pt x="4" y="3"/>
                </a:lnTo>
                <a:lnTo>
                  <a:pt x="3" y="4"/>
                </a:lnTo>
                <a:lnTo>
                  <a:pt x="3" y="10"/>
                </a:lnTo>
                <a:lnTo>
                  <a:pt x="4" y="11"/>
                </a:lnTo>
                <a:lnTo>
                  <a:pt x="7" y="13"/>
                </a:lnTo>
                <a:lnTo>
                  <a:pt x="8" y="11"/>
                </a:lnTo>
                <a:lnTo>
                  <a:pt x="10" y="10"/>
                </a:lnTo>
                <a:lnTo>
                  <a:pt x="10" y="4"/>
                </a:lnTo>
                <a:lnTo>
                  <a:pt x="8" y="3"/>
                </a:lnTo>
                <a:lnTo>
                  <a:pt x="8" y="1"/>
                </a:lnTo>
                <a:lnTo>
                  <a:pt x="4" y="1"/>
                </a:lnTo>
                <a:close/>
                <a:moveTo>
                  <a:pt x="4" y="0"/>
                </a:moveTo>
                <a:lnTo>
                  <a:pt x="8" y="0"/>
                </a:lnTo>
                <a:lnTo>
                  <a:pt x="11" y="1"/>
                </a:lnTo>
                <a:lnTo>
                  <a:pt x="12" y="4"/>
                </a:lnTo>
                <a:lnTo>
                  <a:pt x="12" y="10"/>
                </a:lnTo>
                <a:lnTo>
                  <a:pt x="11" y="13"/>
                </a:lnTo>
                <a:lnTo>
                  <a:pt x="8" y="14"/>
                </a:lnTo>
                <a:lnTo>
                  <a:pt x="4" y="14"/>
                </a:lnTo>
                <a:lnTo>
                  <a:pt x="1" y="13"/>
                </a:lnTo>
                <a:lnTo>
                  <a:pt x="0" y="10"/>
                </a:lnTo>
                <a:lnTo>
                  <a:pt x="0" y="4"/>
                </a:lnTo>
                <a:lnTo>
                  <a:pt x="1" y="1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69" name="Freeform 1624"/>
          <p:cNvSpPr>
            <a:spLocks noEditPoints="1" noChangeArrowheads="1"/>
          </p:cNvSpPr>
          <p:nvPr/>
        </p:nvSpPr>
        <p:spPr bwMode="auto">
          <a:xfrm>
            <a:off x="1787525" y="-4395788"/>
            <a:ext cx="19050" cy="25400"/>
          </a:xfrm>
          <a:custGeom>
            <a:avLst/>
            <a:gdLst>
              <a:gd name="T0" fmla="*/ 2147483646 w 12"/>
              <a:gd name="T1" fmla="*/ 2147483646 h 15"/>
              <a:gd name="T2" fmla="*/ 2147483646 w 12"/>
              <a:gd name="T3" fmla="*/ 2147483646 h 15"/>
              <a:gd name="T4" fmla="*/ 2147483646 w 12"/>
              <a:gd name="T5" fmla="*/ 2147483646 h 15"/>
              <a:gd name="T6" fmla="*/ 2147483646 w 12"/>
              <a:gd name="T7" fmla="*/ 2147483646 h 15"/>
              <a:gd name="T8" fmla="*/ 2147483646 w 12"/>
              <a:gd name="T9" fmla="*/ 2147483646 h 15"/>
              <a:gd name="T10" fmla="*/ 2147483646 w 12"/>
              <a:gd name="T11" fmla="*/ 2147483646 h 15"/>
              <a:gd name="T12" fmla="*/ 2147483646 w 12"/>
              <a:gd name="T13" fmla="*/ 2147483646 h 15"/>
              <a:gd name="T14" fmla="*/ 2147483646 w 12"/>
              <a:gd name="T15" fmla="*/ 2147483646 h 15"/>
              <a:gd name="T16" fmla="*/ 2147483646 w 12"/>
              <a:gd name="T17" fmla="*/ 2147483646 h 15"/>
              <a:gd name="T18" fmla="*/ 2147483646 w 12"/>
              <a:gd name="T19" fmla="*/ 2147483646 h 15"/>
              <a:gd name="T20" fmla="*/ 2147483646 w 12"/>
              <a:gd name="T21" fmla="*/ 2147483646 h 15"/>
              <a:gd name="T22" fmla="*/ 2147483646 w 12"/>
              <a:gd name="T23" fmla="*/ 2147483646 h 15"/>
              <a:gd name="T24" fmla="*/ 2147483646 w 12"/>
              <a:gd name="T25" fmla="*/ 2147483646 h 15"/>
              <a:gd name="T26" fmla="*/ 2147483646 w 12"/>
              <a:gd name="T27" fmla="*/ 2147483646 h 15"/>
              <a:gd name="T28" fmla="*/ 2147483646 w 12"/>
              <a:gd name="T29" fmla="*/ 2147483646 h 15"/>
              <a:gd name="T30" fmla="*/ 2147483646 w 12"/>
              <a:gd name="T31" fmla="*/ 2147483646 h 15"/>
              <a:gd name="T32" fmla="*/ 2147483646 w 12"/>
              <a:gd name="T33" fmla="*/ 2147483646 h 15"/>
              <a:gd name="T34" fmla="*/ 2147483646 w 12"/>
              <a:gd name="T35" fmla="*/ 2147483646 h 15"/>
              <a:gd name="T36" fmla="*/ 2147483646 w 12"/>
              <a:gd name="T37" fmla="*/ 2147483646 h 15"/>
              <a:gd name="T38" fmla="*/ 2147483646 w 12"/>
              <a:gd name="T39" fmla="*/ 2147483646 h 15"/>
              <a:gd name="T40" fmla="*/ 2147483646 w 12"/>
              <a:gd name="T41" fmla="*/ 2147483646 h 15"/>
              <a:gd name="T42" fmla="*/ 0 w 12"/>
              <a:gd name="T43" fmla="*/ 2147483646 h 15"/>
              <a:gd name="T44" fmla="*/ 2147483646 w 12"/>
              <a:gd name="T45" fmla="*/ 2147483646 h 15"/>
              <a:gd name="T46" fmla="*/ 2147483646 w 12"/>
              <a:gd name="T47" fmla="*/ 2147483646 h 15"/>
              <a:gd name="T48" fmla="*/ 2147483646 w 12"/>
              <a:gd name="T49" fmla="*/ 2147483646 h 15"/>
              <a:gd name="T50" fmla="*/ 2147483646 w 12"/>
              <a:gd name="T51" fmla="*/ 2147483646 h 15"/>
              <a:gd name="T52" fmla="*/ 2147483646 w 12"/>
              <a:gd name="T53" fmla="*/ 2147483646 h 15"/>
              <a:gd name="T54" fmla="*/ 2147483646 w 12"/>
              <a:gd name="T55" fmla="*/ 2147483646 h 15"/>
              <a:gd name="T56" fmla="*/ 2147483646 w 12"/>
              <a:gd name="T57" fmla="*/ 0 h 15"/>
              <a:gd name="T58" fmla="*/ 2147483646 w 12"/>
              <a:gd name="T59" fmla="*/ 2147483646 h 15"/>
              <a:gd name="T60" fmla="*/ 2147483646 w 12"/>
              <a:gd name="T61" fmla="*/ 2147483646 h 15"/>
              <a:gd name="T62" fmla="*/ 2147483646 w 12"/>
              <a:gd name="T63" fmla="*/ 2147483646 h 15"/>
              <a:gd name="T64" fmla="*/ 2147483646 w 12"/>
              <a:gd name="T65" fmla="*/ 2147483646 h 15"/>
              <a:gd name="T66" fmla="*/ 2147483646 w 12"/>
              <a:gd name="T67" fmla="*/ 2147483646 h 15"/>
              <a:gd name="T68" fmla="*/ 2147483646 w 12"/>
              <a:gd name="T69" fmla="*/ 2147483646 h 15"/>
              <a:gd name="T70" fmla="*/ 0 w 12"/>
              <a:gd name="T71" fmla="*/ 2147483646 h 15"/>
              <a:gd name="T72" fmla="*/ 0 w 12"/>
              <a:gd name="T73" fmla="*/ 2147483646 h 15"/>
              <a:gd name="T74" fmla="*/ 2147483646 w 12"/>
              <a:gd name="T75" fmla="*/ 2147483646 h 15"/>
              <a:gd name="T76" fmla="*/ 2147483646 w 12"/>
              <a:gd name="T77" fmla="*/ 0 h 1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2"/>
              <a:gd name="T118" fmla="*/ 0 h 15"/>
              <a:gd name="T119" fmla="*/ 12 w 12"/>
              <a:gd name="T120" fmla="*/ 15 h 1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2" h="15">
                <a:moveTo>
                  <a:pt x="4" y="2"/>
                </a:moveTo>
                <a:lnTo>
                  <a:pt x="4" y="4"/>
                </a:lnTo>
                <a:lnTo>
                  <a:pt x="3" y="5"/>
                </a:lnTo>
                <a:lnTo>
                  <a:pt x="3" y="9"/>
                </a:lnTo>
                <a:lnTo>
                  <a:pt x="4" y="11"/>
                </a:lnTo>
                <a:lnTo>
                  <a:pt x="4" y="12"/>
                </a:lnTo>
                <a:lnTo>
                  <a:pt x="7" y="14"/>
                </a:lnTo>
                <a:lnTo>
                  <a:pt x="8" y="12"/>
                </a:lnTo>
                <a:lnTo>
                  <a:pt x="8" y="11"/>
                </a:lnTo>
                <a:lnTo>
                  <a:pt x="10" y="11"/>
                </a:lnTo>
                <a:lnTo>
                  <a:pt x="10" y="5"/>
                </a:lnTo>
                <a:lnTo>
                  <a:pt x="8" y="4"/>
                </a:lnTo>
                <a:lnTo>
                  <a:pt x="8" y="2"/>
                </a:lnTo>
                <a:lnTo>
                  <a:pt x="4" y="2"/>
                </a:lnTo>
                <a:close/>
                <a:moveTo>
                  <a:pt x="4" y="2"/>
                </a:moveTo>
                <a:lnTo>
                  <a:pt x="8" y="2"/>
                </a:lnTo>
                <a:lnTo>
                  <a:pt x="10" y="4"/>
                </a:lnTo>
                <a:lnTo>
                  <a:pt x="11" y="5"/>
                </a:lnTo>
                <a:lnTo>
                  <a:pt x="11" y="11"/>
                </a:lnTo>
                <a:lnTo>
                  <a:pt x="10" y="12"/>
                </a:lnTo>
                <a:lnTo>
                  <a:pt x="8" y="12"/>
                </a:lnTo>
                <a:lnTo>
                  <a:pt x="7" y="14"/>
                </a:lnTo>
                <a:lnTo>
                  <a:pt x="4" y="12"/>
                </a:lnTo>
                <a:lnTo>
                  <a:pt x="3" y="11"/>
                </a:lnTo>
                <a:lnTo>
                  <a:pt x="1" y="11"/>
                </a:lnTo>
                <a:lnTo>
                  <a:pt x="1" y="5"/>
                </a:lnTo>
                <a:lnTo>
                  <a:pt x="4" y="4"/>
                </a:lnTo>
                <a:lnTo>
                  <a:pt x="4" y="2"/>
                </a:lnTo>
                <a:close/>
                <a:moveTo>
                  <a:pt x="4" y="1"/>
                </a:moveTo>
                <a:lnTo>
                  <a:pt x="1" y="2"/>
                </a:lnTo>
                <a:lnTo>
                  <a:pt x="0" y="5"/>
                </a:lnTo>
                <a:lnTo>
                  <a:pt x="0" y="9"/>
                </a:lnTo>
                <a:lnTo>
                  <a:pt x="1" y="14"/>
                </a:lnTo>
                <a:lnTo>
                  <a:pt x="4" y="15"/>
                </a:lnTo>
                <a:lnTo>
                  <a:pt x="8" y="15"/>
                </a:lnTo>
                <a:lnTo>
                  <a:pt x="11" y="14"/>
                </a:lnTo>
                <a:lnTo>
                  <a:pt x="12" y="9"/>
                </a:lnTo>
                <a:lnTo>
                  <a:pt x="12" y="11"/>
                </a:lnTo>
                <a:lnTo>
                  <a:pt x="12" y="5"/>
                </a:lnTo>
                <a:lnTo>
                  <a:pt x="11" y="2"/>
                </a:lnTo>
                <a:lnTo>
                  <a:pt x="8" y="1"/>
                </a:lnTo>
                <a:lnTo>
                  <a:pt x="4" y="1"/>
                </a:lnTo>
                <a:close/>
                <a:moveTo>
                  <a:pt x="4" y="0"/>
                </a:moveTo>
                <a:lnTo>
                  <a:pt x="8" y="0"/>
                </a:lnTo>
                <a:lnTo>
                  <a:pt x="10" y="0"/>
                </a:lnTo>
                <a:lnTo>
                  <a:pt x="11" y="2"/>
                </a:lnTo>
                <a:lnTo>
                  <a:pt x="12" y="5"/>
                </a:lnTo>
                <a:lnTo>
                  <a:pt x="12" y="11"/>
                </a:lnTo>
                <a:lnTo>
                  <a:pt x="11" y="14"/>
                </a:lnTo>
                <a:lnTo>
                  <a:pt x="11" y="15"/>
                </a:lnTo>
                <a:lnTo>
                  <a:pt x="8" y="15"/>
                </a:lnTo>
                <a:lnTo>
                  <a:pt x="4" y="15"/>
                </a:lnTo>
                <a:lnTo>
                  <a:pt x="1" y="15"/>
                </a:lnTo>
                <a:lnTo>
                  <a:pt x="1" y="14"/>
                </a:lnTo>
                <a:lnTo>
                  <a:pt x="0" y="11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70" name="Freeform 1625"/>
          <p:cNvSpPr>
            <a:spLocks noEditPoints="1" noChangeArrowheads="1"/>
          </p:cNvSpPr>
          <p:nvPr/>
        </p:nvSpPr>
        <p:spPr bwMode="auto">
          <a:xfrm>
            <a:off x="1787525" y="-4395788"/>
            <a:ext cx="19050" cy="25400"/>
          </a:xfrm>
          <a:custGeom>
            <a:avLst/>
            <a:gdLst>
              <a:gd name="T0" fmla="*/ 2147483646 w 12"/>
              <a:gd name="T1" fmla="*/ 2147483646 h 15"/>
              <a:gd name="T2" fmla="*/ 2147483646 w 12"/>
              <a:gd name="T3" fmla="*/ 2147483646 h 15"/>
              <a:gd name="T4" fmla="*/ 2147483646 w 12"/>
              <a:gd name="T5" fmla="*/ 2147483646 h 15"/>
              <a:gd name="T6" fmla="*/ 2147483646 w 12"/>
              <a:gd name="T7" fmla="*/ 2147483646 h 15"/>
              <a:gd name="T8" fmla="*/ 2147483646 w 12"/>
              <a:gd name="T9" fmla="*/ 2147483646 h 15"/>
              <a:gd name="T10" fmla="*/ 2147483646 w 12"/>
              <a:gd name="T11" fmla="*/ 2147483646 h 15"/>
              <a:gd name="T12" fmla="*/ 2147483646 w 12"/>
              <a:gd name="T13" fmla="*/ 2147483646 h 15"/>
              <a:gd name="T14" fmla="*/ 2147483646 w 12"/>
              <a:gd name="T15" fmla="*/ 2147483646 h 15"/>
              <a:gd name="T16" fmla="*/ 2147483646 w 12"/>
              <a:gd name="T17" fmla="*/ 2147483646 h 15"/>
              <a:gd name="T18" fmla="*/ 2147483646 w 12"/>
              <a:gd name="T19" fmla="*/ 2147483646 h 15"/>
              <a:gd name="T20" fmla="*/ 2147483646 w 12"/>
              <a:gd name="T21" fmla="*/ 2147483646 h 15"/>
              <a:gd name="T22" fmla="*/ 2147483646 w 12"/>
              <a:gd name="T23" fmla="*/ 2147483646 h 15"/>
              <a:gd name="T24" fmla="*/ 2147483646 w 12"/>
              <a:gd name="T25" fmla="*/ 2147483646 h 15"/>
              <a:gd name="T26" fmla="*/ 2147483646 w 12"/>
              <a:gd name="T27" fmla="*/ 2147483646 h 15"/>
              <a:gd name="T28" fmla="*/ 2147483646 w 12"/>
              <a:gd name="T29" fmla="*/ 2147483646 h 15"/>
              <a:gd name="T30" fmla="*/ 2147483646 w 12"/>
              <a:gd name="T31" fmla="*/ 2147483646 h 15"/>
              <a:gd name="T32" fmla="*/ 2147483646 w 12"/>
              <a:gd name="T33" fmla="*/ 2147483646 h 15"/>
              <a:gd name="T34" fmla="*/ 2147483646 w 12"/>
              <a:gd name="T35" fmla="*/ 2147483646 h 15"/>
              <a:gd name="T36" fmla="*/ 2147483646 w 12"/>
              <a:gd name="T37" fmla="*/ 2147483646 h 15"/>
              <a:gd name="T38" fmla="*/ 2147483646 w 12"/>
              <a:gd name="T39" fmla="*/ 2147483646 h 15"/>
              <a:gd name="T40" fmla="*/ 2147483646 w 12"/>
              <a:gd name="T41" fmla="*/ 2147483646 h 15"/>
              <a:gd name="T42" fmla="*/ 2147483646 w 12"/>
              <a:gd name="T43" fmla="*/ 2147483646 h 15"/>
              <a:gd name="T44" fmla="*/ 2147483646 w 12"/>
              <a:gd name="T45" fmla="*/ 2147483646 h 15"/>
              <a:gd name="T46" fmla="*/ 2147483646 w 12"/>
              <a:gd name="T47" fmla="*/ 2147483646 h 15"/>
              <a:gd name="T48" fmla="*/ 2147483646 w 12"/>
              <a:gd name="T49" fmla="*/ 2147483646 h 15"/>
              <a:gd name="T50" fmla="*/ 2147483646 w 12"/>
              <a:gd name="T51" fmla="*/ 2147483646 h 15"/>
              <a:gd name="T52" fmla="*/ 2147483646 w 12"/>
              <a:gd name="T53" fmla="*/ 2147483646 h 15"/>
              <a:gd name="T54" fmla="*/ 2147483646 w 12"/>
              <a:gd name="T55" fmla="*/ 2147483646 h 15"/>
              <a:gd name="T56" fmla="*/ 2147483646 w 12"/>
              <a:gd name="T57" fmla="*/ 2147483646 h 15"/>
              <a:gd name="T58" fmla="*/ 2147483646 w 12"/>
              <a:gd name="T59" fmla="*/ 2147483646 h 15"/>
              <a:gd name="T60" fmla="*/ 2147483646 w 12"/>
              <a:gd name="T61" fmla="*/ 2147483646 h 15"/>
              <a:gd name="T62" fmla="*/ 2147483646 w 12"/>
              <a:gd name="T63" fmla="*/ 2147483646 h 15"/>
              <a:gd name="T64" fmla="*/ 2147483646 w 12"/>
              <a:gd name="T65" fmla="*/ 2147483646 h 15"/>
              <a:gd name="T66" fmla="*/ 2147483646 w 12"/>
              <a:gd name="T67" fmla="*/ 2147483646 h 15"/>
              <a:gd name="T68" fmla="*/ 2147483646 w 12"/>
              <a:gd name="T69" fmla="*/ 2147483646 h 15"/>
              <a:gd name="T70" fmla="*/ 2147483646 w 12"/>
              <a:gd name="T71" fmla="*/ 2147483646 h 15"/>
              <a:gd name="T72" fmla="*/ 2147483646 w 12"/>
              <a:gd name="T73" fmla="*/ 2147483646 h 15"/>
              <a:gd name="T74" fmla="*/ 2147483646 w 12"/>
              <a:gd name="T75" fmla="*/ 2147483646 h 15"/>
              <a:gd name="T76" fmla="*/ 2147483646 w 12"/>
              <a:gd name="T77" fmla="*/ 2147483646 h 15"/>
              <a:gd name="T78" fmla="*/ 2147483646 w 12"/>
              <a:gd name="T79" fmla="*/ 2147483646 h 15"/>
              <a:gd name="T80" fmla="*/ 2147483646 w 12"/>
              <a:gd name="T81" fmla="*/ 2147483646 h 15"/>
              <a:gd name="T82" fmla="*/ 2147483646 w 12"/>
              <a:gd name="T83" fmla="*/ 2147483646 h 15"/>
              <a:gd name="T84" fmla="*/ 2147483646 w 12"/>
              <a:gd name="T85" fmla="*/ 2147483646 h 15"/>
              <a:gd name="T86" fmla="*/ 2147483646 w 12"/>
              <a:gd name="T87" fmla="*/ 2147483646 h 15"/>
              <a:gd name="T88" fmla="*/ 2147483646 w 12"/>
              <a:gd name="T89" fmla="*/ 2147483646 h 15"/>
              <a:gd name="T90" fmla="*/ 0 w 12"/>
              <a:gd name="T91" fmla="*/ 2147483646 h 15"/>
              <a:gd name="T92" fmla="*/ 0 w 12"/>
              <a:gd name="T93" fmla="*/ 2147483646 h 15"/>
              <a:gd name="T94" fmla="*/ 2147483646 w 12"/>
              <a:gd name="T95" fmla="*/ 2147483646 h 15"/>
              <a:gd name="T96" fmla="*/ 2147483646 w 12"/>
              <a:gd name="T97" fmla="*/ 2147483646 h 15"/>
              <a:gd name="T98" fmla="*/ 2147483646 w 12"/>
              <a:gd name="T99" fmla="*/ 2147483646 h 15"/>
              <a:gd name="T100" fmla="*/ 0 w 12"/>
              <a:gd name="T101" fmla="*/ 2147483646 h 15"/>
              <a:gd name="T102" fmla="*/ 2147483646 w 12"/>
              <a:gd name="T103" fmla="*/ 2147483646 h 15"/>
              <a:gd name="T104" fmla="*/ 2147483646 w 12"/>
              <a:gd name="T105" fmla="*/ 2147483646 h 15"/>
              <a:gd name="T106" fmla="*/ 2147483646 w 12"/>
              <a:gd name="T107" fmla="*/ 0 h 15"/>
              <a:gd name="T108" fmla="*/ 2147483646 w 12"/>
              <a:gd name="T109" fmla="*/ 2147483646 h 15"/>
              <a:gd name="T110" fmla="*/ 2147483646 w 12"/>
              <a:gd name="T111" fmla="*/ 2147483646 h 15"/>
              <a:gd name="T112" fmla="*/ 2147483646 w 12"/>
              <a:gd name="T113" fmla="*/ 2147483646 h 15"/>
              <a:gd name="T114" fmla="*/ 0 w 12"/>
              <a:gd name="T115" fmla="*/ 2147483646 h 15"/>
              <a:gd name="T116" fmla="*/ 0 w 12"/>
              <a:gd name="T117" fmla="*/ 2147483646 h 15"/>
              <a:gd name="T118" fmla="*/ 2147483646 w 12"/>
              <a:gd name="T119" fmla="*/ 0 h 1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2"/>
              <a:gd name="T181" fmla="*/ 0 h 15"/>
              <a:gd name="T182" fmla="*/ 12 w 12"/>
              <a:gd name="T183" fmla="*/ 15 h 15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2" h="15">
                <a:moveTo>
                  <a:pt x="11" y="14"/>
                </a:moveTo>
                <a:lnTo>
                  <a:pt x="11" y="14"/>
                </a:lnTo>
                <a:close/>
                <a:moveTo>
                  <a:pt x="1" y="14"/>
                </a:moveTo>
                <a:lnTo>
                  <a:pt x="1" y="14"/>
                </a:lnTo>
                <a:close/>
                <a:moveTo>
                  <a:pt x="7" y="14"/>
                </a:moveTo>
                <a:lnTo>
                  <a:pt x="7" y="14"/>
                </a:lnTo>
                <a:close/>
                <a:moveTo>
                  <a:pt x="3" y="9"/>
                </a:moveTo>
                <a:lnTo>
                  <a:pt x="3" y="9"/>
                </a:lnTo>
                <a:close/>
                <a:moveTo>
                  <a:pt x="4" y="2"/>
                </a:moveTo>
                <a:lnTo>
                  <a:pt x="4" y="4"/>
                </a:lnTo>
                <a:lnTo>
                  <a:pt x="3" y="5"/>
                </a:lnTo>
                <a:lnTo>
                  <a:pt x="3" y="9"/>
                </a:lnTo>
                <a:lnTo>
                  <a:pt x="4" y="11"/>
                </a:lnTo>
                <a:lnTo>
                  <a:pt x="4" y="12"/>
                </a:lnTo>
                <a:lnTo>
                  <a:pt x="7" y="14"/>
                </a:lnTo>
                <a:lnTo>
                  <a:pt x="8" y="12"/>
                </a:lnTo>
                <a:lnTo>
                  <a:pt x="8" y="11"/>
                </a:lnTo>
                <a:lnTo>
                  <a:pt x="10" y="9"/>
                </a:lnTo>
                <a:lnTo>
                  <a:pt x="10" y="5"/>
                </a:lnTo>
                <a:lnTo>
                  <a:pt x="8" y="4"/>
                </a:lnTo>
                <a:lnTo>
                  <a:pt x="8" y="2"/>
                </a:lnTo>
                <a:lnTo>
                  <a:pt x="4" y="2"/>
                </a:lnTo>
                <a:close/>
                <a:moveTo>
                  <a:pt x="8" y="2"/>
                </a:moveTo>
                <a:lnTo>
                  <a:pt x="8" y="2"/>
                </a:lnTo>
                <a:close/>
                <a:moveTo>
                  <a:pt x="4" y="2"/>
                </a:moveTo>
                <a:lnTo>
                  <a:pt x="4" y="2"/>
                </a:lnTo>
                <a:close/>
                <a:moveTo>
                  <a:pt x="4" y="2"/>
                </a:moveTo>
                <a:lnTo>
                  <a:pt x="4" y="2"/>
                </a:lnTo>
                <a:lnTo>
                  <a:pt x="8" y="2"/>
                </a:lnTo>
                <a:lnTo>
                  <a:pt x="8" y="4"/>
                </a:lnTo>
                <a:lnTo>
                  <a:pt x="10" y="5"/>
                </a:lnTo>
                <a:lnTo>
                  <a:pt x="10" y="9"/>
                </a:lnTo>
                <a:lnTo>
                  <a:pt x="10" y="11"/>
                </a:lnTo>
                <a:lnTo>
                  <a:pt x="8" y="12"/>
                </a:lnTo>
                <a:lnTo>
                  <a:pt x="7" y="14"/>
                </a:lnTo>
                <a:lnTo>
                  <a:pt x="4" y="12"/>
                </a:lnTo>
                <a:lnTo>
                  <a:pt x="3" y="11"/>
                </a:lnTo>
                <a:lnTo>
                  <a:pt x="3" y="9"/>
                </a:lnTo>
                <a:lnTo>
                  <a:pt x="3" y="5"/>
                </a:lnTo>
                <a:lnTo>
                  <a:pt x="4" y="4"/>
                </a:lnTo>
                <a:lnTo>
                  <a:pt x="4" y="2"/>
                </a:lnTo>
                <a:close/>
                <a:moveTo>
                  <a:pt x="4" y="2"/>
                </a:moveTo>
                <a:lnTo>
                  <a:pt x="4" y="2"/>
                </a:lnTo>
                <a:lnTo>
                  <a:pt x="4" y="4"/>
                </a:lnTo>
                <a:lnTo>
                  <a:pt x="1" y="5"/>
                </a:lnTo>
                <a:lnTo>
                  <a:pt x="1" y="11"/>
                </a:lnTo>
                <a:lnTo>
                  <a:pt x="3" y="11"/>
                </a:lnTo>
                <a:lnTo>
                  <a:pt x="4" y="12"/>
                </a:lnTo>
                <a:lnTo>
                  <a:pt x="7" y="14"/>
                </a:lnTo>
                <a:lnTo>
                  <a:pt x="8" y="12"/>
                </a:lnTo>
                <a:lnTo>
                  <a:pt x="11" y="11"/>
                </a:lnTo>
                <a:lnTo>
                  <a:pt x="11" y="5"/>
                </a:lnTo>
                <a:lnTo>
                  <a:pt x="10" y="4"/>
                </a:lnTo>
                <a:lnTo>
                  <a:pt x="8" y="4"/>
                </a:lnTo>
                <a:lnTo>
                  <a:pt x="8" y="2"/>
                </a:lnTo>
                <a:lnTo>
                  <a:pt x="4" y="2"/>
                </a:lnTo>
                <a:close/>
                <a:moveTo>
                  <a:pt x="4" y="2"/>
                </a:moveTo>
                <a:lnTo>
                  <a:pt x="8" y="2"/>
                </a:lnTo>
                <a:lnTo>
                  <a:pt x="10" y="4"/>
                </a:lnTo>
                <a:lnTo>
                  <a:pt x="11" y="5"/>
                </a:lnTo>
                <a:lnTo>
                  <a:pt x="11" y="11"/>
                </a:lnTo>
                <a:lnTo>
                  <a:pt x="10" y="12"/>
                </a:lnTo>
                <a:lnTo>
                  <a:pt x="8" y="12"/>
                </a:lnTo>
                <a:lnTo>
                  <a:pt x="7" y="14"/>
                </a:lnTo>
                <a:lnTo>
                  <a:pt x="7" y="15"/>
                </a:lnTo>
                <a:lnTo>
                  <a:pt x="4" y="12"/>
                </a:lnTo>
                <a:lnTo>
                  <a:pt x="3" y="11"/>
                </a:lnTo>
                <a:lnTo>
                  <a:pt x="1" y="11"/>
                </a:lnTo>
                <a:lnTo>
                  <a:pt x="1" y="5"/>
                </a:lnTo>
                <a:lnTo>
                  <a:pt x="4" y="4"/>
                </a:lnTo>
                <a:lnTo>
                  <a:pt x="4" y="2"/>
                </a:lnTo>
                <a:close/>
                <a:moveTo>
                  <a:pt x="4" y="1"/>
                </a:moveTo>
                <a:lnTo>
                  <a:pt x="1" y="2"/>
                </a:lnTo>
                <a:lnTo>
                  <a:pt x="0" y="5"/>
                </a:lnTo>
                <a:lnTo>
                  <a:pt x="0" y="9"/>
                </a:lnTo>
                <a:lnTo>
                  <a:pt x="1" y="14"/>
                </a:lnTo>
                <a:lnTo>
                  <a:pt x="4" y="15"/>
                </a:lnTo>
                <a:lnTo>
                  <a:pt x="8" y="15"/>
                </a:lnTo>
                <a:lnTo>
                  <a:pt x="11" y="14"/>
                </a:lnTo>
                <a:lnTo>
                  <a:pt x="12" y="11"/>
                </a:lnTo>
                <a:lnTo>
                  <a:pt x="12" y="5"/>
                </a:lnTo>
                <a:lnTo>
                  <a:pt x="11" y="2"/>
                </a:lnTo>
                <a:lnTo>
                  <a:pt x="8" y="1"/>
                </a:lnTo>
                <a:lnTo>
                  <a:pt x="4" y="1"/>
                </a:lnTo>
                <a:close/>
                <a:moveTo>
                  <a:pt x="8" y="1"/>
                </a:moveTo>
                <a:lnTo>
                  <a:pt x="8" y="1"/>
                </a:lnTo>
                <a:close/>
                <a:moveTo>
                  <a:pt x="4" y="1"/>
                </a:moveTo>
                <a:lnTo>
                  <a:pt x="4" y="1"/>
                </a:lnTo>
                <a:close/>
                <a:moveTo>
                  <a:pt x="4" y="1"/>
                </a:moveTo>
                <a:lnTo>
                  <a:pt x="4" y="1"/>
                </a:lnTo>
                <a:lnTo>
                  <a:pt x="8" y="1"/>
                </a:lnTo>
                <a:lnTo>
                  <a:pt x="11" y="2"/>
                </a:lnTo>
                <a:lnTo>
                  <a:pt x="12" y="5"/>
                </a:lnTo>
                <a:lnTo>
                  <a:pt x="12" y="9"/>
                </a:lnTo>
                <a:lnTo>
                  <a:pt x="12" y="11"/>
                </a:lnTo>
                <a:lnTo>
                  <a:pt x="11" y="14"/>
                </a:lnTo>
                <a:lnTo>
                  <a:pt x="8" y="15"/>
                </a:lnTo>
                <a:lnTo>
                  <a:pt x="4" y="15"/>
                </a:lnTo>
                <a:lnTo>
                  <a:pt x="1" y="14"/>
                </a:lnTo>
                <a:lnTo>
                  <a:pt x="0" y="11"/>
                </a:lnTo>
                <a:lnTo>
                  <a:pt x="0" y="5"/>
                </a:lnTo>
                <a:lnTo>
                  <a:pt x="1" y="2"/>
                </a:lnTo>
                <a:lnTo>
                  <a:pt x="4" y="1"/>
                </a:lnTo>
                <a:close/>
                <a:moveTo>
                  <a:pt x="4" y="0"/>
                </a:moveTo>
                <a:lnTo>
                  <a:pt x="4" y="0"/>
                </a:lnTo>
                <a:lnTo>
                  <a:pt x="1" y="2"/>
                </a:lnTo>
                <a:lnTo>
                  <a:pt x="0" y="5"/>
                </a:lnTo>
                <a:lnTo>
                  <a:pt x="0" y="11"/>
                </a:lnTo>
                <a:lnTo>
                  <a:pt x="1" y="14"/>
                </a:lnTo>
                <a:lnTo>
                  <a:pt x="1" y="15"/>
                </a:lnTo>
                <a:lnTo>
                  <a:pt x="4" y="15"/>
                </a:lnTo>
                <a:lnTo>
                  <a:pt x="8" y="15"/>
                </a:lnTo>
                <a:lnTo>
                  <a:pt x="11" y="15"/>
                </a:lnTo>
                <a:lnTo>
                  <a:pt x="11" y="14"/>
                </a:lnTo>
                <a:lnTo>
                  <a:pt x="12" y="11"/>
                </a:lnTo>
                <a:lnTo>
                  <a:pt x="12" y="5"/>
                </a:lnTo>
                <a:lnTo>
                  <a:pt x="11" y="2"/>
                </a:lnTo>
                <a:lnTo>
                  <a:pt x="8" y="0"/>
                </a:lnTo>
                <a:lnTo>
                  <a:pt x="4" y="0"/>
                </a:lnTo>
                <a:close/>
                <a:moveTo>
                  <a:pt x="4" y="0"/>
                </a:moveTo>
                <a:lnTo>
                  <a:pt x="8" y="0"/>
                </a:lnTo>
                <a:lnTo>
                  <a:pt x="10" y="0"/>
                </a:lnTo>
                <a:lnTo>
                  <a:pt x="11" y="2"/>
                </a:lnTo>
                <a:lnTo>
                  <a:pt x="12" y="5"/>
                </a:lnTo>
                <a:lnTo>
                  <a:pt x="12" y="11"/>
                </a:lnTo>
                <a:lnTo>
                  <a:pt x="11" y="14"/>
                </a:lnTo>
                <a:lnTo>
                  <a:pt x="11" y="15"/>
                </a:lnTo>
                <a:lnTo>
                  <a:pt x="8" y="15"/>
                </a:lnTo>
                <a:lnTo>
                  <a:pt x="4" y="15"/>
                </a:lnTo>
                <a:lnTo>
                  <a:pt x="1" y="15"/>
                </a:lnTo>
                <a:lnTo>
                  <a:pt x="1" y="14"/>
                </a:lnTo>
                <a:lnTo>
                  <a:pt x="0" y="11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71" name="Rectangle 1626"/>
          <p:cNvSpPr>
            <a:spLocks noChangeArrowheads="1"/>
          </p:cNvSpPr>
          <p:nvPr/>
        </p:nvSpPr>
        <p:spPr bwMode="auto">
          <a:xfrm>
            <a:off x="1814517" y="-4405311"/>
            <a:ext cx="3175" cy="34925"/>
          </a:xfrm>
          <a:prstGeom prst="rect">
            <a:avLst/>
          </a:prstGeom>
          <a:solidFill>
            <a:srgbClr val="1B3740"/>
          </a:solidFill>
          <a:ln w="0">
            <a:solidFill>
              <a:srgbClr val="1B374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TW" altLang="zh-TW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172" name="Freeform 1627"/>
          <p:cNvSpPr>
            <a:spLocks noEditPoints="1" noChangeArrowheads="1"/>
          </p:cNvSpPr>
          <p:nvPr/>
        </p:nvSpPr>
        <p:spPr bwMode="auto">
          <a:xfrm>
            <a:off x="1814517" y="-4405311"/>
            <a:ext cx="3175" cy="34925"/>
          </a:xfrm>
          <a:custGeom>
            <a:avLst/>
            <a:gdLst>
              <a:gd name="T0" fmla="*/ 2147483646 w 2"/>
              <a:gd name="T1" fmla="*/ 2147483646 h 21"/>
              <a:gd name="T2" fmla="*/ 2147483646 w 2"/>
              <a:gd name="T3" fmla="*/ 2147483646 h 21"/>
              <a:gd name="T4" fmla="*/ 2147483646 w 2"/>
              <a:gd name="T5" fmla="*/ 2147483646 h 21"/>
              <a:gd name="T6" fmla="*/ 2147483646 w 2"/>
              <a:gd name="T7" fmla="*/ 2147483646 h 21"/>
              <a:gd name="T8" fmla="*/ 2147483646 w 2"/>
              <a:gd name="T9" fmla="*/ 2147483646 h 21"/>
              <a:gd name="T10" fmla="*/ 0 w 2"/>
              <a:gd name="T11" fmla="*/ 0 h 21"/>
              <a:gd name="T12" fmla="*/ 2147483646 w 2"/>
              <a:gd name="T13" fmla="*/ 0 h 21"/>
              <a:gd name="T14" fmla="*/ 2147483646 w 2"/>
              <a:gd name="T15" fmla="*/ 2147483646 h 21"/>
              <a:gd name="T16" fmla="*/ 0 w 2"/>
              <a:gd name="T17" fmla="*/ 2147483646 h 21"/>
              <a:gd name="T18" fmla="*/ 0 w 2"/>
              <a:gd name="T19" fmla="*/ 0 h 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"/>
              <a:gd name="T31" fmla="*/ 0 h 21"/>
              <a:gd name="T32" fmla="*/ 2 w 2"/>
              <a:gd name="T33" fmla="*/ 21 h 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" h="21">
                <a:moveTo>
                  <a:pt x="1" y="1"/>
                </a:moveTo>
                <a:lnTo>
                  <a:pt x="1" y="21"/>
                </a:lnTo>
                <a:lnTo>
                  <a:pt x="2" y="21"/>
                </a:lnTo>
                <a:lnTo>
                  <a:pt x="2" y="1"/>
                </a:lnTo>
                <a:lnTo>
                  <a:pt x="1" y="1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21"/>
                </a:lnTo>
                <a:lnTo>
                  <a:pt x="0" y="2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73" name="Freeform 1628"/>
          <p:cNvSpPr>
            <a:spLocks noEditPoints="1" noChangeArrowheads="1"/>
          </p:cNvSpPr>
          <p:nvPr/>
        </p:nvSpPr>
        <p:spPr bwMode="auto">
          <a:xfrm>
            <a:off x="1814517" y="-4405311"/>
            <a:ext cx="3175" cy="34925"/>
          </a:xfrm>
          <a:custGeom>
            <a:avLst/>
            <a:gdLst>
              <a:gd name="T0" fmla="*/ 2147483646 w 2"/>
              <a:gd name="T1" fmla="*/ 2147483646 h 21"/>
              <a:gd name="T2" fmla="*/ 2147483646 w 2"/>
              <a:gd name="T3" fmla="*/ 2147483646 h 21"/>
              <a:gd name="T4" fmla="*/ 2147483646 w 2"/>
              <a:gd name="T5" fmla="*/ 2147483646 h 21"/>
              <a:gd name="T6" fmla="*/ 2147483646 w 2"/>
              <a:gd name="T7" fmla="*/ 2147483646 h 21"/>
              <a:gd name="T8" fmla="*/ 2147483646 w 2"/>
              <a:gd name="T9" fmla="*/ 2147483646 h 21"/>
              <a:gd name="T10" fmla="*/ 2147483646 w 2"/>
              <a:gd name="T11" fmla="*/ 2147483646 h 21"/>
              <a:gd name="T12" fmla="*/ 2147483646 w 2"/>
              <a:gd name="T13" fmla="*/ 2147483646 h 21"/>
              <a:gd name="T14" fmla="*/ 2147483646 w 2"/>
              <a:gd name="T15" fmla="*/ 2147483646 h 21"/>
              <a:gd name="T16" fmla="*/ 2147483646 w 2"/>
              <a:gd name="T17" fmla="*/ 2147483646 h 21"/>
              <a:gd name="T18" fmla="*/ 2147483646 w 2"/>
              <a:gd name="T19" fmla="*/ 2147483646 h 21"/>
              <a:gd name="T20" fmla="*/ 2147483646 w 2"/>
              <a:gd name="T21" fmla="*/ 2147483646 h 21"/>
              <a:gd name="T22" fmla="*/ 2147483646 w 2"/>
              <a:gd name="T23" fmla="*/ 2147483646 h 21"/>
              <a:gd name="T24" fmla="*/ 2147483646 w 2"/>
              <a:gd name="T25" fmla="*/ 2147483646 h 21"/>
              <a:gd name="T26" fmla="*/ 2147483646 w 2"/>
              <a:gd name="T27" fmla="*/ 0 h 21"/>
              <a:gd name="T28" fmla="*/ 2147483646 w 2"/>
              <a:gd name="T29" fmla="*/ 2147483646 h 21"/>
              <a:gd name="T30" fmla="*/ 2147483646 w 2"/>
              <a:gd name="T31" fmla="*/ 2147483646 h 21"/>
              <a:gd name="T32" fmla="*/ 2147483646 w 2"/>
              <a:gd name="T33" fmla="*/ 0 h 21"/>
              <a:gd name="T34" fmla="*/ 2147483646 w 2"/>
              <a:gd name="T35" fmla="*/ 0 h 21"/>
              <a:gd name="T36" fmla="*/ 2147483646 w 2"/>
              <a:gd name="T37" fmla="*/ 2147483646 h 21"/>
              <a:gd name="T38" fmla="*/ 2147483646 w 2"/>
              <a:gd name="T39" fmla="*/ 2147483646 h 21"/>
              <a:gd name="T40" fmla="*/ 2147483646 w 2"/>
              <a:gd name="T41" fmla="*/ 0 h 21"/>
              <a:gd name="T42" fmla="*/ 2147483646 w 2"/>
              <a:gd name="T43" fmla="*/ 0 h 21"/>
              <a:gd name="T44" fmla="*/ 2147483646 w 2"/>
              <a:gd name="T45" fmla="*/ 0 h 21"/>
              <a:gd name="T46" fmla="*/ 2147483646 w 2"/>
              <a:gd name="T47" fmla="*/ 2147483646 h 21"/>
              <a:gd name="T48" fmla="*/ 2147483646 w 2"/>
              <a:gd name="T49" fmla="*/ 2147483646 h 21"/>
              <a:gd name="T50" fmla="*/ 2147483646 w 2"/>
              <a:gd name="T51" fmla="*/ 0 h 21"/>
              <a:gd name="T52" fmla="*/ 2147483646 w 2"/>
              <a:gd name="T53" fmla="*/ 0 h 21"/>
              <a:gd name="T54" fmla="*/ 2147483646 w 2"/>
              <a:gd name="T55" fmla="*/ 2147483646 h 21"/>
              <a:gd name="T56" fmla="*/ 2147483646 w 2"/>
              <a:gd name="T57" fmla="*/ 2147483646 h 21"/>
              <a:gd name="T58" fmla="*/ 2147483646 w 2"/>
              <a:gd name="T59" fmla="*/ 2147483646 h 21"/>
              <a:gd name="T60" fmla="*/ 2147483646 w 2"/>
              <a:gd name="T61" fmla="*/ 2147483646 h 21"/>
              <a:gd name="T62" fmla="*/ 2147483646 w 2"/>
              <a:gd name="T63" fmla="*/ 2147483646 h 21"/>
              <a:gd name="T64" fmla="*/ 2147483646 w 2"/>
              <a:gd name="T65" fmla="*/ 2147483646 h 21"/>
              <a:gd name="T66" fmla="*/ 2147483646 w 2"/>
              <a:gd name="T67" fmla="*/ 2147483646 h 21"/>
              <a:gd name="T68" fmla="*/ 2147483646 w 2"/>
              <a:gd name="T69" fmla="*/ 2147483646 h 21"/>
              <a:gd name="T70" fmla="*/ 2147483646 w 2"/>
              <a:gd name="T71" fmla="*/ 2147483646 h 21"/>
              <a:gd name="T72" fmla="*/ 2147483646 w 2"/>
              <a:gd name="T73" fmla="*/ 2147483646 h 21"/>
              <a:gd name="T74" fmla="*/ 2147483646 w 2"/>
              <a:gd name="T75" fmla="*/ 2147483646 h 21"/>
              <a:gd name="T76" fmla="*/ 2147483646 w 2"/>
              <a:gd name="T77" fmla="*/ 2147483646 h 21"/>
              <a:gd name="T78" fmla="*/ 0 w 2"/>
              <a:gd name="T79" fmla="*/ 2147483646 h 21"/>
              <a:gd name="T80" fmla="*/ 0 w 2"/>
              <a:gd name="T81" fmla="*/ 2147483646 h 21"/>
              <a:gd name="T82" fmla="*/ 2147483646 w 2"/>
              <a:gd name="T83" fmla="*/ 2147483646 h 21"/>
              <a:gd name="T84" fmla="*/ 2147483646 w 2"/>
              <a:gd name="T85" fmla="*/ 2147483646 h 21"/>
              <a:gd name="T86" fmla="*/ 0 w 2"/>
              <a:gd name="T87" fmla="*/ 2147483646 h 21"/>
              <a:gd name="T88" fmla="*/ 0 w 2"/>
              <a:gd name="T89" fmla="*/ 2147483646 h 21"/>
              <a:gd name="T90" fmla="*/ 2147483646 w 2"/>
              <a:gd name="T91" fmla="*/ 0 h 21"/>
              <a:gd name="T92" fmla="*/ 0 w 2"/>
              <a:gd name="T93" fmla="*/ 0 h 21"/>
              <a:gd name="T94" fmla="*/ 0 w 2"/>
              <a:gd name="T95" fmla="*/ 2147483646 h 21"/>
              <a:gd name="T96" fmla="*/ 2147483646 w 2"/>
              <a:gd name="T97" fmla="*/ 2147483646 h 21"/>
              <a:gd name="T98" fmla="*/ 2147483646 w 2"/>
              <a:gd name="T99" fmla="*/ 0 h 21"/>
              <a:gd name="T100" fmla="*/ 0 w 2"/>
              <a:gd name="T101" fmla="*/ 0 h 21"/>
              <a:gd name="T102" fmla="*/ 0 w 2"/>
              <a:gd name="T103" fmla="*/ 0 h 21"/>
              <a:gd name="T104" fmla="*/ 2147483646 w 2"/>
              <a:gd name="T105" fmla="*/ 0 h 21"/>
              <a:gd name="T106" fmla="*/ 2147483646 w 2"/>
              <a:gd name="T107" fmla="*/ 0 h 21"/>
              <a:gd name="T108" fmla="*/ 2147483646 w 2"/>
              <a:gd name="T109" fmla="*/ 2147483646 h 21"/>
              <a:gd name="T110" fmla="*/ 2147483646 w 2"/>
              <a:gd name="T111" fmla="*/ 2147483646 h 21"/>
              <a:gd name="T112" fmla="*/ 0 w 2"/>
              <a:gd name="T113" fmla="*/ 2147483646 h 21"/>
              <a:gd name="T114" fmla="*/ 0 w 2"/>
              <a:gd name="T115" fmla="*/ 2147483646 h 21"/>
              <a:gd name="T116" fmla="*/ 0 w 2"/>
              <a:gd name="T117" fmla="*/ 0 h 21"/>
              <a:gd name="T118" fmla="*/ 0 w 2"/>
              <a:gd name="T119" fmla="*/ 0 h 2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"/>
              <a:gd name="T181" fmla="*/ 0 h 21"/>
              <a:gd name="T182" fmla="*/ 2 w 2"/>
              <a:gd name="T183" fmla="*/ 21 h 2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" h="21">
                <a:moveTo>
                  <a:pt x="2" y="21"/>
                </a:moveTo>
                <a:lnTo>
                  <a:pt x="2" y="21"/>
                </a:lnTo>
                <a:close/>
                <a:moveTo>
                  <a:pt x="1" y="21"/>
                </a:moveTo>
                <a:lnTo>
                  <a:pt x="1" y="21"/>
                </a:lnTo>
                <a:close/>
                <a:moveTo>
                  <a:pt x="1" y="1"/>
                </a:moveTo>
                <a:lnTo>
                  <a:pt x="1" y="21"/>
                </a:lnTo>
                <a:lnTo>
                  <a:pt x="2" y="21"/>
                </a:lnTo>
                <a:lnTo>
                  <a:pt x="2" y="1"/>
                </a:lnTo>
                <a:lnTo>
                  <a:pt x="1" y="1"/>
                </a:lnTo>
                <a:close/>
                <a:moveTo>
                  <a:pt x="2" y="0"/>
                </a:moveTo>
                <a:lnTo>
                  <a:pt x="2" y="1"/>
                </a:lnTo>
                <a:lnTo>
                  <a:pt x="2" y="0"/>
                </a:lnTo>
                <a:close/>
                <a:moveTo>
                  <a:pt x="1" y="0"/>
                </a:moveTo>
                <a:lnTo>
                  <a:pt x="1" y="1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1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1"/>
                </a:lnTo>
                <a:lnTo>
                  <a:pt x="1" y="21"/>
                </a:lnTo>
                <a:lnTo>
                  <a:pt x="0" y="21"/>
                </a:lnTo>
                <a:lnTo>
                  <a:pt x="1" y="21"/>
                </a:lnTo>
                <a:lnTo>
                  <a:pt x="1" y="1"/>
                </a:lnTo>
                <a:lnTo>
                  <a:pt x="0" y="1"/>
                </a:lnTo>
                <a:lnTo>
                  <a:pt x="1" y="0"/>
                </a:lnTo>
                <a:close/>
                <a:moveTo>
                  <a:pt x="0" y="0"/>
                </a:moveTo>
                <a:lnTo>
                  <a:pt x="0" y="21"/>
                </a:lnTo>
                <a:lnTo>
                  <a:pt x="2" y="21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21"/>
                </a:lnTo>
                <a:lnTo>
                  <a:pt x="0" y="2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74" name="Freeform 1629"/>
          <p:cNvSpPr>
            <a:spLocks noEditPoints="1" noChangeArrowheads="1"/>
          </p:cNvSpPr>
          <p:nvPr/>
        </p:nvSpPr>
        <p:spPr bwMode="auto">
          <a:xfrm>
            <a:off x="1822454" y="-4394200"/>
            <a:ext cx="22225" cy="22225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2147483646 h 14"/>
              <a:gd name="T6" fmla="*/ 2147483646 w 14"/>
              <a:gd name="T7" fmla="*/ 2147483646 h 14"/>
              <a:gd name="T8" fmla="*/ 2147483646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2147483646 w 14"/>
              <a:gd name="T17" fmla="*/ 2147483646 h 14"/>
              <a:gd name="T18" fmla="*/ 2147483646 w 14"/>
              <a:gd name="T19" fmla="*/ 2147483646 h 14"/>
              <a:gd name="T20" fmla="*/ 2147483646 w 14"/>
              <a:gd name="T21" fmla="*/ 2147483646 h 14"/>
              <a:gd name="T22" fmla="*/ 2147483646 w 14"/>
              <a:gd name="T23" fmla="*/ 2147483646 h 14"/>
              <a:gd name="T24" fmla="*/ 2147483646 w 14"/>
              <a:gd name="T25" fmla="*/ 2147483646 h 14"/>
              <a:gd name="T26" fmla="*/ 2147483646 w 14"/>
              <a:gd name="T27" fmla="*/ 2147483646 h 14"/>
              <a:gd name="T28" fmla="*/ 2147483646 w 14"/>
              <a:gd name="T29" fmla="*/ 2147483646 h 14"/>
              <a:gd name="T30" fmla="*/ 2147483646 w 14"/>
              <a:gd name="T31" fmla="*/ 2147483646 h 14"/>
              <a:gd name="T32" fmla="*/ 2147483646 w 14"/>
              <a:gd name="T33" fmla="*/ 0 h 14"/>
              <a:gd name="T34" fmla="*/ 2147483646 w 14"/>
              <a:gd name="T35" fmla="*/ 0 h 14"/>
              <a:gd name="T36" fmla="*/ 2147483646 w 14"/>
              <a:gd name="T37" fmla="*/ 2147483646 h 14"/>
              <a:gd name="T38" fmla="*/ 2147483646 w 14"/>
              <a:gd name="T39" fmla="*/ 2147483646 h 14"/>
              <a:gd name="T40" fmla="*/ 2147483646 w 14"/>
              <a:gd name="T41" fmla="*/ 2147483646 h 14"/>
              <a:gd name="T42" fmla="*/ 2147483646 w 14"/>
              <a:gd name="T43" fmla="*/ 2147483646 h 14"/>
              <a:gd name="T44" fmla="*/ 2147483646 w 14"/>
              <a:gd name="T45" fmla="*/ 2147483646 h 14"/>
              <a:gd name="T46" fmla="*/ 2147483646 w 14"/>
              <a:gd name="T47" fmla="*/ 2147483646 h 14"/>
              <a:gd name="T48" fmla="*/ 2147483646 w 14"/>
              <a:gd name="T49" fmla="*/ 2147483646 h 14"/>
              <a:gd name="T50" fmla="*/ 2147483646 w 14"/>
              <a:gd name="T51" fmla="*/ 2147483646 h 14"/>
              <a:gd name="T52" fmla="*/ 0 w 14"/>
              <a:gd name="T53" fmla="*/ 2147483646 h 14"/>
              <a:gd name="T54" fmla="*/ 0 w 14"/>
              <a:gd name="T55" fmla="*/ 2147483646 h 14"/>
              <a:gd name="T56" fmla="*/ 2147483646 w 14"/>
              <a:gd name="T57" fmla="*/ 2147483646 h 14"/>
              <a:gd name="T58" fmla="*/ 2147483646 w 14"/>
              <a:gd name="T59" fmla="*/ 0 h 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4"/>
              <a:gd name="T91" fmla="*/ 0 h 14"/>
              <a:gd name="T92" fmla="*/ 14 w 14"/>
              <a:gd name="T93" fmla="*/ 14 h 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4" h="14">
                <a:moveTo>
                  <a:pt x="4" y="1"/>
                </a:moveTo>
                <a:lnTo>
                  <a:pt x="4" y="3"/>
                </a:lnTo>
                <a:lnTo>
                  <a:pt x="4" y="4"/>
                </a:lnTo>
                <a:lnTo>
                  <a:pt x="3" y="7"/>
                </a:lnTo>
                <a:lnTo>
                  <a:pt x="4" y="10"/>
                </a:lnTo>
                <a:lnTo>
                  <a:pt x="4" y="11"/>
                </a:lnTo>
                <a:lnTo>
                  <a:pt x="7" y="13"/>
                </a:lnTo>
                <a:lnTo>
                  <a:pt x="9" y="11"/>
                </a:lnTo>
                <a:lnTo>
                  <a:pt x="11" y="11"/>
                </a:lnTo>
                <a:lnTo>
                  <a:pt x="11" y="10"/>
                </a:lnTo>
                <a:lnTo>
                  <a:pt x="11" y="7"/>
                </a:lnTo>
                <a:lnTo>
                  <a:pt x="11" y="4"/>
                </a:lnTo>
                <a:lnTo>
                  <a:pt x="11" y="3"/>
                </a:lnTo>
                <a:lnTo>
                  <a:pt x="9" y="1"/>
                </a:lnTo>
                <a:lnTo>
                  <a:pt x="4" y="1"/>
                </a:lnTo>
                <a:close/>
                <a:moveTo>
                  <a:pt x="4" y="0"/>
                </a:moveTo>
                <a:lnTo>
                  <a:pt x="10" y="0"/>
                </a:lnTo>
                <a:lnTo>
                  <a:pt x="11" y="1"/>
                </a:lnTo>
                <a:lnTo>
                  <a:pt x="13" y="4"/>
                </a:lnTo>
                <a:lnTo>
                  <a:pt x="14" y="7"/>
                </a:lnTo>
                <a:lnTo>
                  <a:pt x="13" y="10"/>
                </a:lnTo>
                <a:lnTo>
                  <a:pt x="11" y="13"/>
                </a:lnTo>
                <a:lnTo>
                  <a:pt x="10" y="14"/>
                </a:lnTo>
                <a:lnTo>
                  <a:pt x="4" y="14"/>
                </a:lnTo>
                <a:lnTo>
                  <a:pt x="3" y="13"/>
                </a:lnTo>
                <a:lnTo>
                  <a:pt x="0" y="10"/>
                </a:lnTo>
                <a:lnTo>
                  <a:pt x="0" y="4"/>
                </a:lnTo>
                <a:lnTo>
                  <a:pt x="3" y="1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75" name="Freeform 1630"/>
          <p:cNvSpPr>
            <a:spLocks noEditPoints="1" noChangeArrowheads="1"/>
          </p:cNvSpPr>
          <p:nvPr/>
        </p:nvSpPr>
        <p:spPr bwMode="auto">
          <a:xfrm>
            <a:off x="1822454" y="-43957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0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0 h 15"/>
              <a:gd name="T62" fmla="*/ 2147483646 w 14"/>
              <a:gd name="T63" fmla="*/ 0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0 w 14"/>
              <a:gd name="T77" fmla="*/ 2147483646 h 15"/>
              <a:gd name="T78" fmla="*/ 0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0 h 1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4"/>
              <a:gd name="T127" fmla="*/ 0 h 15"/>
              <a:gd name="T128" fmla="*/ 14 w 14"/>
              <a:gd name="T129" fmla="*/ 15 h 1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4" h="15">
                <a:moveTo>
                  <a:pt x="4" y="2"/>
                </a:moveTo>
                <a:lnTo>
                  <a:pt x="4" y="4"/>
                </a:lnTo>
                <a:lnTo>
                  <a:pt x="4" y="5"/>
                </a:lnTo>
                <a:lnTo>
                  <a:pt x="3" y="8"/>
                </a:lnTo>
                <a:lnTo>
                  <a:pt x="4" y="9"/>
                </a:lnTo>
                <a:lnTo>
                  <a:pt x="4" y="11"/>
                </a:lnTo>
                <a:lnTo>
                  <a:pt x="4" y="12"/>
                </a:lnTo>
                <a:lnTo>
                  <a:pt x="6" y="12"/>
                </a:lnTo>
                <a:lnTo>
                  <a:pt x="7" y="14"/>
                </a:lnTo>
                <a:lnTo>
                  <a:pt x="9" y="12"/>
                </a:lnTo>
                <a:lnTo>
                  <a:pt x="10" y="11"/>
                </a:lnTo>
                <a:lnTo>
                  <a:pt x="10" y="9"/>
                </a:lnTo>
                <a:lnTo>
                  <a:pt x="11" y="8"/>
                </a:lnTo>
                <a:lnTo>
                  <a:pt x="10" y="5"/>
                </a:lnTo>
                <a:lnTo>
                  <a:pt x="10" y="4"/>
                </a:lnTo>
                <a:lnTo>
                  <a:pt x="9" y="2"/>
                </a:lnTo>
                <a:lnTo>
                  <a:pt x="4" y="2"/>
                </a:lnTo>
                <a:close/>
                <a:moveTo>
                  <a:pt x="4" y="2"/>
                </a:moveTo>
                <a:lnTo>
                  <a:pt x="9" y="2"/>
                </a:lnTo>
                <a:lnTo>
                  <a:pt x="11" y="2"/>
                </a:lnTo>
                <a:lnTo>
                  <a:pt x="11" y="4"/>
                </a:lnTo>
                <a:lnTo>
                  <a:pt x="11" y="5"/>
                </a:lnTo>
                <a:lnTo>
                  <a:pt x="13" y="8"/>
                </a:lnTo>
                <a:lnTo>
                  <a:pt x="11" y="11"/>
                </a:lnTo>
                <a:lnTo>
                  <a:pt x="11" y="12"/>
                </a:lnTo>
                <a:lnTo>
                  <a:pt x="9" y="12"/>
                </a:lnTo>
                <a:lnTo>
                  <a:pt x="7" y="14"/>
                </a:lnTo>
                <a:lnTo>
                  <a:pt x="4" y="12"/>
                </a:lnTo>
                <a:lnTo>
                  <a:pt x="4" y="11"/>
                </a:lnTo>
                <a:lnTo>
                  <a:pt x="3" y="8"/>
                </a:lnTo>
                <a:lnTo>
                  <a:pt x="4" y="5"/>
                </a:lnTo>
                <a:lnTo>
                  <a:pt x="4" y="4"/>
                </a:lnTo>
                <a:lnTo>
                  <a:pt x="4" y="2"/>
                </a:lnTo>
                <a:close/>
                <a:moveTo>
                  <a:pt x="4" y="1"/>
                </a:moveTo>
                <a:lnTo>
                  <a:pt x="3" y="2"/>
                </a:lnTo>
                <a:lnTo>
                  <a:pt x="0" y="5"/>
                </a:lnTo>
                <a:lnTo>
                  <a:pt x="0" y="9"/>
                </a:lnTo>
                <a:lnTo>
                  <a:pt x="3" y="14"/>
                </a:lnTo>
                <a:lnTo>
                  <a:pt x="4" y="15"/>
                </a:lnTo>
                <a:lnTo>
                  <a:pt x="10" y="15"/>
                </a:lnTo>
                <a:lnTo>
                  <a:pt x="11" y="14"/>
                </a:lnTo>
                <a:lnTo>
                  <a:pt x="13" y="9"/>
                </a:lnTo>
                <a:lnTo>
                  <a:pt x="14" y="8"/>
                </a:lnTo>
                <a:lnTo>
                  <a:pt x="13" y="5"/>
                </a:lnTo>
                <a:lnTo>
                  <a:pt x="11" y="2"/>
                </a:lnTo>
                <a:lnTo>
                  <a:pt x="10" y="1"/>
                </a:lnTo>
                <a:lnTo>
                  <a:pt x="4" y="1"/>
                </a:lnTo>
                <a:close/>
                <a:moveTo>
                  <a:pt x="4" y="0"/>
                </a:moveTo>
                <a:lnTo>
                  <a:pt x="10" y="0"/>
                </a:lnTo>
                <a:lnTo>
                  <a:pt x="11" y="2"/>
                </a:lnTo>
                <a:lnTo>
                  <a:pt x="14" y="5"/>
                </a:lnTo>
                <a:lnTo>
                  <a:pt x="14" y="8"/>
                </a:lnTo>
                <a:lnTo>
                  <a:pt x="14" y="11"/>
                </a:lnTo>
                <a:lnTo>
                  <a:pt x="13" y="14"/>
                </a:lnTo>
                <a:lnTo>
                  <a:pt x="11" y="15"/>
                </a:lnTo>
                <a:lnTo>
                  <a:pt x="10" y="15"/>
                </a:lnTo>
                <a:lnTo>
                  <a:pt x="4" y="15"/>
                </a:lnTo>
                <a:lnTo>
                  <a:pt x="3" y="15"/>
                </a:lnTo>
                <a:lnTo>
                  <a:pt x="3" y="14"/>
                </a:lnTo>
                <a:lnTo>
                  <a:pt x="0" y="11"/>
                </a:lnTo>
                <a:lnTo>
                  <a:pt x="0" y="5"/>
                </a:lnTo>
                <a:lnTo>
                  <a:pt x="3" y="2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76" name="Freeform 1631"/>
          <p:cNvSpPr>
            <a:spLocks noEditPoints="1" noChangeArrowheads="1"/>
          </p:cNvSpPr>
          <p:nvPr/>
        </p:nvSpPr>
        <p:spPr bwMode="auto">
          <a:xfrm>
            <a:off x="1822454" y="-43957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0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0 w 14"/>
              <a:gd name="T87" fmla="*/ 2147483646 h 15"/>
              <a:gd name="T88" fmla="*/ 0 w 14"/>
              <a:gd name="T89" fmla="*/ 2147483646 h 15"/>
              <a:gd name="T90" fmla="*/ 2147483646 w 14"/>
              <a:gd name="T91" fmla="*/ 2147483646 h 15"/>
              <a:gd name="T92" fmla="*/ 2147483646 w 14"/>
              <a:gd name="T93" fmla="*/ 2147483646 h 15"/>
              <a:gd name="T94" fmla="*/ 0 w 14"/>
              <a:gd name="T95" fmla="*/ 2147483646 h 15"/>
              <a:gd name="T96" fmla="*/ 2147483646 w 14"/>
              <a:gd name="T97" fmla="*/ 2147483646 h 15"/>
              <a:gd name="T98" fmla="*/ 2147483646 w 14"/>
              <a:gd name="T99" fmla="*/ 2147483646 h 15"/>
              <a:gd name="T100" fmla="*/ 2147483646 w 14"/>
              <a:gd name="T101" fmla="*/ 0 h 15"/>
              <a:gd name="T102" fmla="*/ 2147483646 w 14"/>
              <a:gd name="T103" fmla="*/ 2147483646 h 15"/>
              <a:gd name="T104" fmla="*/ 2147483646 w 14"/>
              <a:gd name="T105" fmla="*/ 2147483646 h 15"/>
              <a:gd name="T106" fmla="*/ 2147483646 w 14"/>
              <a:gd name="T107" fmla="*/ 2147483646 h 15"/>
              <a:gd name="T108" fmla="*/ 0 w 14"/>
              <a:gd name="T109" fmla="*/ 2147483646 h 15"/>
              <a:gd name="T110" fmla="*/ 0 w 14"/>
              <a:gd name="T111" fmla="*/ 2147483646 h 1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4"/>
              <a:gd name="T169" fmla="*/ 0 h 15"/>
              <a:gd name="T170" fmla="*/ 14 w 14"/>
              <a:gd name="T171" fmla="*/ 15 h 1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4" h="15">
                <a:moveTo>
                  <a:pt x="11" y="14"/>
                </a:moveTo>
                <a:lnTo>
                  <a:pt x="11" y="14"/>
                </a:lnTo>
                <a:close/>
                <a:moveTo>
                  <a:pt x="7" y="14"/>
                </a:moveTo>
                <a:lnTo>
                  <a:pt x="7" y="14"/>
                </a:lnTo>
                <a:close/>
                <a:moveTo>
                  <a:pt x="4" y="12"/>
                </a:moveTo>
                <a:lnTo>
                  <a:pt x="4" y="12"/>
                </a:lnTo>
                <a:close/>
                <a:moveTo>
                  <a:pt x="11" y="11"/>
                </a:moveTo>
                <a:lnTo>
                  <a:pt x="10" y="11"/>
                </a:lnTo>
                <a:lnTo>
                  <a:pt x="10" y="12"/>
                </a:lnTo>
                <a:lnTo>
                  <a:pt x="11" y="11"/>
                </a:lnTo>
                <a:close/>
                <a:moveTo>
                  <a:pt x="3" y="8"/>
                </a:moveTo>
                <a:lnTo>
                  <a:pt x="3" y="8"/>
                </a:lnTo>
                <a:close/>
                <a:moveTo>
                  <a:pt x="0" y="5"/>
                </a:moveTo>
                <a:lnTo>
                  <a:pt x="0" y="5"/>
                </a:lnTo>
                <a:close/>
                <a:moveTo>
                  <a:pt x="4" y="4"/>
                </a:moveTo>
                <a:lnTo>
                  <a:pt x="4" y="4"/>
                </a:lnTo>
                <a:close/>
                <a:moveTo>
                  <a:pt x="10" y="4"/>
                </a:moveTo>
                <a:lnTo>
                  <a:pt x="10" y="4"/>
                </a:lnTo>
                <a:lnTo>
                  <a:pt x="11" y="4"/>
                </a:lnTo>
                <a:lnTo>
                  <a:pt x="10" y="4"/>
                </a:lnTo>
                <a:close/>
                <a:moveTo>
                  <a:pt x="4" y="2"/>
                </a:moveTo>
                <a:lnTo>
                  <a:pt x="4" y="4"/>
                </a:lnTo>
                <a:lnTo>
                  <a:pt x="4" y="5"/>
                </a:lnTo>
                <a:lnTo>
                  <a:pt x="3" y="8"/>
                </a:lnTo>
                <a:lnTo>
                  <a:pt x="4" y="9"/>
                </a:lnTo>
                <a:lnTo>
                  <a:pt x="4" y="11"/>
                </a:lnTo>
                <a:lnTo>
                  <a:pt x="4" y="12"/>
                </a:lnTo>
                <a:lnTo>
                  <a:pt x="6" y="12"/>
                </a:lnTo>
                <a:lnTo>
                  <a:pt x="7" y="14"/>
                </a:lnTo>
                <a:lnTo>
                  <a:pt x="9" y="12"/>
                </a:lnTo>
                <a:lnTo>
                  <a:pt x="10" y="11"/>
                </a:lnTo>
                <a:lnTo>
                  <a:pt x="10" y="9"/>
                </a:lnTo>
                <a:lnTo>
                  <a:pt x="11" y="8"/>
                </a:lnTo>
                <a:lnTo>
                  <a:pt x="10" y="5"/>
                </a:lnTo>
                <a:lnTo>
                  <a:pt x="10" y="4"/>
                </a:lnTo>
                <a:lnTo>
                  <a:pt x="9" y="2"/>
                </a:lnTo>
                <a:lnTo>
                  <a:pt x="4" y="2"/>
                </a:lnTo>
                <a:close/>
                <a:moveTo>
                  <a:pt x="4" y="2"/>
                </a:moveTo>
                <a:lnTo>
                  <a:pt x="4" y="2"/>
                </a:lnTo>
                <a:close/>
                <a:moveTo>
                  <a:pt x="6" y="2"/>
                </a:moveTo>
                <a:lnTo>
                  <a:pt x="6" y="2"/>
                </a:lnTo>
                <a:lnTo>
                  <a:pt x="9" y="2"/>
                </a:lnTo>
                <a:lnTo>
                  <a:pt x="10" y="4"/>
                </a:lnTo>
                <a:lnTo>
                  <a:pt x="11" y="4"/>
                </a:lnTo>
                <a:lnTo>
                  <a:pt x="10" y="4"/>
                </a:lnTo>
                <a:lnTo>
                  <a:pt x="10" y="5"/>
                </a:lnTo>
                <a:lnTo>
                  <a:pt x="11" y="8"/>
                </a:lnTo>
                <a:lnTo>
                  <a:pt x="10" y="11"/>
                </a:lnTo>
                <a:lnTo>
                  <a:pt x="11" y="11"/>
                </a:lnTo>
                <a:lnTo>
                  <a:pt x="10" y="12"/>
                </a:lnTo>
                <a:lnTo>
                  <a:pt x="9" y="12"/>
                </a:lnTo>
                <a:lnTo>
                  <a:pt x="7" y="14"/>
                </a:lnTo>
                <a:lnTo>
                  <a:pt x="6" y="12"/>
                </a:lnTo>
                <a:lnTo>
                  <a:pt x="4" y="12"/>
                </a:lnTo>
                <a:lnTo>
                  <a:pt x="4" y="11"/>
                </a:lnTo>
                <a:lnTo>
                  <a:pt x="4" y="9"/>
                </a:lnTo>
                <a:lnTo>
                  <a:pt x="3" y="8"/>
                </a:lnTo>
                <a:lnTo>
                  <a:pt x="4" y="5"/>
                </a:lnTo>
                <a:lnTo>
                  <a:pt x="4" y="4"/>
                </a:lnTo>
                <a:lnTo>
                  <a:pt x="4" y="2"/>
                </a:lnTo>
                <a:lnTo>
                  <a:pt x="6" y="2"/>
                </a:lnTo>
                <a:close/>
                <a:moveTo>
                  <a:pt x="4" y="2"/>
                </a:moveTo>
                <a:lnTo>
                  <a:pt x="4" y="2"/>
                </a:lnTo>
                <a:lnTo>
                  <a:pt x="4" y="4"/>
                </a:lnTo>
                <a:lnTo>
                  <a:pt x="4" y="5"/>
                </a:lnTo>
                <a:lnTo>
                  <a:pt x="3" y="8"/>
                </a:lnTo>
                <a:lnTo>
                  <a:pt x="4" y="11"/>
                </a:lnTo>
                <a:lnTo>
                  <a:pt x="4" y="12"/>
                </a:lnTo>
                <a:lnTo>
                  <a:pt x="7" y="14"/>
                </a:lnTo>
                <a:lnTo>
                  <a:pt x="9" y="12"/>
                </a:lnTo>
                <a:lnTo>
                  <a:pt x="11" y="12"/>
                </a:lnTo>
                <a:lnTo>
                  <a:pt x="11" y="11"/>
                </a:lnTo>
                <a:lnTo>
                  <a:pt x="11" y="8"/>
                </a:lnTo>
                <a:lnTo>
                  <a:pt x="11" y="5"/>
                </a:lnTo>
                <a:lnTo>
                  <a:pt x="11" y="4"/>
                </a:lnTo>
                <a:lnTo>
                  <a:pt x="11" y="2"/>
                </a:lnTo>
                <a:lnTo>
                  <a:pt x="9" y="2"/>
                </a:lnTo>
                <a:lnTo>
                  <a:pt x="4" y="2"/>
                </a:lnTo>
                <a:close/>
                <a:moveTo>
                  <a:pt x="4" y="2"/>
                </a:moveTo>
                <a:lnTo>
                  <a:pt x="9" y="2"/>
                </a:lnTo>
                <a:lnTo>
                  <a:pt x="11" y="2"/>
                </a:lnTo>
                <a:lnTo>
                  <a:pt x="11" y="4"/>
                </a:lnTo>
                <a:lnTo>
                  <a:pt x="11" y="5"/>
                </a:lnTo>
                <a:lnTo>
                  <a:pt x="13" y="8"/>
                </a:lnTo>
                <a:lnTo>
                  <a:pt x="11" y="11"/>
                </a:lnTo>
                <a:lnTo>
                  <a:pt x="11" y="12"/>
                </a:lnTo>
                <a:lnTo>
                  <a:pt x="9" y="12"/>
                </a:lnTo>
                <a:lnTo>
                  <a:pt x="7" y="14"/>
                </a:lnTo>
                <a:lnTo>
                  <a:pt x="7" y="15"/>
                </a:lnTo>
                <a:lnTo>
                  <a:pt x="4" y="12"/>
                </a:lnTo>
                <a:lnTo>
                  <a:pt x="4" y="11"/>
                </a:lnTo>
                <a:lnTo>
                  <a:pt x="3" y="8"/>
                </a:lnTo>
                <a:lnTo>
                  <a:pt x="4" y="5"/>
                </a:lnTo>
                <a:lnTo>
                  <a:pt x="4" y="4"/>
                </a:lnTo>
                <a:lnTo>
                  <a:pt x="4" y="2"/>
                </a:lnTo>
                <a:close/>
                <a:moveTo>
                  <a:pt x="4" y="1"/>
                </a:moveTo>
                <a:lnTo>
                  <a:pt x="3" y="2"/>
                </a:lnTo>
                <a:lnTo>
                  <a:pt x="0" y="5"/>
                </a:lnTo>
                <a:lnTo>
                  <a:pt x="0" y="9"/>
                </a:lnTo>
                <a:lnTo>
                  <a:pt x="3" y="14"/>
                </a:lnTo>
                <a:lnTo>
                  <a:pt x="4" y="15"/>
                </a:lnTo>
                <a:lnTo>
                  <a:pt x="10" y="15"/>
                </a:lnTo>
                <a:lnTo>
                  <a:pt x="11" y="14"/>
                </a:lnTo>
                <a:lnTo>
                  <a:pt x="13" y="9"/>
                </a:lnTo>
                <a:lnTo>
                  <a:pt x="14" y="8"/>
                </a:lnTo>
                <a:lnTo>
                  <a:pt x="13" y="5"/>
                </a:lnTo>
                <a:lnTo>
                  <a:pt x="11" y="2"/>
                </a:lnTo>
                <a:lnTo>
                  <a:pt x="10" y="1"/>
                </a:lnTo>
                <a:lnTo>
                  <a:pt x="4" y="1"/>
                </a:lnTo>
                <a:close/>
                <a:moveTo>
                  <a:pt x="4" y="1"/>
                </a:moveTo>
                <a:lnTo>
                  <a:pt x="4" y="1"/>
                </a:lnTo>
                <a:close/>
                <a:moveTo>
                  <a:pt x="10" y="1"/>
                </a:moveTo>
                <a:lnTo>
                  <a:pt x="10" y="1"/>
                </a:lnTo>
                <a:close/>
                <a:moveTo>
                  <a:pt x="9" y="1"/>
                </a:moveTo>
                <a:lnTo>
                  <a:pt x="10" y="1"/>
                </a:lnTo>
                <a:lnTo>
                  <a:pt x="11" y="2"/>
                </a:lnTo>
                <a:lnTo>
                  <a:pt x="13" y="5"/>
                </a:lnTo>
                <a:lnTo>
                  <a:pt x="14" y="8"/>
                </a:lnTo>
                <a:lnTo>
                  <a:pt x="13" y="11"/>
                </a:lnTo>
                <a:lnTo>
                  <a:pt x="11" y="14"/>
                </a:lnTo>
                <a:lnTo>
                  <a:pt x="10" y="15"/>
                </a:lnTo>
                <a:lnTo>
                  <a:pt x="4" y="15"/>
                </a:lnTo>
                <a:lnTo>
                  <a:pt x="3" y="14"/>
                </a:lnTo>
                <a:lnTo>
                  <a:pt x="0" y="11"/>
                </a:lnTo>
                <a:lnTo>
                  <a:pt x="0" y="9"/>
                </a:lnTo>
                <a:lnTo>
                  <a:pt x="0" y="5"/>
                </a:lnTo>
                <a:lnTo>
                  <a:pt x="3" y="2"/>
                </a:lnTo>
                <a:lnTo>
                  <a:pt x="4" y="1"/>
                </a:lnTo>
                <a:lnTo>
                  <a:pt x="6" y="1"/>
                </a:lnTo>
                <a:lnTo>
                  <a:pt x="9" y="1"/>
                </a:lnTo>
                <a:close/>
                <a:moveTo>
                  <a:pt x="4" y="0"/>
                </a:moveTo>
                <a:lnTo>
                  <a:pt x="4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3" y="15"/>
                </a:lnTo>
                <a:lnTo>
                  <a:pt x="4" y="15"/>
                </a:lnTo>
                <a:lnTo>
                  <a:pt x="10" y="15"/>
                </a:lnTo>
                <a:lnTo>
                  <a:pt x="11" y="15"/>
                </a:lnTo>
                <a:lnTo>
                  <a:pt x="11" y="14"/>
                </a:lnTo>
                <a:lnTo>
                  <a:pt x="14" y="11"/>
                </a:lnTo>
                <a:lnTo>
                  <a:pt x="14" y="8"/>
                </a:lnTo>
                <a:lnTo>
                  <a:pt x="14" y="5"/>
                </a:lnTo>
                <a:lnTo>
                  <a:pt x="11" y="2"/>
                </a:lnTo>
                <a:lnTo>
                  <a:pt x="10" y="0"/>
                </a:lnTo>
                <a:lnTo>
                  <a:pt x="4" y="0"/>
                </a:lnTo>
                <a:close/>
                <a:moveTo>
                  <a:pt x="4" y="0"/>
                </a:moveTo>
                <a:lnTo>
                  <a:pt x="10" y="0"/>
                </a:lnTo>
                <a:lnTo>
                  <a:pt x="11" y="2"/>
                </a:lnTo>
                <a:lnTo>
                  <a:pt x="14" y="5"/>
                </a:lnTo>
                <a:lnTo>
                  <a:pt x="14" y="8"/>
                </a:lnTo>
                <a:lnTo>
                  <a:pt x="14" y="11"/>
                </a:lnTo>
                <a:lnTo>
                  <a:pt x="13" y="14"/>
                </a:lnTo>
                <a:lnTo>
                  <a:pt x="11" y="15"/>
                </a:lnTo>
                <a:lnTo>
                  <a:pt x="10" y="15"/>
                </a:lnTo>
                <a:lnTo>
                  <a:pt x="4" y="15"/>
                </a:lnTo>
                <a:lnTo>
                  <a:pt x="3" y="15"/>
                </a:lnTo>
                <a:lnTo>
                  <a:pt x="3" y="14"/>
                </a:lnTo>
                <a:lnTo>
                  <a:pt x="0" y="11"/>
                </a:lnTo>
                <a:lnTo>
                  <a:pt x="0" y="5"/>
                </a:lnTo>
                <a:lnTo>
                  <a:pt x="3" y="2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77" name="Freeform 1632"/>
          <p:cNvSpPr>
            <a:spLocks noChangeArrowheads="1"/>
          </p:cNvSpPr>
          <p:nvPr/>
        </p:nvSpPr>
        <p:spPr bwMode="auto">
          <a:xfrm>
            <a:off x="1849442" y="-4394200"/>
            <a:ext cx="15875" cy="22225"/>
          </a:xfrm>
          <a:custGeom>
            <a:avLst/>
            <a:gdLst>
              <a:gd name="T0" fmla="*/ 0 w 10"/>
              <a:gd name="T1" fmla="*/ 0 h 14"/>
              <a:gd name="T2" fmla="*/ 2147483646 w 10"/>
              <a:gd name="T3" fmla="*/ 0 h 14"/>
              <a:gd name="T4" fmla="*/ 2147483646 w 10"/>
              <a:gd name="T5" fmla="*/ 2147483646 h 14"/>
              <a:gd name="T6" fmla="*/ 2147483646 w 10"/>
              <a:gd name="T7" fmla="*/ 0 h 14"/>
              <a:gd name="T8" fmla="*/ 2147483646 w 10"/>
              <a:gd name="T9" fmla="*/ 0 h 14"/>
              <a:gd name="T10" fmla="*/ 2147483646 w 10"/>
              <a:gd name="T11" fmla="*/ 0 h 14"/>
              <a:gd name="T12" fmla="*/ 2147483646 w 10"/>
              <a:gd name="T13" fmla="*/ 0 h 14"/>
              <a:gd name="T14" fmla="*/ 2147483646 w 10"/>
              <a:gd name="T15" fmla="*/ 2147483646 h 14"/>
              <a:gd name="T16" fmla="*/ 2147483646 w 10"/>
              <a:gd name="T17" fmla="*/ 2147483646 h 14"/>
              <a:gd name="T18" fmla="*/ 2147483646 w 10"/>
              <a:gd name="T19" fmla="*/ 2147483646 h 14"/>
              <a:gd name="T20" fmla="*/ 2147483646 w 10"/>
              <a:gd name="T21" fmla="*/ 2147483646 h 14"/>
              <a:gd name="T22" fmla="*/ 2147483646 w 10"/>
              <a:gd name="T23" fmla="*/ 2147483646 h 14"/>
              <a:gd name="T24" fmla="*/ 2147483646 w 10"/>
              <a:gd name="T25" fmla="*/ 2147483646 h 14"/>
              <a:gd name="T26" fmla="*/ 0 w 10"/>
              <a:gd name="T27" fmla="*/ 2147483646 h 14"/>
              <a:gd name="T28" fmla="*/ 0 w 10"/>
              <a:gd name="T29" fmla="*/ 0 h 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"/>
              <a:gd name="T46" fmla="*/ 0 h 14"/>
              <a:gd name="T47" fmla="*/ 10 w 10"/>
              <a:gd name="T48" fmla="*/ 14 h 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" h="14"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6" y="0"/>
                </a:lnTo>
                <a:lnTo>
                  <a:pt x="7" y="0"/>
                </a:lnTo>
                <a:lnTo>
                  <a:pt x="8" y="0"/>
                </a:lnTo>
                <a:lnTo>
                  <a:pt x="10" y="0"/>
                </a:lnTo>
                <a:lnTo>
                  <a:pt x="10" y="3"/>
                </a:lnTo>
                <a:lnTo>
                  <a:pt x="8" y="3"/>
                </a:lnTo>
                <a:lnTo>
                  <a:pt x="7" y="1"/>
                </a:lnTo>
                <a:lnTo>
                  <a:pt x="6" y="3"/>
                </a:lnTo>
                <a:lnTo>
                  <a:pt x="3" y="4"/>
                </a:lnTo>
                <a:lnTo>
                  <a:pt x="3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78" name="Freeform 1633"/>
          <p:cNvSpPr>
            <a:spLocks noEditPoints="1" noChangeArrowheads="1"/>
          </p:cNvSpPr>
          <p:nvPr/>
        </p:nvSpPr>
        <p:spPr bwMode="auto">
          <a:xfrm>
            <a:off x="1849442" y="-4395788"/>
            <a:ext cx="15875" cy="25400"/>
          </a:xfrm>
          <a:custGeom>
            <a:avLst/>
            <a:gdLst>
              <a:gd name="T0" fmla="*/ 2147483646 w 10"/>
              <a:gd name="T1" fmla="*/ 2147483646 h 15"/>
              <a:gd name="T2" fmla="*/ 2147483646 w 10"/>
              <a:gd name="T3" fmla="*/ 2147483646 h 15"/>
              <a:gd name="T4" fmla="*/ 2147483646 w 10"/>
              <a:gd name="T5" fmla="*/ 2147483646 h 15"/>
              <a:gd name="T6" fmla="*/ 2147483646 w 10"/>
              <a:gd name="T7" fmla="*/ 2147483646 h 15"/>
              <a:gd name="T8" fmla="*/ 2147483646 w 10"/>
              <a:gd name="T9" fmla="*/ 2147483646 h 15"/>
              <a:gd name="T10" fmla="*/ 2147483646 w 10"/>
              <a:gd name="T11" fmla="*/ 2147483646 h 15"/>
              <a:gd name="T12" fmla="*/ 2147483646 w 10"/>
              <a:gd name="T13" fmla="*/ 2147483646 h 15"/>
              <a:gd name="T14" fmla="*/ 2147483646 w 10"/>
              <a:gd name="T15" fmla="*/ 2147483646 h 15"/>
              <a:gd name="T16" fmla="*/ 2147483646 w 10"/>
              <a:gd name="T17" fmla="*/ 2147483646 h 15"/>
              <a:gd name="T18" fmla="*/ 2147483646 w 10"/>
              <a:gd name="T19" fmla="*/ 2147483646 h 15"/>
              <a:gd name="T20" fmla="*/ 2147483646 w 10"/>
              <a:gd name="T21" fmla="*/ 2147483646 h 15"/>
              <a:gd name="T22" fmla="*/ 2147483646 w 10"/>
              <a:gd name="T23" fmla="*/ 2147483646 h 15"/>
              <a:gd name="T24" fmla="*/ 2147483646 w 10"/>
              <a:gd name="T25" fmla="*/ 2147483646 h 15"/>
              <a:gd name="T26" fmla="*/ 2147483646 w 10"/>
              <a:gd name="T27" fmla="*/ 2147483646 h 15"/>
              <a:gd name="T28" fmla="*/ 2147483646 w 10"/>
              <a:gd name="T29" fmla="*/ 2147483646 h 15"/>
              <a:gd name="T30" fmla="*/ 2147483646 w 10"/>
              <a:gd name="T31" fmla="*/ 2147483646 h 15"/>
              <a:gd name="T32" fmla="*/ 2147483646 w 10"/>
              <a:gd name="T33" fmla="*/ 2147483646 h 15"/>
              <a:gd name="T34" fmla="*/ 2147483646 w 10"/>
              <a:gd name="T35" fmla="*/ 2147483646 h 15"/>
              <a:gd name="T36" fmla="*/ 2147483646 w 10"/>
              <a:gd name="T37" fmla="*/ 2147483646 h 15"/>
              <a:gd name="T38" fmla="*/ 2147483646 w 10"/>
              <a:gd name="T39" fmla="*/ 2147483646 h 15"/>
              <a:gd name="T40" fmla="*/ 0 w 10"/>
              <a:gd name="T41" fmla="*/ 0 h 15"/>
              <a:gd name="T42" fmla="*/ 2147483646 w 10"/>
              <a:gd name="T43" fmla="*/ 0 h 15"/>
              <a:gd name="T44" fmla="*/ 2147483646 w 10"/>
              <a:gd name="T45" fmla="*/ 2147483646 h 15"/>
              <a:gd name="T46" fmla="*/ 2147483646 w 10"/>
              <a:gd name="T47" fmla="*/ 2147483646 h 15"/>
              <a:gd name="T48" fmla="*/ 2147483646 w 10"/>
              <a:gd name="T49" fmla="*/ 2147483646 h 15"/>
              <a:gd name="T50" fmla="*/ 2147483646 w 10"/>
              <a:gd name="T51" fmla="*/ 2147483646 h 15"/>
              <a:gd name="T52" fmla="*/ 2147483646 w 10"/>
              <a:gd name="T53" fmla="*/ 0 h 15"/>
              <a:gd name="T54" fmla="*/ 2147483646 w 10"/>
              <a:gd name="T55" fmla="*/ 0 h 15"/>
              <a:gd name="T56" fmla="*/ 2147483646 w 10"/>
              <a:gd name="T57" fmla="*/ 0 h 15"/>
              <a:gd name="T58" fmla="*/ 2147483646 w 10"/>
              <a:gd name="T59" fmla="*/ 0 h 15"/>
              <a:gd name="T60" fmla="*/ 2147483646 w 10"/>
              <a:gd name="T61" fmla="*/ 2147483646 h 15"/>
              <a:gd name="T62" fmla="*/ 2147483646 w 10"/>
              <a:gd name="T63" fmla="*/ 2147483646 h 15"/>
              <a:gd name="T64" fmla="*/ 2147483646 w 10"/>
              <a:gd name="T65" fmla="*/ 2147483646 h 15"/>
              <a:gd name="T66" fmla="*/ 2147483646 w 10"/>
              <a:gd name="T67" fmla="*/ 2147483646 h 15"/>
              <a:gd name="T68" fmla="*/ 2147483646 w 10"/>
              <a:gd name="T69" fmla="*/ 2147483646 h 15"/>
              <a:gd name="T70" fmla="*/ 2147483646 w 10"/>
              <a:gd name="T71" fmla="*/ 2147483646 h 15"/>
              <a:gd name="T72" fmla="*/ 2147483646 w 10"/>
              <a:gd name="T73" fmla="*/ 2147483646 h 15"/>
              <a:gd name="T74" fmla="*/ 2147483646 w 10"/>
              <a:gd name="T75" fmla="*/ 2147483646 h 15"/>
              <a:gd name="T76" fmla="*/ 2147483646 w 10"/>
              <a:gd name="T77" fmla="*/ 2147483646 h 15"/>
              <a:gd name="T78" fmla="*/ 2147483646 w 10"/>
              <a:gd name="T79" fmla="*/ 2147483646 h 15"/>
              <a:gd name="T80" fmla="*/ 2147483646 w 10"/>
              <a:gd name="T81" fmla="*/ 2147483646 h 15"/>
              <a:gd name="T82" fmla="*/ 0 w 10"/>
              <a:gd name="T83" fmla="*/ 2147483646 h 15"/>
              <a:gd name="T84" fmla="*/ 0 w 10"/>
              <a:gd name="T85" fmla="*/ 2147483646 h 15"/>
              <a:gd name="T86" fmla="*/ 0 w 10"/>
              <a:gd name="T87" fmla="*/ 2147483646 h 15"/>
              <a:gd name="T88" fmla="*/ 0 w 10"/>
              <a:gd name="T89" fmla="*/ 0 h 1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0"/>
              <a:gd name="T136" fmla="*/ 0 h 15"/>
              <a:gd name="T137" fmla="*/ 10 w 10"/>
              <a:gd name="T138" fmla="*/ 15 h 1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0" h="15">
                <a:moveTo>
                  <a:pt x="1" y="1"/>
                </a:moveTo>
                <a:lnTo>
                  <a:pt x="1" y="15"/>
                </a:lnTo>
                <a:lnTo>
                  <a:pt x="3" y="15"/>
                </a:lnTo>
                <a:lnTo>
                  <a:pt x="3" y="5"/>
                </a:lnTo>
                <a:lnTo>
                  <a:pt x="4" y="2"/>
                </a:lnTo>
                <a:lnTo>
                  <a:pt x="7" y="2"/>
                </a:lnTo>
                <a:lnTo>
                  <a:pt x="8" y="2"/>
                </a:lnTo>
                <a:lnTo>
                  <a:pt x="8" y="1"/>
                </a:lnTo>
                <a:lnTo>
                  <a:pt x="7" y="1"/>
                </a:lnTo>
                <a:lnTo>
                  <a:pt x="6" y="1"/>
                </a:lnTo>
                <a:lnTo>
                  <a:pt x="3" y="2"/>
                </a:lnTo>
                <a:lnTo>
                  <a:pt x="3" y="1"/>
                </a:lnTo>
                <a:lnTo>
                  <a:pt x="1" y="1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4" y="1"/>
                </a:lnTo>
                <a:lnTo>
                  <a:pt x="7" y="0"/>
                </a:lnTo>
                <a:lnTo>
                  <a:pt x="8" y="0"/>
                </a:lnTo>
                <a:lnTo>
                  <a:pt x="10" y="1"/>
                </a:lnTo>
                <a:lnTo>
                  <a:pt x="10" y="4"/>
                </a:lnTo>
                <a:lnTo>
                  <a:pt x="8" y="4"/>
                </a:lnTo>
                <a:lnTo>
                  <a:pt x="7" y="4"/>
                </a:lnTo>
                <a:lnTo>
                  <a:pt x="7" y="2"/>
                </a:lnTo>
                <a:lnTo>
                  <a:pt x="6" y="4"/>
                </a:lnTo>
                <a:lnTo>
                  <a:pt x="3" y="5"/>
                </a:lnTo>
                <a:lnTo>
                  <a:pt x="3" y="15"/>
                </a:lnTo>
                <a:lnTo>
                  <a:pt x="0" y="15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79" name="Freeform 1634"/>
          <p:cNvSpPr>
            <a:spLocks noEditPoints="1" noChangeArrowheads="1"/>
          </p:cNvSpPr>
          <p:nvPr/>
        </p:nvSpPr>
        <p:spPr bwMode="auto">
          <a:xfrm>
            <a:off x="1849442" y="-4395788"/>
            <a:ext cx="15875" cy="25400"/>
          </a:xfrm>
          <a:custGeom>
            <a:avLst/>
            <a:gdLst>
              <a:gd name="T0" fmla="*/ 2147483646 w 10"/>
              <a:gd name="T1" fmla="*/ 2147483646 h 15"/>
              <a:gd name="T2" fmla="*/ 2147483646 w 10"/>
              <a:gd name="T3" fmla="*/ 2147483646 h 15"/>
              <a:gd name="T4" fmla="*/ 2147483646 w 10"/>
              <a:gd name="T5" fmla="*/ 2147483646 h 15"/>
              <a:gd name="T6" fmla="*/ 2147483646 w 10"/>
              <a:gd name="T7" fmla="*/ 2147483646 h 15"/>
              <a:gd name="T8" fmla="*/ 2147483646 w 10"/>
              <a:gd name="T9" fmla="*/ 2147483646 h 15"/>
              <a:gd name="T10" fmla="*/ 2147483646 w 10"/>
              <a:gd name="T11" fmla="*/ 2147483646 h 15"/>
              <a:gd name="T12" fmla="*/ 2147483646 w 10"/>
              <a:gd name="T13" fmla="*/ 2147483646 h 15"/>
              <a:gd name="T14" fmla="*/ 2147483646 w 10"/>
              <a:gd name="T15" fmla="*/ 2147483646 h 15"/>
              <a:gd name="T16" fmla="*/ 2147483646 w 10"/>
              <a:gd name="T17" fmla="*/ 2147483646 h 15"/>
              <a:gd name="T18" fmla="*/ 2147483646 w 10"/>
              <a:gd name="T19" fmla="*/ 2147483646 h 15"/>
              <a:gd name="T20" fmla="*/ 2147483646 w 10"/>
              <a:gd name="T21" fmla="*/ 2147483646 h 15"/>
              <a:gd name="T22" fmla="*/ 2147483646 w 10"/>
              <a:gd name="T23" fmla="*/ 2147483646 h 15"/>
              <a:gd name="T24" fmla="*/ 2147483646 w 10"/>
              <a:gd name="T25" fmla="*/ 2147483646 h 15"/>
              <a:gd name="T26" fmla="*/ 2147483646 w 10"/>
              <a:gd name="T27" fmla="*/ 2147483646 h 15"/>
              <a:gd name="T28" fmla="*/ 2147483646 w 10"/>
              <a:gd name="T29" fmla="*/ 2147483646 h 15"/>
              <a:gd name="T30" fmla="*/ 2147483646 w 10"/>
              <a:gd name="T31" fmla="*/ 2147483646 h 15"/>
              <a:gd name="T32" fmla="*/ 2147483646 w 10"/>
              <a:gd name="T33" fmla="*/ 2147483646 h 15"/>
              <a:gd name="T34" fmla="*/ 2147483646 w 10"/>
              <a:gd name="T35" fmla="*/ 2147483646 h 15"/>
              <a:gd name="T36" fmla="*/ 2147483646 w 10"/>
              <a:gd name="T37" fmla="*/ 2147483646 h 15"/>
              <a:gd name="T38" fmla="*/ 2147483646 w 10"/>
              <a:gd name="T39" fmla="*/ 2147483646 h 15"/>
              <a:gd name="T40" fmla="*/ 2147483646 w 10"/>
              <a:gd name="T41" fmla="*/ 2147483646 h 15"/>
              <a:gd name="T42" fmla="*/ 2147483646 w 10"/>
              <a:gd name="T43" fmla="*/ 2147483646 h 15"/>
              <a:gd name="T44" fmla="*/ 2147483646 w 10"/>
              <a:gd name="T45" fmla="*/ 2147483646 h 15"/>
              <a:gd name="T46" fmla="*/ 2147483646 w 10"/>
              <a:gd name="T47" fmla="*/ 2147483646 h 15"/>
              <a:gd name="T48" fmla="*/ 2147483646 w 10"/>
              <a:gd name="T49" fmla="*/ 2147483646 h 15"/>
              <a:gd name="T50" fmla="*/ 2147483646 w 10"/>
              <a:gd name="T51" fmla="*/ 2147483646 h 15"/>
              <a:gd name="T52" fmla="*/ 2147483646 w 10"/>
              <a:gd name="T53" fmla="*/ 2147483646 h 15"/>
              <a:gd name="T54" fmla="*/ 2147483646 w 10"/>
              <a:gd name="T55" fmla="*/ 2147483646 h 15"/>
              <a:gd name="T56" fmla="*/ 2147483646 w 10"/>
              <a:gd name="T57" fmla="*/ 2147483646 h 15"/>
              <a:gd name="T58" fmla="*/ 2147483646 w 10"/>
              <a:gd name="T59" fmla="*/ 2147483646 h 15"/>
              <a:gd name="T60" fmla="*/ 2147483646 w 10"/>
              <a:gd name="T61" fmla="*/ 2147483646 h 15"/>
              <a:gd name="T62" fmla="*/ 2147483646 w 10"/>
              <a:gd name="T63" fmla="*/ 2147483646 h 15"/>
              <a:gd name="T64" fmla="*/ 2147483646 w 10"/>
              <a:gd name="T65" fmla="*/ 2147483646 h 15"/>
              <a:gd name="T66" fmla="*/ 2147483646 w 10"/>
              <a:gd name="T67" fmla="*/ 2147483646 h 15"/>
              <a:gd name="T68" fmla="*/ 2147483646 w 10"/>
              <a:gd name="T69" fmla="*/ 2147483646 h 15"/>
              <a:gd name="T70" fmla="*/ 0 w 10"/>
              <a:gd name="T71" fmla="*/ 2147483646 h 15"/>
              <a:gd name="T72" fmla="*/ 2147483646 w 10"/>
              <a:gd name="T73" fmla="*/ 2147483646 h 15"/>
              <a:gd name="T74" fmla="*/ 2147483646 w 10"/>
              <a:gd name="T75" fmla="*/ 2147483646 h 15"/>
              <a:gd name="T76" fmla="*/ 2147483646 w 10"/>
              <a:gd name="T77" fmla="*/ 2147483646 h 15"/>
              <a:gd name="T78" fmla="*/ 2147483646 w 10"/>
              <a:gd name="T79" fmla="*/ 2147483646 h 15"/>
              <a:gd name="T80" fmla="*/ 2147483646 w 10"/>
              <a:gd name="T81" fmla="*/ 2147483646 h 15"/>
              <a:gd name="T82" fmla="*/ 2147483646 w 10"/>
              <a:gd name="T83" fmla="*/ 2147483646 h 15"/>
              <a:gd name="T84" fmla="*/ 2147483646 w 10"/>
              <a:gd name="T85" fmla="*/ 0 h 15"/>
              <a:gd name="T86" fmla="*/ 2147483646 w 10"/>
              <a:gd name="T87" fmla="*/ 2147483646 h 15"/>
              <a:gd name="T88" fmla="*/ 2147483646 w 10"/>
              <a:gd name="T89" fmla="*/ 2147483646 h 15"/>
              <a:gd name="T90" fmla="*/ 2147483646 w 10"/>
              <a:gd name="T91" fmla="*/ 2147483646 h 15"/>
              <a:gd name="T92" fmla="*/ 2147483646 w 10"/>
              <a:gd name="T93" fmla="*/ 0 h 15"/>
              <a:gd name="T94" fmla="*/ 2147483646 w 10"/>
              <a:gd name="T95" fmla="*/ 2147483646 h 15"/>
              <a:gd name="T96" fmla="*/ 2147483646 w 10"/>
              <a:gd name="T97" fmla="*/ 2147483646 h 15"/>
              <a:gd name="T98" fmla="*/ 2147483646 w 10"/>
              <a:gd name="T99" fmla="*/ 0 h 15"/>
              <a:gd name="T100" fmla="*/ 2147483646 w 10"/>
              <a:gd name="T101" fmla="*/ 2147483646 h 15"/>
              <a:gd name="T102" fmla="*/ 2147483646 w 10"/>
              <a:gd name="T103" fmla="*/ 2147483646 h 15"/>
              <a:gd name="T104" fmla="*/ 2147483646 w 10"/>
              <a:gd name="T105" fmla="*/ 2147483646 h 15"/>
              <a:gd name="T106" fmla="*/ 2147483646 w 10"/>
              <a:gd name="T107" fmla="*/ 2147483646 h 15"/>
              <a:gd name="T108" fmla="*/ 2147483646 w 10"/>
              <a:gd name="T109" fmla="*/ 2147483646 h 15"/>
              <a:gd name="T110" fmla="*/ 0 w 10"/>
              <a:gd name="T111" fmla="*/ 2147483646 h 15"/>
              <a:gd name="T112" fmla="*/ 0 w 10"/>
              <a:gd name="T113" fmla="*/ 2147483646 h 1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0"/>
              <a:gd name="T172" fmla="*/ 0 h 15"/>
              <a:gd name="T173" fmla="*/ 10 w 10"/>
              <a:gd name="T174" fmla="*/ 15 h 1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0" h="15">
                <a:moveTo>
                  <a:pt x="3" y="15"/>
                </a:moveTo>
                <a:lnTo>
                  <a:pt x="3" y="15"/>
                </a:lnTo>
                <a:close/>
                <a:moveTo>
                  <a:pt x="1" y="15"/>
                </a:moveTo>
                <a:lnTo>
                  <a:pt x="1" y="15"/>
                </a:lnTo>
                <a:close/>
                <a:moveTo>
                  <a:pt x="3" y="5"/>
                </a:moveTo>
                <a:lnTo>
                  <a:pt x="3" y="5"/>
                </a:lnTo>
                <a:close/>
                <a:moveTo>
                  <a:pt x="8" y="2"/>
                </a:moveTo>
                <a:lnTo>
                  <a:pt x="8" y="4"/>
                </a:lnTo>
                <a:lnTo>
                  <a:pt x="10" y="2"/>
                </a:lnTo>
                <a:lnTo>
                  <a:pt x="8" y="2"/>
                </a:lnTo>
                <a:close/>
                <a:moveTo>
                  <a:pt x="8" y="2"/>
                </a:moveTo>
                <a:lnTo>
                  <a:pt x="8" y="2"/>
                </a:lnTo>
                <a:close/>
                <a:moveTo>
                  <a:pt x="7" y="2"/>
                </a:moveTo>
                <a:lnTo>
                  <a:pt x="7" y="2"/>
                </a:lnTo>
                <a:close/>
                <a:moveTo>
                  <a:pt x="3" y="2"/>
                </a:moveTo>
                <a:lnTo>
                  <a:pt x="3" y="2"/>
                </a:lnTo>
                <a:close/>
                <a:moveTo>
                  <a:pt x="8" y="1"/>
                </a:moveTo>
                <a:lnTo>
                  <a:pt x="8" y="1"/>
                </a:lnTo>
                <a:lnTo>
                  <a:pt x="10" y="1"/>
                </a:lnTo>
                <a:lnTo>
                  <a:pt x="8" y="1"/>
                </a:lnTo>
                <a:close/>
                <a:moveTo>
                  <a:pt x="1" y="1"/>
                </a:moveTo>
                <a:lnTo>
                  <a:pt x="1" y="15"/>
                </a:lnTo>
                <a:lnTo>
                  <a:pt x="3" y="15"/>
                </a:lnTo>
                <a:lnTo>
                  <a:pt x="3" y="5"/>
                </a:lnTo>
                <a:lnTo>
                  <a:pt x="4" y="2"/>
                </a:lnTo>
                <a:lnTo>
                  <a:pt x="7" y="2"/>
                </a:lnTo>
                <a:lnTo>
                  <a:pt x="8" y="2"/>
                </a:lnTo>
                <a:lnTo>
                  <a:pt x="8" y="1"/>
                </a:lnTo>
                <a:lnTo>
                  <a:pt x="7" y="1"/>
                </a:lnTo>
                <a:lnTo>
                  <a:pt x="6" y="1"/>
                </a:lnTo>
                <a:lnTo>
                  <a:pt x="3" y="2"/>
                </a:lnTo>
                <a:lnTo>
                  <a:pt x="3" y="1"/>
                </a:lnTo>
                <a:lnTo>
                  <a:pt x="1" y="1"/>
                </a:lnTo>
                <a:close/>
                <a:moveTo>
                  <a:pt x="3" y="1"/>
                </a:moveTo>
                <a:lnTo>
                  <a:pt x="3" y="1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3" y="1"/>
                </a:lnTo>
                <a:lnTo>
                  <a:pt x="3" y="2"/>
                </a:lnTo>
                <a:lnTo>
                  <a:pt x="6" y="1"/>
                </a:lnTo>
                <a:lnTo>
                  <a:pt x="7" y="1"/>
                </a:lnTo>
                <a:lnTo>
                  <a:pt x="8" y="1"/>
                </a:lnTo>
                <a:lnTo>
                  <a:pt x="10" y="1"/>
                </a:lnTo>
                <a:lnTo>
                  <a:pt x="8" y="1"/>
                </a:lnTo>
                <a:lnTo>
                  <a:pt x="8" y="2"/>
                </a:lnTo>
                <a:lnTo>
                  <a:pt x="10" y="2"/>
                </a:lnTo>
                <a:lnTo>
                  <a:pt x="8" y="4"/>
                </a:lnTo>
                <a:lnTo>
                  <a:pt x="8" y="2"/>
                </a:lnTo>
                <a:lnTo>
                  <a:pt x="8" y="4"/>
                </a:lnTo>
                <a:lnTo>
                  <a:pt x="8" y="2"/>
                </a:lnTo>
                <a:lnTo>
                  <a:pt x="7" y="2"/>
                </a:lnTo>
                <a:lnTo>
                  <a:pt x="4" y="2"/>
                </a:lnTo>
                <a:lnTo>
                  <a:pt x="3" y="5"/>
                </a:lnTo>
                <a:lnTo>
                  <a:pt x="3" y="15"/>
                </a:lnTo>
                <a:lnTo>
                  <a:pt x="1" y="15"/>
                </a:lnTo>
                <a:lnTo>
                  <a:pt x="0" y="15"/>
                </a:lnTo>
                <a:lnTo>
                  <a:pt x="1" y="15"/>
                </a:lnTo>
                <a:lnTo>
                  <a:pt x="1" y="1"/>
                </a:lnTo>
                <a:lnTo>
                  <a:pt x="0" y="1"/>
                </a:lnTo>
                <a:lnTo>
                  <a:pt x="1" y="1"/>
                </a:lnTo>
                <a:close/>
                <a:moveTo>
                  <a:pt x="0" y="0"/>
                </a:moveTo>
                <a:lnTo>
                  <a:pt x="0" y="1"/>
                </a:lnTo>
                <a:lnTo>
                  <a:pt x="0" y="15"/>
                </a:lnTo>
                <a:lnTo>
                  <a:pt x="3" y="15"/>
                </a:lnTo>
                <a:lnTo>
                  <a:pt x="3" y="5"/>
                </a:lnTo>
                <a:lnTo>
                  <a:pt x="6" y="4"/>
                </a:lnTo>
                <a:lnTo>
                  <a:pt x="7" y="2"/>
                </a:lnTo>
                <a:lnTo>
                  <a:pt x="7" y="4"/>
                </a:lnTo>
                <a:lnTo>
                  <a:pt x="8" y="4"/>
                </a:lnTo>
                <a:lnTo>
                  <a:pt x="10" y="4"/>
                </a:lnTo>
                <a:lnTo>
                  <a:pt x="10" y="1"/>
                </a:lnTo>
                <a:lnTo>
                  <a:pt x="8" y="0"/>
                </a:lnTo>
                <a:lnTo>
                  <a:pt x="7" y="0"/>
                </a:lnTo>
                <a:lnTo>
                  <a:pt x="4" y="1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4" y="1"/>
                </a:lnTo>
                <a:lnTo>
                  <a:pt x="7" y="0"/>
                </a:lnTo>
                <a:lnTo>
                  <a:pt x="8" y="0"/>
                </a:lnTo>
                <a:lnTo>
                  <a:pt x="10" y="1"/>
                </a:lnTo>
                <a:lnTo>
                  <a:pt x="10" y="4"/>
                </a:lnTo>
                <a:lnTo>
                  <a:pt x="8" y="4"/>
                </a:lnTo>
                <a:lnTo>
                  <a:pt x="7" y="4"/>
                </a:lnTo>
                <a:lnTo>
                  <a:pt x="7" y="2"/>
                </a:lnTo>
                <a:lnTo>
                  <a:pt x="6" y="4"/>
                </a:lnTo>
                <a:lnTo>
                  <a:pt x="3" y="5"/>
                </a:lnTo>
                <a:lnTo>
                  <a:pt x="3" y="15"/>
                </a:lnTo>
                <a:lnTo>
                  <a:pt x="0" y="15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80" name="Freeform 1635"/>
          <p:cNvSpPr>
            <a:spLocks noChangeArrowheads="1"/>
          </p:cNvSpPr>
          <p:nvPr/>
        </p:nvSpPr>
        <p:spPr bwMode="auto">
          <a:xfrm>
            <a:off x="1881188" y="-4394200"/>
            <a:ext cx="17462" cy="22225"/>
          </a:xfrm>
          <a:custGeom>
            <a:avLst/>
            <a:gdLst>
              <a:gd name="T0" fmla="*/ 2147483646 w 11"/>
              <a:gd name="T1" fmla="*/ 0 h 14"/>
              <a:gd name="T2" fmla="*/ 2147483646 w 11"/>
              <a:gd name="T3" fmla="*/ 0 h 14"/>
              <a:gd name="T4" fmla="*/ 2147483646 w 11"/>
              <a:gd name="T5" fmla="*/ 0 h 14"/>
              <a:gd name="T6" fmla="*/ 2147483646 w 11"/>
              <a:gd name="T7" fmla="*/ 2147483646 h 14"/>
              <a:gd name="T8" fmla="*/ 2147483646 w 11"/>
              <a:gd name="T9" fmla="*/ 2147483646 h 14"/>
              <a:gd name="T10" fmla="*/ 2147483646 w 11"/>
              <a:gd name="T11" fmla="*/ 2147483646 h 14"/>
              <a:gd name="T12" fmla="*/ 2147483646 w 11"/>
              <a:gd name="T13" fmla="*/ 2147483646 h 14"/>
              <a:gd name="T14" fmla="*/ 2147483646 w 11"/>
              <a:gd name="T15" fmla="*/ 2147483646 h 14"/>
              <a:gd name="T16" fmla="*/ 2147483646 w 11"/>
              <a:gd name="T17" fmla="*/ 2147483646 h 14"/>
              <a:gd name="T18" fmla="*/ 2147483646 w 11"/>
              <a:gd name="T19" fmla="*/ 2147483646 h 14"/>
              <a:gd name="T20" fmla="*/ 2147483646 w 11"/>
              <a:gd name="T21" fmla="*/ 2147483646 h 14"/>
              <a:gd name="T22" fmla="*/ 2147483646 w 11"/>
              <a:gd name="T23" fmla="*/ 2147483646 h 14"/>
              <a:gd name="T24" fmla="*/ 2147483646 w 11"/>
              <a:gd name="T25" fmla="*/ 2147483646 h 14"/>
              <a:gd name="T26" fmla="*/ 2147483646 w 11"/>
              <a:gd name="T27" fmla="*/ 2147483646 h 14"/>
              <a:gd name="T28" fmla="*/ 2147483646 w 11"/>
              <a:gd name="T29" fmla="*/ 2147483646 h 14"/>
              <a:gd name="T30" fmla="*/ 2147483646 w 11"/>
              <a:gd name="T31" fmla="*/ 2147483646 h 14"/>
              <a:gd name="T32" fmla="*/ 2147483646 w 11"/>
              <a:gd name="T33" fmla="*/ 2147483646 h 14"/>
              <a:gd name="T34" fmla="*/ 2147483646 w 11"/>
              <a:gd name="T35" fmla="*/ 2147483646 h 14"/>
              <a:gd name="T36" fmla="*/ 2147483646 w 11"/>
              <a:gd name="T37" fmla="*/ 2147483646 h 14"/>
              <a:gd name="T38" fmla="*/ 0 w 11"/>
              <a:gd name="T39" fmla="*/ 2147483646 h 14"/>
              <a:gd name="T40" fmla="*/ 0 w 11"/>
              <a:gd name="T41" fmla="*/ 2147483646 h 14"/>
              <a:gd name="T42" fmla="*/ 2147483646 w 11"/>
              <a:gd name="T43" fmla="*/ 2147483646 h 14"/>
              <a:gd name="T44" fmla="*/ 2147483646 w 11"/>
              <a:gd name="T45" fmla="*/ 2147483646 h 14"/>
              <a:gd name="T46" fmla="*/ 2147483646 w 11"/>
              <a:gd name="T47" fmla="*/ 2147483646 h 14"/>
              <a:gd name="T48" fmla="*/ 2147483646 w 11"/>
              <a:gd name="T49" fmla="*/ 2147483646 h 14"/>
              <a:gd name="T50" fmla="*/ 2147483646 w 11"/>
              <a:gd name="T51" fmla="*/ 2147483646 h 14"/>
              <a:gd name="T52" fmla="*/ 2147483646 w 11"/>
              <a:gd name="T53" fmla="*/ 2147483646 h 14"/>
              <a:gd name="T54" fmla="*/ 2147483646 w 11"/>
              <a:gd name="T55" fmla="*/ 2147483646 h 14"/>
              <a:gd name="T56" fmla="*/ 2147483646 w 11"/>
              <a:gd name="T57" fmla="*/ 2147483646 h 14"/>
              <a:gd name="T58" fmla="*/ 2147483646 w 11"/>
              <a:gd name="T59" fmla="*/ 2147483646 h 14"/>
              <a:gd name="T60" fmla="*/ 2147483646 w 11"/>
              <a:gd name="T61" fmla="*/ 2147483646 h 14"/>
              <a:gd name="T62" fmla="*/ 2147483646 w 11"/>
              <a:gd name="T63" fmla="*/ 2147483646 h 14"/>
              <a:gd name="T64" fmla="*/ 0 w 11"/>
              <a:gd name="T65" fmla="*/ 2147483646 h 14"/>
              <a:gd name="T66" fmla="*/ 0 w 11"/>
              <a:gd name="T67" fmla="*/ 2147483646 h 14"/>
              <a:gd name="T68" fmla="*/ 2147483646 w 11"/>
              <a:gd name="T69" fmla="*/ 2147483646 h 14"/>
              <a:gd name="T70" fmla="*/ 2147483646 w 11"/>
              <a:gd name="T71" fmla="*/ 0 h 14"/>
              <a:gd name="T72" fmla="*/ 2147483646 w 11"/>
              <a:gd name="T73" fmla="*/ 0 h 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"/>
              <a:gd name="T112" fmla="*/ 0 h 14"/>
              <a:gd name="T113" fmla="*/ 11 w 11"/>
              <a:gd name="T114" fmla="*/ 14 h 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" h="14">
                <a:moveTo>
                  <a:pt x="4" y="0"/>
                </a:moveTo>
                <a:lnTo>
                  <a:pt x="8" y="0"/>
                </a:lnTo>
                <a:lnTo>
                  <a:pt x="11" y="0"/>
                </a:lnTo>
                <a:lnTo>
                  <a:pt x="11" y="3"/>
                </a:lnTo>
                <a:lnTo>
                  <a:pt x="8" y="1"/>
                </a:lnTo>
                <a:lnTo>
                  <a:pt x="4" y="1"/>
                </a:lnTo>
                <a:lnTo>
                  <a:pt x="4" y="3"/>
                </a:lnTo>
                <a:lnTo>
                  <a:pt x="2" y="4"/>
                </a:lnTo>
                <a:lnTo>
                  <a:pt x="4" y="4"/>
                </a:lnTo>
                <a:lnTo>
                  <a:pt x="7" y="6"/>
                </a:lnTo>
                <a:lnTo>
                  <a:pt x="8" y="6"/>
                </a:lnTo>
                <a:lnTo>
                  <a:pt x="11" y="7"/>
                </a:lnTo>
                <a:lnTo>
                  <a:pt x="11" y="8"/>
                </a:lnTo>
                <a:lnTo>
                  <a:pt x="11" y="11"/>
                </a:lnTo>
                <a:lnTo>
                  <a:pt x="11" y="13"/>
                </a:lnTo>
                <a:lnTo>
                  <a:pt x="8" y="14"/>
                </a:lnTo>
                <a:lnTo>
                  <a:pt x="2" y="14"/>
                </a:lnTo>
                <a:lnTo>
                  <a:pt x="0" y="13"/>
                </a:lnTo>
                <a:lnTo>
                  <a:pt x="0" y="11"/>
                </a:lnTo>
                <a:lnTo>
                  <a:pt x="4" y="11"/>
                </a:lnTo>
                <a:lnTo>
                  <a:pt x="5" y="13"/>
                </a:lnTo>
                <a:lnTo>
                  <a:pt x="7" y="11"/>
                </a:lnTo>
                <a:lnTo>
                  <a:pt x="8" y="11"/>
                </a:lnTo>
                <a:lnTo>
                  <a:pt x="8" y="10"/>
                </a:lnTo>
                <a:lnTo>
                  <a:pt x="7" y="8"/>
                </a:lnTo>
                <a:lnTo>
                  <a:pt x="5" y="8"/>
                </a:lnTo>
                <a:lnTo>
                  <a:pt x="4" y="7"/>
                </a:lnTo>
                <a:lnTo>
                  <a:pt x="2" y="7"/>
                </a:lnTo>
                <a:lnTo>
                  <a:pt x="1" y="6"/>
                </a:lnTo>
                <a:lnTo>
                  <a:pt x="0" y="4"/>
                </a:lnTo>
                <a:lnTo>
                  <a:pt x="1" y="1"/>
                </a:lnTo>
                <a:lnTo>
                  <a:pt x="2" y="0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81" name="Freeform 1636"/>
          <p:cNvSpPr>
            <a:spLocks noEditPoints="1" noChangeArrowheads="1"/>
          </p:cNvSpPr>
          <p:nvPr/>
        </p:nvSpPr>
        <p:spPr bwMode="auto">
          <a:xfrm>
            <a:off x="1881188" y="-4395788"/>
            <a:ext cx="17462" cy="25400"/>
          </a:xfrm>
          <a:custGeom>
            <a:avLst/>
            <a:gdLst>
              <a:gd name="T0" fmla="*/ 2147483646 w 11"/>
              <a:gd name="T1" fmla="*/ 2147483646 h 15"/>
              <a:gd name="T2" fmla="*/ 0 w 11"/>
              <a:gd name="T3" fmla="*/ 2147483646 h 15"/>
              <a:gd name="T4" fmla="*/ 2147483646 w 11"/>
              <a:gd name="T5" fmla="*/ 2147483646 h 15"/>
              <a:gd name="T6" fmla="*/ 2147483646 w 11"/>
              <a:gd name="T7" fmla="*/ 2147483646 h 15"/>
              <a:gd name="T8" fmla="*/ 2147483646 w 11"/>
              <a:gd name="T9" fmla="*/ 2147483646 h 15"/>
              <a:gd name="T10" fmla="*/ 2147483646 w 11"/>
              <a:gd name="T11" fmla="*/ 2147483646 h 15"/>
              <a:gd name="T12" fmla="*/ 2147483646 w 11"/>
              <a:gd name="T13" fmla="*/ 2147483646 h 15"/>
              <a:gd name="T14" fmla="*/ 2147483646 w 11"/>
              <a:gd name="T15" fmla="*/ 2147483646 h 15"/>
              <a:gd name="T16" fmla="*/ 2147483646 w 11"/>
              <a:gd name="T17" fmla="*/ 2147483646 h 15"/>
              <a:gd name="T18" fmla="*/ 2147483646 w 11"/>
              <a:gd name="T19" fmla="*/ 2147483646 h 15"/>
              <a:gd name="T20" fmla="*/ 2147483646 w 11"/>
              <a:gd name="T21" fmla="*/ 2147483646 h 15"/>
              <a:gd name="T22" fmla="*/ 0 w 11"/>
              <a:gd name="T23" fmla="*/ 2147483646 h 15"/>
              <a:gd name="T24" fmla="*/ 2147483646 w 11"/>
              <a:gd name="T25" fmla="*/ 2147483646 h 15"/>
              <a:gd name="T26" fmla="*/ 2147483646 w 11"/>
              <a:gd name="T27" fmla="*/ 2147483646 h 15"/>
              <a:gd name="T28" fmla="*/ 2147483646 w 11"/>
              <a:gd name="T29" fmla="*/ 2147483646 h 15"/>
              <a:gd name="T30" fmla="*/ 2147483646 w 11"/>
              <a:gd name="T31" fmla="*/ 2147483646 h 15"/>
              <a:gd name="T32" fmla="*/ 2147483646 w 11"/>
              <a:gd name="T33" fmla="*/ 2147483646 h 15"/>
              <a:gd name="T34" fmla="*/ 2147483646 w 11"/>
              <a:gd name="T35" fmla="*/ 2147483646 h 15"/>
              <a:gd name="T36" fmla="*/ 2147483646 w 11"/>
              <a:gd name="T37" fmla="*/ 2147483646 h 15"/>
              <a:gd name="T38" fmla="*/ 2147483646 w 11"/>
              <a:gd name="T39" fmla="*/ 2147483646 h 15"/>
              <a:gd name="T40" fmla="*/ 2147483646 w 11"/>
              <a:gd name="T41" fmla="*/ 2147483646 h 15"/>
              <a:gd name="T42" fmla="*/ 2147483646 w 11"/>
              <a:gd name="T43" fmla="*/ 2147483646 h 15"/>
              <a:gd name="T44" fmla="*/ 2147483646 w 11"/>
              <a:gd name="T45" fmla="*/ 2147483646 h 15"/>
              <a:gd name="T46" fmla="*/ 2147483646 w 11"/>
              <a:gd name="T47" fmla="*/ 2147483646 h 15"/>
              <a:gd name="T48" fmla="*/ 2147483646 w 11"/>
              <a:gd name="T49" fmla="*/ 0 h 15"/>
              <a:gd name="T50" fmla="*/ 2147483646 w 11"/>
              <a:gd name="T51" fmla="*/ 0 h 15"/>
              <a:gd name="T52" fmla="*/ 2147483646 w 11"/>
              <a:gd name="T53" fmla="*/ 2147483646 h 15"/>
              <a:gd name="T54" fmla="*/ 2147483646 w 11"/>
              <a:gd name="T55" fmla="*/ 2147483646 h 15"/>
              <a:gd name="T56" fmla="*/ 2147483646 w 11"/>
              <a:gd name="T57" fmla="*/ 2147483646 h 15"/>
              <a:gd name="T58" fmla="*/ 2147483646 w 11"/>
              <a:gd name="T59" fmla="*/ 2147483646 h 15"/>
              <a:gd name="T60" fmla="*/ 2147483646 w 11"/>
              <a:gd name="T61" fmla="*/ 2147483646 h 15"/>
              <a:gd name="T62" fmla="*/ 2147483646 w 11"/>
              <a:gd name="T63" fmla="*/ 2147483646 h 15"/>
              <a:gd name="T64" fmla="*/ 2147483646 w 11"/>
              <a:gd name="T65" fmla="*/ 2147483646 h 15"/>
              <a:gd name="T66" fmla="*/ 2147483646 w 11"/>
              <a:gd name="T67" fmla="*/ 2147483646 h 15"/>
              <a:gd name="T68" fmla="*/ 2147483646 w 11"/>
              <a:gd name="T69" fmla="*/ 2147483646 h 15"/>
              <a:gd name="T70" fmla="*/ 2147483646 w 11"/>
              <a:gd name="T71" fmla="*/ 2147483646 h 15"/>
              <a:gd name="T72" fmla="*/ 2147483646 w 11"/>
              <a:gd name="T73" fmla="*/ 2147483646 h 15"/>
              <a:gd name="T74" fmla="*/ 2147483646 w 11"/>
              <a:gd name="T75" fmla="*/ 2147483646 h 15"/>
              <a:gd name="T76" fmla="*/ 0 w 11"/>
              <a:gd name="T77" fmla="*/ 2147483646 h 15"/>
              <a:gd name="T78" fmla="*/ 0 w 11"/>
              <a:gd name="T79" fmla="*/ 2147483646 h 15"/>
              <a:gd name="T80" fmla="*/ 0 w 11"/>
              <a:gd name="T81" fmla="*/ 2147483646 h 15"/>
              <a:gd name="T82" fmla="*/ 2147483646 w 11"/>
              <a:gd name="T83" fmla="*/ 2147483646 h 15"/>
              <a:gd name="T84" fmla="*/ 2147483646 w 11"/>
              <a:gd name="T85" fmla="*/ 2147483646 h 15"/>
              <a:gd name="T86" fmla="*/ 2147483646 w 11"/>
              <a:gd name="T87" fmla="*/ 2147483646 h 15"/>
              <a:gd name="T88" fmla="*/ 2147483646 w 11"/>
              <a:gd name="T89" fmla="*/ 2147483646 h 15"/>
              <a:gd name="T90" fmla="*/ 2147483646 w 11"/>
              <a:gd name="T91" fmla="*/ 2147483646 h 15"/>
              <a:gd name="T92" fmla="*/ 2147483646 w 11"/>
              <a:gd name="T93" fmla="*/ 2147483646 h 15"/>
              <a:gd name="T94" fmla="*/ 2147483646 w 11"/>
              <a:gd name="T95" fmla="*/ 2147483646 h 15"/>
              <a:gd name="T96" fmla="*/ 0 w 11"/>
              <a:gd name="T97" fmla="*/ 2147483646 h 15"/>
              <a:gd name="T98" fmla="*/ 0 w 11"/>
              <a:gd name="T99" fmla="*/ 2147483646 h 15"/>
              <a:gd name="T100" fmla="*/ 2147483646 w 11"/>
              <a:gd name="T101" fmla="*/ 2147483646 h 15"/>
              <a:gd name="T102" fmla="*/ 2147483646 w 11"/>
              <a:gd name="T103" fmla="*/ 2147483646 h 15"/>
              <a:gd name="T104" fmla="*/ 2147483646 w 11"/>
              <a:gd name="T105" fmla="*/ 0 h 1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1"/>
              <a:gd name="T160" fmla="*/ 0 h 15"/>
              <a:gd name="T161" fmla="*/ 11 w 11"/>
              <a:gd name="T162" fmla="*/ 15 h 1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1" h="15">
                <a:moveTo>
                  <a:pt x="4" y="1"/>
                </a:moveTo>
                <a:lnTo>
                  <a:pt x="2" y="1"/>
                </a:lnTo>
                <a:lnTo>
                  <a:pt x="1" y="2"/>
                </a:lnTo>
                <a:lnTo>
                  <a:pt x="0" y="5"/>
                </a:lnTo>
                <a:lnTo>
                  <a:pt x="1" y="7"/>
                </a:lnTo>
                <a:lnTo>
                  <a:pt x="2" y="8"/>
                </a:lnTo>
                <a:lnTo>
                  <a:pt x="4" y="8"/>
                </a:lnTo>
                <a:lnTo>
                  <a:pt x="5" y="9"/>
                </a:lnTo>
                <a:lnTo>
                  <a:pt x="7" y="9"/>
                </a:lnTo>
                <a:lnTo>
                  <a:pt x="8" y="9"/>
                </a:lnTo>
                <a:lnTo>
                  <a:pt x="9" y="12"/>
                </a:lnTo>
                <a:lnTo>
                  <a:pt x="8" y="12"/>
                </a:lnTo>
                <a:lnTo>
                  <a:pt x="7" y="12"/>
                </a:lnTo>
                <a:lnTo>
                  <a:pt x="5" y="14"/>
                </a:lnTo>
                <a:lnTo>
                  <a:pt x="5" y="15"/>
                </a:lnTo>
                <a:lnTo>
                  <a:pt x="5" y="14"/>
                </a:lnTo>
                <a:lnTo>
                  <a:pt x="4" y="12"/>
                </a:lnTo>
                <a:lnTo>
                  <a:pt x="0" y="12"/>
                </a:lnTo>
                <a:lnTo>
                  <a:pt x="0" y="14"/>
                </a:lnTo>
                <a:lnTo>
                  <a:pt x="2" y="15"/>
                </a:lnTo>
                <a:lnTo>
                  <a:pt x="8" y="15"/>
                </a:lnTo>
                <a:lnTo>
                  <a:pt x="9" y="14"/>
                </a:lnTo>
                <a:lnTo>
                  <a:pt x="11" y="12"/>
                </a:lnTo>
                <a:lnTo>
                  <a:pt x="11" y="9"/>
                </a:lnTo>
                <a:lnTo>
                  <a:pt x="9" y="8"/>
                </a:lnTo>
                <a:lnTo>
                  <a:pt x="8" y="8"/>
                </a:lnTo>
                <a:lnTo>
                  <a:pt x="7" y="8"/>
                </a:lnTo>
                <a:lnTo>
                  <a:pt x="4" y="7"/>
                </a:lnTo>
                <a:lnTo>
                  <a:pt x="1" y="5"/>
                </a:lnTo>
                <a:lnTo>
                  <a:pt x="2" y="4"/>
                </a:lnTo>
                <a:lnTo>
                  <a:pt x="2" y="2"/>
                </a:lnTo>
                <a:lnTo>
                  <a:pt x="4" y="2"/>
                </a:lnTo>
                <a:lnTo>
                  <a:pt x="8" y="2"/>
                </a:lnTo>
                <a:lnTo>
                  <a:pt x="11" y="2"/>
                </a:lnTo>
                <a:lnTo>
                  <a:pt x="11" y="1"/>
                </a:lnTo>
                <a:lnTo>
                  <a:pt x="8" y="1"/>
                </a:lnTo>
                <a:lnTo>
                  <a:pt x="4" y="1"/>
                </a:lnTo>
                <a:close/>
                <a:moveTo>
                  <a:pt x="4" y="0"/>
                </a:moveTo>
                <a:lnTo>
                  <a:pt x="8" y="0"/>
                </a:lnTo>
                <a:lnTo>
                  <a:pt x="9" y="0"/>
                </a:lnTo>
                <a:lnTo>
                  <a:pt x="11" y="1"/>
                </a:lnTo>
                <a:lnTo>
                  <a:pt x="11" y="4"/>
                </a:lnTo>
                <a:lnTo>
                  <a:pt x="9" y="4"/>
                </a:lnTo>
                <a:lnTo>
                  <a:pt x="8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4" y="5"/>
                </a:lnTo>
                <a:lnTo>
                  <a:pt x="7" y="7"/>
                </a:lnTo>
                <a:lnTo>
                  <a:pt x="8" y="7"/>
                </a:lnTo>
                <a:lnTo>
                  <a:pt x="9" y="7"/>
                </a:lnTo>
                <a:lnTo>
                  <a:pt x="11" y="8"/>
                </a:lnTo>
                <a:lnTo>
                  <a:pt x="11" y="9"/>
                </a:lnTo>
                <a:lnTo>
                  <a:pt x="11" y="12"/>
                </a:lnTo>
                <a:lnTo>
                  <a:pt x="11" y="14"/>
                </a:lnTo>
                <a:lnTo>
                  <a:pt x="11" y="15"/>
                </a:lnTo>
                <a:lnTo>
                  <a:pt x="8" y="15"/>
                </a:lnTo>
                <a:lnTo>
                  <a:pt x="1" y="15"/>
                </a:lnTo>
                <a:lnTo>
                  <a:pt x="0" y="15"/>
                </a:lnTo>
                <a:lnTo>
                  <a:pt x="0" y="14"/>
                </a:lnTo>
                <a:lnTo>
                  <a:pt x="0" y="12"/>
                </a:lnTo>
                <a:lnTo>
                  <a:pt x="0" y="11"/>
                </a:lnTo>
                <a:lnTo>
                  <a:pt x="4" y="12"/>
                </a:lnTo>
                <a:lnTo>
                  <a:pt x="5" y="14"/>
                </a:lnTo>
                <a:lnTo>
                  <a:pt x="7" y="12"/>
                </a:lnTo>
                <a:lnTo>
                  <a:pt x="8" y="12"/>
                </a:lnTo>
                <a:lnTo>
                  <a:pt x="8" y="11"/>
                </a:lnTo>
                <a:lnTo>
                  <a:pt x="7" y="9"/>
                </a:lnTo>
                <a:lnTo>
                  <a:pt x="5" y="9"/>
                </a:lnTo>
                <a:lnTo>
                  <a:pt x="4" y="8"/>
                </a:lnTo>
                <a:lnTo>
                  <a:pt x="2" y="8"/>
                </a:lnTo>
                <a:lnTo>
                  <a:pt x="1" y="8"/>
                </a:lnTo>
                <a:lnTo>
                  <a:pt x="0" y="7"/>
                </a:lnTo>
                <a:lnTo>
                  <a:pt x="0" y="5"/>
                </a:lnTo>
                <a:lnTo>
                  <a:pt x="1" y="2"/>
                </a:lnTo>
                <a:lnTo>
                  <a:pt x="1" y="1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82" name="Freeform 1637"/>
          <p:cNvSpPr>
            <a:spLocks noEditPoints="1" noChangeArrowheads="1"/>
          </p:cNvSpPr>
          <p:nvPr/>
        </p:nvSpPr>
        <p:spPr bwMode="auto">
          <a:xfrm>
            <a:off x="1881188" y="-4395788"/>
            <a:ext cx="17462" cy="25400"/>
          </a:xfrm>
          <a:custGeom>
            <a:avLst/>
            <a:gdLst>
              <a:gd name="T0" fmla="*/ 2147483646 w 11"/>
              <a:gd name="T1" fmla="*/ 2147483646 h 15"/>
              <a:gd name="T2" fmla="*/ 0 w 11"/>
              <a:gd name="T3" fmla="*/ 2147483646 h 15"/>
              <a:gd name="T4" fmla="*/ 2147483646 w 11"/>
              <a:gd name="T5" fmla="*/ 2147483646 h 15"/>
              <a:gd name="T6" fmla="*/ 2147483646 w 11"/>
              <a:gd name="T7" fmla="*/ 2147483646 h 15"/>
              <a:gd name="T8" fmla="*/ 0 w 11"/>
              <a:gd name="T9" fmla="*/ 2147483646 h 15"/>
              <a:gd name="T10" fmla="*/ 2147483646 w 11"/>
              <a:gd name="T11" fmla="*/ 2147483646 h 15"/>
              <a:gd name="T12" fmla="*/ 2147483646 w 11"/>
              <a:gd name="T13" fmla="*/ 2147483646 h 15"/>
              <a:gd name="T14" fmla="*/ 2147483646 w 11"/>
              <a:gd name="T15" fmla="*/ 2147483646 h 15"/>
              <a:gd name="T16" fmla="*/ 2147483646 w 11"/>
              <a:gd name="T17" fmla="*/ 2147483646 h 15"/>
              <a:gd name="T18" fmla="*/ 2147483646 w 11"/>
              <a:gd name="T19" fmla="*/ 2147483646 h 15"/>
              <a:gd name="T20" fmla="*/ 2147483646 w 11"/>
              <a:gd name="T21" fmla="*/ 2147483646 h 15"/>
              <a:gd name="T22" fmla="*/ 2147483646 w 11"/>
              <a:gd name="T23" fmla="*/ 2147483646 h 15"/>
              <a:gd name="T24" fmla="*/ 2147483646 w 11"/>
              <a:gd name="T25" fmla="*/ 2147483646 h 15"/>
              <a:gd name="T26" fmla="*/ 2147483646 w 11"/>
              <a:gd name="T27" fmla="*/ 2147483646 h 15"/>
              <a:gd name="T28" fmla="*/ 2147483646 w 11"/>
              <a:gd name="T29" fmla="*/ 2147483646 h 15"/>
              <a:gd name="T30" fmla="*/ 2147483646 w 11"/>
              <a:gd name="T31" fmla="*/ 2147483646 h 15"/>
              <a:gd name="T32" fmla="*/ 2147483646 w 11"/>
              <a:gd name="T33" fmla="*/ 2147483646 h 15"/>
              <a:gd name="T34" fmla="*/ 2147483646 w 11"/>
              <a:gd name="T35" fmla="*/ 2147483646 h 15"/>
              <a:gd name="T36" fmla="*/ 2147483646 w 11"/>
              <a:gd name="T37" fmla="*/ 2147483646 h 15"/>
              <a:gd name="T38" fmla="*/ 2147483646 w 11"/>
              <a:gd name="T39" fmla="*/ 2147483646 h 15"/>
              <a:gd name="T40" fmla="*/ 2147483646 w 11"/>
              <a:gd name="T41" fmla="*/ 2147483646 h 15"/>
              <a:gd name="T42" fmla="*/ 2147483646 w 11"/>
              <a:gd name="T43" fmla="*/ 2147483646 h 15"/>
              <a:gd name="T44" fmla="*/ 2147483646 w 11"/>
              <a:gd name="T45" fmla="*/ 2147483646 h 15"/>
              <a:gd name="T46" fmla="*/ 2147483646 w 11"/>
              <a:gd name="T47" fmla="*/ 2147483646 h 15"/>
              <a:gd name="T48" fmla="*/ 0 w 11"/>
              <a:gd name="T49" fmla="*/ 2147483646 h 15"/>
              <a:gd name="T50" fmla="*/ 2147483646 w 11"/>
              <a:gd name="T51" fmla="*/ 2147483646 h 15"/>
              <a:gd name="T52" fmla="*/ 2147483646 w 11"/>
              <a:gd name="T53" fmla="*/ 2147483646 h 15"/>
              <a:gd name="T54" fmla="*/ 2147483646 w 11"/>
              <a:gd name="T55" fmla="*/ 2147483646 h 15"/>
              <a:gd name="T56" fmla="*/ 2147483646 w 11"/>
              <a:gd name="T57" fmla="*/ 2147483646 h 15"/>
              <a:gd name="T58" fmla="*/ 2147483646 w 11"/>
              <a:gd name="T59" fmla="*/ 2147483646 h 15"/>
              <a:gd name="T60" fmla="*/ 0 w 11"/>
              <a:gd name="T61" fmla="*/ 2147483646 h 15"/>
              <a:gd name="T62" fmla="*/ 0 w 11"/>
              <a:gd name="T63" fmla="*/ 2147483646 h 15"/>
              <a:gd name="T64" fmla="*/ 2147483646 w 11"/>
              <a:gd name="T65" fmla="*/ 2147483646 h 15"/>
              <a:gd name="T66" fmla="*/ 2147483646 w 11"/>
              <a:gd name="T67" fmla="*/ 2147483646 h 15"/>
              <a:gd name="T68" fmla="*/ 0 w 11"/>
              <a:gd name="T69" fmla="*/ 2147483646 h 15"/>
              <a:gd name="T70" fmla="*/ 2147483646 w 11"/>
              <a:gd name="T71" fmla="*/ 2147483646 h 15"/>
              <a:gd name="T72" fmla="*/ 2147483646 w 11"/>
              <a:gd name="T73" fmla="*/ 2147483646 h 15"/>
              <a:gd name="T74" fmla="*/ 2147483646 w 11"/>
              <a:gd name="T75" fmla="*/ 2147483646 h 15"/>
              <a:gd name="T76" fmla="*/ 2147483646 w 11"/>
              <a:gd name="T77" fmla="*/ 2147483646 h 15"/>
              <a:gd name="T78" fmla="*/ 2147483646 w 11"/>
              <a:gd name="T79" fmla="*/ 2147483646 h 15"/>
              <a:gd name="T80" fmla="*/ 2147483646 w 11"/>
              <a:gd name="T81" fmla="*/ 2147483646 h 15"/>
              <a:gd name="T82" fmla="*/ 2147483646 w 11"/>
              <a:gd name="T83" fmla="*/ 2147483646 h 15"/>
              <a:gd name="T84" fmla="*/ 2147483646 w 11"/>
              <a:gd name="T85" fmla="*/ 2147483646 h 15"/>
              <a:gd name="T86" fmla="*/ 2147483646 w 11"/>
              <a:gd name="T87" fmla="*/ 2147483646 h 15"/>
              <a:gd name="T88" fmla="*/ 2147483646 w 11"/>
              <a:gd name="T89" fmla="*/ 2147483646 h 15"/>
              <a:gd name="T90" fmla="*/ 2147483646 w 11"/>
              <a:gd name="T91" fmla="*/ 2147483646 h 15"/>
              <a:gd name="T92" fmla="*/ 2147483646 w 11"/>
              <a:gd name="T93" fmla="*/ 2147483646 h 15"/>
              <a:gd name="T94" fmla="*/ 2147483646 w 11"/>
              <a:gd name="T95" fmla="*/ 0 h 15"/>
              <a:gd name="T96" fmla="*/ 2147483646 w 11"/>
              <a:gd name="T97" fmla="*/ 2147483646 h 15"/>
              <a:gd name="T98" fmla="*/ 2147483646 w 11"/>
              <a:gd name="T99" fmla="*/ 2147483646 h 15"/>
              <a:gd name="T100" fmla="*/ 2147483646 w 11"/>
              <a:gd name="T101" fmla="*/ 2147483646 h 15"/>
              <a:gd name="T102" fmla="*/ 2147483646 w 11"/>
              <a:gd name="T103" fmla="*/ 2147483646 h 15"/>
              <a:gd name="T104" fmla="*/ 2147483646 w 11"/>
              <a:gd name="T105" fmla="*/ 2147483646 h 15"/>
              <a:gd name="T106" fmla="*/ 0 w 11"/>
              <a:gd name="T107" fmla="*/ 2147483646 h 15"/>
              <a:gd name="T108" fmla="*/ 2147483646 w 11"/>
              <a:gd name="T109" fmla="*/ 2147483646 h 15"/>
              <a:gd name="T110" fmla="*/ 2147483646 w 11"/>
              <a:gd name="T111" fmla="*/ 2147483646 h 15"/>
              <a:gd name="T112" fmla="*/ 0 w 11"/>
              <a:gd name="T113" fmla="*/ 2147483646 h 15"/>
              <a:gd name="T114" fmla="*/ 2147483646 w 11"/>
              <a:gd name="T115" fmla="*/ 2147483646 h 1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1"/>
              <a:gd name="T175" fmla="*/ 0 h 15"/>
              <a:gd name="T176" fmla="*/ 11 w 11"/>
              <a:gd name="T177" fmla="*/ 15 h 15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1" h="15">
                <a:moveTo>
                  <a:pt x="9" y="14"/>
                </a:moveTo>
                <a:lnTo>
                  <a:pt x="9" y="14"/>
                </a:lnTo>
                <a:close/>
                <a:moveTo>
                  <a:pt x="0" y="14"/>
                </a:moveTo>
                <a:lnTo>
                  <a:pt x="0" y="14"/>
                </a:lnTo>
                <a:close/>
                <a:moveTo>
                  <a:pt x="5" y="14"/>
                </a:moveTo>
                <a:lnTo>
                  <a:pt x="5" y="14"/>
                </a:lnTo>
                <a:close/>
                <a:moveTo>
                  <a:pt x="7" y="12"/>
                </a:moveTo>
                <a:lnTo>
                  <a:pt x="7" y="12"/>
                </a:lnTo>
                <a:close/>
                <a:moveTo>
                  <a:pt x="0" y="12"/>
                </a:moveTo>
                <a:lnTo>
                  <a:pt x="0" y="14"/>
                </a:lnTo>
                <a:lnTo>
                  <a:pt x="2" y="15"/>
                </a:lnTo>
                <a:lnTo>
                  <a:pt x="5" y="15"/>
                </a:lnTo>
                <a:lnTo>
                  <a:pt x="2" y="12"/>
                </a:lnTo>
                <a:lnTo>
                  <a:pt x="0" y="12"/>
                </a:lnTo>
                <a:close/>
                <a:moveTo>
                  <a:pt x="8" y="12"/>
                </a:moveTo>
                <a:lnTo>
                  <a:pt x="8" y="12"/>
                </a:lnTo>
                <a:close/>
                <a:moveTo>
                  <a:pt x="0" y="12"/>
                </a:moveTo>
                <a:lnTo>
                  <a:pt x="0" y="12"/>
                </a:lnTo>
                <a:close/>
                <a:moveTo>
                  <a:pt x="8" y="12"/>
                </a:moveTo>
                <a:lnTo>
                  <a:pt x="8" y="12"/>
                </a:lnTo>
                <a:close/>
                <a:moveTo>
                  <a:pt x="2" y="8"/>
                </a:moveTo>
                <a:lnTo>
                  <a:pt x="2" y="8"/>
                </a:lnTo>
                <a:close/>
                <a:moveTo>
                  <a:pt x="0" y="5"/>
                </a:moveTo>
                <a:lnTo>
                  <a:pt x="0" y="5"/>
                </a:lnTo>
                <a:close/>
                <a:moveTo>
                  <a:pt x="2" y="5"/>
                </a:moveTo>
                <a:lnTo>
                  <a:pt x="2" y="5"/>
                </a:lnTo>
                <a:close/>
                <a:moveTo>
                  <a:pt x="2" y="4"/>
                </a:moveTo>
                <a:lnTo>
                  <a:pt x="2" y="4"/>
                </a:lnTo>
                <a:close/>
                <a:moveTo>
                  <a:pt x="11" y="2"/>
                </a:moveTo>
                <a:lnTo>
                  <a:pt x="11" y="4"/>
                </a:lnTo>
                <a:lnTo>
                  <a:pt x="11" y="2"/>
                </a:lnTo>
                <a:close/>
                <a:moveTo>
                  <a:pt x="4" y="2"/>
                </a:moveTo>
                <a:lnTo>
                  <a:pt x="4" y="2"/>
                </a:lnTo>
                <a:close/>
                <a:moveTo>
                  <a:pt x="11" y="1"/>
                </a:moveTo>
                <a:lnTo>
                  <a:pt x="11" y="1"/>
                </a:lnTo>
                <a:close/>
                <a:moveTo>
                  <a:pt x="4" y="1"/>
                </a:moveTo>
                <a:lnTo>
                  <a:pt x="2" y="1"/>
                </a:lnTo>
                <a:lnTo>
                  <a:pt x="1" y="2"/>
                </a:lnTo>
                <a:lnTo>
                  <a:pt x="0" y="5"/>
                </a:lnTo>
                <a:lnTo>
                  <a:pt x="1" y="7"/>
                </a:lnTo>
                <a:lnTo>
                  <a:pt x="2" y="8"/>
                </a:lnTo>
                <a:lnTo>
                  <a:pt x="4" y="8"/>
                </a:lnTo>
                <a:lnTo>
                  <a:pt x="5" y="9"/>
                </a:lnTo>
                <a:lnTo>
                  <a:pt x="7" y="9"/>
                </a:lnTo>
                <a:lnTo>
                  <a:pt x="8" y="9"/>
                </a:lnTo>
                <a:lnTo>
                  <a:pt x="9" y="12"/>
                </a:lnTo>
                <a:lnTo>
                  <a:pt x="8" y="12"/>
                </a:lnTo>
                <a:lnTo>
                  <a:pt x="7" y="12"/>
                </a:lnTo>
                <a:lnTo>
                  <a:pt x="7" y="14"/>
                </a:lnTo>
                <a:lnTo>
                  <a:pt x="5" y="15"/>
                </a:lnTo>
                <a:lnTo>
                  <a:pt x="8" y="15"/>
                </a:lnTo>
                <a:lnTo>
                  <a:pt x="9" y="14"/>
                </a:lnTo>
                <a:lnTo>
                  <a:pt x="11" y="12"/>
                </a:lnTo>
                <a:lnTo>
                  <a:pt x="11" y="9"/>
                </a:lnTo>
                <a:lnTo>
                  <a:pt x="9" y="8"/>
                </a:lnTo>
                <a:lnTo>
                  <a:pt x="8" y="8"/>
                </a:lnTo>
                <a:lnTo>
                  <a:pt x="7" y="8"/>
                </a:lnTo>
                <a:lnTo>
                  <a:pt x="4" y="7"/>
                </a:lnTo>
                <a:lnTo>
                  <a:pt x="2" y="7"/>
                </a:lnTo>
                <a:lnTo>
                  <a:pt x="1" y="5"/>
                </a:lnTo>
                <a:lnTo>
                  <a:pt x="2" y="4"/>
                </a:lnTo>
                <a:lnTo>
                  <a:pt x="2" y="2"/>
                </a:lnTo>
                <a:lnTo>
                  <a:pt x="4" y="2"/>
                </a:lnTo>
                <a:lnTo>
                  <a:pt x="8" y="2"/>
                </a:lnTo>
                <a:lnTo>
                  <a:pt x="11" y="2"/>
                </a:lnTo>
                <a:lnTo>
                  <a:pt x="11" y="1"/>
                </a:lnTo>
                <a:lnTo>
                  <a:pt x="8" y="1"/>
                </a:lnTo>
                <a:lnTo>
                  <a:pt x="4" y="1"/>
                </a:lnTo>
                <a:close/>
                <a:moveTo>
                  <a:pt x="4" y="1"/>
                </a:moveTo>
                <a:lnTo>
                  <a:pt x="8" y="1"/>
                </a:lnTo>
                <a:lnTo>
                  <a:pt x="11" y="1"/>
                </a:lnTo>
                <a:lnTo>
                  <a:pt x="11" y="2"/>
                </a:lnTo>
                <a:lnTo>
                  <a:pt x="11" y="4"/>
                </a:lnTo>
                <a:lnTo>
                  <a:pt x="11" y="2"/>
                </a:lnTo>
                <a:lnTo>
                  <a:pt x="8" y="2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1" y="5"/>
                </a:lnTo>
                <a:lnTo>
                  <a:pt x="4" y="7"/>
                </a:lnTo>
                <a:lnTo>
                  <a:pt x="7" y="8"/>
                </a:lnTo>
                <a:lnTo>
                  <a:pt x="8" y="8"/>
                </a:lnTo>
                <a:lnTo>
                  <a:pt x="9" y="8"/>
                </a:lnTo>
                <a:lnTo>
                  <a:pt x="11" y="9"/>
                </a:lnTo>
                <a:lnTo>
                  <a:pt x="11" y="12"/>
                </a:lnTo>
                <a:lnTo>
                  <a:pt x="9" y="14"/>
                </a:lnTo>
                <a:lnTo>
                  <a:pt x="11" y="14"/>
                </a:lnTo>
                <a:lnTo>
                  <a:pt x="9" y="14"/>
                </a:lnTo>
                <a:lnTo>
                  <a:pt x="8" y="15"/>
                </a:lnTo>
                <a:lnTo>
                  <a:pt x="2" y="15"/>
                </a:lnTo>
                <a:lnTo>
                  <a:pt x="0" y="14"/>
                </a:lnTo>
                <a:lnTo>
                  <a:pt x="0" y="12"/>
                </a:lnTo>
                <a:lnTo>
                  <a:pt x="2" y="12"/>
                </a:lnTo>
                <a:lnTo>
                  <a:pt x="4" y="12"/>
                </a:lnTo>
                <a:lnTo>
                  <a:pt x="5" y="14"/>
                </a:lnTo>
                <a:lnTo>
                  <a:pt x="5" y="15"/>
                </a:lnTo>
                <a:lnTo>
                  <a:pt x="5" y="14"/>
                </a:lnTo>
                <a:lnTo>
                  <a:pt x="7" y="12"/>
                </a:lnTo>
                <a:lnTo>
                  <a:pt x="8" y="12"/>
                </a:lnTo>
                <a:lnTo>
                  <a:pt x="9" y="12"/>
                </a:lnTo>
                <a:lnTo>
                  <a:pt x="8" y="9"/>
                </a:lnTo>
                <a:lnTo>
                  <a:pt x="7" y="9"/>
                </a:lnTo>
                <a:lnTo>
                  <a:pt x="5" y="9"/>
                </a:lnTo>
                <a:lnTo>
                  <a:pt x="4" y="8"/>
                </a:lnTo>
                <a:lnTo>
                  <a:pt x="2" y="8"/>
                </a:lnTo>
                <a:lnTo>
                  <a:pt x="1" y="7"/>
                </a:lnTo>
                <a:lnTo>
                  <a:pt x="0" y="5"/>
                </a:lnTo>
                <a:lnTo>
                  <a:pt x="1" y="2"/>
                </a:lnTo>
                <a:lnTo>
                  <a:pt x="2" y="1"/>
                </a:lnTo>
                <a:lnTo>
                  <a:pt x="4" y="1"/>
                </a:lnTo>
                <a:close/>
                <a:moveTo>
                  <a:pt x="4" y="0"/>
                </a:moveTo>
                <a:lnTo>
                  <a:pt x="4" y="0"/>
                </a:lnTo>
                <a:lnTo>
                  <a:pt x="1" y="1"/>
                </a:lnTo>
                <a:lnTo>
                  <a:pt x="1" y="2"/>
                </a:lnTo>
                <a:lnTo>
                  <a:pt x="0" y="5"/>
                </a:lnTo>
                <a:lnTo>
                  <a:pt x="0" y="7"/>
                </a:lnTo>
                <a:lnTo>
                  <a:pt x="1" y="8"/>
                </a:lnTo>
                <a:lnTo>
                  <a:pt x="2" y="8"/>
                </a:lnTo>
                <a:lnTo>
                  <a:pt x="4" y="8"/>
                </a:lnTo>
                <a:lnTo>
                  <a:pt x="5" y="9"/>
                </a:lnTo>
                <a:lnTo>
                  <a:pt x="7" y="9"/>
                </a:lnTo>
                <a:lnTo>
                  <a:pt x="8" y="11"/>
                </a:lnTo>
                <a:lnTo>
                  <a:pt x="8" y="12"/>
                </a:lnTo>
                <a:lnTo>
                  <a:pt x="8" y="11"/>
                </a:lnTo>
                <a:lnTo>
                  <a:pt x="8" y="12"/>
                </a:lnTo>
                <a:lnTo>
                  <a:pt x="7" y="12"/>
                </a:lnTo>
                <a:lnTo>
                  <a:pt x="5" y="14"/>
                </a:lnTo>
                <a:lnTo>
                  <a:pt x="4" y="12"/>
                </a:lnTo>
                <a:lnTo>
                  <a:pt x="0" y="11"/>
                </a:lnTo>
                <a:lnTo>
                  <a:pt x="0" y="12"/>
                </a:lnTo>
                <a:lnTo>
                  <a:pt x="0" y="14"/>
                </a:lnTo>
                <a:lnTo>
                  <a:pt x="0" y="15"/>
                </a:lnTo>
                <a:lnTo>
                  <a:pt x="1" y="15"/>
                </a:lnTo>
                <a:lnTo>
                  <a:pt x="8" y="15"/>
                </a:lnTo>
                <a:lnTo>
                  <a:pt x="11" y="15"/>
                </a:lnTo>
                <a:lnTo>
                  <a:pt x="11" y="14"/>
                </a:lnTo>
                <a:lnTo>
                  <a:pt x="11" y="12"/>
                </a:lnTo>
                <a:lnTo>
                  <a:pt x="11" y="9"/>
                </a:lnTo>
                <a:lnTo>
                  <a:pt x="11" y="8"/>
                </a:lnTo>
                <a:lnTo>
                  <a:pt x="9" y="7"/>
                </a:lnTo>
                <a:lnTo>
                  <a:pt x="8" y="7"/>
                </a:lnTo>
                <a:lnTo>
                  <a:pt x="7" y="7"/>
                </a:lnTo>
                <a:lnTo>
                  <a:pt x="4" y="5"/>
                </a:lnTo>
                <a:lnTo>
                  <a:pt x="2" y="5"/>
                </a:lnTo>
                <a:lnTo>
                  <a:pt x="4" y="4"/>
                </a:lnTo>
                <a:lnTo>
                  <a:pt x="4" y="2"/>
                </a:lnTo>
                <a:lnTo>
                  <a:pt x="8" y="2"/>
                </a:lnTo>
                <a:lnTo>
                  <a:pt x="9" y="4"/>
                </a:lnTo>
                <a:lnTo>
                  <a:pt x="11" y="4"/>
                </a:lnTo>
                <a:lnTo>
                  <a:pt x="11" y="1"/>
                </a:lnTo>
                <a:lnTo>
                  <a:pt x="9" y="0"/>
                </a:lnTo>
                <a:lnTo>
                  <a:pt x="8" y="0"/>
                </a:lnTo>
                <a:lnTo>
                  <a:pt x="4" y="0"/>
                </a:lnTo>
                <a:close/>
                <a:moveTo>
                  <a:pt x="4" y="0"/>
                </a:moveTo>
                <a:lnTo>
                  <a:pt x="8" y="0"/>
                </a:lnTo>
                <a:lnTo>
                  <a:pt x="9" y="0"/>
                </a:lnTo>
                <a:lnTo>
                  <a:pt x="11" y="1"/>
                </a:lnTo>
                <a:lnTo>
                  <a:pt x="11" y="4"/>
                </a:lnTo>
                <a:lnTo>
                  <a:pt x="9" y="4"/>
                </a:lnTo>
                <a:lnTo>
                  <a:pt x="8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4" y="5"/>
                </a:lnTo>
                <a:lnTo>
                  <a:pt x="7" y="7"/>
                </a:lnTo>
                <a:lnTo>
                  <a:pt x="8" y="7"/>
                </a:lnTo>
                <a:lnTo>
                  <a:pt x="9" y="7"/>
                </a:lnTo>
                <a:lnTo>
                  <a:pt x="11" y="8"/>
                </a:lnTo>
                <a:lnTo>
                  <a:pt x="11" y="9"/>
                </a:lnTo>
                <a:lnTo>
                  <a:pt x="11" y="12"/>
                </a:lnTo>
                <a:lnTo>
                  <a:pt x="11" y="14"/>
                </a:lnTo>
                <a:lnTo>
                  <a:pt x="11" y="15"/>
                </a:lnTo>
                <a:lnTo>
                  <a:pt x="8" y="15"/>
                </a:lnTo>
                <a:lnTo>
                  <a:pt x="1" y="15"/>
                </a:lnTo>
                <a:lnTo>
                  <a:pt x="0" y="15"/>
                </a:lnTo>
                <a:lnTo>
                  <a:pt x="0" y="14"/>
                </a:lnTo>
                <a:lnTo>
                  <a:pt x="0" y="12"/>
                </a:lnTo>
                <a:lnTo>
                  <a:pt x="0" y="11"/>
                </a:lnTo>
                <a:lnTo>
                  <a:pt x="4" y="12"/>
                </a:lnTo>
                <a:lnTo>
                  <a:pt x="5" y="14"/>
                </a:lnTo>
                <a:lnTo>
                  <a:pt x="7" y="12"/>
                </a:lnTo>
                <a:lnTo>
                  <a:pt x="8" y="12"/>
                </a:lnTo>
                <a:lnTo>
                  <a:pt x="8" y="11"/>
                </a:lnTo>
                <a:lnTo>
                  <a:pt x="7" y="9"/>
                </a:lnTo>
                <a:lnTo>
                  <a:pt x="5" y="9"/>
                </a:lnTo>
                <a:lnTo>
                  <a:pt x="4" y="8"/>
                </a:lnTo>
                <a:lnTo>
                  <a:pt x="2" y="8"/>
                </a:lnTo>
                <a:lnTo>
                  <a:pt x="1" y="8"/>
                </a:lnTo>
                <a:lnTo>
                  <a:pt x="0" y="7"/>
                </a:lnTo>
                <a:lnTo>
                  <a:pt x="0" y="5"/>
                </a:lnTo>
                <a:lnTo>
                  <a:pt x="1" y="2"/>
                </a:lnTo>
                <a:lnTo>
                  <a:pt x="1" y="1"/>
                </a:lnTo>
                <a:lnTo>
                  <a:pt x="2" y="0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83" name="Freeform 1638"/>
          <p:cNvSpPr>
            <a:spLocks noEditPoints="1" noChangeArrowheads="1"/>
          </p:cNvSpPr>
          <p:nvPr/>
        </p:nvSpPr>
        <p:spPr bwMode="auto">
          <a:xfrm>
            <a:off x="1905000" y="-4403725"/>
            <a:ext cx="1588" cy="31750"/>
          </a:xfrm>
          <a:custGeom>
            <a:avLst/>
            <a:gdLst>
              <a:gd name="T0" fmla="*/ 0 w 1"/>
              <a:gd name="T1" fmla="*/ 2147483646 h 20"/>
              <a:gd name="T2" fmla="*/ 2147483646 w 1"/>
              <a:gd name="T3" fmla="*/ 2147483646 h 20"/>
              <a:gd name="T4" fmla="*/ 2147483646 w 1"/>
              <a:gd name="T5" fmla="*/ 2147483646 h 20"/>
              <a:gd name="T6" fmla="*/ 0 w 1"/>
              <a:gd name="T7" fmla="*/ 2147483646 h 20"/>
              <a:gd name="T8" fmla="*/ 0 w 1"/>
              <a:gd name="T9" fmla="*/ 2147483646 h 20"/>
              <a:gd name="T10" fmla="*/ 0 w 1"/>
              <a:gd name="T11" fmla="*/ 0 h 20"/>
              <a:gd name="T12" fmla="*/ 2147483646 w 1"/>
              <a:gd name="T13" fmla="*/ 0 h 20"/>
              <a:gd name="T14" fmla="*/ 2147483646 w 1"/>
              <a:gd name="T15" fmla="*/ 2147483646 h 20"/>
              <a:gd name="T16" fmla="*/ 0 w 1"/>
              <a:gd name="T17" fmla="*/ 2147483646 h 20"/>
              <a:gd name="T18" fmla="*/ 0 w 1"/>
              <a:gd name="T19" fmla="*/ 0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"/>
              <a:gd name="T31" fmla="*/ 0 h 20"/>
              <a:gd name="T32" fmla="*/ 1 w 1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" h="20">
                <a:moveTo>
                  <a:pt x="0" y="6"/>
                </a:moveTo>
                <a:lnTo>
                  <a:pt x="1" y="6"/>
                </a:lnTo>
                <a:lnTo>
                  <a:pt x="1" y="20"/>
                </a:lnTo>
                <a:lnTo>
                  <a:pt x="0" y="20"/>
                </a:lnTo>
                <a:lnTo>
                  <a:pt x="0" y="6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84" name="Freeform 1639"/>
          <p:cNvSpPr>
            <a:spLocks noEditPoints="1" noChangeArrowheads="1"/>
          </p:cNvSpPr>
          <p:nvPr/>
        </p:nvSpPr>
        <p:spPr bwMode="auto">
          <a:xfrm>
            <a:off x="1903417" y="-4403725"/>
            <a:ext cx="3175" cy="31750"/>
          </a:xfrm>
          <a:custGeom>
            <a:avLst/>
            <a:gdLst>
              <a:gd name="T0" fmla="*/ 2147483646 w 2"/>
              <a:gd name="T1" fmla="*/ 2147483646 h 20"/>
              <a:gd name="T2" fmla="*/ 2147483646 w 2"/>
              <a:gd name="T3" fmla="*/ 2147483646 h 20"/>
              <a:gd name="T4" fmla="*/ 2147483646 w 2"/>
              <a:gd name="T5" fmla="*/ 2147483646 h 20"/>
              <a:gd name="T6" fmla="*/ 2147483646 w 2"/>
              <a:gd name="T7" fmla="*/ 2147483646 h 20"/>
              <a:gd name="T8" fmla="*/ 2147483646 w 2"/>
              <a:gd name="T9" fmla="*/ 2147483646 h 20"/>
              <a:gd name="T10" fmla="*/ 2147483646 w 2"/>
              <a:gd name="T11" fmla="*/ 2147483646 h 20"/>
              <a:gd name="T12" fmla="*/ 2147483646 w 2"/>
              <a:gd name="T13" fmla="*/ 2147483646 h 20"/>
              <a:gd name="T14" fmla="*/ 2147483646 w 2"/>
              <a:gd name="T15" fmla="*/ 2147483646 h 20"/>
              <a:gd name="T16" fmla="*/ 2147483646 w 2"/>
              <a:gd name="T17" fmla="*/ 2147483646 h 20"/>
              <a:gd name="T18" fmla="*/ 2147483646 w 2"/>
              <a:gd name="T19" fmla="*/ 2147483646 h 20"/>
              <a:gd name="T20" fmla="*/ 2147483646 w 2"/>
              <a:gd name="T21" fmla="*/ 2147483646 h 20"/>
              <a:gd name="T22" fmla="*/ 0 w 2"/>
              <a:gd name="T23" fmla="*/ 2147483646 h 20"/>
              <a:gd name="T24" fmla="*/ 0 w 2"/>
              <a:gd name="T25" fmla="*/ 2147483646 h 20"/>
              <a:gd name="T26" fmla="*/ 2147483646 w 2"/>
              <a:gd name="T27" fmla="*/ 2147483646 h 20"/>
              <a:gd name="T28" fmla="*/ 2147483646 w 2"/>
              <a:gd name="T29" fmla="*/ 2147483646 h 20"/>
              <a:gd name="T30" fmla="*/ 2147483646 w 2"/>
              <a:gd name="T31" fmla="*/ 2147483646 h 20"/>
              <a:gd name="T32" fmla="*/ 2147483646 w 2"/>
              <a:gd name="T33" fmla="*/ 2147483646 h 20"/>
              <a:gd name="T34" fmla="*/ 2147483646 w 2"/>
              <a:gd name="T35" fmla="*/ 2147483646 h 20"/>
              <a:gd name="T36" fmla="*/ 2147483646 w 2"/>
              <a:gd name="T37" fmla="*/ 2147483646 h 20"/>
              <a:gd name="T38" fmla="*/ 2147483646 w 2"/>
              <a:gd name="T39" fmla="*/ 0 h 20"/>
              <a:gd name="T40" fmla="*/ 2147483646 w 2"/>
              <a:gd name="T41" fmla="*/ 0 h 20"/>
              <a:gd name="T42" fmla="*/ 2147483646 w 2"/>
              <a:gd name="T43" fmla="*/ 0 h 20"/>
              <a:gd name="T44" fmla="*/ 2147483646 w 2"/>
              <a:gd name="T45" fmla="*/ 2147483646 h 20"/>
              <a:gd name="T46" fmla="*/ 2147483646 w 2"/>
              <a:gd name="T47" fmla="*/ 2147483646 h 20"/>
              <a:gd name="T48" fmla="*/ 2147483646 w 2"/>
              <a:gd name="T49" fmla="*/ 2147483646 h 20"/>
              <a:gd name="T50" fmla="*/ 0 w 2"/>
              <a:gd name="T51" fmla="*/ 2147483646 h 20"/>
              <a:gd name="T52" fmla="*/ 0 w 2"/>
              <a:gd name="T53" fmla="*/ 0 h 20"/>
              <a:gd name="T54" fmla="*/ 2147483646 w 2"/>
              <a:gd name="T55" fmla="*/ 0 h 2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"/>
              <a:gd name="T85" fmla="*/ 0 h 20"/>
              <a:gd name="T86" fmla="*/ 2 w 2"/>
              <a:gd name="T87" fmla="*/ 20 h 2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" h="20">
                <a:moveTo>
                  <a:pt x="1" y="6"/>
                </a:moveTo>
                <a:lnTo>
                  <a:pt x="1" y="20"/>
                </a:lnTo>
                <a:lnTo>
                  <a:pt x="2" y="20"/>
                </a:lnTo>
                <a:lnTo>
                  <a:pt x="2" y="6"/>
                </a:lnTo>
                <a:lnTo>
                  <a:pt x="1" y="6"/>
                </a:lnTo>
                <a:close/>
                <a:moveTo>
                  <a:pt x="1" y="5"/>
                </a:moveTo>
                <a:lnTo>
                  <a:pt x="2" y="5"/>
                </a:lnTo>
                <a:lnTo>
                  <a:pt x="2" y="6"/>
                </a:lnTo>
                <a:lnTo>
                  <a:pt x="2" y="20"/>
                </a:lnTo>
                <a:lnTo>
                  <a:pt x="1" y="20"/>
                </a:lnTo>
                <a:lnTo>
                  <a:pt x="0" y="20"/>
                </a:lnTo>
                <a:lnTo>
                  <a:pt x="0" y="6"/>
                </a:lnTo>
                <a:lnTo>
                  <a:pt x="1" y="5"/>
                </a:lnTo>
                <a:close/>
                <a:moveTo>
                  <a:pt x="1" y="2"/>
                </a:moveTo>
                <a:lnTo>
                  <a:pt x="1" y="3"/>
                </a:lnTo>
                <a:lnTo>
                  <a:pt x="2" y="3"/>
                </a:lnTo>
                <a:lnTo>
                  <a:pt x="2" y="2"/>
                </a:lnTo>
                <a:lnTo>
                  <a:pt x="1" y="2"/>
                </a:lnTo>
                <a:close/>
                <a:moveTo>
                  <a:pt x="1" y="0"/>
                </a:moveTo>
                <a:lnTo>
                  <a:pt x="2" y="0"/>
                </a:lnTo>
                <a:lnTo>
                  <a:pt x="2" y="3"/>
                </a:lnTo>
                <a:lnTo>
                  <a:pt x="1" y="3"/>
                </a:lnTo>
                <a:lnTo>
                  <a:pt x="0" y="3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85" name="Freeform 1640"/>
          <p:cNvSpPr>
            <a:spLocks noEditPoints="1" noChangeArrowheads="1"/>
          </p:cNvSpPr>
          <p:nvPr/>
        </p:nvSpPr>
        <p:spPr bwMode="auto">
          <a:xfrm>
            <a:off x="1903417" y="-4403725"/>
            <a:ext cx="3175" cy="31750"/>
          </a:xfrm>
          <a:custGeom>
            <a:avLst/>
            <a:gdLst>
              <a:gd name="T0" fmla="*/ 2147483646 w 2"/>
              <a:gd name="T1" fmla="*/ 2147483646 h 20"/>
              <a:gd name="T2" fmla="*/ 2147483646 w 2"/>
              <a:gd name="T3" fmla="*/ 2147483646 h 20"/>
              <a:gd name="T4" fmla="*/ 2147483646 w 2"/>
              <a:gd name="T5" fmla="*/ 2147483646 h 20"/>
              <a:gd name="T6" fmla="*/ 2147483646 w 2"/>
              <a:gd name="T7" fmla="*/ 2147483646 h 20"/>
              <a:gd name="T8" fmla="*/ 2147483646 w 2"/>
              <a:gd name="T9" fmla="*/ 2147483646 h 20"/>
              <a:gd name="T10" fmla="*/ 2147483646 w 2"/>
              <a:gd name="T11" fmla="*/ 2147483646 h 20"/>
              <a:gd name="T12" fmla="*/ 2147483646 w 2"/>
              <a:gd name="T13" fmla="*/ 2147483646 h 20"/>
              <a:gd name="T14" fmla="*/ 2147483646 w 2"/>
              <a:gd name="T15" fmla="*/ 2147483646 h 20"/>
              <a:gd name="T16" fmla="*/ 2147483646 w 2"/>
              <a:gd name="T17" fmla="*/ 2147483646 h 20"/>
              <a:gd name="T18" fmla="*/ 2147483646 w 2"/>
              <a:gd name="T19" fmla="*/ 2147483646 h 20"/>
              <a:gd name="T20" fmla="*/ 2147483646 w 2"/>
              <a:gd name="T21" fmla="*/ 2147483646 h 20"/>
              <a:gd name="T22" fmla="*/ 2147483646 w 2"/>
              <a:gd name="T23" fmla="*/ 2147483646 h 20"/>
              <a:gd name="T24" fmla="*/ 2147483646 w 2"/>
              <a:gd name="T25" fmla="*/ 2147483646 h 20"/>
              <a:gd name="T26" fmla="*/ 2147483646 w 2"/>
              <a:gd name="T27" fmla="*/ 2147483646 h 20"/>
              <a:gd name="T28" fmla="*/ 2147483646 w 2"/>
              <a:gd name="T29" fmla="*/ 2147483646 h 20"/>
              <a:gd name="T30" fmla="*/ 0 w 2"/>
              <a:gd name="T31" fmla="*/ 2147483646 h 20"/>
              <a:gd name="T32" fmla="*/ 2147483646 w 2"/>
              <a:gd name="T33" fmla="*/ 2147483646 h 20"/>
              <a:gd name="T34" fmla="*/ 2147483646 w 2"/>
              <a:gd name="T35" fmla="*/ 2147483646 h 20"/>
              <a:gd name="T36" fmla="*/ 2147483646 w 2"/>
              <a:gd name="T37" fmla="*/ 2147483646 h 20"/>
              <a:gd name="T38" fmla="*/ 2147483646 w 2"/>
              <a:gd name="T39" fmla="*/ 2147483646 h 20"/>
              <a:gd name="T40" fmla="*/ 2147483646 w 2"/>
              <a:gd name="T41" fmla="*/ 2147483646 h 20"/>
              <a:gd name="T42" fmla="*/ 2147483646 w 2"/>
              <a:gd name="T43" fmla="*/ 2147483646 h 20"/>
              <a:gd name="T44" fmla="*/ 0 w 2"/>
              <a:gd name="T45" fmla="*/ 2147483646 h 20"/>
              <a:gd name="T46" fmla="*/ 2147483646 w 2"/>
              <a:gd name="T47" fmla="*/ 2147483646 h 20"/>
              <a:gd name="T48" fmla="*/ 2147483646 w 2"/>
              <a:gd name="T49" fmla="*/ 2147483646 h 20"/>
              <a:gd name="T50" fmla="*/ 2147483646 w 2"/>
              <a:gd name="T51" fmla="*/ 2147483646 h 20"/>
              <a:gd name="T52" fmla="*/ 2147483646 w 2"/>
              <a:gd name="T53" fmla="*/ 2147483646 h 20"/>
              <a:gd name="T54" fmla="*/ 2147483646 w 2"/>
              <a:gd name="T55" fmla="*/ 2147483646 h 20"/>
              <a:gd name="T56" fmla="*/ 2147483646 w 2"/>
              <a:gd name="T57" fmla="*/ 2147483646 h 20"/>
              <a:gd name="T58" fmla="*/ 2147483646 w 2"/>
              <a:gd name="T59" fmla="*/ 0 h 20"/>
              <a:gd name="T60" fmla="*/ 2147483646 w 2"/>
              <a:gd name="T61" fmla="*/ 0 h 20"/>
              <a:gd name="T62" fmla="*/ 2147483646 w 2"/>
              <a:gd name="T63" fmla="*/ 2147483646 h 20"/>
              <a:gd name="T64" fmla="*/ 2147483646 w 2"/>
              <a:gd name="T65" fmla="*/ 0 h 20"/>
              <a:gd name="T66" fmla="*/ 2147483646 w 2"/>
              <a:gd name="T67" fmla="*/ 2147483646 h 20"/>
              <a:gd name="T68" fmla="*/ 2147483646 w 2"/>
              <a:gd name="T69" fmla="*/ 2147483646 h 20"/>
              <a:gd name="T70" fmla="*/ 2147483646 w 2"/>
              <a:gd name="T71" fmla="*/ 2147483646 h 20"/>
              <a:gd name="T72" fmla="*/ 2147483646 w 2"/>
              <a:gd name="T73" fmla="*/ 2147483646 h 20"/>
              <a:gd name="T74" fmla="*/ 2147483646 w 2"/>
              <a:gd name="T75" fmla="*/ 2147483646 h 20"/>
              <a:gd name="T76" fmla="*/ 2147483646 w 2"/>
              <a:gd name="T77" fmla="*/ 2147483646 h 20"/>
              <a:gd name="T78" fmla="*/ 0 w 2"/>
              <a:gd name="T79" fmla="*/ 0 h 20"/>
              <a:gd name="T80" fmla="*/ 2147483646 w 2"/>
              <a:gd name="T81" fmla="*/ 2147483646 h 20"/>
              <a:gd name="T82" fmla="*/ 2147483646 w 2"/>
              <a:gd name="T83" fmla="*/ 0 h 20"/>
              <a:gd name="T84" fmla="*/ 2147483646 w 2"/>
              <a:gd name="T85" fmla="*/ 0 h 20"/>
              <a:gd name="T86" fmla="*/ 2147483646 w 2"/>
              <a:gd name="T87" fmla="*/ 0 h 20"/>
              <a:gd name="T88" fmla="*/ 2147483646 w 2"/>
              <a:gd name="T89" fmla="*/ 2147483646 h 20"/>
              <a:gd name="T90" fmla="*/ 2147483646 w 2"/>
              <a:gd name="T91" fmla="*/ 2147483646 h 20"/>
              <a:gd name="T92" fmla="*/ 0 w 2"/>
              <a:gd name="T93" fmla="*/ 0 h 20"/>
              <a:gd name="T94" fmla="*/ 2147483646 w 2"/>
              <a:gd name="T95" fmla="*/ 0 h 2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"/>
              <a:gd name="T145" fmla="*/ 0 h 20"/>
              <a:gd name="T146" fmla="*/ 2 w 2"/>
              <a:gd name="T147" fmla="*/ 20 h 2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" h="20">
                <a:moveTo>
                  <a:pt x="2" y="20"/>
                </a:moveTo>
                <a:lnTo>
                  <a:pt x="2" y="20"/>
                </a:lnTo>
                <a:close/>
                <a:moveTo>
                  <a:pt x="1" y="20"/>
                </a:moveTo>
                <a:lnTo>
                  <a:pt x="1" y="20"/>
                </a:lnTo>
                <a:close/>
                <a:moveTo>
                  <a:pt x="1" y="6"/>
                </a:moveTo>
                <a:lnTo>
                  <a:pt x="1" y="20"/>
                </a:lnTo>
                <a:lnTo>
                  <a:pt x="2" y="20"/>
                </a:lnTo>
                <a:lnTo>
                  <a:pt x="2" y="6"/>
                </a:lnTo>
                <a:lnTo>
                  <a:pt x="1" y="6"/>
                </a:lnTo>
                <a:close/>
                <a:moveTo>
                  <a:pt x="2" y="6"/>
                </a:moveTo>
                <a:lnTo>
                  <a:pt x="2" y="6"/>
                </a:lnTo>
                <a:close/>
                <a:moveTo>
                  <a:pt x="1" y="6"/>
                </a:moveTo>
                <a:lnTo>
                  <a:pt x="1" y="6"/>
                </a:lnTo>
                <a:close/>
                <a:moveTo>
                  <a:pt x="1" y="6"/>
                </a:moveTo>
                <a:lnTo>
                  <a:pt x="1" y="6"/>
                </a:lnTo>
                <a:lnTo>
                  <a:pt x="2" y="6"/>
                </a:lnTo>
                <a:lnTo>
                  <a:pt x="2" y="20"/>
                </a:lnTo>
                <a:lnTo>
                  <a:pt x="1" y="20"/>
                </a:lnTo>
                <a:lnTo>
                  <a:pt x="1" y="6"/>
                </a:lnTo>
                <a:close/>
                <a:moveTo>
                  <a:pt x="1" y="5"/>
                </a:moveTo>
                <a:lnTo>
                  <a:pt x="0" y="6"/>
                </a:lnTo>
                <a:lnTo>
                  <a:pt x="0" y="20"/>
                </a:lnTo>
                <a:lnTo>
                  <a:pt x="1" y="20"/>
                </a:lnTo>
                <a:lnTo>
                  <a:pt x="2" y="20"/>
                </a:lnTo>
                <a:lnTo>
                  <a:pt x="2" y="6"/>
                </a:lnTo>
                <a:lnTo>
                  <a:pt x="2" y="5"/>
                </a:lnTo>
                <a:lnTo>
                  <a:pt x="1" y="5"/>
                </a:lnTo>
                <a:close/>
                <a:moveTo>
                  <a:pt x="1" y="5"/>
                </a:moveTo>
                <a:lnTo>
                  <a:pt x="2" y="5"/>
                </a:lnTo>
                <a:lnTo>
                  <a:pt x="2" y="6"/>
                </a:lnTo>
                <a:lnTo>
                  <a:pt x="2" y="20"/>
                </a:lnTo>
                <a:lnTo>
                  <a:pt x="1" y="20"/>
                </a:lnTo>
                <a:lnTo>
                  <a:pt x="0" y="20"/>
                </a:lnTo>
                <a:lnTo>
                  <a:pt x="0" y="6"/>
                </a:lnTo>
                <a:lnTo>
                  <a:pt x="1" y="5"/>
                </a:lnTo>
                <a:close/>
                <a:moveTo>
                  <a:pt x="2" y="3"/>
                </a:moveTo>
                <a:lnTo>
                  <a:pt x="2" y="3"/>
                </a:lnTo>
                <a:close/>
                <a:moveTo>
                  <a:pt x="1" y="3"/>
                </a:moveTo>
                <a:lnTo>
                  <a:pt x="1" y="3"/>
                </a:lnTo>
                <a:close/>
                <a:moveTo>
                  <a:pt x="1" y="2"/>
                </a:moveTo>
                <a:lnTo>
                  <a:pt x="1" y="3"/>
                </a:lnTo>
                <a:lnTo>
                  <a:pt x="2" y="3"/>
                </a:lnTo>
                <a:lnTo>
                  <a:pt x="2" y="2"/>
                </a:lnTo>
                <a:lnTo>
                  <a:pt x="1" y="2"/>
                </a:lnTo>
                <a:close/>
                <a:moveTo>
                  <a:pt x="1" y="0"/>
                </a:moveTo>
                <a:lnTo>
                  <a:pt x="1" y="2"/>
                </a:lnTo>
                <a:lnTo>
                  <a:pt x="1" y="0"/>
                </a:lnTo>
                <a:close/>
                <a:moveTo>
                  <a:pt x="2" y="0"/>
                </a:moveTo>
                <a:lnTo>
                  <a:pt x="2" y="2"/>
                </a:lnTo>
                <a:lnTo>
                  <a:pt x="2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3"/>
                </a:lnTo>
                <a:lnTo>
                  <a:pt x="1" y="3"/>
                </a:lnTo>
                <a:lnTo>
                  <a:pt x="1" y="2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0" y="0"/>
                </a:lnTo>
                <a:lnTo>
                  <a:pt x="0" y="3"/>
                </a:lnTo>
                <a:lnTo>
                  <a:pt x="1" y="3"/>
                </a:lnTo>
                <a:lnTo>
                  <a:pt x="2" y="3"/>
                </a:lnTo>
                <a:lnTo>
                  <a:pt x="2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2" y="0"/>
                </a:lnTo>
                <a:lnTo>
                  <a:pt x="2" y="3"/>
                </a:lnTo>
                <a:lnTo>
                  <a:pt x="1" y="3"/>
                </a:lnTo>
                <a:lnTo>
                  <a:pt x="0" y="3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86" name="Freeform 1641"/>
          <p:cNvSpPr>
            <a:spLocks noChangeArrowheads="1"/>
          </p:cNvSpPr>
          <p:nvPr/>
        </p:nvSpPr>
        <p:spPr bwMode="auto">
          <a:xfrm>
            <a:off x="1911354" y="-4400549"/>
            <a:ext cx="15875" cy="28575"/>
          </a:xfrm>
          <a:custGeom>
            <a:avLst/>
            <a:gdLst>
              <a:gd name="T0" fmla="*/ 2147483646 w 10"/>
              <a:gd name="T1" fmla="*/ 0 h 18"/>
              <a:gd name="T2" fmla="*/ 2147483646 w 10"/>
              <a:gd name="T3" fmla="*/ 0 h 18"/>
              <a:gd name="T4" fmla="*/ 2147483646 w 10"/>
              <a:gd name="T5" fmla="*/ 2147483646 h 18"/>
              <a:gd name="T6" fmla="*/ 2147483646 w 10"/>
              <a:gd name="T7" fmla="*/ 2147483646 h 18"/>
              <a:gd name="T8" fmla="*/ 2147483646 w 10"/>
              <a:gd name="T9" fmla="*/ 2147483646 h 18"/>
              <a:gd name="T10" fmla="*/ 2147483646 w 10"/>
              <a:gd name="T11" fmla="*/ 2147483646 h 18"/>
              <a:gd name="T12" fmla="*/ 2147483646 w 10"/>
              <a:gd name="T13" fmla="*/ 2147483646 h 18"/>
              <a:gd name="T14" fmla="*/ 2147483646 w 10"/>
              <a:gd name="T15" fmla="*/ 2147483646 h 18"/>
              <a:gd name="T16" fmla="*/ 2147483646 w 10"/>
              <a:gd name="T17" fmla="*/ 2147483646 h 18"/>
              <a:gd name="T18" fmla="*/ 2147483646 w 10"/>
              <a:gd name="T19" fmla="*/ 2147483646 h 18"/>
              <a:gd name="T20" fmla="*/ 2147483646 w 10"/>
              <a:gd name="T21" fmla="*/ 2147483646 h 18"/>
              <a:gd name="T22" fmla="*/ 2147483646 w 10"/>
              <a:gd name="T23" fmla="*/ 2147483646 h 18"/>
              <a:gd name="T24" fmla="*/ 2147483646 w 10"/>
              <a:gd name="T25" fmla="*/ 2147483646 h 18"/>
              <a:gd name="T26" fmla="*/ 2147483646 w 10"/>
              <a:gd name="T27" fmla="*/ 2147483646 h 18"/>
              <a:gd name="T28" fmla="*/ 0 w 10"/>
              <a:gd name="T29" fmla="*/ 2147483646 h 18"/>
              <a:gd name="T30" fmla="*/ 0 w 10"/>
              <a:gd name="T31" fmla="*/ 2147483646 h 18"/>
              <a:gd name="T32" fmla="*/ 2147483646 w 10"/>
              <a:gd name="T33" fmla="*/ 2147483646 h 18"/>
              <a:gd name="T34" fmla="*/ 2147483646 w 10"/>
              <a:gd name="T35" fmla="*/ 0 h 1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"/>
              <a:gd name="T55" fmla="*/ 0 h 18"/>
              <a:gd name="T56" fmla="*/ 10 w 10"/>
              <a:gd name="T57" fmla="*/ 18 h 1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" h="18">
                <a:moveTo>
                  <a:pt x="2" y="0"/>
                </a:moveTo>
                <a:lnTo>
                  <a:pt x="6" y="0"/>
                </a:lnTo>
                <a:lnTo>
                  <a:pt x="6" y="4"/>
                </a:lnTo>
                <a:lnTo>
                  <a:pt x="10" y="4"/>
                </a:lnTo>
                <a:lnTo>
                  <a:pt x="10" y="5"/>
                </a:lnTo>
                <a:lnTo>
                  <a:pt x="6" y="5"/>
                </a:lnTo>
                <a:lnTo>
                  <a:pt x="6" y="15"/>
                </a:lnTo>
                <a:lnTo>
                  <a:pt x="10" y="15"/>
                </a:lnTo>
                <a:lnTo>
                  <a:pt x="10" y="18"/>
                </a:lnTo>
                <a:lnTo>
                  <a:pt x="6" y="18"/>
                </a:lnTo>
                <a:lnTo>
                  <a:pt x="3" y="17"/>
                </a:lnTo>
                <a:lnTo>
                  <a:pt x="3" y="15"/>
                </a:lnTo>
                <a:lnTo>
                  <a:pt x="2" y="14"/>
                </a:lnTo>
                <a:lnTo>
                  <a:pt x="2" y="5"/>
                </a:lnTo>
                <a:lnTo>
                  <a:pt x="0" y="5"/>
                </a:lnTo>
                <a:lnTo>
                  <a:pt x="0" y="4"/>
                </a:lnTo>
                <a:lnTo>
                  <a:pt x="2" y="4"/>
                </a:lnTo>
                <a:lnTo>
                  <a:pt x="2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87" name="Freeform 1642"/>
          <p:cNvSpPr>
            <a:spLocks noEditPoints="1" noChangeArrowheads="1"/>
          </p:cNvSpPr>
          <p:nvPr/>
        </p:nvSpPr>
        <p:spPr bwMode="auto">
          <a:xfrm>
            <a:off x="1911354" y="-4400549"/>
            <a:ext cx="15875" cy="28575"/>
          </a:xfrm>
          <a:custGeom>
            <a:avLst/>
            <a:gdLst>
              <a:gd name="T0" fmla="*/ 2147483646 w 10"/>
              <a:gd name="T1" fmla="*/ 0 h 18"/>
              <a:gd name="T2" fmla="*/ 2147483646 w 10"/>
              <a:gd name="T3" fmla="*/ 2147483646 h 18"/>
              <a:gd name="T4" fmla="*/ 2147483646 w 10"/>
              <a:gd name="T5" fmla="*/ 2147483646 h 18"/>
              <a:gd name="T6" fmla="*/ 2147483646 w 10"/>
              <a:gd name="T7" fmla="*/ 2147483646 h 18"/>
              <a:gd name="T8" fmla="*/ 2147483646 w 10"/>
              <a:gd name="T9" fmla="*/ 2147483646 h 18"/>
              <a:gd name="T10" fmla="*/ 2147483646 w 10"/>
              <a:gd name="T11" fmla="*/ 2147483646 h 18"/>
              <a:gd name="T12" fmla="*/ 2147483646 w 10"/>
              <a:gd name="T13" fmla="*/ 2147483646 h 18"/>
              <a:gd name="T14" fmla="*/ 2147483646 w 10"/>
              <a:gd name="T15" fmla="*/ 2147483646 h 18"/>
              <a:gd name="T16" fmla="*/ 2147483646 w 10"/>
              <a:gd name="T17" fmla="*/ 2147483646 h 18"/>
              <a:gd name="T18" fmla="*/ 2147483646 w 10"/>
              <a:gd name="T19" fmla="*/ 2147483646 h 18"/>
              <a:gd name="T20" fmla="*/ 2147483646 w 10"/>
              <a:gd name="T21" fmla="*/ 2147483646 h 18"/>
              <a:gd name="T22" fmla="*/ 2147483646 w 10"/>
              <a:gd name="T23" fmla="*/ 2147483646 h 18"/>
              <a:gd name="T24" fmla="*/ 2147483646 w 10"/>
              <a:gd name="T25" fmla="*/ 2147483646 h 18"/>
              <a:gd name="T26" fmla="*/ 2147483646 w 10"/>
              <a:gd name="T27" fmla="*/ 2147483646 h 18"/>
              <a:gd name="T28" fmla="*/ 2147483646 w 10"/>
              <a:gd name="T29" fmla="*/ 2147483646 h 18"/>
              <a:gd name="T30" fmla="*/ 2147483646 w 10"/>
              <a:gd name="T31" fmla="*/ 2147483646 h 18"/>
              <a:gd name="T32" fmla="*/ 2147483646 w 10"/>
              <a:gd name="T33" fmla="*/ 2147483646 h 18"/>
              <a:gd name="T34" fmla="*/ 2147483646 w 10"/>
              <a:gd name="T35" fmla="*/ 2147483646 h 18"/>
              <a:gd name="T36" fmla="*/ 2147483646 w 10"/>
              <a:gd name="T37" fmla="*/ 2147483646 h 18"/>
              <a:gd name="T38" fmla="*/ 2147483646 w 10"/>
              <a:gd name="T39" fmla="*/ 2147483646 h 18"/>
              <a:gd name="T40" fmla="*/ 2147483646 w 10"/>
              <a:gd name="T41" fmla="*/ 2147483646 h 18"/>
              <a:gd name="T42" fmla="*/ 2147483646 w 10"/>
              <a:gd name="T43" fmla="*/ 2147483646 h 18"/>
              <a:gd name="T44" fmla="*/ 2147483646 w 10"/>
              <a:gd name="T45" fmla="*/ 0 h 18"/>
              <a:gd name="T46" fmla="*/ 2147483646 w 10"/>
              <a:gd name="T47" fmla="*/ 0 h 18"/>
              <a:gd name="T48" fmla="*/ 2147483646 w 10"/>
              <a:gd name="T49" fmla="*/ 0 h 18"/>
              <a:gd name="T50" fmla="*/ 2147483646 w 10"/>
              <a:gd name="T51" fmla="*/ 0 h 18"/>
              <a:gd name="T52" fmla="*/ 2147483646 w 10"/>
              <a:gd name="T53" fmla="*/ 0 h 18"/>
              <a:gd name="T54" fmla="*/ 2147483646 w 10"/>
              <a:gd name="T55" fmla="*/ 2147483646 h 18"/>
              <a:gd name="T56" fmla="*/ 2147483646 w 10"/>
              <a:gd name="T57" fmla="*/ 2147483646 h 18"/>
              <a:gd name="T58" fmla="*/ 2147483646 w 10"/>
              <a:gd name="T59" fmla="*/ 2147483646 h 18"/>
              <a:gd name="T60" fmla="*/ 2147483646 w 10"/>
              <a:gd name="T61" fmla="*/ 2147483646 h 18"/>
              <a:gd name="T62" fmla="*/ 2147483646 w 10"/>
              <a:gd name="T63" fmla="*/ 2147483646 h 18"/>
              <a:gd name="T64" fmla="*/ 2147483646 w 10"/>
              <a:gd name="T65" fmla="*/ 2147483646 h 18"/>
              <a:gd name="T66" fmla="*/ 2147483646 w 10"/>
              <a:gd name="T67" fmla="*/ 2147483646 h 18"/>
              <a:gd name="T68" fmla="*/ 2147483646 w 10"/>
              <a:gd name="T69" fmla="*/ 2147483646 h 18"/>
              <a:gd name="T70" fmla="*/ 2147483646 w 10"/>
              <a:gd name="T71" fmla="*/ 2147483646 h 18"/>
              <a:gd name="T72" fmla="*/ 2147483646 w 10"/>
              <a:gd name="T73" fmla="*/ 2147483646 h 18"/>
              <a:gd name="T74" fmla="*/ 2147483646 w 10"/>
              <a:gd name="T75" fmla="*/ 2147483646 h 18"/>
              <a:gd name="T76" fmla="*/ 2147483646 w 10"/>
              <a:gd name="T77" fmla="*/ 2147483646 h 18"/>
              <a:gd name="T78" fmla="*/ 2147483646 w 10"/>
              <a:gd name="T79" fmla="*/ 2147483646 h 18"/>
              <a:gd name="T80" fmla="*/ 2147483646 w 10"/>
              <a:gd name="T81" fmla="*/ 2147483646 h 18"/>
              <a:gd name="T82" fmla="*/ 2147483646 w 10"/>
              <a:gd name="T83" fmla="*/ 2147483646 h 18"/>
              <a:gd name="T84" fmla="*/ 2147483646 w 10"/>
              <a:gd name="T85" fmla="*/ 2147483646 h 18"/>
              <a:gd name="T86" fmla="*/ 2147483646 w 10"/>
              <a:gd name="T87" fmla="*/ 2147483646 h 18"/>
              <a:gd name="T88" fmla="*/ 2147483646 w 10"/>
              <a:gd name="T89" fmla="*/ 2147483646 h 18"/>
              <a:gd name="T90" fmla="*/ 0 w 10"/>
              <a:gd name="T91" fmla="*/ 2147483646 h 18"/>
              <a:gd name="T92" fmla="*/ 0 w 10"/>
              <a:gd name="T93" fmla="*/ 2147483646 h 18"/>
              <a:gd name="T94" fmla="*/ 0 w 10"/>
              <a:gd name="T95" fmla="*/ 2147483646 h 18"/>
              <a:gd name="T96" fmla="*/ 0 w 10"/>
              <a:gd name="T97" fmla="*/ 2147483646 h 18"/>
              <a:gd name="T98" fmla="*/ 2147483646 w 10"/>
              <a:gd name="T99" fmla="*/ 2147483646 h 18"/>
              <a:gd name="T100" fmla="*/ 2147483646 w 10"/>
              <a:gd name="T101" fmla="*/ 0 h 18"/>
              <a:gd name="T102" fmla="*/ 2147483646 w 10"/>
              <a:gd name="T103" fmla="*/ 0 h 1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0"/>
              <a:gd name="T157" fmla="*/ 0 h 18"/>
              <a:gd name="T158" fmla="*/ 10 w 10"/>
              <a:gd name="T159" fmla="*/ 18 h 1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0" h="18">
                <a:moveTo>
                  <a:pt x="3" y="0"/>
                </a:moveTo>
                <a:lnTo>
                  <a:pt x="3" y="4"/>
                </a:lnTo>
                <a:lnTo>
                  <a:pt x="2" y="4"/>
                </a:lnTo>
                <a:lnTo>
                  <a:pt x="2" y="5"/>
                </a:lnTo>
                <a:lnTo>
                  <a:pt x="3" y="5"/>
                </a:lnTo>
                <a:lnTo>
                  <a:pt x="3" y="14"/>
                </a:lnTo>
                <a:lnTo>
                  <a:pt x="3" y="15"/>
                </a:lnTo>
                <a:lnTo>
                  <a:pt x="3" y="17"/>
                </a:lnTo>
                <a:lnTo>
                  <a:pt x="6" y="18"/>
                </a:lnTo>
                <a:lnTo>
                  <a:pt x="10" y="18"/>
                </a:lnTo>
                <a:lnTo>
                  <a:pt x="10" y="15"/>
                </a:lnTo>
                <a:lnTo>
                  <a:pt x="6" y="15"/>
                </a:lnTo>
                <a:lnTo>
                  <a:pt x="4" y="15"/>
                </a:lnTo>
                <a:lnTo>
                  <a:pt x="4" y="5"/>
                </a:lnTo>
                <a:lnTo>
                  <a:pt x="6" y="5"/>
                </a:lnTo>
                <a:lnTo>
                  <a:pt x="10" y="5"/>
                </a:lnTo>
                <a:lnTo>
                  <a:pt x="10" y="4"/>
                </a:lnTo>
                <a:lnTo>
                  <a:pt x="6" y="4"/>
                </a:lnTo>
                <a:lnTo>
                  <a:pt x="4" y="4"/>
                </a:lnTo>
                <a:lnTo>
                  <a:pt x="4" y="0"/>
                </a:lnTo>
                <a:lnTo>
                  <a:pt x="3" y="0"/>
                </a:lnTo>
                <a:close/>
                <a:moveTo>
                  <a:pt x="2" y="0"/>
                </a:moveTo>
                <a:lnTo>
                  <a:pt x="6" y="0"/>
                </a:lnTo>
                <a:lnTo>
                  <a:pt x="6" y="3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6" y="7"/>
                </a:lnTo>
                <a:lnTo>
                  <a:pt x="6" y="15"/>
                </a:lnTo>
                <a:lnTo>
                  <a:pt x="10" y="15"/>
                </a:lnTo>
                <a:lnTo>
                  <a:pt x="10" y="18"/>
                </a:lnTo>
                <a:lnTo>
                  <a:pt x="6" y="18"/>
                </a:lnTo>
                <a:lnTo>
                  <a:pt x="3" y="18"/>
                </a:lnTo>
                <a:lnTo>
                  <a:pt x="3" y="17"/>
                </a:lnTo>
                <a:lnTo>
                  <a:pt x="3" y="15"/>
                </a:lnTo>
                <a:lnTo>
                  <a:pt x="2" y="14"/>
                </a:lnTo>
                <a:lnTo>
                  <a:pt x="2" y="7"/>
                </a:lnTo>
                <a:lnTo>
                  <a:pt x="0" y="7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2" y="3"/>
                </a:lnTo>
                <a:lnTo>
                  <a:pt x="2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88" name="Freeform 1643"/>
          <p:cNvSpPr>
            <a:spLocks noEditPoints="1" noChangeArrowheads="1"/>
          </p:cNvSpPr>
          <p:nvPr/>
        </p:nvSpPr>
        <p:spPr bwMode="auto">
          <a:xfrm>
            <a:off x="1911354" y="-4400549"/>
            <a:ext cx="15875" cy="28575"/>
          </a:xfrm>
          <a:custGeom>
            <a:avLst/>
            <a:gdLst>
              <a:gd name="T0" fmla="*/ 2147483646 w 10"/>
              <a:gd name="T1" fmla="*/ 2147483646 h 18"/>
              <a:gd name="T2" fmla="*/ 2147483646 w 10"/>
              <a:gd name="T3" fmla="*/ 2147483646 h 18"/>
              <a:gd name="T4" fmla="*/ 2147483646 w 10"/>
              <a:gd name="T5" fmla="*/ 2147483646 h 18"/>
              <a:gd name="T6" fmla="*/ 2147483646 w 10"/>
              <a:gd name="T7" fmla="*/ 2147483646 h 18"/>
              <a:gd name="T8" fmla="*/ 2147483646 w 10"/>
              <a:gd name="T9" fmla="*/ 2147483646 h 18"/>
              <a:gd name="T10" fmla="*/ 2147483646 w 10"/>
              <a:gd name="T11" fmla="*/ 2147483646 h 18"/>
              <a:gd name="T12" fmla="*/ 2147483646 w 10"/>
              <a:gd name="T13" fmla="*/ 2147483646 h 18"/>
              <a:gd name="T14" fmla="*/ 2147483646 w 10"/>
              <a:gd name="T15" fmla="*/ 2147483646 h 18"/>
              <a:gd name="T16" fmla="*/ 2147483646 w 10"/>
              <a:gd name="T17" fmla="*/ 2147483646 h 18"/>
              <a:gd name="T18" fmla="*/ 2147483646 w 10"/>
              <a:gd name="T19" fmla="*/ 2147483646 h 18"/>
              <a:gd name="T20" fmla="*/ 2147483646 w 10"/>
              <a:gd name="T21" fmla="*/ 2147483646 h 18"/>
              <a:gd name="T22" fmla="*/ 2147483646 w 10"/>
              <a:gd name="T23" fmla="*/ 2147483646 h 18"/>
              <a:gd name="T24" fmla="*/ 2147483646 w 10"/>
              <a:gd name="T25" fmla="*/ 2147483646 h 18"/>
              <a:gd name="T26" fmla="*/ 2147483646 w 10"/>
              <a:gd name="T27" fmla="*/ 2147483646 h 18"/>
              <a:gd name="T28" fmla="*/ 2147483646 w 10"/>
              <a:gd name="T29" fmla="*/ 2147483646 h 18"/>
              <a:gd name="T30" fmla="*/ 2147483646 w 10"/>
              <a:gd name="T31" fmla="*/ 2147483646 h 18"/>
              <a:gd name="T32" fmla="*/ 2147483646 w 10"/>
              <a:gd name="T33" fmla="*/ 0 h 18"/>
              <a:gd name="T34" fmla="*/ 2147483646 w 10"/>
              <a:gd name="T35" fmla="*/ 0 h 18"/>
              <a:gd name="T36" fmla="*/ 2147483646 w 10"/>
              <a:gd name="T37" fmla="*/ 0 h 18"/>
              <a:gd name="T38" fmla="*/ 2147483646 w 10"/>
              <a:gd name="T39" fmla="*/ 2147483646 h 18"/>
              <a:gd name="T40" fmla="*/ 2147483646 w 10"/>
              <a:gd name="T41" fmla="*/ 2147483646 h 18"/>
              <a:gd name="T42" fmla="*/ 2147483646 w 10"/>
              <a:gd name="T43" fmla="*/ 2147483646 h 18"/>
              <a:gd name="T44" fmla="*/ 2147483646 w 10"/>
              <a:gd name="T45" fmla="*/ 2147483646 h 18"/>
              <a:gd name="T46" fmla="*/ 2147483646 w 10"/>
              <a:gd name="T47" fmla="*/ 2147483646 h 18"/>
              <a:gd name="T48" fmla="*/ 2147483646 w 10"/>
              <a:gd name="T49" fmla="*/ 2147483646 h 18"/>
              <a:gd name="T50" fmla="*/ 2147483646 w 10"/>
              <a:gd name="T51" fmla="*/ 2147483646 h 18"/>
              <a:gd name="T52" fmla="*/ 2147483646 w 10"/>
              <a:gd name="T53" fmla="*/ 2147483646 h 18"/>
              <a:gd name="T54" fmla="*/ 2147483646 w 10"/>
              <a:gd name="T55" fmla="*/ 2147483646 h 18"/>
              <a:gd name="T56" fmla="*/ 2147483646 w 10"/>
              <a:gd name="T57" fmla="*/ 2147483646 h 18"/>
              <a:gd name="T58" fmla="*/ 0 w 10"/>
              <a:gd name="T59" fmla="*/ 2147483646 h 18"/>
              <a:gd name="T60" fmla="*/ 2147483646 w 10"/>
              <a:gd name="T61" fmla="*/ 2147483646 h 18"/>
              <a:gd name="T62" fmla="*/ 2147483646 w 10"/>
              <a:gd name="T63" fmla="*/ 0 h 18"/>
              <a:gd name="T64" fmla="*/ 2147483646 w 10"/>
              <a:gd name="T65" fmla="*/ 0 h 18"/>
              <a:gd name="T66" fmla="*/ 2147483646 w 10"/>
              <a:gd name="T67" fmla="*/ 0 h 18"/>
              <a:gd name="T68" fmla="*/ 2147483646 w 10"/>
              <a:gd name="T69" fmla="*/ 2147483646 h 18"/>
              <a:gd name="T70" fmla="*/ 0 w 10"/>
              <a:gd name="T71" fmla="*/ 2147483646 h 18"/>
              <a:gd name="T72" fmla="*/ 2147483646 w 10"/>
              <a:gd name="T73" fmla="*/ 2147483646 h 18"/>
              <a:gd name="T74" fmla="*/ 2147483646 w 10"/>
              <a:gd name="T75" fmla="*/ 2147483646 h 18"/>
              <a:gd name="T76" fmla="*/ 2147483646 w 10"/>
              <a:gd name="T77" fmla="*/ 2147483646 h 18"/>
              <a:gd name="T78" fmla="*/ 2147483646 w 10"/>
              <a:gd name="T79" fmla="*/ 2147483646 h 18"/>
              <a:gd name="T80" fmla="*/ 2147483646 w 10"/>
              <a:gd name="T81" fmla="*/ 2147483646 h 18"/>
              <a:gd name="T82" fmla="*/ 2147483646 w 10"/>
              <a:gd name="T83" fmla="*/ 2147483646 h 18"/>
              <a:gd name="T84" fmla="*/ 2147483646 w 10"/>
              <a:gd name="T85" fmla="*/ 2147483646 h 18"/>
              <a:gd name="T86" fmla="*/ 2147483646 w 10"/>
              <a:gd name="T87" fmla="*/ 2147483646 h 18"/>
              <a:gd name="T88" fmla="*/ 2147483646 w 10"/>
              <a:gd name="T89" fmla="*/ 0 h 18"/>
              <a:gd name="T90" fmla="*/ 2147483646 w 10"/>
              <a:gd name="T91" fmla="*/ 0 h 18"/>
              <a:gd name="T92" fmla="*/ 2147483646 w 10"/>
              <a:gd name="T93" fmla="*/ 2147483646 h 18"/>
              <a:gd name="T94" fmla="*/ 2147483646 w 10"/>
              <a:gd name="T95" fmla="*/ 2147483646 h 18"/>
              <a:gd name="T96" fmla="*/ 2147483646 w 10"/>
              <a:gd name="T97" fmla="*/ 2147483646 h 18"/>
              <a:gd name="T98" fmla="*/ 2147483646 w 10"/>
              <a:gd name="T99" fmla="*/ 2147483646 h 18"/>
              <a:gd name="T100" fmla="*/ 2147483646 w 10"/>
              <a:gd name="T101" fmla="*/ 2147483646 h 18"/>
              <a:gd name="T102" fmla="*/ 2147483646 w 10"/>
              <a:gd name="T103" fmla="*/ 2147483646 h 18"/>
              <a:gd name="T104" fmla="*/ 0 w 10"/>
              <a:gd name="T105" fmla="*/ 2147483646 h 18"/>
              <a:gd name="T106" fmla="*/ 2147483646 w 10"/>
              <a:gd name="T107" fmla="*/ 0 h 1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0"/>
              <a:gd name="T163" fmla="*/ 0 h 18"/>
              <a:gd name="T164" fmla="*/ 10 w 10"/>
              <a:gd name="T165" fmla="*/ 18 h 18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0" h="18">
                <a:moveTo>
                  <a:pt x="10" y="18"/>
                </a:moveTo>
                <a:lnTo>
                  <a:pt x="10" y="18"/>
                </a:lnTo>
                <a:close/>
                <a:moveTo>
                  <a:pt x="3" y="17"/>
                </a:moveTo>
                <a:lnTo>
                  <a:pt x="3" y="17"/>
                </a:lnTo>
                <a:close/>
                <a:moveTo>
                  <a:pt x="10" y="15"/>
                </a:moveTo>
                <a:lnTo>
                  <a:pt x="10" y="15"/>
                </a:lnTo>
                <a:close/>
                <a:moveTo>
                  <a:pt x="6" y="15"/>
                </a:moveTo>
                <a:lnTo>
                  <a:pt x="6" y="15"/>
                </a:lnTo>
                <a:close/>
                <a:moveTo>
                  <a:pt x="6" y="5"/>
                </a:moveTo>
                <a:lnTo>
                  <a:pt x="6" y="7"/>
                </a:lnTo>
                <a:lnTo>
                  <a:pt x="6" y="5"/>
                </a:lnTo>
                <a:close/>
                <a:moveTo>
                  <a:pt x="2" y="5"/>
                </a:moveTo>
                <a:lnTo>
                  <a:pt x="2" y="7"/>
                </a:lnTo>
                <a:lnTo>
                  <a:pt x="2" y="5"/>
                </a:lnTo>
                <a:close/>
                <a:moveTo>
                  <a:pt x="10" y="5"/>
                </a:moveTo>
                <a:lnTo>
                  <a:pt x="10" y="5"/>
                </a:lnTo>
                <a:close/>
                <a:moveTo>
                  <a:pt x="0" y="5"/>
                </a:moveTo>
                <a:lnTo>
                  <a:pt x="2" y="5"/>
                </a:lnTo>
                <a:lnTo>
                  <a:pt x="0" y="5"/>
                </a:lnTo>
                <a:close/>
                <a:moveTo>
                  <a:pt x="10" y="4"/>
                </a:moveTo>
                <a:lnTo>
                  <a:pt x="10" y="4"/>
                </a:lnTo>
                <a:close/>
                <a:moveTo>
                  <a:pt x="2" y="4"/>
                </a:moveTo>
                <a:lnTo>
                  <a:pt x="0" y="4"/>
                </a:lnTo>
                <a:lnTo>
                  <a:pt x="2" y="4"/>
                </a:lnTo>
                <a:close/>
                <a:moveTo>
                  <a:pt x="6" y="3"/>
                </a:moveTo>
                <a:lnTo>
                  <a:pt x="6" y="4"/>
                </a:lnTo>
                <a:lnTo>
                  <a:pt x="6" y="3"/>
                </a:lnTo>
                <a:close/>
                <a:moveTo>
                  <a:pt x="2" y="3"/>
                </a:moveTo>
                <a:lnTo>
                  <a:pt x="2" y="4"/>
                </a:lnTo>
                <a:lnTo>
                  <a:pt x="2" y="3"/>
                </a:lnTo>
                <a:close/>
                <a:moveTo>
                  <a:pt x="3" y="0"/>
                </a:moveTo>
                <a:lnTo>
                  <a:pt x="3" y="4"/>
                </a:lnTo>
                <a:lnTo>
                  <a:pt x="2" y="4"/>
                </a:lnTo>
                <a:lnTo>
                  <a:pt x="2" y="5"/>
                </a:lnTo>
                <a:lnTo>
                  <a:pt x="3" y="5"/>
                </a:lnTo>
                <a:lnTo>
                  <a:pt x="3" y="14"/>
                </a:lnTo>
                <a:lnTo>
                  <a:pt x="3" y="15"/>
                </a:lnTo>
                <a:lnTo>
                  <a:pt x="3" y="17"/>
                </a:lnTo>
                <a:lnTo>
                  <a:pt x="6" y="18"/>
                </a:lnTo>
                <a:lnTo>
                  <a:pt x="10" y="18"/>
                </a:lnTo>
                <a:lnTo>
                  <a:pt x="10" y="15"/>
                </a:lnTo>
                <a:lnTo>
                  <a:pt x="6" y="15"/>
                </a:lnTo>
                <a:lnTo>
                  <a:pt x="4" y="15"/>
                </a:lnTo>
                <a:lnTo>
                  <a:pt x="4" y="5"/>
                </a:lnTo>
                <a:lnTo>
                  <a:pt x="6" y="5"/>
                </a:lnTo>
                <a:lnTo>
                  <a:pt x="10" y="5"/>
                </a:lnTo>
                <a:lnTo>
                  <a:pt x="10" y="4"/>
                </a:lnTo>
                <a:lnTo>
                  <a:pt x="6" y="4"/>
                </a:lnTo>
                <a:lnTo>
                  <a:pt x="4" y="4"/>
                </a:lnTo>
                <a:lnTo>
                  <a:pt x="4" y="0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2" y="0"/>
                </a:lnTo>
                <a:lnTo>
                  <a:pt x="3" y="0"/>
                </a:lnTo>
                <a:close/>
                <a:moveTo>
                  <a:pt x="4" y="0"/>
                </a:moveTo>
                <a:lnTo>
                  <a:pt x="4" y="0"/>
                </a:lnTo>
                <a:lnTo>
                  <a:pt x="6" y="0"/>
                </a:lnTo>
                <a:lnTo>
                  <a:pt x="4" y="0"/>
                </a:lnTo>
                <a:close/>
                <a:moveTo>
                  <a:pt x="4" y="0"/>
                </a:moveTo>
                <a:lnTo>
                  <a:pt x="6" y="0"/>
                </a:lnTo>
                <a:lnTo>
                  <a:pt x="4" y="0"/>
                </a:lnTo>
                <a:lnTo>
                  <a:pt x="4" y="4"/>
                </a:lnTo>
                <a:lnTo>
                  <a:pt x="6" y="4"/>
                </a:lnTo>
                <a:lnTo>
                  <a:pt x="10" y="4"/>
                </a:lnTo>
                <a:lnTo>
                  <a:pt x="10" y="5"/>
                </a:lnTo>
                <a:lnTo>
                  <a:pt x="6" y="5"/>
                </a:lnTo>
                <a:lnTo>
                  <a:pt x="4" y="5"/>
                </a:lnTo>
                <a:lnTo>
                  <a:pt x="4" y="15"/>
                </a:lnTo>
                <a:lnTo>
                  <a:pt x="6" y="15"/>
                </a:lnTo>
                <a:lnTo>
                  <a:pt x="10" y="15"/>
                </a:lnTo>
                <a:lnTo>
                  <a:pt x="10" y="18"/>
                </a:lnTo>
                <a:lnTo>
                  <a:pt x="6" y="18"/>
                </a:lnTo>
                <a:lnTo>
                  <a:pt x="3" y="17"/>
                </a:lnTo>
                <a:lnTo>
                  <a:pt x="3" y="15"/>
                </a:lnTo>
                <a:lnTo>
                  <a:pt x="3" y="14"/>
                </a:lnTo>
                <a:lnTo>
                  <a:pt x="3" y="5"/>
                </a:lnTo>
                <a:lnTo>
                  <a:pt x="2" y="5"/>
                </a:lnTo>
                <a:lnTo>
                  <a:pt x="0" y="5"/>
                </a:lnTo>
                <a:lnTo>
                  <a:pt x="2" y="5"/>
                </a:lnTo>
                <a:lnTo>
                  <a:pt x="2" y="4"/>
                </a:lnTo>
                <a:lnTo>
                  <a:pt x="0" y="4"/>
                </a:lnTo>
                <a:lnTo>
                  <a:pt x="2" y="4"/>
                </a:lnTo>
                <a:lnTo>
                  <a:pt x="3" y="4"/>
                </a:lnTo>
                <a:lnTo>
                  <a:pt x="3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close/>
                <a:moveTo>
                  <a:pt x="2" y="0"/>
                </a:moveTo>
                <a:lnTo>
                  <a:pt x="2" y="0"/>
                </a:lnTo>
                <a:lnTo>
                  <a:pt x="2" y="3"/>
                </a:lnTo>
                <a:lnTo>
                  <a:pt x="2" y="4"/>
                </a:lnTo>
                <a:lnTo>
                  <a:pt x="2" y="3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7"/>
                </a:lnTo>
                <a:lnTo>
                  <a:pt x="2" y="7"/>
                </a:lnTo>
                <a:lnTo>
                  <a:pt x="2" y="5"/>
                </a:lnTo>
                <a:lnTo>
                  <a:pt x="2" y="7"/>
                </a:lnTo>
                <a:lnTo>
                  <a:pt x="2" y="14"/>
                </a:lnTo>
                <a:lnTo>
                  <a:pt x="3" y="15"/>
                </a:lnTo>
                <a:lnTo>
                  <a:pt x="3" y="17"/>
                </a:lnTo>
                <a:lnTo>
                  <a:pt x="3" y="18"/>
                </a:lnTo>
                <a:lnTo>
                  <a:pt x="6" y="18"/>
                </a:lnTo>
                <a:lnTo>
                  <a:pt x="10" y="18"/>
                </a:lnTo>
                <a:lnTo>
                  <a:pt x="10" y="15"/>
                </a:lnTo>
                <a:lnTo>
                  <a:pt x="6" y="15"/>
                </a:lnTo>
                <a:lnTo>
                  <a:pt x="6" y="7"/>
                </a:lnTo>
                <a:lnTo>
                  <a:pt x="6" y="5"/>
                </a:lnTo>
                <a:lnTo>
                  <a:pt x="6" y="7"/>
                </a:lnTo>
                <a:lnTo>
                  <a:pt x="10" y="7"/>
                </a:lnTo>
                <a:lnTo>
                  <a:pt x="10" y="5"/>
                </a:lnTo>
                <a:lnTo>
                  <a:pt x="10" y="4"/>
                </a:lnTo>
                <a:lnTo>
                  <a:pt x="10" y="3"/>
                </a:lnTo>
                <a:lnTo>
                  <a:pt x="6" y="3"/>
                </a:lnTo>
                <a:lnTo>
                  <a:pt x="6" y="4"/>
                </a:lnTo>
                <a:lnTo>
                  <a:pt x="6" y="3"/>
                </a:lnTo>
                <a:lnTo>
                  <a:pt x="6" y="0"/>
                </a:lnTo>
                <a:lnTo>
                  <a:pt x="2" y="0"/>
                </a:lnTo>
                <a:close/>
                <a:moveTo>
                  <a:pt x="2" y="0"/>
                </a:moveTo>
                <a:lnTo>
                  <a:pt x="6" y="0"/>
                </a:lnTo>
                <a:lnTo>
                  <a:pt x="6" y="3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6" y="7"/>
                </a:lnTo>
                <a:lnTo>
                  <a:pt x="6" y="15"/>
                </a:lnTo>
                <a:lnTo>
                  <a:pt x="10" y="15"/>
                </a:lnTo>
                <a:lnTo>
                  <a:pt x="10" y="18"/>
                </a:lnTo>
                <a:lnTo>
                  <a:pt x="6" y="18"/>
                </a:lnTo>
                <a:lnTo>
                  <a:pt x="3" y="18"/>
                </a:lnTo>
                <a:lnTo>
                  <a:pt x="3" y="17"/>
                </a:lnTo>
                <a:lnTo>
                  <a:pt x="3" y="15"/>
                </a:lnTo>
                <a:lnTo>
                  <a:pt x="2" y="14"/>
                </a:lnTo>
                <a:lnTo>
                  <a:pt x="2" y="7"/>
                </a:lnTo>
                <a:lnTo>
                  <a:pt x="0" y="7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2" y="3"/>
                </a:lnTo>
                <a:lnTo>
                  <a:pt x="2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89" name="Freeform 1644"/>
          <p:cNvSpPr>
            <a:spLocks noEditPoints="1" noChangeArrowheads="1"/>
          </p:cNvSpPr>
          <p:nvPr/>
        </p:nvSpPr>
        <p:spPr bwMode="auto">
          <a:xfrm>
            <a:off x="1944688" y="-4394200"/>
            <a:ext cx="17462" cy="22225"/>
          </a:xfrm>
          <a:custGeom>
            <a:avLst/>
            <a:gdLst>
              <a:gd name="T0" fmla="*/ 2147483646 w 11"/>
              <a:gd name="T1" fmla="*/ 2147483646 h 14"/>
              <a:gd name="T2" fmla="*/ 2147483646 w 11"/>
              <a:gd name="T3" fmla="*/ 2147483646 h 14"/>
              <a:gd name="T4" fmla="*/ 2147483646 w 11"/>
              <a:gd name="T5" fmla="*/ 2147483646 h 14"/>
              <a:gd name="T6" fmla="*/ 2147483646 w 11"/>
              <a:gd name="T7" fmla="*/ 2147483646 h 14"/>
              <a:gd name="T8" fmla="*/ 2147483646 w 11"/>
              <a:gd name="T9" fmla="*/ 2147483646 h 14"/>
              <a:gd name="T10" fmla="*/ 2147483646 w 11"/>
              <a:gd name="T11" fmla="*/ 2147483646 h 14"/>
              <a:gd name="T12" fmla="*/ 2147483646 w 11"/>
              <a:gd name="T13" fmla="*/ 2147483646 h 14"/>
              <a:gd name="T14" fmla="*/ 2147483646 w 11"/>
              <a:gd name="T15" fmla="*/ 2147483646 h 14"/>
              <a:gd name="T16" fmla="*/ 2147483646 w 11"/>
              <a:gd name="T17" fmla="*/ 2147483646 h 14"/>
              <a:gd name="T18" fmla="*/ 2147483646 w 11"/>
              <a:gd name="T19" fmla="*/ 2147483646 h 14"/>
              <a:gd name="T20" fmla="*/ 2147483646 w 11"/>
              <a:gd name="T21" fmla="*/ 0 h 14"/>
              <a:gd name="T22" fmla="*/ 2147483646 w 11"/>
              <a:gd name="T23" fmla="*/ 0 h 14"/>
              <a:gd name="T24" fmla="*/ 2147483646 w 11"/>
              <a:gd name="T25" fmla="*/ 0 h 14"/>
              <a:gd name="T26" fmla="*/ 2147483646 w 11"/>
              <a:gd name="T27" fmla="*/ 2147483646 h 14"/>
              <a:gd name="T28" fmla="*/ 2147483646 w 11"/>
              <a:gd name="T29" fmla="*/ 2147483646 h 14"/>
              <a:gd name="T30" fmla="*/ 2147483646 w 11"/>
              <a:gd name="T31" fmla="*/ 2147483646 h 14"/>
              <a:gd name="T32" fmla="*/ 2147483646 w 11"/>
              <a:gd name="T33" fmla="*/ 2147483646 h 14"/>
              <a:gd name="T34" fmla="*/ 2147483646 w 11"/>
              <a:gd name="T35" fmla="*/ 2147483646 h 14"/>
              <a:gd name="T36" fmla="*/ 2147483646 w 11"/>
              <a:gd name="T37" fmla="*/ 2147483646 h 14"/>
              <a:gd name="T38" fmla="*/ 2147483646 w 11"/>
              <a:gd name="T39" fmla="*/ 2147483646 h 14"/>
              <a:gd name="T40" fmla="*/ 0 w 11"/>
              <a:gd name="T41" fmla="*/ 2147483646 h 14"/>
              <a:gd name="T42" fmla="*/ 0 w 11"/>
              <a:gd name="T43" fmla="*/ 2147483646 h 14"/>
              <a:gd name="T44" fmla="*/ 2147483646 w 11"/>
              <a:gd name="T45" fmla="*/ 2147483646 h 14"/>
              <a:gd name="T46" fmla="*/ 2147483646 w 11"/>
              <a:gd name="T47" fmla="*/ 2147483646 h 14"/>
              <a:gd name="T48" fmla="*/ 2147483646 w 11"/>
              <a:gd name="T49" fmla="*/ 2147483646 h 14"/>
              <a:gd name="T50" fmla="*/ 2147483646 w 11"/>
              <a:gd name="T51" fmla="*/ 2147483646 h 14"/>
              <a:gd name="T52" fmla="*/ 2147483646 w 11"/>
              <a:gd name="T53" fmla="*/ 2147483646 h 14"/>
              <a:gd name="T54" fmla="*/ 2147483646 w 11"/>
              <a:gd name="T55" fmla="*/ 2147483646 h 14"/>
              <a:gd name="T56" fmla="*/ 2147483646 w 11"/>
              <a:gd name="T57" fmla="*/ 2147483646 h 14"/>
              <a:gd name="T58" fmla="*/ 2147483646 w 11"/>
              <a:gd name="T59" fmla="*/ 0 h 14"/>
              <a:gd name="T60" fmla="*/ 2147483646 w 11"/>
              <a:gd name="T61" fmla="*/ 0 h 1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"/>
              <a:gd name="T94" fmla="*/ 0 h 14"/>
              <a:gd name="T95" fmla="*/ 11 w 11"/>
              <a:gd name="T96" fmla="*/ 14 h 1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" h="14">
                <a:moveTo>
                  <a:pt x="10" y="6"/>
                </a:moveTo>
                <a:lnTo>
                  <a:pt x="7" y="7"/>
                </a:lnTo>
                <a:lnTo>
                  <a:pt x="6" y="7"/>
                </a:lnTo>
                <a:lnTo>
                  <a:pt x="3" y="8"/>
                </a:lnTo>
                <a:lnTo>
                  <a:pt x="3" y="10"/>
                </a:lnTo>
                <a:lnTo>
                  <a:pt x="3" y="11"/>
                </a:lnTo>
                <a:lnTo>
                  <a:pt x="9" y="11"/>
                </a:lnTo>
                <a:lnTo>
                  <a:pt x="10" y="11"/>
                </a:lnTo>
                <a:lnTo>
                  <a:pt x="10" y="6"/>
                </a:lnTo>
                <a:close/>
                <a:moveTo>
                  <a:pt x="3" y="0"/>
                </a:moveTo>
                <a:lnTo>
                  <a:pt x="9" y="0"/>
                </a:lnTo>
                <a:lnTo>
                  <a:pt x="10" y="0"/>
                </a:lnTo>
                <a:lnTo>
                  <a:pt x="11" y="1"/>
                </a:lnTo>
                <a:lnTo>
                  <a:pt x="11" y="14"/>
                </a:lnTo>
                <a:lnTo>
                  <a:pt x="10" y="14"/>
                </a:lnTo>
                <a:lnTo>
                  <a:pt x="10" y="13"/>
                </a:lnTo>
                <a:lnTo>
                  <a:pt x="9" y="14"/>
                </a:lnTo>
                <a:lnTo>
                  <a:pt x="3" y="14"/>
                </a:lnTo>
                <a:lnTo>
                  <a:pt x="2" y="13"/>
                </a:lnTo>
                <a:lnTo>
                  <a:pt x="0" y="11"/>
                </a:lnTo>
                <a:lnTo>
                  <a:pt x="0" y="7"/>
                </a:lnTo>
                <a:lnTo>
                  <a:pt x="3" y="6"/>
                </a:lnTo>
                <a:lnTo>
                  <a:pt x="6" y="4"/>
                </a:lnTo>
                <a:lnTo>
                  <a:pt x="10" y="4"/>
                </a:lnTo>
                <a:lnTo>
                  <a:pt x="10" y="3"/>
                </a:lnTo>
                <a:lnTo>
                  <a:pt x="9" y="1"/>
                </a:lnTo>
                <a:lnTo>
                  <a:pt x="3" y="1"/>
                </a:lnTo>
                <a:lnTo>
                  <a:pt x="2" y="3"/>
                </a:lnTo>
                <a:lnTo>
                  <a:pt x="2" y="0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90" name="Freeform 1645"/>
          <p:cNvSpPr>
            <a:spLocks noEditPoints="1" noChangeArrowheads="1"/>
          </p:cNvSpPr>
          <p:nvPr/>
        </p:nvSpPr>
        <p:spPr bwMode="auto">
          <a:xfrm>
            <a:off x="1944692" y="-4395788"/>
            <a:ext cx="20637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0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0 h 15"/>
              <a:gd name="T56" fmla="*/ 2147483646 w 13"/>
              <a:gd name="T57" fmla="*/ 0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2147483646 h 15"/>
              <a:gd name="T68" fmla="*/ 2147483646 w 13"/>
              <a:gd name="T69" fmla="*/ 2147483646 h 15"/>
              <a:gd name="T70" fmla="*/ 0 w 13"/>
              <a:gd name="T71" fmla="*/ 2147483646 h 15"/>
              <a:gd name="T72" fmla="*/ 0 w 13"/>
              <a:gd name="T73" fmla="*/ 2147483646 h 15"/>
              <a:gd name="T74" fmla="*/ 2147483646 w 13"/>
              <a:gd name="T75" fmla="*/ 2147483646 h 15"/>
              <a:gd name="T76" fmla="*/ 2147483646 w 13"/>
              <a:gd name="T77" fmla="*/ 2147483646 h 15"/>
              <a:gd name="T78" fmla="*/ 2147483646 w 13"/>
              <a:gd name="T79" fmla="*/ 2147483646 h 15"/>
              <a:gd name="T80" fmla="*/ 2147483646 w 13"/>
              <a:gd name="T81" fmla="*/ 2147483646 h 15"/>
              <a:gd name="T82" fmla="*/ 2147483646 w 13"/>
              <a:gd name="T83" fmla="*/ 2147483646 h 15"/>
              <a:gd name="T84" fmla="*/ 2147483646 w 13"/>
              <a:gd name="T85" fmla="*/ 2147483646 h 15"/>
              <a:gd name="T86" fmla="*/ 2147483646 w 13"/>
              <a:gd name="T87" fmla="*/ 0 h 1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3"/>
              <a:gd name="T133" fmla="*/ 0 h 15"/>
              <a:gd name="T134" fmla="*/ 13 w 13"/>
              <a:gd name="T135" fmla="*/ 15 h 1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3" h="15">
                <a:moveTo>
                  <a:pt x="10" y="8"/>
                </a:moveTo>
                <a:lnTo>
                  <a:pt x="7" y="8"/>
                </a:lnTo>
                <a:lnTo>
                  <a:pt x="6" y="8"/>
                </a:lnTo>
                <a:lnTo>
                  <a:pt x="4" y="9"/>
                </a:lnTo>
                <a:lnTo>
                  <a:pt x="3" y="11"/>
                </a:lnTo>
                <a:lnTo>
                  <a:pt x="3" y="12"/>
                </a:lnTo>
                <a:lnTo>
                  <a:pt x="4" y="12"/>
                </a:lnTo>
                <a:lnTo>
                  <a:pt x="9" y="12"/>
                </a:lnTo>
                <a:lnTo>
                  <a:pt x="10" y="12"/>
                </a:lnTo>
                <a:lnTo>
                  <a:pt x="10" y="8"/>
                </a:lnTo>
                <a:close/>
                <a:moveTo>
                  <a:pt x="10" y="7"/>
                </a:moveTo>
                <a:lnTo>
                  <a:pt x="10" y="7"/>
                </a:lnTo>
                <a:lnTo>
                  <a:pt x="10" y="12"/>
                </a:lnTo>
                <a:lnTo>
                  <a:pt x="9" y="12"/>
                </a:lnTo>
                <a:lnTo>
                  <a:pt x="3" y="12"/>
                </a:lnTo>
                <a:lnTo>
                  <a:pt x="3" y="11"/>
                </a:lnTo>
                <a:lnTo>
                  <a:pt x="3" y="9"/>
                </a:lnTo>
                <a:lnTo>
                  <a:pt x="4" y="8"/>
                </a:lnTo>
                <a:lnTo>
                  <a:pt x="6" y="8"/>
                </a:lnTo>
                <a:lnTo>
                  <a:pt x="7" y="8"/>
                </a:lnTo>
                <a:lnTo>
                  <a:pt x="10" y="7"/>
                </a:lnTo>
                <a:close/>
                <a:moveTo>
                  <a:pt x="4" y="1"/>
                </a:moveTo>
                <a:lnTo>
                  <a:pt x="2" y="1"/>
                </a:lnTo>
                <a:lnTo>
                  <a:pt x="2" y="2"/>
                </a:lnTo>
                <a:lnTo>
                  <a:pt x="3" y="2"/>
                </a:lnTo>
                <a:lnTo>
                  <a:pt x="9" y="2"/>
                </a:lnTo>
                <a:lnTo>
                  <a:pt x="10" y="2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6" y="7"/>
                </a:lnTo>
                <a:lnTo>
                  <a:pt x="3" y="8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3" y="15"/>
                </a:lnTo>
                <a:lnTo>
                  <a:pt x="9" y="15"/>
                </a:lnTo>
                <a:lnTo>
                  <a:pt x="10" y="14"/>
                </a:lnTo>
                <a:lnTo>
                  <a:pt x="10" y="15"/>
                </a:lnTo>
                <a:lnTo>
                  <a:pt x="11" y="15"/>
                </a:lnTo>
                <a:lnTo>
                  <a:pt x="11" y="2"/>
                </a:lnTo>
                <a:lnTo>
                  <a:pt x="10" y="1"/>
                </a:lnTo>
                <a:lnTo>
                  <a:pt x="9" y="1"/>
                </a:lnTo>
                <a:lnTo>
                  <a:pt x="4" y="1"/>
                </a:lnTo>
                <a:close/>
                <a:moveTo>
                  <a:pt x="3" y="0"/>
                </a:moveTo>
                <a:lnTo>
                  <a:pt x="9" y="0"/>
                </a:lnTo>
                <a:lnTo>
                  <a:pt x="10" y="1"/>
                </a:lnTo>
                <a:lnTo>
                  <a:pt x="11" y="1"/>
                </a:lnTo>
                <a:lnTo>
                  <a:pt x="13" y="2"/>
                </a:lnTo>
                <a:lnTo>
                  <a:pt x="13" y="15"/>
                </a:lnTo>
                <a:lnTo>
                  <a:pt x="11" y="15"/>
                </a:lnTo>
                <a:lnTo>
                  <a:pt x="10" y="15"/>
                </a:lnTo>
                <a:lnTo>
                  <a:pt x="9" y="15"/>
                </a:lnTo>
                <a:lnTo>
                  <a:pt x="3" y="15"/>
                </a:lnTo>
                <a:lnTo>
                  <a:pt x="2" y="15"/>
                </a:lnTo>
                <a:lnTo>
                  <a:pt x="2" y="14"/>
                </a:lnTo>
                <a:lnTo>
                  <a:pt x="0" y="12"/>
                </a:lnTo>
                <a:lnTo>
                  <a:pt x="0" y="8"/>
                </a:lnTo>
                <a:lnTo>
                  <a:pt x="3" y="7"/>
                </a:lnTo>
                <a:lnTo>
                  <a:pt x="6" y="5"/>
                </a:lnTo>
                <a:lnTo>
                  <a:pt x="10" y="5"/>
                </a:lnTo>
                <a:lnTo>
                  <a:pt x="10" y="4"/>
                </a:lnTo>
                <a:lnTo>
                  <a:pt x="9" y="2"/>
                </a:lnTo>
                <a:lnTo>
                  <a:pt x="4" y="2"/>
                </a:lnTo>
                <a:lnTo>
                  <a:pt x="2" y="4"/>
                </a:lnTo>
                <a:lnTo>
                  <a:pt x="2" y="1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91" name="Freeform 1646"/>
          <p:cNvSpPr>
            <a:spLocks noEditPoints="1" noChangeArrowheads="1"/>
          </p:cNvSpPr>
          <p:nvPr/>
        </p:nvSpPr>
        <p:spPr bwMode="auto">
          <a:xfrm>
            <a:off x="1944692" y="-4395788"/>
            <a:ext cx="20637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0 h 15"/>
              <a:gd name="T66" fmla="*/ 2147483646 w 13"/>
              <a:gd name="T67" fmla="*/ 2147483646 h 15"/>
              <a:gd name="T68" fmla="*/ 2147483646 w 13"/>
              <a:gd name="T69" fmla="*/ 2147483646 h 15"/>
              <a:gd name="T70" fmla="*/ 2147483646 w 13"/>
              <a:gd name="T71" fmla="*/ 2147483646 h 15"/>
              <a:gd name="T72" fmla="*/ 2147483646 w 13"/>
              <a:gd name="T73" fmla="*/ 2147483646 h 15"/>
              <a:gd name="T74" fmla="*/ 2147483646 w 13"/>
              <a:gd name="T75" fmla="*/ 2147483646 h 15"/>
              <a:gd name="T76" fmla="*/ 2147483646 w 13"/>
              <a:gd name="T77" fmla="*/ 2147483646 h 15"/>
              <a:gd name="T78" fmla="*/ 2147483646 w 13"/>
              <a:gd name="T79" fmla="*/ 2147483646 h 15"/>
              <a:gd name="T80" fmla="*/ 2147483646 w 13"/>
              <a:gd name="T81" fmla="*/ 2147483646 h 15"/>
              <a:gd name="T82" fmla="*/ 2147483646 w 13"/>
              <a:gd name="T83" fmla="*/ 2147483646 h 15"/>
              <a:gd name="T84" fmla="*/ 2147483646 w 13"/>
              <a:gd name="T85" fmla="*/ 2147483646 h 15"/>
              <a:gd name="T86" fmla="*/ 2147483646 w 13"/>
              <a:gd name="T87" fmla="*/ 2147483646 h 15"/>
              <a:gd name="T88" fmla="*/ 0 w 13"/>
              <a:gd name="T89" fmla="*/ 2147483646 h 15"/>
              <a:gd name="T90" fmla="*/ 2147483646 w 13"/>
              <a:gd name="T91" fmla="*/ 2147483646 h 15"/>
              <a:gd name="T92" fmla="*/ 2147483646 w 13"/>
              <a:gd name="T93" fmla="*/ 2147483646 h 15"/>
              <a:gd name="T94" fmla="*/ 2147483646 w 13"/>
              <a:gd name="T95" fmla="*/ 2147483646 h 15"/>
              <a:gd name="T96" fmla="*/ 2147483646 w 13"/>
              <a:gd name="T97" fmla="*/ 2147483646 h 15"/>
              <a:gd name="T98" fmla="*/ 2147483646 w 13"/>
              <a:gd name="T99" fmla="*/ 2147483646 h 15"/>
              <a:gd name="T100" fmla="*/ 2147483646 w 13"/>
              <a:gd name="T101" fmla="*/ 2147483646 h 15"/>
              <a:gd name="T102" fmla="*/ 2147483646 w 13"/>
              <a:gd name="T103" fmla="*/ 2147483646 h 15"/>
              <a:gd name="T104" fmla="*/ 2147483646 w 13"/>
              <a:gd name="T105" fmla="*/ 2147483646 h 15"/>
              <a:gd name="T106" fmla="*/ 2147483646 w 13"/>
              <a:gd name="T107" fmla="*/ 2147483646 h 15"/>
              <a:gd name="T108" fmla="*/ 2147483646 w 13"/>
              <a:gd name="T109" fmla="*/ 2147483646 h 15"/>
              <a:gd name="T110" fmla="*/ 2147483646 w 13"/>
              <a:gd name="T111" fmla="*/ 0 h 15"/>
              <a:gd name="T112" fmla="*/ 2147483646 w 13"/>
              <a:gd name="T113" fmla="*/ 2147483646 h 15"/>
              <a:gd name="T114" fmla="*/ 2147483646 w 13"/>
              <a:gd name="T115" fmla="*/ 2147483646 h 15"/>
              <a:gd name="T116" fmla="*/ 2147483646 w 13"/>
              <a:gd name="T117" fmla="*/ 2147483646 h 15"/>
              <a:gd name="T118" fmla="*/ 0 w 13"/>
              <a:gd name="T119" fmla="*/ 2147483646 h 15"/>
              <a:gd name="T120" fmla="*/ 2147483646 w 13"/>
              <a:gd name="T121" fmla="*/ 2147483646 h 15"/>
              <a:gd name="T122" fmla="*/ 2147483646 w 13"/>
              <a:gd name="T123" fmla="*/ 2147483646 h 15"/>
              <a:gd name="T124" fmla="*/ 2147483646 w 13"/>
              <a:gd name="T125" fmla="*/ 2147483646 h 1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3"/>
              <a:gd name="T190" fmla="*/ 0 h 15"/>
              <a:gd name="T191" fmla="*/ 13 w 13"/>
              <a:gd name="T192" fmla="*/ 15 h 1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3" h="15">
                <a:moveTo>
                  <a:pt x="11" y="15"/>
                </a:moveTo>
                <a:lnTo>
                  <a:pt x="11" y="15"/>
                </a:lnTo>
                <a:close/>
                <a:moveTo>
                  <a:pt x="10" y="15"/>
                </a:moveTo>
                <a:lnTo>
                  <a:pt x="10" y="15"/>
                </a:lnTo>
                <a:close/>
                <a:moveTo>
                  <a:pt x="10" y="14"/>
                </a:moveTo>
                <a:lnTo>
                  <a:pt x="10" y="15"/>
                </a:lnTo>
                <a:lnTo>
                  <a:pt x="10" y="14"/>
                </a:lnTo>
                <a:close/>
                <a:moveTo>
                  <a:pt x="4" y="12"/>
                </a:moveTo>
                <a:lnTo>
                  <a:pt x="4" y="12"/>
                </a:lnTo>
                <a:close/>
                <a:moveTo>
                  <a:pt x="3" y="12"/>
                </a:moveTo>
                <a:lnTo>
                  <a:pt x="3" y="12"/>
                </a:lnTo>
                <a:close/>
                <a:moveTo>
                  <a:pt x="10" y="11"/>
                </a:moveTo>
                <a:lnTo>
                  <a:pt x="10" y="12"/>
                </a:lnTo>
                <a:lnTo>
                  <a:pt x="10" y="11"/>
                </a:lnTo>
                <a:close/>
                <a:moveTo>
                  <a:pt x="3" y="11"/>
                </a:moveTo>
                <a:lnTo>
                  <a:pt x="3" y="11"/>
                </a:lnTo>
                <a:close/>
                <a:moveTo>
                  <a:pt x="6" y="8"/>
                </a:moveTo>
                <a:lnTo>
                  <a:pt x="6" y="8"/>
                </a:lnTo>
                <a:close/>
                <a:moveTo>
                  <a:pt x="0" y="8"/>
                </a:moveTo>
                <a:lnTo>
                  <a:pt x="0" y="8"/>
                </a:lnTo>
                <a:close/>
                <a:moveTo>
                  <a:pt x="10" y="8"/>
                </a:moveTo>
                <a:lnTo>
                  <a:pt x="7" y="8"/>
                </a:lnTo>
                <a:lnTo>
                  <a:pt x="6" y="8"/>
                </a:lnTo>
                <a:lnTo>
                  <a:pt x="4" y="9"/>
                </a:lnTo>
                <a:lnTo>
                  <a:pt x="3" y="11"/>
                </a:lnTo>
                <a:lnTo>
                  <a:pt x="3" y="12"/>
                </a:lnTo>
                <a:lnTo>
                  <a:pt x="4" y="12"/>
                </a:lnTo>
                <a:lnTo>
                  <a:pt x="9" y="12"/>
                </a:lnTo>
                <a:lnTo>
                  <a:pt x="10" y="12"/>
                </a:lnTo>
                <a:lnTo>
                  <a:pt x="10" y="8"/>
                </a:lnTo>
                <a:close/>
                <a:moveTo>
                  <a:pt x="10" y="7"/>
                </a:moveTo>
                <a:lnTo>
                  <a:pt x="10" y="8"/>
                </a:lnTo>
                <a:lnTo>
                  <a:pt x="10" y="7"/>
                </a:lnTo>
                <a:close/>
                <a:moveTo>
                  <a:pt x="10" y="7"/>
                </a:moveTo>
                <a:lnTo>
                  <a:pt x="10" y="8"/>
                </a:lnTo>
                <a:lnTo>
                  <a:pt x="10" y="11"/>
                </a:lnTo>
                <a:lnTo>
                  <a:pt x="10" y="12"/>
                </a:lnTo>
                <a:lnTo>
                  <a:pt x="9" y="12"/>
                </a:lnTo>
                <a:lnTo>
                  <a:pt x="4" y="12"/>
                </a:lnTo>
                <a:lnTo>
                  <a:pt x="3" y="12"/>
                </a:lnTo>
                <a:lnTo>
                  <a:pt x="4" y="12"/>
                </a:lnTo>
                <a:lnTo>
                  <a:pt x="3" y="12"/>
                </a:lnTo>
                <a:lnTo>
                  <a:pt x="3" y="11"/>
                </a:lnTo>
                <a:lnTo>
                  <a:pt x="3" y="12"/>
                </a:lnTo>
                <a:lnTo>
                  <a:pt x="3" y="11"/>
                </a:lnTo>
                <a:lnTo>
                  <a:pt x="4" y="9"/>
                </a:lnTo>
                <a:lnTo>
                  <a:pt x="6" y="8"/>
                </a:lnTo>
                <a:lnTo>
                  <a:pt x="7" y="8"/>
                </a:lnTo>
                <a:lnTo>
                  <a:pt x="10" y="8"/>
                </a:lnTo>
                <a:lnTo>
                  <a:pt x="10" y="7"/>
                </a:lnTo>
                <a:close/>
                <a:moveTo>
                  <a:pt x="10" y="7"/>
                </a:moveTo>
                <a:lnTo>
                  <a:pt x="7" y="8"/>
                </a:lnTo>
                <a:lnTo>
                  <a:pt x="6" y="8"/>
                </a:lnTo>
                <a:lnTo>
                  <a:pt x="4" y="8"/>
                </a:lnTo>
                <a:lnTo>
                  <a:pt x="3" y="9"/>
                </a:lnTo>
                <a:lnTo>
                  <a:pt x="3" y="11"/>
                </a:lnTo>
                <a:lnTo>
                  <a:pt x="3" y="12"/>
                </a:lnTo>
                <a:lnTo>
                  <a:pt x="9" y="12"/>
                </a:lnTo>
                <a:lnTo>
                  <a:pt x="10" y="12"/>
                </a:lnTo>
                <a:lnTo>
                  <a:pt x="10" y="7"/>
                </a:lnTo>
                <a:close/>
                <a:moveTo>
                  <a:pt x="10" y="7"/>
                </a:moveTo>
                <a:lnTo>
                  <a:pt x="10" y="7"/>
                </a:lnTo>
                <a:lnTo>
                  <a:pt x="10" y="12"/>
                </a:lnTo>
                <a:lnTo>
                  <a:pt x="9" y="12"/>
                </a:lnTo>
                <a:lnTo>
                  <a:pt x="3" y="12"/>
                </a:lnTo>
                <a:lnTo>
                  <a:pt x="3" y="11"/>
                </a:lnTo>
                <a:lnTo>
                  <a:pt x="3" y="9"/>
                </a:lnTo>
                <a:lnTo>
                  <a:pt x="4" y="8"/>
                </a:lnTo>
                <a:lnTo>
                  <a:pt x="6" y="8"/>
                </a:lnTo>
                <a:lnTo>
                  <a:pt x="7" y="8"/>
                </a:lnTo>
                <a:lnTo>
                  <a:pt x="10" y="7"/>
                </a:lnTo>
                <a:close/>
                <a:moveTo>
                  <a:pt x="10" y="5"/>
                </a:moveTo>
                <a:lnTo>
                  <a:pt x="10" y="5"/>
                </a:lnTo>
                <a:close/>
                <a:moveTo>
                  <a:pt x="10" y="4"/>
                </a:moveTo>
                <a:lnTo>
                  <a:pt x="10" y="4"/>
                </a:lnTo>
                <a:close/>
                <a:moveTo>
                  <a:pt x="2" y="2"/>
                </a:move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close/>
                <a:moveTo>
                  <a:pt x="11" y="2"/>
                </a:moveTo>
                <a:lnTo>
                  <a:pt x="11" y="2"/>
                </a:lnTo>
                <a:close/>
                <a:moveTo>
                  <a:pt x="2" y="1"/>
                </a:moveTo>
                <a:lnTo>
                  <a:pt x="2" y="1"/>
                </a:lnTo>
                <a:close/>
                <a:moveTo>
                  <a:pt x="4" y="1"/>
                </a:moveTo>
                <a:lnTo>
                  <a:pt x="2" y="1"/>
                </a:lnTo>
                <a:lnTo>
                  <a:pt x="2" y="2"/>
                </a:lnTo>
                <a:lnTo>
                  <a:pt x="3" y="2"/>
                </a:lnTo>
                <a:lnTo>
                  <a:pt x="9" y="2"/>
                </a:lnTo>
                <a:lnTo>
                  <a:pt x="10" y="2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6" y="7"/>
                </a:lnTo>
                <a:lnTo>
                  <a:pt x="3" y="8"/>
                </a:lnTo>
                <a:lnTo>
                  <a:pt x="2" y="8"/>
                </a:lnTo>
                <a:lnTo>
                  <a:pt x="2" y="12"/>
                </a:lnTo>
                <a:lnTo>
                  <a:pt x="2" y="14"/>
                </a:lnTo>
                <a:lnTo>
                  <a:pt x="3" y="15"/>
                </a:lnTo>
                <a:lnTo>
                  <a:pt x="9" y="15"/>
                </a:lnTo>
                <a:lnTo>
                  <a:pt x="10" y="14"/>
                </a:lnTo>
                <a:lnTo>
                  <a:pt x="10" y="15"/>
                </a:lnTo>
                <a:lnTo>
                  <a:pt x="11" y="15"/>
                </a:lnTo>
                <a:lnTo>
                  <a:pt x="11" y="2"/>
                </a:lnTo>
                <a:lnTo>
                  <a:pt x="10" y="1"/>
                </a:lnTo>
                <a:lnTo>
                  <a:pt x="9" y="1"/>
                </a:lnTo>
                <a:lnTo>
                  <a:pt x="4" y="1"/>
                </a:lnTo>
                <a:close/>
                <a:moveTo>
                  <a:pt x="3" y="0"/>
                </a:moveTo>
                <a:lnTo>
                  <a:pt x="3" y="0"/>
                </a:lnTo>
                <a:lnTo>
                  <a:pt x="2" y="1"/>
                </a:lnTo>
                <a:lnTo>
                  <a:pt x="2" y="4"/>
                </a:lnTo>
                <a:lnTo>
                  <a:pt x="3" y="2"/>
                </a:lnTo>
                <a:lnTo>
                  <a:pt x="9" y="2"/>
                </a:lnTo>
                <a:lnTo>
                  <a:pt x="10" y="4"/>
                </a:lnTo>
                <a:lnTo>
                  <a:pt x="10" y="5"/>
                </a:lnTo>
                <a:lnTo>
                  <a:pt x="6" y="5"/>
                </a:lnTo>
                <a:lnTo>
                  <a:pt x="3" y="7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2" y="15"/>
                </a:lnTo>
                <a:lnTo>
                  <a:pt x="3" y="15"/>
                </a:lnTo>
                <a:lnTo>
                  <a:pt x="9" y="15"/>
                </a:lnTo>
                <a:lnTo>
                  <a:pt x="10" y="15"/>
                </a:lnTo>
                <a:lnTo>
                  <a:pt x="10" y="14"/>
                </a:lnTo>
                <a:lnTo>
                  <a:pt x="10" y="15"/>
                </a:lnTo>
                <a:lnTo>
                  <a:pt x="10" y="14"/>
                </a:lnTo>
                <a:lnTo>
                  <a:pt x="9" y="15"/>
                </a:lnTo>
                <a:lnTo>
                  <a:pt x="3" y="15"/>
                </a:lnTo>
                <a:lnTo>
                  <a:pt x="2" y="14"/>
                </a:lnTo>
                <a:lnTo>
                  <a:pt x="2" y="12"/>
                </a:lnTo>
                <a:lnTo>
                  <a:pt x="0" y="12"/>
                </a:lnTo>
                <a:lnTo>
                  <a:pt x="0" y="8"/>
                </a:lnTo>
                <a:lnTo>
                  <a:pt x="2" y="8"/>
                </a:lnTo>
                <a:lnTo>
                  <a:pt x="3" y="8"/>
                </a:lnTo>
                <a:lnTo>
                  <a:pt x="6" y="7"/>
                </a:lnTo>
                <a:lnTo>
                  <a:pt x="10" y="7"/>
                </a:lnTo>
                <a:lnTo>
                  <a:pt x="10" y="5"/>
                </a:lnTo>
                <a:lnTo>
                  <a:pt x="10" y="4"/>
                </a:lnTo>
                <a:lnTo>
                  <a:pt x="10" y="2"/>
                </a:lnTo>
                <a:lnTo>
                  <a:pt x="9" y="2"/>
                </a:lnTo>
                <a:lnTo>
                  <a:pt x="3" y="2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2" y="1"/>
                </a:lnTo>
                <a:lnTo>
                  <a:pt x="3" y="1"/>
                </a:lnTo>
                <a:lnTo>
                  <a:pt x="9" y="1"/>
                </a:lnTo>
                <a:lnTo>
                  <a:pt x="10" y="1"/>
                </a:lnTo>
                <a:lnTo>
                  <a:pt x="11" y="2"/>
                </a:lnTo>
                <a:lnTo>
                  <a:pt x="11" y="15"/>
                </a:lnTo>
                <a:lnTo>
                  <a:pt x="10" y="15"/>
                </a:lnTo>
                <a:lnTo>
                  <a:pt x="11" y="15"/>
                </a:lnTo>
                <a:lnTo>
                  <a:pt x="13" y="15"/>
                </a:lnTo>
                <a:lnTo>
                  <a:pt x="13" y="2"/>
                </a:lnTo>
                <a:lnTo>
                  <a:pt x="11" y="1"/>
                </a:lnTo>
                <a:lnTo>
                  <a:pt x="10" y="1"/>
                </a:lnTo>
                <a:lnTo>
                  <a:pt x="9" y="0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9" y="0"/>
                </a:lnTo>
                <a:lnTo>
                  <a:pt x="10" y="1"/>
                </a:lnTo>
                <a:lnTo>
                  <a:pt x="11" y="1"/>
                </a:lnTo>
                <a:lnTo>
                  <a:pt x="13" y="2"/>
                </a:lnTo>
                <a:lnTo>
                  <a:pt x="13" y="15"/>
                </a:lnTo>
                <a:lnTo>
                  <a:pt x="11" y="15"/>
                </a:lnTo>
                <a:lnTo>
                  <a:pt x="10" y="15"/>
                </a:lnTo>
                <a:lnTo>
                  <a:pt x="9" y="15"/>
                </a:lnTo>
                <a:lnTo>
                  <a:pt x="3" y="15"/>
                </a:lnTo>
                <a:lnTo>
                  <a:pt x="2" y="15"/>
                </a:lnTo>
                <a:lnTo>
                  <a:pt x="2" y="14"/>
                </a:lnTo>
                <a:lnTo>
                  <a:pt x="0" y="12"/>
                </a:lnTo>
                <a:lnTo>
                  <a:pt x="0" y="8"/>
                </a:lnTo>
                <a:lnTo>
                  <a:pt x="3" y="7"/>
                </a:lnTo>
                <a:lnTo>
                  <a:pt x="6" y="5"/>
                </a:lnTo>
                <a:lnTo>
                  <a:pt x="10" y="5"/>
                </a:lnTo>
                <a:lnTo>
                  <a:pt x="10" y="4"/>
                </a:lnTo>
                <a:lnTo>
                  <a:pt x="9" y="2"/>
                </a:lnTo>
                <a:lnTo>
                  <a:pt x="4" y="2"/>
                </a:lnTo>
                <a:lnTo>
                  <a:pt x="2" y="4"/>
                </a:lnTo>
                <a:lnTo>
                  <a:pt x="2" y="1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92" name="Freeform 1647"/>
          <p:cNvSpPr>
            <a:spLocks noChangeArrowheads="1"/>
          </p:cNvSpPr>
          <p:nvPr/>
        </p:nvSpPr>
        <p:spPr bwMode="auto">
          <a:xfrm>
            <a:off x="1971675" y="-4394200"/>
            <a:ext cx="33338" cy="22225"/>
          </a:xfrm>
          <a:custGeom>
            <a:avLst/>
            <a:gdLst>
              <a:gd name="T0" fmla="*/ 0 w 21"/>
              <a:gd name="T1" fmla="*/ 0 h 14"/>
              <a:gd name="T2" fmla="*/ 2147483646 w 21"/>
              <a:gd name="T3" fmla="*/ 0 h 14"/>
              <a:gd name="T4" fmla="*/ 2147483646 w 21"/>
              <a:gd name="T5" fmla="*/ 2147483646 h 14"/>
              <a:gd name="T6" fmla="*/ 2147483646 w 21"/>
              <a:gd name="T7" fmla="*/ 0 h 14"/>
              <a:gd name="T8" fmla="*/ 2147483646 w 21"/>
              <a:gd name="T9" fmla="*/ 0 h 14"/>
              <a:gd name="T10" fmla="*/ 2147483646 w 21"/>
              <a:gd name="T11" fmla="*/ 0 h 14"/>
              <a:gd name="T12" fmla="*/ 2147483646 w 21"/>
              <a:gd name="T13" fmla="*/ 2147483646 h 14"/>
              <a:gd name="T14" fmla="*/ 2147483646 w 21"/>
              <a:gd name="T15" fmla="*/ 0 h 14"/>
              <a:gd name="T16" fmla="*/ 2147483646 w 21"/>
              <a:gd name="T17" fmla="*/ 0 h 14"/>
              <a:gd name="T18" fmla="*/ 2147483646 w 21"/>
              <a:gd name="T19" fmla="*/ 0 h 14"/>
              <a:gd name="T20" fmla="*/ 2147483646 w 21"/>
              <a:gd name="T21" fmla="*/ 0 h 14"/>
              <a:gd name="T22" fmla="*/ 2147483646 w 21"/>
              <a:gd name="T23" fmla="*/ 2147483646 h 14"/>
              <a:gd name="T24" fmla="*/ 2147483646 w 21"/>
              <a:gd name="T25" fmla="*/ 2147483646 h 14"/>
              <a:gd name="T26" fmla="*/ 2147483646 w 21"/>
              <a:gd name="T27" fmla="*/ 2147483646 h 14"/>
              <a:gd name="T28" fmla="*/ 2147483646 w 21"/>
              <a:gd name="T29" fmla="*/ 2147483646 h 14"/>
              <a:gd name="T30" fmla="*/ 2147483646 w 21"/>
              <a:gd name="T31" fmla="*/ 2147483646 h 14"/>
              <a:gd name="T32" fmla="*/ 2147483646 w 21"/>
              <a:gd name="T33" fmla="*/ 2147483646 h 14"/>
              <a:gd name="T34" fmla="*/ 2147483646 w 21"/>
              <a:gd name="T35" fmla="*/ 2147483646 h 14"/>
              <a:gd name="T36" fmla="*/ 2147483646 w 21"/>
              <a:gd name="T37" fmla="*/ 2147483646 h 14"/>
              <a:gd name="T38" fmla="*/ 2147483646 w 21"/>
              <a:gd name="T39" fmla="*/ 2147483646 h 14"/>
              <a:gd name="T40" fmla="*/ 2147483646 w 21"/>
              <a:gd name="T41" fmla="*/ 2147483646 h 14"/>
              <a:gd name="T42" fmla="*/ 2147483646 w 21"/>
              <a:gd name="T43" fmla="*/ 2147483646 h 14"/>
              <a:gd name="T44" fmla="*/ 2147483646 w 21"/>
              <a:gd name="T45" fmla="*/ 2147483646 h 14"/>
              <a:gd name="T46" fmla="*/ 2147483646 w 21"/>
              <a:gd name="T47" fmla="*/ 2147483646 h 14"/>
              <a:gd name="T48" fmla="*/ 2147483646 w 21"/>
              <a:gd name="T49" fmla="*/ 2147483646 h 14"/>
              <a:gd name="T50" fmla="*/ 2147483646 w 21"/>
              <a:gd name="T51" fmla="*/ 2147483646 h 14"/>
              <a:gd name="T52" fmla="*/ 2147483646 w 21"/>
              <a:gd name="T53" fmla="*/ 2147483646 h 14"/>
              <a:gd name="T54" fmla="*/ 2147483646 w 21"/>
              <a:gd name="T55" fmla="*/ 2147483646 h 14"/>
              <a:gd name="T56" fmla="*/ 0 w 21"/>
              <a:gd name="T57" fmla="*/ 2147483646 h 14"/>
              <a:gd name="T58" fmla="*/ 0 w 21"/>
              <a:gd name="T59" fmla="*/ 0 h 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1"/>
              <a:gd name="T91" fmla="*/ 0 h 14"/>
              <a:gd name="T92" fmla="*/ 21 w 21"/>
              <a:gd name="T93" fmla="*/ 14 h 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1" h="14"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4" y="0"/>
                </a:lnTo>
                <a:lnTo>
                  <a:pt x="7" y="0"/>
                </a:lnTo>
                <a:lnTo>
                  <a:pt x="10" y="0"/>
                </a:lnTo>
                <a:lnTo>
                  <a:pt x="11" y="1"/>
                </a:lnTo>
                <a:lnTo>
                  <a:pt x="14" y="0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1" y="3"/>
                </a:lnTo>
                <a:lnTo>
                  <a:pt x="21" y="14"/>
                </a:lnTo>
                <a:lnTo>
                  <a:pt x="18" y="14"/>
                </a:lnTo>
                <a:lnTo>
                  <a:pt x="18" y="4"/>
                </a:lnTo>
                <a:lnTo>
                  <a:pt x="17" y="3"/>
                </a:lnTo>
                <a:lnTo>
                  <a:pt x="17" y="1"/>
                </a:lnTo>
                <a:lnTo>
                  <a:pt x="15" y="1"/>
                </a:lnTo>
                <a:lnTo>
                  <a:pt x="14" y="3"/>
                </a:lnTo>
                <a:lnTo>
                  <a:pt x="11" y="4"/>
                </a:lnTo>
                <a:lnTo>
                  <a:pt x="11" y="14"/>
                </a:lnTo>
                <a:lnTo>
                  <a:pt x="10" y="14"/>
                </a:lnTo>
                <a:lnTo>
                  <a:pt x="10" y="4"/>
                </a:lnTo>
                <a:lnTo>
                  <a:pt x="8" y="3"/>
                </a:lnTo>
                <a:lnTo>
                  <a:pt x="8" y="1"/>
                </a:lnTo>
                <a:lnTo>
                  <a:pt x="4" y="1"/>
                </a:lnTo>
                <a:lnTo>
                  <a:pt x="3" y="4"/>
                </a:lnTo>
                <a:lnTo>
                  <a:pt x="3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93" name="Freeform 1648"/>
          <p:cNvSpPr>
            <a:spLocks noEditPoints="1" noChangeArrowheads="1"/>
          </p:cNvSpPr>
          <p:nvPr/>
        </p:nvSpPr>
        <p:spPr bwMode="auto">
          <a:xfrm>
            <a:off x="1971675" y="-4395788"/>
            <a:ext cx="33338" cy="25400"/>
          </a:xfrm>
          <a:custGeom>
            <a:avLst/>
            <a:gdLst>
              <a:gd name="T0" fmla="*/ 0 w 21"/>
              <a:gd name="T1" fmla="*/ 2147483646 h 15"/>
              <a:gd name="T2" fmla="*/ 2147483646 w 21"/>
              <a:gd name="T3" fmla="*/ 2147483646 h 15"/>
              <a:gd name="T4" fmla="*/ 2147483646 w 21"/>
              <a:gd name="T5" fmla="*/ 2147483646 h 15"/>
              <a:gd name="T6" fmla="*/ 2147483646 w 21"/>
              <a:gd name="T7" fmla="*/ 2147483646 h 15"/>
              <a:gd name="T8" fmla="*/ 2147483646 w 21"/>
              <a:gd name="T9" fmla="*/ 2147483646 h 15"/>
              <a:gd name="T10" fmla="*/ 2147483646 w 21"/>
              <a:gd name="T11" fmla="*/ 2147483646 h 15"/>
              <a:gd name="T12" fmla="*/ 2147483646 w 21"/>
              <a:gd name="T13" fmla="*/ 2147483646 h 15"/>
              <a:gd name="T14" fmla="*/ 2147483646 w 21"/>
              <a:gd name="T15" fmla="*/ 2147483646 h 15"/>
              <a:gd name="T16" fmla="*/ 2147483646 w 21"/>
              <a:gd name="T17" fmla="*/ 2147483646 h 15"/>
              <a:gd name="T18" fmla="*/ 2147483646 w 21"/>
              <a:gd name="T19" fmla="*/ 2147483646 h 15"/>
              <a:gd name="T20" fmla="*/ 2147483646 w 21"/>
              <a:gd name="T21" fmla="*/ 2147483646 h 15"/>
              <a:gd name="T22" fmla="*/ 2147483646 w 21"/>
              <a:gd name="T23" fmla="*/ 2147483646 h 15"/>
              <a:gd name="T24" fmla="*/ 2147483646 w 21"/>
              <a:gd name="T25" fmla="*/ 2147483646 h 15"/>
              <a:gd name="T26" fmla="*/ 2147483646 w 21"/>
              <a:gd name="T27" fmla="*/ 2147483646 h 15"/>
              <a:gd name="T28" fmla="*/ 2147483646 w 21"/>
              <a:gd name="T29" fmla="*/ 2147483646 h 15"/>
              <a:gd name="T30" fmla="*/ 2147483646 w 21"/>
              <a:gd name="T31" fmla="*/ 2147483646 h 15"/>
              <a:gd name="T32" fmla="*/ 2147483646 w 21"/>
              <a:gd name="T33" fmla="*/ 2147483646 h 15"/>
              <a:gd name="T34" fmla="*/ 2147483646 w 21"/>
              <a:gd name="T35" fmla="*/ 2147483646 h 15"/>
              <a:gd name="T36" fmla="*/ 2147483646 w 21"/>
              <a:gd name="T37" fmla="*/ 2147483646 h 15"/>
              <a:gd name="T38" fmla="*/ 2147483646 w 21"/>
              <a:gd name="T39" fmla="*/ 2147483646 h 15"/>
              <a:gd name="T40" fmla="*/ 2147483646 w 21"/>
              <a:gd name="T41" fmla="*/ 2147483646 h 15"/>
              <a:gd name="T42" fmla="*/ 0 w 21"/>
              <a:gd name="T43" fmla="*/ 0 h 15"/>
              <a:gd name="T44" fmla="*/ 2147483646 w 21"/>
              <a:gd name="T45" fmla="*/ 2147483646 h 15"/>
              <a:gd name="T46" fmla="*/ 2147483646 w 21"/>
              <a:gd name="T47" fmla="*/ 2147483646 h 15"/>
              <a:gd name="T48" fmla="*/ 2147483646 w 21"/>
              <a:gd name="T49" fmla="*/ 0 h 15"/>
              <a:gd name="T50" fmla="*/ 2147483646 w 21"/>
              <a:gd name="T51" fmla="*/ 2147483646 h 15"/>
              <a:gd name="T52" fmla="*/ 2147483646 w 21"/>
              <a:gd name="T53" fmla="*/ 2147483646 h 15"/>
              <a:gd name="T54" fmla="*/ 2147483646 w 21"/>
              <a:gd name="T55" fmla="*/ 2147483646 h 15"/>
              <a:gd name="T56" fmla="*/ 2147483646 w 21"/>
              <a:gd name="T57" fmla="*/ 0 h 15"/>
              <a:gd name="T58" fmla="*/ 2147483646 w 21"/>
              <a:gd name="T59" fmla="*/ 0 h 15"/>
              <a:gd name="T60" fmla="*/ 2147483646 w 21"/>
              <a:gd name="T61" fmla="*/ 2147483646 h 15"/>
              <a:gd name="T62" fmla="*/ 2147483646 w 21"/>
              <a:gd name="T63" fmla="*/ 2147483646 h 15"/>
              <a:gd name="T64" fmla="*/ 2147483646 w 21"/>
              <a:gd name="T65" fmla="*/ 2147483646 h 15"/>
              <a:gd name="T66" fmla="*/ 2147483646 w 21"/>
              <a:gd name="T67" fmla="*/ 2147483646 h 15"/>
              <a:gd name="T68" fmla="*/ 2147483646 w 21"/>
              <a:gd name="T69" fmla="*/ 2147483646 h 15"/>
              <a:gd name="T70" fmla="*/ 2147483646 w 21"/>
              <a:gd name="T71" fmla="*/ 2147483646 h 15"/>
              <a:gd name="T72" fmla="*/ 2147483646 w 21"/>
              <a:gd name="T73" fmla="*/ 2147483646 h 15"/>
              <a:gd name="T74" fmla="*/ 2147483646 w 21"/>
              <a:gd name="T75" fmla="*/ 2147483646 h 15"/>
              <a:gd name="T76" fmla="*/ 2147483646 w 21"/>
              <a:gd name="T77" fmla="*/ 2147483646 h 15"/>
              <a:gd name="T78" fmla="*/ 2147483646 w 21"/>
              <a:gd name="T79" fmla="*/ 2147483646 h 15"/>
              <a:gd name="T80" fmla="*/ 2147483646 w 21"/>
              <a:gd name="T81" fmla="*/ 2147483646 h 15"/>
              <a:gd name="T82" fmla="*/ 2147483646 w 21"/>
              <a:gd name="T83" fmla="*/ 2147483646 h 15"/>
              <a:gd name="T84" fmla="*/ 2147483646 w 21"/>
              <a:gd name="T85" fmla="*/ 2147483646 h 15"/>
              <a:gd name="T86" fmla="*/ 0 w 21"/>
              <a:gd name="T87" fmla="*/ 2147483646 h 15"/>
              <a:gd name="T88" fmla="*/ 0 w 21"/>
              <a:gd name="T89" fmla="*/ 0 h 1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"/>
              <a:gd name="T136" fmla="*/ 0 h 15"/>
              <a:gd name="T137" fmla="*/ 21 w 21"/>
              <a:gd name="T138" fmla="*/ 15 h 1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" h="15">
                <a:moveTo>
                  <a:pt x="0" y="1"/>
                </a:moveTo>
                <a:lnTo>
                  <a:pt x="0" y="15"/>
                </a:lnTo>
                <a:lnTo>
                  <a:pt x="1" y="15"/>
                </a:lnTo>
                <a:lnTo>
                  <a:pt x="1" y="5"/>
                </a:lnTo>
                <a:lnTo>
                  <a:pt x="4" y="2"/>
                </a:lnTo>
                <a:lnTo>
                  <a:pt x="8" y="2"/>
                </a:lnTo>
                <a:lnTo>
                  <a:pt x="8" y="4"/>
                </a:lnTo>
                <a:lnTo>
                  <a:pt x="10" y="5"/>
                </a:lnTo>
                <a:lnTo>
                  <a:pt x="10" y="15"/>
                </a:lnTo>
                <a:lnTo>
                  <a:pt x="11" y="15"/>
                </a:lnTo>
                <a:lnTo>
                  <a:pt x="11" y="5"/>
                </a:lnTo>
                <a:lnTo>
                  <a:pt x="14" y="2"/>
                </a:lnTo>
                <a:lnTo>
                  <a:pt x="15" y="2"/>
                </a:lnTo>
                <a:lnTo>
                  <a:pt x="17" y="2"/>
                </a:lnTo>
                <a:lnTo>
                  <a:pt x="18" y="2"/>
                </a:lnTo>
                <a:lnTo>
                  <a:pt x="18" y="4"/>
                </a:lnTo>
                <a:lnTo>
                  <a:pt x="18" y="5"/>
                </a:lnTo>
                <a:lnTo>
                  <a:pt x="18" y="15"/>
                </a:lnTo>
                <a:lnTo>
                  <a:pt x="20" y="15"/>
                </a:lnTo>
                <a:lnTo>
                  <a:pt x="20" y="4"/>
                </a:lnTo>
                <a:lnTo>
                  <a:pt x="20" y="1"/>
                </a:lnTo>
                <a:lnTo>
                  <a:pt x="18" y="1"/>
                </a:lnTo>
                <a:lnTo>
                  <a:pt x="15" y="1"/>
                </a:lnTo>
                <a:lnTo>
                  <a:pt x="14" y="1"/>
                </a:lnTo>
                <a:lnTo>
                  <a:pt x="11" y="2"/>
                </a:lnTo>
                <a:lnTo>
                  <a:pt x="10" y="2"/>
                </a:lnTo>
                <a:lnTo>
                  <a:pt x="8" y="1"/>
                </a:lnTo>
                <a:lnTo>
                  <a:pt x="7" y="1"/>
                </a:lnTo>
                <a:lnTo>
                  <a:pt x="4" y="1"/>
                </a:lnTo>
                <a:lnTo>
                  <a:pt x="3" y="2"/>
                </a:lnTo>
                <a:lnTo>
                  <a:pt x="1" y="2"/>
                </a:lnTo>
                <a:lnTo>
                  <a:pt x="1" y="1"/>
                </a:lnTo>
                <a:lnTo>
                  <a:pt x="0" y="1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4" y="1"/>
                </a:lnTo>
                <a:lnTo>
                  <a:pt x="7" y="0"/>
                </a:lnTo>
                <a:lnTo>
                  <a:pt x="10" y="1"/>
                </a:lnTo>
                <a:lnTo>
                  <a:pt x="11" y="2"/>
                </a:lnTo>
                <a:lnTo>
                  <a:pt x="14" y="1"/>
                </a:lnTo>
                <a:lnTo>
                  <a:pt x="15" y="0"/>
                </a:lnTo>
                <a:lnTo>
                  <a:pt x="18" y="0"/>
                </a:lnTo>
                <a:lnTo>
                  <a:pt x="20" y="1"/>
                </a:lnTo>
                <a:lnTo>
                  <a:pt x="21" y="4"/>
                </a:lnTo>
                <a:lnTo>
                  <a:pt x="21" y="15"/>
                </a:lnTo>
                <a:lnTo>
                  <a:pt x="18" y="15"/>
                </a:lnTo>
                <a:lnTo>
                  <a:pt x="18" y="5"/>
                </a:lnTo>
                <a:lnTo>
                  <a:pt x="17" y="4"/>
                </a:lnTo>
                <a:lnTo>
                  <a:pt x="17" y="2"/>
                </a:lnTo>
                <a:lnTo>
                  <a:pt x="15" y="2"/>
                </a:lnTo>
                <a:lnTo>
                  <a:pt x="14" y="4"/>
                </a:lnTo>
                <a:lnTo>
                  <a:pt x="11" y="5"/>
                </a:lnTo>
                <a:lnTo>
                  <a:pt x="11" y="15"/>
                </a:lnTo>
                <a:lnTo>
                  <a:pt x="10" y="15"/>
                </a:lnTo>
                <a:lnTo>
                  <a:pt x="8" y="15"/>
                </a:lnTo>
                <a:lnTo>
                  <a:pt x="8" y="5"/>
                </a:lnTo>
                <a:lnTo>
                  <a:pt x="8" y="4"/>
                </a:lnTo>
                <a:lnTo>
                  <a:pt x="8" y="2"/>
                </a:lnTo>
                <a:lnTo>
                  <a:pt x="4" y="2"/>
                </a:lnTo>
                <a:lnTo>
                  <a:pt x="3" y="5"/>
                </a:lnTo>
                <a:lnTo>
                  <a:pt x="3" y="15"/>
                </a:lnTo>
                <a:lnTo>
                  <a:pt x="0" y="15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94" name="Freeform 1649"/>
          <p:cNvSpPr>
            <a:spLocks noEditPoints="1" noChangeArrowheads="1"/>
          </p:cNvSpPr>
          <p:nvPr/>
        </p:nvSpPr>
        <p:spPr bwMode="auto">
          <a:xfrm>
            <a:off x="1971675" y="-4395788"/>
            <a:ext cx="33338" cy="25400"/>
          </a:xfrm>
          <a:custGeom>
            <a:avLst/>
            <a:gdLst>
              <a:gd name="T0" fmla="*/ 2147483646 w 21"/>
              <a:gd name="T1" fmla="*/ 2147483646 h 15"/>
              <a:gd name="T2" fmla="*/ 2147483646 w 21"/>
              <a:gd name="T3" fmla="*/ 2147483646 h 15"/>
              <a:gd name="T4" fmla="*/ 0 w 21"/>
              <a:gd name="T5" fmla="*/ 2147483646 h 15"/>
              <a:gd name="T6" fmla="*/ 2147483646 w 21"/>
              <a:gd name="T7" fmla="*/ 2147483646 h 15"/>
              <a:gd name="T8" fmla="*/ 2147483646 w 21"/>
              <a:gd name="T9" fmla="*/ 2147483646 h 15"/>
              <a:gd name="T10" fmla="*/ 2147483646 w 21"/>
              <a:gd name="T11" fmla="*/ 2147483646 h 15"/>
              <a:gd name="T12" fmla="*/ 2147483646 w 21"/>
              <a:gd name="T13" fmla="*/ 2147483646 h 15"/>
              <a:gd name="T14" fmla="*/ 2147483646 w 21"/>
              <a:gd name="T15" fmla="*/ 2147483646 h 15"/>
              <a:gd name="T16" fmla="*/ 2147483646 w 21"/>
              <a:gd name="T17" fmla="*/ 2147483646 h 15"/>
              <a:gd name="T18" fmla="*/ 2147483646 w 21"/>
              <a:gd name="T19" fmla="*/ 2147483646 h 15"/>
              <a:gd name="T20" fmla="*/ 2147483646 w 21"/>
              <a:gd name="T21" fmla="*/ 2147483646 h 15"/>
              <a:gd name="T22" fmla="*/ 2147483646 w 21"/>
              <a:gd name="T23" fmla="*/ 2147483646 h 15"/>
              <a:gd name="T24" fmla="*/ 2147483646 w 21"/>
              <a:gd name="T25" fmla="*/ 2147483646 h 15"/>
              <a:gd name="T26" fmla="*/ 2147483646 w 21"/>
              <a:gd name="T27" fmla="*/ 2147483646 h 15"/>
              <a:gd name="T28" fmla="*/ 2147483646 w 21"/>
              <a:gd name="T29" fmla="*/ 2147483646 h 15"/>
              <a:gd name="T30" fmla="*/ 2147483646 w 21"/>
              <a:gd name="T31" fmla="*/ 2147483646 h 15"/>
              <a:gd name="T32" fmla="*/ 2147483646 w 21"/>
              <a:gd name="T33" fmla="*/ 2147483646 h 15"/>
              <a:gd name="T34" fmla="*/ 0 w 21"/>
              <a:gd name="T35" fmla="*/ 2147483646 h 15"/>
              <a:gd name="T36" fmla="*/ 2147483646 w 21"/>
              <a:gd name="T37" fmla="*/ 2147483646 h 15"/>
              <a:gd name="T38" fmla="*/ 2147483646 w 21"/>
              <a:gd name="T39" fmla="*/ 2147483646 h 15"/>
              <a:gd name="T40" fmla="*/ 2147483646 w 21"/>
              <a:gd name="T41" fmla="*/ 2147483646 h 15"/>
              <a:gd name="T42" fmla="*/ 2147483646 w 21"/>
              <a:gd name="T43" fmla="*/ 2147483646 h 15"/>
              <a:gd name="T44" fmla="*/ 2147483646 w 21"/>
              <a:gd name="T45" fmla="*/ 2147483646 h 15"/>
              <a:gd name="T46" fmla="*/ 2147483646 w 21"/>
              <a:gd name="T47" fmla="*/ 2147483646 h 15"/>
              <a:gd name="T48" fmla="*/ 2147483646 w 21"/>
              <a:gd name="T49" fmla="*/ 2147483646 h 15"/>
              <a:gd name="T50" fmla="*/ 2147483646 w 21"/>
              <a:gd name="T51" fmla="*/ 2147483646 h 15"/>
              <a:gd name="T52" fmla="*/ 2147483646 w 21"/>
              <a:gd name="T53" fmla="*/ 2147483646 h 15"/>
              <a:gd name="T54" fmla="*/ 2147483646 w 21"/>
              <a:gd name="T55" fmla="*/ 2147483646 h 15"/>
              <a:gd name="T56" fmla="*/ 2147483646 w 21"/>
              <a:gd name="T57" fmla="*/ 2147483646 h 15"/>
              <a:gd name="T58" fmla="*/ 2147483646 w 21"/>
              <a:gd name="T59" fmla="*/ 2147483646 h 15"/>
              <a:gd name="T60" fmla="*/ 2147483646 w 21"/>
              <a:gd name="T61" fmla="*/ 2147483646 h 15"/>
              <a:gd name="T62" fmla="*/ 2147483646 w 21"/>
              <a:gd name="T63" fmla="*/ 2147483646 h 15"/>
              <a:gd name="T64" fmla="*/ 2147483646 w 21"/>
              <a:gd name="T65" fmla="*/ 2147483646 h 15"/>
              <a:gd name="T66" fmla="*/ 2147483646 w 21"/>
              <a:gd name="T67" fmla="*/ 2147483646 h 15"/>
              <a:gd name="T68" fmla="*/ 0 w 21"/>
              <a:gd name="T69" fmla="*/ 2147483646 h 15"/>
              <a:gd name="T70" fmla="*/ 0 w 21"/>
              <a:gd name="T71" fmla="*/ 2147483646 h 15"/>
              <a:gd name="T72" fmla="*/ 2147483646 w 21"/>
              <a:gd name="T73" fmla="*/ 2147483646 h 15"/>
              <a:gd name="T74" fmla="*/ 2147483646 w 21"/>
              <a:gd name="T75" fmla="*/ 2147483646 h 15"/>
              <a:gd name="T76" fmla="*/ 2147483646 w 21"/>
              <a:gd name="T77" fmla="*/ 2147483646 h 15"/>
              <a:gd name="T78" fmla="*/ 2147483646 w 21"/>
              <a:gd name="T79" fmla="*/ 2147483646 h 15"/>
              <a:gd name="T80" fmla="*/ 2147483646 w 21"/>
              <a:gd name="T81" fmla="*/ 2147483646 h 15"/>
              <a:gd name="T82" fmla="*/ 2147483646 w 21"/>
              <a:gd name="T83" fmla="*/ 2147483646 h 15"/>
              <a:gd name="T84" fmla="*/ 2147483646 w 21"/>
              <a:gd name="T85" fmla="*/ 2147483646 h 15"/>
              <a:gd name="T86" fmla="*/ 2147483646 w 21"/>
              <a:gd name="T87" fmla="*/ 2147483646 h 15"/>
              <a:gd name="T88" fmla="*/ 2147483646 w 21"/>
              <a:gd name="T89" fmla="*/ 2147483646 h 15"/>
              <a:gd name="T90" fmla="*/ 2147483646 w 21"/>
              <a:gd name="T91" fmla="*/ 2147483646 h 15"/>
              <a:gd name="T92" fmla="*/ 2147483646 w 21"/>
              <a:gd name="T93" fmla="*/ 2147483646 h 15"/>
              <a:gd name="T94" fmla="*/ 2147483646 w 21"/>
              <a:gd name="T95" fmla="*/ 2147483646 h 15"/>
              <a:gd name="T96" fmla="*/ 2147483646 w 21"/>
              <a:gd name="T97" fmla="*/ 2147483646 h 15"/>
              <a:gd name="T98" fmla="*/ 2147483646 w 21"/>
              <a:gd name="T99" fmla="*/ 2147483646 h 15"/>
              <a:gd name="T100" fmla="*/ 2147483646 w 21"/>
              <a:gd name="T101" fmla="*/ 2147483646 h 15"/>
              <a:gd name="T102" fmla="*/ 2147483646 w 21"/>
              <a:gd name="T103" fmla="*/ 2147483646 h 15"/>
              <a:gd name="T104" fmla="*/ 2147483646 w 21"/>
              <a:gd name="T105" fmla="*/ 0 h 15"/>
              <a:gd name="T106" fmla="*/ 2147483646 w 21"/>
              <a:gd name="T107" fmla="*/ 2147483646 h 15"/>
              <a:gd name="T108" fmla="*/ 2147483646 w 21"/>
              <a:gd name="T109" fmla="*/ 0 h 15"/>
              <a:gd name="T110" fmla="*/ 2147483646 w 21"/>
              <a:gd name="T111" fmla="*/ 2147483646 h 15"/>
              <a:gd name="T112" fmla="*/ 2147483646 w 21"/>
              <a:gd name="T113" fmla="*/ 2147483646 h 15"/>
              <a:gd name="T114" fmla="*/ 2147483646 w 21"/>
              <a:gd name="T115" fmla="*/ 2147483646 h 15"/>
              <a:gd name="T116" fmla="*/ 2147483646 w 21"/>
              <a:gd name="T117" fmla="*/ 2147483646 h 15"/>
              <a:gd name="T118" fmla="*/ 2147483646 w 21"/>
              <a:gd name="T119" fmla="*/ 2147483646 h 15"/>
              <a:gd name="T120" fmla="*/ 2147483646 w 21"/>
              <a:gd name="T121" fmla="*/ 2147483646 h 15"/>
              <a:gd name="T122" fmla="*/ 0 w 21"/>
              <a:gd name="T123" fmla="*/ 2147483646 h 1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1"/>
              <a:gd name="T187" fmla="*/ 0 h 15"/>
              <a:gd name="T188" fmla="*/ 21 w 21"/>
              <a:gd name="T189" fmla="*/ 15 h 1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1" h="15">
                <a:moveTo>
                  <a:pt x="20" y="15"/>
                </a:moveTo>
                <a:lnTo>
                  <a:pt x="20" y="15"/>
                </a:lnTo>
                <a:close/>
                <a:moveTo>
                  <a:pt x="18" y="15"/>
                </a:moveTo>
                <a:lnTo>
                  <a:pt x="18" y="15"/>
                </a:lnTo>
                <a:close/>
                <a:moveTo>
                  <a:pt x="11" y="15"/>
                </a:moveTo>
                <a:lnTo>
                  <a:pt x="11" y="15"/>
                </a:lnTo>
                <a:close/>
                <a:moveTo>
                  <a:pt x="10" y="15"/>
                </a:moveTo>
                <a:lnTo>
                  <a:pt x="10" y="15"/>
                </a:lnTo>
                <a:close/>
                <a:moveTo>
                  <a:pt x="1" y="15"/>
                </a:moveTo>
                <a:lnTo>
                  <a:pt x="1" y="15"/>
                </a:lnTo>
                <a:lnTo>
                  <a:pt x="3" y="15"/>
                </a:lnTo>
                <a:lnTo>
                  <a:pt x="1" y="15"/>
                </a:lnTo>
                <a:close/>
                <a:moveTo>
                  <a:pt x="0" y="15"/>
                </a:moveTo>
                <a:lnTo>
                  <a:pt x="0" y="15"/>
                </a:lnTo>
                <a:close/>
                <a:moveTo>
                  <a:pt x="11" y="5"/>
                </a:moveTo>
                <a:lnTo>
                  <a:pt x="11" y="5"/>
                </a:lnTo>
                <a:close/>
                <a:moveTo>
                  <a:pt x="4" y="2"/>
                </a:moveTo>
                <a:lnTo>
                  <a:pt x="4" y="2"/>
                </a:lnTo>
                <a:close/>
                <a:moveTo>
                  <a:pt x="17" y="2"/>
                </a:moveTo>
                <a:lnTo>
                  <a:pt x="17" y="2"/>
                </a:lnTo>
                <a:close/>
                <a:moveTo>
                  <a:pt x="8" y="2"/>
                </a:moveTo>
                <a:lnTo>
                  <a:pt x="8" y="2"/>
                </a:lnTo>
                <a:close/>
                <a:moveTo>
                  <a:pt x="11" y="2"/>
                </a:moveTo>
                <a:lnTo>
                  <a:pt x="11" y="2"/>
                </a:lnTo>
                <a:close/>
                <a:moveTo>
                  <a:pt x="3" y="2"/>
                </a:moveTo>
                <a:lnTo>
                  <a:pt x="3" y="2"/>
                </a:lnTo>
                <a:close/>
                <a:moveTo>
                  <a:pt x="20" y="1"/>
                </a:moveTo>
                <a:lnTo>
                  <a:pt x="20" y="1"/>
                </a:lnTo>
                <a:close/>
                <a:moveTo>
                  <a:pt x="0" y="1"/>
                </a:moveTo>
                <a:lnTo>
                  <a:pt x="0" y="15"/>
                </a:lnTo>
                <a:lnTo>
                  <a:pt x="1" y="15"/>
                </a:lnTo>
                <a:lnTo>
                  <a:pt x="1" y="5"/>
                </a:lnTo>
                <a:lnTo>
                  <a:pt x="4" y="2"/>
                </a:lnTo>
                <a:lnTo>
                  <a:pt x="8" y="2"/>
                </a:lnTo>
                <a:lnTo>
                  <a:pt x="8" y="4"/>
                </a:lnTo>
                <a:lnTo>
                  <a:pt x="10" y="5"/>
                </a:lnTo>
                <a:lnTo>
                  <a:pt x="10" y="15"/>
                </a:lnTo>
                <a:lnTo>
                  <a:pt x="11" y="15"/>
                </a:lnTo>
                <a:lnTo>
                  <a:pt x="11" y="5"/>
                </a:lnTo>
                <a:lnTo>
                  <a:pt x="14" y="2"/>
                </a:lnTo>
                <a:lnTo>
                  <a:pt x="15" y="2"/>
                </a:lnTo>
                <a:lnTo>
                  <a:pt x="17" y="2"/>
                </a:lnTo>
                <a:lnTo>
                  <a:pt x="18" y="2"/>
                </a:lnTo>
                <a:lnTo>
                  <a:pt x="18" y="4"/>
                </a:lnTo>
                <a:lnTo>
                  <a:pt x="18" y="5"/>
                </a:lnTo>
                <a:lnTo>
                  <a:pt x="18" y="15"/>
                </a:lnTo>
                <a:lnTo>
                  <a:pt x="20" y="15"/>
                </a:lnTo>
                <a:lnTo>
                  <a:pt x="20" y="4"/>
                </a:lnTo>
                <a:lnTo>
                  <a:pt x="20" y="1"/>
                </a:lnTo>
                <a:lnTo>
                  <a:pt x="18" y="1"/>
                </a:lnTo>
                <a:lnTo>
                  <a:pt x="15" y="1"/>
                </a:lnTo>
                <a:lnTo>
                  <a:pt x="14" y="1"/>
                </a:lnTo>
                <a:lnTo>
                  <a:pt x="11" y="2"/>
                </a:lnTo>
                <a:lnTo>
                  <a:pt x="10" y="2"/>
                </a:lnTo>
                <a:lnTo>
                  <a:pt x="8" y="1"/>
                </a:lnTo>
                <a:lnTo>
                  <a:pt x="7" y="1"/>
                </a:lnTo>
                <a:lnTo>
                  <a:pt x="4" y="1"/>
                </a:lnTo>
                <a:lnTo>
                  <a:pt x="3" y="2"/>
                </a:lnTo>
                <a:lnTo>
                  <a:pt x="1" y="2"/>
                </a:lnTo>
                <a:lnTo>
                  <a:pt x="1" y="1"/>
                </a:lnTo>
                <a:lnTo>
                  <a:pt x="0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3" y="1"/>
                </a:lnTo>
                <a:lnTo>
                  <a:pt x="1" y="1"/>
                </a:lnTo>
                <a:close/>
                <a:moveTo>
                  <a:pt x="0" y="1"/>
                </a:move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1" y="1"/>
                </a:lnTo>
                <a:lnTo>
                  <a:pt x="3" y="1"/>
                </a:lnTo>
                <a:lnTo>
                  <a:pt x="1" y="1"/>
                </a:lnTo>
                <a:lnTo>
                  <a:pt x="1" y="2"/>
                </a:lnTo>
                <a:lnTo>
                  <a:pt x="3" y="2"/>
                </a:lnTo>
                <a:lnTo>
                  <a:pt x="4" y="1"/>
                </a:lnTo>
                <a:lnTo>
                  <a:pt x="7" y="1"/>
                </a:lnTo>
                <a:lnTo>
                  <a:pt x="8" y="1"/>
                </a:lnTo>
                <a:lnTo>
                  <a:pt x="10" y="2"/>
                </a:lnTo>
                <a:lnTo>
                  <a:pt x="11" y="2"/>
                </a:lnTo>
                <a:lnTo>
                  <a:pt x="14" y="1"/>
                </a:lnTo>
                <a:lnTo>
                  <a:pt x="15" y="1"/>
                </a:lnTo>
                <a:lnTo>
                  <a:pt x="18" y="1"/>
                </a:lnTo>
                <a:lnTo>
                  <a:pt x="20" y="1"/>
                </a:lnTo>
                <a:lnTo>
                  <a:pt x="20" y="4"/>
                </a:lnTo>
                <a:lnTo>
                  <a:pt x="20" y="15"/>
                </a:lnTo>
                <a:lnTo>
                  <a:pt x="21" y="15"/>
                </a:lnTo>
                <a:lnTo>
                  <a:pt x="20" y="15"/>
                </a:lnTo>
                <a:lnTo>
                  <a:pt x="18" y="15"/>
                </a:lnTo>
                <a:lnTo>
                  <a:pt x="18" y="5"/>
                </a:lnTo>
                <a:lnTo>
                  <a:pt x="18" y="4"/>
                </a:lnTo>
                <a:lnTo>
                  <a:pt x="18" y="2"/>
                </a:lnTo>
                <a:lnTo>
                  <a:pt x="17" y="2"/>
                </a:lnTo>
                <a:lnTo>
                  <a:pt x="15" y="2"/>
                </a:lnTo>
                <a:lnTo>
                  <a:pt x="14" y="2"/>
                </a:lnTo>
                <a:lnTo>
                  <a:pt x="11" y="5"/>
                </a:lnTo>
                <a:lnTo>
                  <a:pt x="11" y="15"/>
                </a:lnTo>
                <a:lnTo>
                  <a:pt x="10" y="15"/>
                </a:lnTo>
                <a:lnTo>
                  <a:pt x="10" y="5"/>
                </a:lnTo>
                <a:lnTo>
                  <a:pt x="8" y="4"/>
                </a:lnTo>
                <a:lnTo>
                  <a:pt x="8" y="2"/>
                </a:lnTo>
                <a:lnTo>
                  <a:pt x="4" y="2"/>
                </a:lnTo>
                <a:lnTo>
                  <a:pt x="3" y="5"/>
                </a:lnTo>
                <a:lnTo>
                  <a:pt x="1" y="5"/>
                </a:lnTo>
                <a:lnTo>
                  <a:pt x="1" y="15"/>
                </a:lnTo>
                <a:lnTo>
                  <a:pt x="3" y="15"/>
                </a:lnTo>
                <a:lnTo>
                  <a:pt x="1" y="15"/>
                </a:lnTo>
                <a:lnTo>
                  <a:pt x="0" y="15"/>
                </a:lnTo>
                <a:lnTo>
                  <a:pt x="0" y="1"/>
                </a:lnTo>
                <a:close/>
                <a:moveTo>
                  <a:pt x="0" y="0"/>
                </a:moveTo>
                <a:lnTo>
                  <a:pt x="0" y="1"/>
                </a:lnTo>
                <a:lnTo>
                  <a:pt x="0" y="15"/>
                </a:lnTo>
                <a:lnTo>
                  <a:pt x="3" y="15"/>
                </a:lnTo>
                <a:lnTo>
                  <a:pt x="3" y="5"/>
                </a:lnTo>
                <a:lnTo>
                  <a:pt x="4" y="2"/>
                </a:lnTo>
                <a:lnTo>
                  <a:pt x="8" y="2"/>
                </a:lnTo>
                <a:lnTo>
                  <a:pt x="8" y="4"/>
                </a:lnTo>
                <a:lnTo>
                  <a:pt x="8" y="5"/>
                </a:lnTo>
                <a:lnTo>
                  <a:pt x="8" y="15"/>
                </a:lnTo>
                <a:lnTo>
                  <a:pt x="10" y="15"/>
                </a:lnTo>
                <a:lnTo>
                  <a:pt x="11" y="15"/>
                </a:lnTo>
                <a:lnTo>
                  <a:pt x="11" y="5"/>
                </a:lnTo>
                <a:lnTo>
                  <a:pt x="14" y="4"/>
                </a:lnTo>
                <a:lnTo>
                  <a:pt x="15" y="2"/>
                </a:lnTo>
                <a:lnTo>
                  <a:pt x="17" y="2"/>
                </a:lnTo>
                <a:lnTo>
                  <a:pt x="17" y="4"/>
                </a:lnTo>
                <a:lnTo>
                  <a:pt x="18" y="5"/>
                </a:lnTo>
                <a:lnTo>
                  <a:pt x="18" y="15"/>
                </a:lnTo>
                <a:lnTo>
                  <a:pt x="20" y="15"/>
                </a:lnTo>
                <a:lnTo>
                  <a:pt x="21" y="15"/>
                </a:lnTo>
                <a:lnTo>
                  <a:pt x="21" y="4"/>
                </a:lnTo>
                <a:lnTo>
                  <a:pt x="20" y="1"/>
                </a:lnTo>
                <a:lnTo>
                  <a:pt x="18" y="0"/>
                </a:lnTo>
                <a:lnTo>
                  <a:pt x="15" y="0"/>
                </a:lnTo>
                <a:lnTo>
                  <a:pt x="14" y="1"/>
                </a:lnTo>
                <a:lnTo>
                  <a:pt x="11" y="2"/>
                </a:lnTo>
                <a:lnTo>
                  <a:pt x="10" y="2"/>
                </a:lnTo>
                <a:lnTo>
                  <a:pt x="11" y="2"/>
                </a:lnTo>
                <a:lnTo>
                  <a:pt x="10" y="1"/>
                </a:lnTo>
                <a:lnTo>
                  <a:pt x="7" y="0"/>
                </a:lnTo>
                <a:lnTo>
                  <a:pt x="4" y="1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4" y="1"/>
                </a:lnTo>
                <a:lnTo>
                  <a:pt x="7" y="0"/>
                </a:lnTo>
                <a:lnTo>
                  <a:pt x="10" y="1"/>
                </a:lnTo>
                <a:lnTo>
                  <a:pt x="11" y="2"/>
                </a:lnTo>
                <a:lnTo>
                  <a:pt x="14" y="1"/>
                </a:lnTo>
                <a:lnTo>
                  <a:pt x="15" y="0"/>
                </a:lnTo>
                <a:lnTo>
                  <a:pt x="18" y="0"/>
                </a:lnTo>
                <a:lnTo>
                  <a:pt x="20" y="1"/>
                </a:lnTo>
                <a:lnTo>
                  <a:pt x="21" y="4"/>
                </a:lnTo>
                <a:lnTo>
                  <a:pt x="21" y="15"/>
                </a:lnTo>
                <a:lnTo>
                  <a:pt x="18" y="15"/>
                </a:lnTo>
                <a:lnTo>
                  <a:pt x="18" y="5"/>
                </a:lnTo>
                <a:lnTo>
                  <a:pt x="17" y="4"/>
                </a:lnTo>
                <a:lnTo>
                  <a:pt x="17" y="2"/>
                </a:lnTo>
                <a:lnTo>
                  <a:pt x="15" y="2"/>
                </a:lnTo>
                <a:lnTo>
                  <a:pt x="14" y="4"/>
                </a:lnTo>
                <a:lnTo>
                  <a:pt x="11" y="5"/>
                </a:lnTo>
                <a:lnTo>
                  <a:pt x="11" y="15"/>
                </a:lnTo>
                <a:lnTo>
                  <a:pt x="10" y="15"/>
                </a:lnTo>
                <a:lnTo>
                  <a:pt x="8" y="15"/>
                </a:lnTo>
                <a:lnTo>
                  <a:pt x="8" y="5"/>
                </a:lnTo>
                <a:lnTo>
                  <a:pt x="8" y="4"/>
                </a:lnTo>
                <a:lnTo>
                  <a:pt x="8" y="2"/>
                </a:lnTo>
                <a:lnTo>
                  <a:pt x="4" y="2"/>
                </a:lnTo>
                <a:lnTo>
                  <a:pt x="3" y="5"/>
                </a:lnTo>
                <a:lnTo>
                  <a:pt x="3" y="15"/>
                </a:lnTo>
                <a:lnTo>
                  <a:pt x="0" y="15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95" name="Freeform 1650"/>
          <p:cNvSpPr>
            <a:spLocks noEditPoints="1" noChangeArrowheads="1"/>
          </p:cNvSpPr>
          <p:nvPr/>
        </p:nvSpPr>
        <p:spPr bwMode="auto">
          <a:xfrm>
            <a:off x="2009779" y="-4394200"/>
            <a:ext cx="22225" cy="22225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2147483646 h 14"/>
              <a:gd name="T6" fmla="*/ 2147483646 w 14"/>
              <a:gd name="T7" fmla="*/ 2147483646 h 14"/>
              <a:gd name="T8" fmla="*/ 2147483646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2147483646 w 14"/>
              <a:gd name="T17" fmla="*/ 2147483646 h 14"/>
              <a:gd name="T18" fmla="*/ 2147483646 w 14"/>
              <a:gd name="T19" fmla="*/ 0 h 14"/>
              <a:gd name="T20" fmla="*/ 2147483646 w 14"/>
              <a:gd name="T21" fmla="*/ 0 h 14"/>
              <a:gd name="T22" fmla="*/ 2147483646 w 14"/>
              <a:gd name="T23" fmla="*/ 2147483646 h 14"/>
              <a:gd name="T24" fmla="*/ 2147483646 w 14"/>
              <a:gd name="T25" fmla="*/ 2147483646 h 14"/>
              <a:gd name="T26" fmla="*/ 2147483646 w 14"/>
              <a:gd name="T27" fmla="*/ 2147483646 h 14"/>
              <a:gd name="T28" fmla="*/ 2147483646 w 14"/>
              <a:gd name="T29" fmla="*/ 2147483646 h 14"/>
              <a:gd name="T30" fmla="*/ 2147483646 w 14"/>
              <a:gd name="T31" fmla="*/ 2147483646 h 14"/>
              <a:gd name="T32" fmla="*/ 2147483646 w 14"/>
              <a:gd name="T33" fmla="*/ 2147483646 h 14"/>
              <a:gd name="T34" fmla="*/ 2147483646 w 14"/>
              <a:gd name="T35" fmla="*/ 2147483646 h 14"/>
              <a:gd name="T36" fmla="*/ 2147483646 w 14"/>
              <a:gd name="T37" fmla="*/ 2147483646 h 14"/>
              <a:gd name="T38" fmla="*/ 2147483646 w 14"/>
              <a:gd name="T39" fmla="*/ 2147483646 h 14"/>
              <a:gd name="T40" fmla="*/ 2147483646 w 14"/>
              <a:gd name="T41" fmla="*/ 2147483646 h 14"/>
              <a:gd name="T42" fmla="*/ 2147483646 w 14"/>
              <a:gd name="T43" fmla="*/ 2147483646 h 14"/>
              <a:gd name="T44" fmla="*/ 2147483646 w 14"/>
              <a:gd name="T45" fmla="*/ 2147483646 h 14"/>
              <a:gd name="T46" fmla="*/ 2147483646 w 14"/>
              <a:gd name="T47" fmla="*/ 2147483646 h 14"/>
              <a:gd name="T48" fmla="*/ 2147483646 w 14"/>
              <a:gd name="T49" fmla="*/ 2147483646 h 14"/>
              <a:gd name="T50" fmla="*/ 2147483646 w 14"/>
              <a:gd name="T51" fmla="*/ 2147483646 h 14"/>
              <a:gd name="T52" fmla="*/ 0 w 14"/>
              <a:gd name="T53" fmla="*/ 2147483646 h 14"/>
              <a:gd name="T54" fmla="*/ 2147483646 w 14"/>
              <a:gd name="T55" fmla="*/ 2147483646 h 14"/>
              <a:gd name="T56" fmla="*/ 2147483646 w 14"/>
              <a:gd name="T57" fmla="*/ 2147483646 h 14"/>
              <a:gd name="T58" fmla="*/ 2147483646 w 14"/>
              <a:gd name="T59" fmla="*/ 0 h 14"/>
              <a:gd name="T60" fmla="*/ 2147483646 w 14"/>
              <a:gd name="T61" fmla="*/ 0 h 1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4"/>
              <a:gd name="T94" fmla="*/ 0 h 14"/>
              <a:gd name="T95" fmla="*/ 14 w 14"/>
              <a:gd name="T96" fmla="*/ 14 h 1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4" h="14">
                <a:moveTo>
                  <a:pt x="5" y="1"/>
                </a:moveTo>
                <a:lnTo>
                  <a:pt x="2" y="3"/>
                </a:lnTo>
                <a:lnTo>
                  <a:pt x="2" y="4"/>
                </a:lnTo>
                <a:lnTo>
                  <a:pt x="11" y="4"/>
                </a:lnTo>
                <a:lnTo>
                  <a:pt x="9" y="4"/>
                </a:lnTo>
                <a:lnTo>
                  <a:pt x="9" y="3"/>
                </a:lnTo>
                <a:lnTo>
                  <a:pt x="9" y="1"/>
                </a:lnTo>
                <a:lnTo>
                  <a:pt x="5" y="1"/>
                </a:lnTo>
                <a:close/>
                <a:moveTo>
                  <a:pt x="7" y="0"/>
                </a:moveTo>
                <a:lnTo>
                  <a:pt x="9" y="0"/>
                </a:lnTo>
                <a:lnTo>
                  <a:pt x="11" y="1"/>
                </a:lnTo>
                <a:lnTo>
                  <a:pt x="12" y="3"/>
                </a:lnTo>
                <a:lnTo>
                  <a:pt x="14" y="6"/>
                </a:lnTo>
                <a:lnTo>
                  <a:pt x="14" y="7"/>
                </a:lnTo>
                <a:lnTo>
                  <a:pt x="2" y="7"/>
                </a:lnTo>
                <a:lnTo>
                  <a:pt x="2" y="10"/>
                </a:lnTo>
                <a:lnTo>
                  <a:pt x="4" y="11"/>
                </a:lnTo>
                <a:lnTo>
                  <a:pt x="5" y="11"/>
                </a:lnTo>
                <a:lnTo>
                  <a:pt x="9" y="11"/>
                </a:lnTo>
                <a:lnTo>
                  <a:pt x="12" y="11"/>
                </a:lnTo>
                <a:lnTo>
                  <a:pt x="12" y="13"/>
                </a:lnTo>
                <a:lnTo>
                  <a:pt x="9" y="14"/>
                </a:lnTo>
                <a:lnTo>
                  <a:pt x="4" y="14"/>
                </a:lnTo>
                <a:lnTo>
                  <a:pt x="2" y="13"/>
                </a:lnTo>
                <a:lnTo>
                  <a:pt x="1" y="11"/>
                </a:lnTo>
                <a:lnTo>
                  <a:pt x="0" y="7"/>
                </a:lnTo>
                <a:lnTo>
                  <a:pt x="1" y="4"/>
                </a:lnTo>
                <a:lnTo>
                  <a:pt x="2" y="1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96" name="Freeform 1651"/>
          <p:cNvSpPr>
            <a:spLocks noEditPoints="1" noChangeArrowheads="1"/>
          </p:cNvSpPr>
          <p:nvPr/>
        </p:nvSpPr>
        <p:spPr bwMode="auto">
          <a:xfrm>
            <a:off x="2009779" y="-43957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0 h 15"/>
              <a:gd name="T58" fmla="*/ 2147483646 w 14"/>
              <a:gd name="T59" fmla="*/ 0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2147483646 h 15"/>
              <a:gd name="T80" fmla="*/ 0 w 14"/>
              <a:gd name="T81" fmla="*/ 2147483646 h 15"/>
              <a:gd name="T82" fmla="*/ 0 w 14"/>
              <a:gd name="T83" fmla="*/ 2147483646 h 15"/>
              <a:gd name="T84" fmla="*/ 0 w 14"/>
              <a:gd name="T85" fmla="*/ 2147483646 h 15"/>
              <a:gd name="T86" fmla="*/ 2147483646 w 14"/>
              <a:gd name="T87" fmla="*/ 2147483646 h 15"/>
              <a:gd name="T88" fmla="*/ 2147483646 w 14"/>
              <a:gd name="T89" fmla="*/ 2147483646 h 15"/>
              <a:gd name="T90" fmla="*/ 2147483646 w 14"/>
              <a:gd name="T91" fmla="*/ 0 h 1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4"/>
              <a:gd name="T139" fmla="*/ 0 h 15"/>
              <a:gd name="T140" fmla="*/ 14 w 14"/>
              <a:gd name="T141" fmla="*/ 15 h 1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4" h="15">
                <a:moveTo>
                  <a:pt x="5" y="2"/>
                </a:moveTo>
                <a:lnTo>
                  <a:pt x="4" y="4"/>
                </a:lnTo>
                <a:lnTo>
                  <a:pt x="4" y="5"/>
                </a:lnTo>
                <a:lnTo>
                  <a:pt x="2" y="5"/>
                </a:lnTo>
                <a:lnTo>
                  <a:pt x="9" y="5"/>
                </a:lnTo>
                <a:lnTo>
                  <a:pt x="9" y="4"/>
                </a:lnTo>
                <a:lnTo>
                  <a:pt x="8" y="2"/>
                </a:lnTo>
                <a:lnTo>
                  <a:pt x="5" y="2"/>
                </a:lnTo>
                <a:close/>
                <a:moveTo>
                  <a:pt x="5" y="2"/>
                </a:moveTo>
                <a:lnTo>
                  <a:pt x="9" y="2"/>
                </a:lnTo>
                <a:lnTo>
                  <a:pt x="9" y="4"/>
                </a:lnTo>
                <a:lnTo>
                  <a:pt x="9" y="5"/>
                </a:lnTo>
                <a:lnTo>
                  <a:pt x="11" y="5"/>
                </a:lnTo>
                <a:lnTo>
                  <a:pt x="12" y="5"/>
                </a:lnTo>
                <a:lnTo>
                  <a:pt x="11" y="7"/>
                </a:lnTo>
                <a:lnTo>
                  <a:pt x="2" y="7"/>
                </a:lnTo>
                <a:lnTo>
                  <a:pt x="1" y="5"/>
                </a:lnTo>
                <a:lnTo>
                  <a:pt x="2" y="5"/>
                </a:lnTo>
                <a:lnTo>
                  <a:pt x="2" y="4"/>
                </a:lnTo>
                <a:lnTo>
                  <a:pt x="2" y="2"/>
                </a:lnTo>
                <a:lnTo>
                  <a:pt x="5" y="2"/>
                </a:lnTo>
                <a:close/>
                <a:moveTo>
                  <a:pt x="7" y="1"/>
                </a:moveTo>
                <a:lnTo>
                  <a:pt x="4" y="1"/>
                </a:lnTo>
                <a:lnTo>
                  <a:pt x="2" y="2"/>
                </a:lnTo>
                <a:lnTo>
                  <a:pt x="1" y="5"/>
                </a:lnTo>
                <a:lnTo>
                  <a:pt x="0" y="8"/>
                </a:lnTo>
                <a:lnTo>
                  <a:pt x="1" y="12"/>
                </a:lnTo>
                <a:lnTo>
                  <a:pt x="2" y="14"/>
                </a:lnTo>
                <a:lnTo>
                  <a:pt x="4" y="15"/>
                </a:lnTo>
                <a:lnTo>
                  <a:pt x="9" y="15"/>
                </a:lnTo>
                <a:lnTo>
                  <a:pt x="12" y="14"/>
                </a:lnTo>
                <a:lnTo>
                  <a:pt x="12" y="12"/>
                </a:lnTo>
                <a:lnTo>
                  <a:pt x="9" y="12"/>
                </a:lnTo>
                <a:lnTo>
                  <a:pt x="5" y="12"/>
                </a:lnTo>
                <a:lnTo>
                  <a:pt x="4" y="12"/>
                </a:lnTo>
                <a:lnTo>
                  <a:pt x="2" y="11"/>
                </a:lnTo>
                <a:lnTo>
                  <a:pt x="1" y="8"/>
                </a:lnTo>
                <a:lnTo>
                  <a:pt x="2" y="8"/>
                </a:lnTo>
                <a:lnTo>
                  <a:pt x="14" y="8"/>
                </a:lnTo>
                <a:lnTo>
                  <a:pt x="14" y="7"/>
                </a:lnTo>
                <a:lnTo>
                  <a:pt x="12" y="4"/>
                </a:lnTo>
                <a:lnTo>
                  <a:pt x="11" y="2"/>
                </a:lnTo>
                <a:lnTo>
                  <a:pt x="9" y="1"/>
                </a:lnTo>
                <a:lnTo>
                  <a:pt x="7" y="1"/>
                </a:lnTo>
                <a:close/>
                <a:moveTo>
                  <a:pt x="7" y="0"/>
                </a:moveTo>
                <a:lnTo>
                  <a:pt x="9" y="0"/>
                </a:lnTo>
                <a:lnTo>
                  <a:pt x="11" y="2"/>
                </a:lnTo>
                <a:lnTo>
                  <a:pt x="12" y="4"/>
                </a:lnTo>
                <a:lnTo>
                  <a:pt x="14" y="7"/>
                </a:lnTo>
                <a:lnTo>
                  <a:pt x="14" y="8"/>
                </a:lnTo>
                <a:lnTo>
                  <a:pt x="2" y="8"/>
                </a:lnTo>
                <a:lnTo>
                  <a:pt x="4" y="9"/>
                </a:lnTo>
                <a:lnTo>
                  <a:pt x="5" y="11"/>
                </a:lnTo>
                <a:lnTo>
                  <a:pt x="5" y="12"/>
                </a:lnTo>
                <a:lnTo>
                  <a:pt x="9" y="12"/>
                </a:lnTo>
                <a:lnTo>
                  <a:pt x="12" y="11"/>
                </a:lnTo>
                <a:lnTo>
                  <a:pt x="12" y="12"/>
                </a:lnTo>
                <a:lnTo>
                  <a:pt x="12" y="14"/>
                </a:lnTo>
                <a:lnTo>
                  <a:pt x="12" y="15"/>
                </a:lnTo>
                <a:lnTo>
                  <a:pt x="9" y="15"/>
                </a:lnTo>
                <a:lnTo>
                  <a:pt x="4" y="15"/>
                </a:lnTo>
                <a:lnTo>
                  <a:pt x="2" y="15"/>
                </a:lnTo>
                <a:lnTo>
                  <a:pt x="1" y="14"/>
                </a:ln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1" y="2"/>
                </a:lnTo>
                <a:lnTo>
                  <a:pt x="2" y="2"/>
                </a:lnTo>
                <a:lnTo>
                  <a:pt x="4" y="1"/>
                </a:lnTo>
                <a:lnTo>
                  <a:pt x="7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97" name="Freeform 1652"/>
          <p:cNvSpPr>
            <a:spLocks noEditPoints="1" noChangeArrowheads="1"/>
          </p:cNvSpPr>
          <p:nvPr/>
        </p:nvSpPr>
        <p:spPr bwMode="auto">
          <a:xfrm>
            <a:off x="2009779" y="-43957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0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2147483646 h 15"/>
              <a:gd name="T88" fmla="*/ 2147483646 w 14"/>
              <a:gd name="T89" fmla="*/ 2147483646 h 15"/>
              <a:gd name="T90" fmla="*/ 2147483646 w 14"/>
              <a:gd name="T91" fmla="*/ 2147483646 h 15"/>
              <a:gd name="T92" fmla="*/ 2147483646 w 14"/>
              <a:gd name="T93" fmla="*/ 2147483646 h 15"/>
              <a:gd name="T94" fmla="*/ 2147483646 w 14"/>
              <a:gd name="T95" fmla="*/ 2147483646 h 15"/>
              <a:gd name="T96" fmla="*/ 2147483646 w 14"/>
              <a:gd name="T97" fmla="*/ 2147483646 h 15"/>
              <a:gd name="T98" fmla="*/ 2147483646 w 14"/>
              <a:gd name="T99" fmla="*/ 2147483646 h 15"/>
              <a:gd name="T100" fmla="*/ 2147483646 w 14"/>
              <a:gd name="T101" fmla="*/ 2147483646 h 15"/>
              <a:gd name="T102" fmla="*/ 2147483646 w 14"/>
              <a:gd name="T103" fmla="*/ 2147483646 h 15"/>
              <a:gd name="T104" fmla="*/ 2147483646 w 14"/>
              <a:gd name="T105" fmla="*/ 0 h 15"/>
              <a:gd name="T106" fmla="*/ 2147483646 w 14"/>
              <a:gd name="T107" fmla="*/ 2147483646 h 15"/>
              <a:gd name="T108" fmla="*/ 2147483646 w 14"/>
              <a:gd name="T109" fmla="*/ 2147483646 h 15"/>
              <a:gd name="T110" fmla="*/ 2147483646 w 14"/>
              <a:gd name="T111" fmla="*/ 2147483646 h 15"/>
              <a:gd name="T112" fmla="*/ 2147483646 w 14"/>
              <a:gd name="T113" fmla="*/ 2147483646 h 15"/>
              <a:gd name="T114" fmla="*/ 2147483646 w 14"/>
              <a:gd name="T115" fmla="*/ 2147483646 h 15"/>
              <a:gd name="T116" fmla="*/ 0 w 14"/>
              <a:gd name="T117" fmla="*/ 2147483646 h 15"/>
              <a:gd name="T118" fmla="*/ 0 w 14"/>
              <a:gd name="T119" fmla="*/ 2147483646 h 15"/>
              <a:gd name="T120" fmla="*/ 2147483646 w 14"/>
              <a:gd name="T121" fmla="*/ 2147483646 h 1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4"/>
              <a:gd name="T184" fmla="*/ 0 h 15"/>
              <a:gd name="T185" fmla="*/ 14 w 14"/>
              <a:gd name="T186" fmla="*/ 15 h 1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4" h="15">
                <a:moveTo>
                  <a:pt x="12" y="14"/>
                </a:moveTo>
                <a:lnTo>
                  <a:pt x="12" y="14"/>
                </a:lnTo>
                <a:close/>
                <a:moveTo>
                  <a:pt x="5" y="12"/>
                </a:moveTo>
                <a:lnTo>
                  <a:pt x="5" y="12"/>
                </a:lnTo>
                <a:close/>
                <a:moveTo>
                  <a:pt x="12" y="12"/>
                </a:moveTo>
                <a:lnTo>
                  <a:pt x="12" y="12"/>
                </a:lnTo>
                <a:close/>
                <a:moveTo>
                  <a:pt x="2" y="8"/>
                </a:moveTo>
                <a:lnTo>
                  <a:pt x="2" y="8"/>
                </a:lnTo>
                <a:close/>
                <a:moveTo>
                  <a:pt x="14" y="8"/>
                </a:moveTo>
                <a:lnTo>
                  <a:pt x="14" y="8"/>
                </a:lnTo>
                <a:close/>
                <a:moveTo>
                  <a:pt x="9" y="5"/>
                </a:moveTo>
                <a:lnTo>
                  <a:pt x="11" y="7"/>
                </a:lnTo>
                <a:lnTo>
                  <a:pt x="11" y="5"/>
                </a:lnTo>
                <a:lnTo>
                  <a:pt x="9" y="5"/>
                </a:lnTo>
                <a:close/>
                <a:moveTo>
                  <a:pt x="2" y="5"/>
                </a:moveTo>
                <a:lnTo>
                  <a:pt x="2" y="5"/>
                </a:lnTo>
                <a:close/>
                <a:moveTo>
                  <a:pt x="11" y="5"/>
                </a:moveTo>
                <a:lnTo>
                  <a:pt x="11" y="7"/>
                </a:lnTo>
                <a:lnTo>
                  <a:pt x="11" y="5"/>
                </a:lnTo>
                <a:close/>
                <a:moveTo>
                  <a:pt x="2" y="5"/>
                </a:moveTo>
                <a:lnTo>
                  <a:pt x="2" y="5"/>
                </a:lnTo>
                <a:close/>
                <a:moveTo>
                  <a:pt x="9" y="5"/>
                </a:moveTo>
                <a:lnTo>
                  <a:pt x="9" y="5"/>
                </a:lnTo>
                <a:close/>
                <a:moveTo>
                  <a:pt x="9" y="4"/>
                </a:moveTo>
                <a:lnTo>
                  <a:pt x="9" y="4"/>
                </a:lnTo>
                <a:close/>
                <a:moveTo>
                  <a:pt x="4" y="4"/>
                </a:moveTo>
                <a:lnTo>
                  <a:pt x="2" y="4"/>
                </a:lnTo>
                <a:lnTo>
                  <a:pt x="4" y="4"/>
                </a:lnTo>
                <a:close/>
                <a:moveTo>
                  <a:pt x="5" y="2"/>
                </a:moveTo>
                <a:lnTo>
                  <a:pt x="4" y="4"/>
                </a:lnTo>
                <a:lnTo>
                  <a:pt x="4" y="5"/>
                </a:lnTo>
                <a:lnTo>
                  <a:pt x="2" y="5"/>
                </a:lnTo>
                <a:lnTo>
                  <a:pt x="9" y="5"/>
                </a:lnTo>
                <a:lnTo>
                  <a:pt x="9" y="4"/>
                </a:lnTo>
                <a:lnTo>
                  <a:pt x="8" y="2"/>
                </a:lnTo>
                <a:lnTo>
                  <a:pt x="5" y="2"/>
                </a:lnTo>
                <a:close/>
                <a:moveTo>
                  <a:pt x="8" y="2"/>
                </a:moveTo>
                <a:lnTo>
                  <a:pt x="8" y="2"/>
                </a:lnTo>
                <a:lnTo>
                  <a:pt x="9" y="2"/>
                </a:lnTo>
                <a:lnTo>
                  <a:pt x="8" y="2"/>
                </a:lnTo>
                <a:close/>
                <a:moveTo>
                  <a:pt x="5" y="2"/>
                </a:moveTo>
                <a:lnTo>
                  <a:pt x="2" y="2"/>
                </a:lnTo>
                <a:lnTo>
                  <a:pt x="2" y="4"/>
                </a:lnTo>
                <a:lnTo>
                  <a:pt x="2" y="5"/>
                </a:lnTo>
                <a:lnTo>
                  <a:pt x="2" y="7"/>
                </a:lnTo>
                <a:lnTo>
                  <a:pt x="11" y="7"/>
                </a:lnTo>
                <a:lnTo>
                  <a:pt x="9" y="5"/>
                </a:lnTo>
                <a:lnTo>
                  <a:pt x="2" y="5"/>
                </a:lnTo>
                <a:lnTo>
                  <a:pt x="2" y="7"/>
                </a:lnTo>
                <a:lnTo>
                  <a:pt x="2" y="5"/>
                </a:lnTo>
                <a:lnTo>
                  <a:pt x="4" y="5"/>
                </a:lnTo>
                <a:lnTo>
                  <a:pt x="4" y="4"/>
                </a:lnTo>
                <a:lnTo>
                  <a:pt x="2" y="4"/>
                </a:lnTo>
                <a:lnTo>
                  <a:pt x="4" y="4"/>
                </a:lnTo>
                <a:lnTo>
                  <a:pt x="5" y="2"/>
                </a:lnTo>
                <a:lnTo>
                  <a:pt x="8" y="2"/>
                </a:lnTo>
                <a:lnTo>
                  <a:pt x="9" y="2"/>
                </a:lnTo>
                <a:lnTo>
                  <a:pt x="9" y="4"/>
                </a:lnTo>
                <a:lnTo>
                  <a:pt x="9" y="5"/>
                </a:lnTo>
                <a:lnTo>
                  <a:pt x="11" y="5"/>
                </a:lnTo>
                <a:lnTo>
                  <a:pt x="9" y="5"/>
                </a:lnTo>
                <a:lnTo>
                  <a:pt x="9" y="4"/>
                </a:lnTo>
                <a:lnTo>
                  <a:pt x="9" y="2"/>
                </a:lnTo>
                <a:lnTo>
                  <a:pt x="5" y="2"/>
                </a:lnTo>
                <a:close/>
                <a:moveTo>
                  <a:pt x="5" y="2"/>
                </a:moveTo>
                <a:lnTo>
                  <a:pt x="9" y="2"/>
                </a:lnTo>
                <a:lnTo>
                  <a:pt x="9" y="4"/>
                </a:lnTo>
                <a:lnTo>
                  <a:pt x="9" y="5"/>
                </a:lnTo>
                <a:lnTo>
                  <a:pt x="11" y="5"/>
                </a:lnTo>
                <a:lnTo>
                  <a:pt x="12" y="5"/>
                </a:lnTo>
                <a:lnTo>
                  <a:pt x="11" y="7"/>
                </a:lnTo>
                <a:lnTo>
                  <a:pt x="2" y="7"/>
                </a:lnTo>
                <a:lnTo>
                  <a:pt x="1" y="5"/>
                </a:lnTo>
                <a:lnTo>
                  <a:pt x="2" y="5"/>
                </a:lnTo>
                <a:lnTo>
                  <a:pt x="2" y="4"/>
                </a:lnTo>
                <a:lnTo>
                  <a:pt x="2" y="2"/>
                </a:lnTo>
                <a:lnTo>
                  <a:pt x="5" y="2"/>
                </a:lnTo>
                <a:close/>
                <a:moveTo>
                  <a:pt x="7" y="1"/>
                </a:moveTo>
                <a:lnTo>
                  <a:pt x="4" y="1"/>
                </a:lnTo>
                <a:lnTo>
                  <a:pt x="2" y="2"/>
                </a:lnTo>
                <a:lnTo>
                  <a:pt x="1" y="5"/>
                </a:lnTo>
                <a:lnTo>
                  <a:pt x="0" y="8"/>
                </a:lnTo>
                <a:lnTo>
                  <a:pt x="1" y="12"/>
                </a:lnTo>
                <a:lnTo>
                  <a:pt x="2" y="14"/>
                </a:lnTo>
                <a:lnTo>
                  <a:pt x="4" y="15"/>
                </a:lnTo>
                <a:lnTo>
                  <a:pt x="9" y="15"/>
                </a:lnTo>
                <a:lnTo>
                  <a:pt x="12" y="14"/>
                </a:lnTo>
                <a:lnTo>
                  <a:pt x="12" y="12"/>
                </a:lnTo>
                <a:lnTo>
                  <a:pt x="9" y="12"/>
                </a:lnTo>
                <a:lnTo>
                  <a:pt x="5" y="12"/>
                </a:lnTo>
                <a:lnTo>
                  <a:pt x="4" y="12"/>
                </a:lnTo>
                <a:lnTo>
                  <a:pt x="2" y="11"/>
                </a:lnTo>
                <a:lnTo>
                  <a:pt x="1" y="8"/>
                </a:lnTo>
                <a:lnTo>
                  <a:pt x="2" y="8"/>
                </a:lnTo>
                <a:lnTo>
                  <a:pt x="14" y="8"/>
                </a:lnTo>
                <a:lnTo>
                  <a:pt x="14" y="7"/>
                </a:lnTo>
                <a:lnTo>
                  <a:pt x="12" y="4"/>
                </a:lnTo>
                <a:lnTo>
                  <a:pt x="11" y="2"/>
                </a:lnTo>
                <a:lnTo>
                  <a:pt x="9" y="1"/>
                </a:lnTo>
                <a:lnTo>
                  <a:pt x="7" y="1"/>
                </a:lnTo>
                <a:close/>
                <a:moveTo>
                  <a:pt x="9" y="1"/>
                </a:moveTo>
                <a:lnTo>
                  <a:pt x="9" y="1"/>
                </a:lnTo>
                <a:close/>
                <a:moveTo>
                  <a:pt x="9" y="1"/>
                </a:moveTo>
                <a:lnTo>
                  <a:pt x="9" y="1"/>
                </a:lnTo>
                <a:lnTo>
                  <a:pt x="11" y="2"/>
                </a:lnTo>
                <a:lnTo>
                  <a:pt x="12" y="4"/>
                </a:lnTo>
                <a:lnTo>
                  <a:pt x="14" y="7"/>
                </a:lnTo>
                <a:lnTo>
                  <a:pt x="14" y="8"/>
                </a:lnTo>
                <a:lnTo>
                  <a:pt x="2" y="8"/>
                </a:lnTo>
                <a:lnTo>
                  <a:pt x="2" y="11"/>
                </a:lnTo>
                <a:lnTo>
                  <a:pt x="4" y="12"/>
                </a:lnTo>
                <a:lnTo>
                  <a:pt x="5" y="12"/>
                </a:lnTo>
                <a:lnTo>
                  <a:pt x="9" y="12"/>
                </a:lnTo>
                <a:lnTo>
                  <a:pt x="12" y="12"/>
                </a:lnTo>
                <a:lnTo>
                  <a:pt x="12" y="14"/>
                </a:lnTo>
                <a:lnTo>
                  <a:pt x="9" y="15"/>
                </a:lnTo>
                <a:lnTo>
                  <a:pt x="4" y="15"/>
                </a:lnTo>
                <a:lnTo>
                  <a:pt x="2" y="14"/>
                </a:lnTo>
                <a:lnTo>
                  <a:pt x="1" y="12"/>
                </a:lnTo>
                <a:lnTo>
                  <a:pt x="0" y="8"/>
                </a:lnTo>
                <a:lnTo>
                  <a:pt x="1" y="5"/>
                </a:lnTo>
                <a:lnTo>
                  <a:pt x="2" y="2"/>
                </a:lnTo>
                <a:lnTo>
                  <a:pt x="4" y="1"/>
                </a:lnTo>
                <a:lnTo>
                  <a:pt x="5" y="1"/>
                </a:lnTo>
                <a:lnTo>
                  <a:pt x="7" y="1"/>
                </a:lnTo>
                <a:lnTo>
                  <a:pt x="9" y="1"/>
                </a:lnTo>
                <a:close/>
                <a:moveTo>
                  <a:pt x="7" y="0"/>
                </a:moveTo>
                <a:lnTo>
                  <a:pt x="7" y="0"/>
                </a:lnTo>
                <a:lnTo>
                  <a:pt x="4" y="1"/>
                </a:lnTo>
                <a:lnTo>
                  <a:pt x="2" y="2"/>
                </a:lnTo>
                <a:lnTo>
                  <a:pt x="0" y="5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2" y="15"/>
                </a:lnTo>
                <a:lnTo>
                  <a:pt x="4" y="15"/>
                </a:lnTo>
                <a:lnTo>
                  <a:pt x="9" y="15"/>
                </a:lnTo>
                <a:lnTo>
                  <a:pt x="12" y="15"/>
                </a:lnTo>
                <a:lnTo>
                  <a:pt x="12" y="14"/>
                </a:lnTo>
                <a:lnTo>
                  <a:pt x="12" y="12"/>
                </a:lnTo>
                <a:lnTo>
                  <a:pt x="12" y="11"/>
                </a:lnTo>
                <a:lnTo>
                  <a:pt x="9" y="12"/>
                </a:lnTo>
                <a:lnTo>
                  <a:pt x="5" y="12"/>
                </a:lnTo>
                <a:lnTo>
                  <a:pt x="5" y="11"/>
                </a:lnTo>
                <a:lnTo>
                  <a:pt x="4" y="11"/>
                </a:lnTo>
                <a:lnTo>
                  <a:pt x="2" y="9"/>
                </a:lnTo>
                <a:lnTo>
                  <a:pt x="2" y="8"/>
                </a:lnTo>
                <a:lnTo>
                  <a:pt x="14" y="8"/>
                </a:lnTo>
                <a:lnTo>
                  <a:pt x="14" y="7"/>
                </a:lnTo>
                <a:lnTo>
                  <a:pt x="12" y="4"/>
                </a:lnTo>
                <a:lnTo>
                  <a:pt x="11" y="2"/>
                </a:lnTo>
                <a:lnTo>
                  <a:pt x="9" y="0"/>
                </a:lnTo>
                <a:lnTo>
                  <a:pt x="7" y="0"/>
                </a:lnTo>
                <a:close/>
                <a:moveTo>
                  <a:pt x="7" y="0"/>
                </a:moveTo>
                <a:lnTo>
                  <a:pt x="9" y="0"/>
                </a:lnTo>
                <a:lnTo>
                  <a:pt x="11" y="2"/>
                </a:lnTo>
                <a:lnTo>
                  <a:pt x="12" y="4"/>
                </a:lnTo>
                <a:lnTo>
                  <a:pt x="14" y="7"/>
                </a:lnTo>
                <a:lnTo>
                  <a:pt x="14" y="8"/>
                </a:lnTo>
                <a:lnTo>
                  <a:pt x="2" y="8"/>
                </a:lnTo>
                <a:lnTo>
                  <a:pt x="4" y="9"/>
                </a:lnTo>
                <a:lnTo>
                  <a:pt x="5" y="11"/>
                </a:lnTo>
                <a:lnTo>
                  <a:pt x="5" y="12"/>
                </a:lnTo>
                <a:lnTo>
                  <a:pt x="9" y="12"/>
                </a:lnTo>
                <a:lnTo>
                  <a:pt x="12" y="11"/>
                </a:lnTo>
                <a:lnTo>
                  <a:pt x="12" y="12"/>
                </a:lnTo>
                <a:lnTo>
                  <a:pt x="12" y="14"/>
                </a:lnTo>
                <a:lnTo>
                  <a:pt x="12" y="15"/>
                </a:lnTo>
                <a:lnTo>
                  <a:pt x="9" y="15"/>
                </a:lnTo>
                <a:lnTo>
                  <a:pt x="4" y="15"/>
                </a:lnTo>
                <a:lnTo>
                  <a:pt x="2" y="15"/>
                </a:lnTo>
                <a:lnTo>
                  <a:pt x="1" y="14"/>
                </a:ln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1" y="2"/>
                </a:lnTo>
                <a:lnTo>
                  <a:pt x="2" y="2"/>
                </a:lnTo>
                <a:lnTo>
                  <a:pt x="4" y="1"/>
                </a:lnTo>
                <a:lnTo>
                  <a:pt x="7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98" name="Freeform 1653"/>
          <p:cNvSpPr>
            <a:spLocks noChangeArrowheads="1"/>
          </p:cNvSpPr>
          <p:nvPr/>
        </p:nvSpPr>
        <p:spPr bwMode="auto">
          <a:xfrm>
            <a:off x="2032000" y="-4400549"/>
            <a:ext cx="14288" cy="28575"/>
          </a:xfrm>
          <a:custGeom>
            <a:avLst/>
            <a:gdLst>
              <a:gd name="T0" fmla="*/ 2147483646 w 9"/>
              <a:gd name="T1" fmla="*/ 0 h 18"/>
              <a:gd name="T2" fmla="*/ 2147483646 w 9"/>
              <a:gd name="T3" fmla="*/ 0 h 18"/>
              <a:gd name="T4" fmla="*/ 2147483646 w 9"/>
              <a:gd name="T5" fmla="*/ 2147483646 h 18"/>
              <a:gd name="T6" fmla="*/ 2147483646 w 9"/>
              <a:gd name="T7" fmla="*/ 2147483646 h 18"/>
              <a:gd name="T8" fmla="*/ 2147483646 w 9"/>
              <a:gd name="T9" fmla="*/ 2147483646 h 18"/>
              <a:gd name="T10" fmla="*/ 2147483646 w 9"/>
              <a:gd name="T11" fmla="*/ 2147483646 h 18"/>
              <a:gd name="T12" fmla="*/ 2147483646 w 9"/>
              <a:gd name="T13" fmla="*/ 2147483646 h 18"/>
              <a:gd name="T14" fmla="*/ 2147483646 w 9"/>
              <a:gd name="T15" fmla="*/ 2147483646 h 18"/>
              <a:gd name="T16" fmla="*/ 2147483646 w 9"/>
              <a:gd name="T17" fmla="*/ 2147483646 h 18"/>
              <a:gd name="T18" fmla="*/ 2147483646 w 9"/>
              <a:gd name="T19" fmla="*/ 2147483646 h 18"/>
              <a:gd name="T20" fmla="*/ 2147483646 w 9"/>
              <a:gd name="T21" fmla="*/ 2147483646 h 18"/>
              <a:gd name="T22" fmla="*/ 2147483646 w 9"/>
              <a:gd name="T23" fmla="*/ 2147483646 h 18"/>
              <a:gd name="T24" fmla="*/ 2147483646 w 9"/>
              <a:gd name="T25" fmla="*/ 2147483646 h 18"/>
              <a:gd name="T26" fmla="*/ 0 w 9"/>
              <a:gd name="T27" fmla="*/ 2147483646 h 18"/>
              <a:gd name="T28" fmla="*/ 0 w 9"/>
              <a:gd name="T29" fmla="*/ 2147483646 h 18"/>
              <a:gd name="T30" fmla="*/ 2147483646 w 9"/>
              <a:gd name="T31" fmla="*/ 2147483646 h 18"/>
              <a:gd name="T32" fmla="*/ 2147483646 w 9"/>
              <a:gd name="T33" fmla="*/ 0 h 1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"/>
              <a:gd name="T52" fmla="*/ 0 h 18"/>
              <a:gd name="T53" fmla="*/ 9 w 9"/>
              <a:gd name="T54" fmla="*/ 18 h 1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" h="18">
                <a:moveTo>
                  <a:pt x="2" y="0"/>
                </a:moveTo>
                <a:lnTo>
                  <a:pt x="5" y="0"/>
                </a:lnTo>
                <a:lnTo>
                  <a:pt x="5" y="4"/>
                </a:lnTo>
                <a:lnTo>
                  <a:pt x="9" y="4"/>
                </a:lnTo>
                <a:lnTo>
                  <a:pt x="9" y="5"/>
                </a:lnTo>
                <a:lnTo>
                  <a:pt x="5" y="5"/>
                </a:lnTo>
                <a:lnTo>
                  <a:pt x="5" y="15"/>
                </a:lnTo>
                <a:lnTo>
                  <a:pt x="9" y="15"/>
                </a:lnTo>
                <a:lnTo>
                  <a:pt x="9" y="18"/>
                </a:lnTo>
                <a:lnTo>
                  <a:pt x="5" y="18"/>
                </a:lnTo>
                <a:lnTo>
                  <a:pt x="4" y="17"/>
                </a:lnTo>
                <a:lnTo>
                  <a:pt x="2" y="15"/>
                </a:lnTo>
                <a:lnTo>
                  <a:pt x="2" y="5"/>
                </a:lnTo>
                <a:lnTo>
                  <a:pt x="0" y="5"/>
                </a:lnTo>
                <a:lnTo>
                  <a:pt x="0" y="4"/>
                </a:lnTo>
                <a:lnTo>
                  <a:pt x="2" y="4"/>
                </a:lnTo>
                <a:lnTo>
                  <a:pt x="2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99" name="Freeform 1654"/>
          <p:cNvSpPr>
            <a:spLocks noEditPoints="1" noChangeArrowheads="1"/>
          </p:cNvSpPr>
          <p:nvPr/>
        </p:nvSpPr>
        <p:spPr bwMode="auto">
          <a:xfrm>
            <a:off x="2032000" y="-4400549"/>
            <a:ext cx="14288" cy="28575"/>
          </a:xfrm>
          <a:custGeom>
            <a:avLst/>
            <a:gdLst>
              <a:gd name="T0" fmla="*/ 2147483646 w 9"/>
              <a:gd name="T1" fmla="*/ 0 h 18"/>
              <a:gd name="T2" fmla="*/ 2147483646 w 9"/>
              <a:gd name="T3" fmla="*/ 2147483646 h 18"/>
              <a:gd name="T4" fmla="*/ 2147483646 w 9"/>
              <a:gd name="T5" fmla="*/ 2147483646 h 18"/>
              <a:gd name="T6" fmla="*/ 2147483646 w 9"/>
              <a:gd name="T7" fmla="*/ 2147483646 h 18"/>
              <a:gd name="T8" fmla="*/ 2147483646 w 9"/>
              <a:gd name="T9" fmla="*/ 2147483646 h 18"/>
              <a:gd name="T10" fmla="*/ 2147483646 w 9"/>
              <a:gd name="T11" fmla="*/ 2147483646 h 18"/>
              <a:gd name="T12" fmla="*/ 2147483646 w 9"/>
              <a:gd name="T13" fmla="*/ 2147483646 h 18"/>
              <a:gd name="T14" fmla="*/ 2147483646 w 9"/>
              <a:gd name="T15" fmla="*/ 2147483646 h 18"/>
              <a:gd name="T16" fmla="*/ 2147483646 w 9"/>
              <a:gd name="T17" fmla="*/ 2147483646 h 18"/>
              <a:gd name="T18" fmla="*/ 2147483646 w 9"/>
              <a:gd name="T19" fmla="*/ 2147483646 h 18"/>
              <a:gd name="T20" fmla="*/ 2147483646 w 9"/>
              <a:gd name="T21" fmla="*/ 2147483646 h 18"/>
              <a:gd name="T22" fmla="*/ 2147483646 w 9"/>
              <a:gd name="T23" fmla="*/ 2147483646 h 18"/>
              <a:gd name="T24" fmla="*/ 2147483646 w 9"/>
              <a:gd name="T25" fmla="*/ 2147483646 h 18"/>
              <a:gd name="T26" fmla="*/ 2147483646 w 9"/>
              <a:gd name="T27" fmla="*/ 2147483646 h 18"/>
              <a:gd name="T28" fmla="*/ 2147483646 w 9"/>
              <a:gd name="T29" fmla="*/ 2147483646 h 18"/>
              <a:gd name="T30" fmla="*/ 2147483646 w 9"/>
              <a:gd name="T31" fmla="*/ 2147483646 h 18"/>
              <a:gd name="T32" fmla="*/ 2147483646 w 9"/>
              <a:gd name="T33" fmla="*/ 2147483646 h 18"/>
              <a:gd name="T34" fmla="*/ 2147483646 w 9"/>
              <a:gd name="T35" fmla="*/ 2147483646 h 18"/>
              <a:gd name="T36" fmla="*/ 2147483646 w 9"/>
              <a:gd name="T37" fmla="*/ 2147483646 h 18"/>
              <a:gd name="T38" fmla="*/ 2147483646 w 9"/>
              <a:gd name="T39" fmla="*/ 2147483646 h 18"/>
              <a:gd name="T40" fmla="*/ 2147483646 w 9"/>
              <a:gd name="T41" fmla="*/ 0 h 18"/>
              <a:gd name="T42" fmla="*/ 2147483646 w 9"/>
              <a:gd name="T43" fmla="*/ 0 h 18"/>
              <a:gd name="T44" fmla="*/ 2147483646 w 9"/>
              <a:gd name="T45" fmla="*/ 0 h 18"/>
              <a:gd name="T46" fmla="*/ 2147483646 w 9"/>
              <a:gd name="T47" fmla="*/ 0 h 18"/>
              <a:gd name="T48" fmla="*/ 2147483646 w 9"/>
              <a:gd name="T49" fmla="*/ 0 h 18"/>
              <a:gd name="T50" fmla="*/ 2147483646 w 9"/>
              <a:gd name="T51" fmla="*/ 2147483646 h 18"/>
              <a:gd name="T52" fmla="*/ 2147483646 w 9"/>
              <a:gd name="T53" fmla="*/ 2147483646 h 18"/>
              <a:gd name="T54" fmla="*/ 2147483646 w 9"/>
              <a:gd name="T55" fmla="*/ 2147483646 h 18"/>
              <a:gd name="T56" fmla="*/ 2147483646 w 9"/>
              <a:gd name="T57" fmla="*/ 2147483646 h 18"/>
              <a:gd name="T58" fmla="*/ 2147483646 w 9"/>
              <a:gd name="T59" fmla="*/ 2147483646 h 18"/>
              <a:gd name="T60" fmla="*/ 2147483646 w 9"/>
              <a:gd name="T61" fmla="*/ 2147483646 h 18"/>
              <a:gd name="T62" fmla="*/ 2147483646 w 9"/>
              <a:gd name="T63" fmla="*/ 2147483646 h 18"/>
              <a:gd name="T64" fmla="*/ 2147483646 w 9"/>
              <a:gd name="T65" fmla="*/ 2147483646 h 18"/>
              <a:gd name="T66" fmla="*/ 2147483646 w 9"/>
              <a:gd name="T67" fmla="*/ 2147483646 h 18"/>
              <a:gd name="T68" fmla="*/ 2147483646 w 9"/>
              <a:gd name="T69" fmla="*/ 2147483646 h 18"/>
              <a:gd name="T70" fmla="*/ 2147483646 w 9"/>
              <a:gd name="T71" fmla="*/ 2147483646 h 18"/>
              <a:gd name="T72" fmla="*/ 2147483646 w 9"/>
              <a:gd name="T73" fmla="*/ 2147483646 h 18"/>
              <a:gd name="T74" fmla="*/ 2147483646 w 9"/>
              <a:gd name="T75" fmla="*/ 2147483646 h 18"/>
              <a:gd name="T76" fmla="*/ 2147483646 w 9"/>
              <a:gd name="T77" fmla="*/ 2147483646 h 18"/>
              <a:gd name="T78" fmla="*/ 2147483646 w 9"/>
              <a:gd name="T79" fmla="*/ 2147483646 h 18"/>
              <a:gd name="T80" fmla="*/ 2147483646 w 9"/>
              <a:gd name="T81" fmla="*/ 2147483646 h 18"/>
              <a:gd name="T82" fmla="*/ 2147483646 w 9"/>
              <a:gd name="T83" fmla="*/ 2147483646 h 18"/>
              <a:gd name="T84" fmla="*/ 0 w 9"/>
              <a:gd name="T85" fmla="*/ 2147483646 h 18"/>
              <a:gd name="T86" fmla="*/ 0 w 9"/>
              <a:gd name="T87" fmla="*/ 2147483646 h 18"/>
              <a:gd name="T88" fmla="*/ 0 w 9"/>
              <a:gd name="T89" fmla="*/ 2147483646 h 18"/>
              <a:gd name="T90" fmla="*/ 0 w 9"/>
              <a:gd name="T91" fmla="*/ 2147483646 h 18"/>
              <a:gd name="T92" fmla="*/ 2147483646 w 9"/>
              <a:gd name="T93" fmla="*/ 2147483646 h 18"/>
              <a:gd name="T94" fmla="*/ 2147483646 w 9"/>
              <a:gd name="T95" fmla="*/ 0 h 18"/>
              <a:gd name="T96" fmla="*/ 2147483646 w 9"/>
              <a:gd name="T97" fmla="*/ 0 h 1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9"/>
              <a:gd name="T148" fmla="*/ 0 h 18"/>
              <a:gd name="T149" fmla="*/ 9 w 9"/>
              <a:gd name="T150" fmla="*/ 18 h 1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9" h="18">
                <a:moveTo>
                  <a:pt x="2" y="0"/>
                </a:moveTo>
                <a:lnTo>
                  <a:pt x="2" y="4"/>
                </a:lnTo>
                <a:lnTo>
                  <a:pt x="1" y="4"/>
                </a:lnTo>
                <a:lnTo>
                  <a:pt x="1" y="5"/>
                </a:lnTo>
                <a:lnTo>
                  <a:pt x="2" y="5"/>
                </a:lnTo>
                <a:lnTo>
                  <a:pt x="2" y="15"/>
                </a:lnTo>
                <a:lnTo>
                  <a:pt x="4" y="17"/>
                </a:lnTo>
                <a:lnTo>
                  <a:pt x="5" y="18"/>
                </a:lnTo>
                <a:lnTo>
                  <a:pt x="9" y="18"/>
                </a:lnTo>
                <a:lnTo>
                  <a:pt x="9" y="15"/>
                </a:lnTo>
                <a:lnTo>
                  <a:pt x="5" y="15"/>
                </a:lnTo>
                <a:lnTo>
                  <a:pt x="4" y="15"/>
                </a:lnTo>
                <a:lnTo>
                  <a:pt x="4" y="5"/>
                </a:lnTo>
                <a:lnTo>
                  <a:pt x="5" y="5"/>
                </a:lnTo>
                <a:lnTo>
                  <a:pt x="9" y="5"/>
                </a:lnTo>
                <a:lnTo>
                  <a:pt x="9" y="4"/>
                </a:lnTo>
                <a:lnTo>
                  <a:pt x="5" y="4"/>
                </a:lnTo>
                <a:lnTo>
                  <a:pt x="4" y="4"/>
                </a:lnTo>
                <a:lnTo>
                  <a:pt x="4" y="0"/>
                </a:lnTo>
                <a:lnTo>
                  <a:pt x="2" y="0"/>
                </a:lnTo>
                <a:close/>
                <a:moveTo>
                  <a:pt x="2" y="0"/>
                </a:moveTo>
                <a:lnTo>
                  <a:pt x="5" y="0"/>
                </a:lnTo>
                <a:lnTo>
                  <a:pt x="5" y="3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7"/>
                </a:lnTo>
                <a:lnTo>
                  <a:pt x="5" y="7"/>
                </a:lnTo>
                <a:lnTo>
                  <a:pt x="5" y="15"/>
                </a:lnTo>
                <a:lnTo>
                  <a:pt x="9" y="15"/>
                </a:lnTo>
                <a:lnTo>
                  <a:pt x="9" y="18"/>
                </a:lnTo>
                <a:lnTo>
                  <a:pt x="5" y="18"/>
                </a:lnTo>
                <a:lnTo>
                  <a:pt x="4" y="17"/>
                </a:lnTo>
                <a:lnTo>
                  <a:pt x="2" y="15"/>
                </a:lnTo>
                <a:lnTo>
                  <a:pt x="2" y="7"/>
                </a:lnTo>
                <a:lnTo>
                  <a:pt x="0" y="7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2" y="3"/>
                </a:lnTo>
                <a:lnTo>
                  <a:pt x="2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00" name="Freeform 1655"/>
          <p:cNvSpPr>
            <a:spLocks noEditPoints="1" noChangeArrowheads="1"/>
          </p:cNvSpPr>
          <p:nvPr/>
        </p:nvSpPr>
        <p:spPr bwMode="auto">
          <a:xfrm>
            <a:off x="2032000" y="-4400549"/>
            <a:ext cx="14288" cy="28575"/>
          </a:xfrm>
          <a:custGeom>
            <a:avLst/>
            <a:gdLst>
              <a:gd name="T0" fmla="*/ 2147483646 w 9"/>
              <a:gd name="T1" fmla="*/ 2147483646 h 18"/>
              <a:gd name="T2" fmla="*/ 2147483646 w 9"/>
              <a:gd name="T3" fmla="*/ 2147483646 h 18"/>
              <a:gd name="T4" fmla="*/ 2147483646 w 9"/>
              <a:gd name="T5" fmla="*/ 2147483646 h 18"/>
              <a:gd name="T6" fmla="*/ 2147483646 w 9"/>
              <a:gd name="T7" fmla="*/ 2147483646 h 18"/>
              <a:gd name="T8" fmla="*/ 2147483646 w 9"/>
              <a:gd name="T9" fmla="*/ 2147483646 h 18"/>
              <a:gd name="T10" fmla="*/ 2147483646 w 9"/>
              <a:gd name="T11" fmla="*/ 2147483646 h 18"/>
              <a:gd name="T12" fmla="*/ 2147483646 w 9"/>
              <a:gd name="T13" fmla="*/ 2147483646 h 18"/>
              <a:gd name="T14" fmla="*/ 2147483646 w 9"/>
              <a:gd name="T15" fmla="*/ 2147483646 h 18"/>
              <a:gd name="T16" fmla="*/ 2147483646 w 9"/>
              <a:gd name="T17" fmla="*/ 2147483646 h 18"/>
              <a:gd name="T18" fmla="*/ 2147483646 w 9"/>
              <a:gd name="T19" fmla="*/ 2147483646 h 18"/>
              <a:gd name="T20" fmla="*/ 2147483646 w 9"/>
              <a:gd name="T21" fmla="*/ 2147483646 h 18"/>
              <a:gd name="T22" fmla="*/ 2147483646 w 9"/>
              <a:gd name="T23" fmla="*/ 2147483646 h 18"/>
              <a:gd name="T24" fmla="*/ 2147483646 w 9"/>
              <a:gd name="T25" fmla="*/ 2147483646 h 18"/>
              <a:gd name="T26" fmla="*/ 2147483646 w 9"/>
              <a:gd name="T27" fmla="*/ 2147483646 h 18"/>
              <a:gd name="T28" fmla="*/ 2147483646 w 9"/>
              <a:gd name="T29" fmla="*/ 2147483646 h 18"/>
              <a:gd name="T30" fmla="*/ 2147483646 w 9"/>
              <a:gd name="T31" fmla="*/ 2147483646 h 18"/>
              <a:gd name="T32" fmla="*/ 2147483646 w 9"/>
              <a:gd name="T33" fmla="*/ 0 h 18"/>
              <a:gd name="T34" fmla="*/ 2147483646 w 9"/>
              <a:gd name="T35" fmla="*/ 0 h 18"/>
              <a:gd name="T36" fmla="*/ 2147483646 w 9"/>
              <a:gd name="T37" fmla="*/ 0 h 18"/>
              <a:gd name="T38" fmla="*/ 2147483646 w 9"/>
              <a:gd name="T39" fmla="*/ 2147483646 h 18"/>
              <a:gd name="T40" fmla="*/ 2147483646 w 9"/>
              <a:gd name="T41" fmla="*/ 2147483646 h 18"/>
              <a:gd name="T42" fmla="*/ 2147483646 w 9"/>
              <a:gd name="T43" fmla="*/ 2147483646 h 18"/>
              <a:gd name="T44" fmla="*/ 2147483646 w 9"/>
              <a:gd name="T45" fmla="*/ 2147483646 h 18"/>
              <a:gd name="T46" fmla="*/ 2147483646 w 9"/>
              <a:gd name="T47" fmla="*/ 2147483646 h 18"/>
              <a:gd name="T48" fmla="*/ 2147483646 w 9"/>
              <a:gd name="T49" fmla="*/ 2147483646 h 18"/>
              <a:gd name="T50" fmla="*/ 2147483646 w 9"/>
              <a:gd name="T51" fmla="*/ 2147483646 h 18"/>
              <a:gd name="T52" fmla="*/ 2147483646 w 9"/>
              <a:gd name="T53" fmla="*/ 2147483646 h 18"/>
              <a:gd name="T54" fmla="*/ 2147483646 w 9"/>
              <a:gd name="T55" fmla="*/ 2147483646 h 18"/>
              <a:gd name="T56" fmla="*/ 2147483646 w 9"/>
              <a:gd name="T57" fmla="*/ 2147483646 h 18"/>
              <a:gd name="T58" fmla="*/ 0 w 9"/>
              <a:gd name="T59" fmla="*/ 2147483646 h 18"/>
              <a:gd name="T60" fmla="*/ 2147483646 w 9"/>
              <a:gd name="T61" fmla="*/ 2147483646 h 18"/>
              <a:gd name="T62" fmla="*/ 2147483646 w 9"/>
              <a:gd name="T63" fmla="*/ 0 h 18"/>
              <a:gd name="T64" fmla="*/ 2147483646 w 9"/>
              <a:gd name="T65" fmla="*/ 0 h 18"/>
              <a:gd name="T66" fmla="*/ 2147483646 w 9"/>
              <a:gd name="T67" fmla="*/ 0 h 18"/>
              <a:gd name="T68" fmla="*/ 2147483646 w 9"/>
              <a:gd name="T69" fmla="*/ 2147483646 h 18"/>
              <a:gd name="T70" fmla="*/ 0 w 9"/>
              <a:gd name="T71" fmla="*/ 2147483646 h 18"/>
              <a:gd name="T72" fmla="*/ 2147483646 w 9"/>
              <a:gd name="T73" fmla="*/ 2147483646 h 18"/>
              <a:gd name="T74" fmla="*/ 2147483646 w 9"/>
              <a:gd name="T75" fmla="*/ 2147483646 h 18"/>
              <a:gd name="T76" fmla="*/ 2147483646 w 9"/>
              <a:gd name="T77" fmla="*/ 2147483646 h 18"/>
              <a:gd name="T78" fmla="*/ 2147483646 w 9"/>
              <a:gd name="T79" fmla="*/ 2147483646 h 18"/>
              <a:gd name="T80" fmla="*/ 2147483646 w 9"/>
              <a:gd name="T81" fmla="*/ 2147483646 h 18"/>
              <a:gd name="T82" fmla="*/ 2147483646 w 9"/>
              <a:gd name="T83" fmla="*/ 2147483646 h 18"/>
              <a:gd name="T84" fmla="*/ 2147483646 w 9"/>
              <a:gd name="T85" fmla="*/ 2147483646 h 18"/>
              <a:gd name="T86" fmla="*/ 2147483646 w 9"/>
              <a:gd name="T87" fmla="*/ 0 h 18"/>
              <a:gd name="T88" fmla="*/ 2147483646 w 9"/>
              <a:gd name="T89" fmla="*/ 0 h 18"/>
              <a:gd name="T90" fmla="*/ 2147483646 w 9"/>
              <a:gd name="T91" fmla="*/ 2147483646 h 18"/>
              <a:gd name="T92" fmla="*/ 2147483646 w 9"/>
              <a:gd name="T93" fmla="*/ 2147483646 h 18"/>
              <a:gd name="T94" fmla="*/ 2147483646 w 9"/>
              <a:gd name="T95" fmla="*/ 2147483646 h 18"/>
              <a:gd name="T96" fmla="*/ 2147483646 w 9"/>
              <a:gd name="T97" fmla="*/ 2147483646 h 18"/>
              <a:gd name="T98" fmla="*/ 2147483646 w 9"/>
              <a:gd name="T99" fmla="*/ 2147483646 h 18"/>
              <a:gd name="T100" fmla="*/ 0 w 9"/>
              <a:gd name="T101" fmla="*/ 2147483646 h 18"/>
              <a:gd name="T102" fmla="*/ 0 w 9"/>
              <a:gd name="T103" fmla="*/ 2147483646 h 18"/>
              <a:gd name="T104" fmla="*/ 2147483646 w 9"/>
              <a:gd name="T105" fmla="*/ 0 h 1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9"/>
              <a:gd name="T160" fmla="*/ 0 h 18"/>
              <a:gd name="T161" fmla="*/ 9 w 9"/>
              <a:gd name="T162" fmla="*/ 18 h 1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9" h="18">
                <a:moveTo>
                  <a:pt x="9" y="18"/>
                </a:moveTo>
                <a:lnTo>
                  <a:pt x="9" y="18"/>
                </a:lnTo>
                <a:close/>
                <a:moveTo>
                  <a:pt x="5" y="18"/>
                </a:moveTo>
                <a:lnTo>
                  <a:pt x="5" y="18"/>
                </a:lnTo>
                <a:close/>
                <a:moveTo>
                  <a:pt x="9" y="15"/>
                </a:moveTo>
                <a:lnTo>
                  <a:pt x="9" y="15"/>
                </a:lnTo>
                <a:close/>
                <a:moveTo>
                  <a:pt x="2" y="15"/>
                </a:moveTo>
                <a:lnTo>
                  <a:pt x="2" y="15"/>
                </a:lnTo>
                <a:close/>
                <a:moveTo>
                  <a:pt x="5" y="15"/>
                </a:moveTo>
                <a:lnTo>
                  <a:pt x="5" y="15"/>
                </a:lnTo>
                <a:close/>
                <a:moveTo>
                  <a:pt x="5" y="5"/>
                </a:moveTo>
                <a:lnTo>
                  <a:pt x="5" y="7"/>
                </a:lnTo>
                <a:lnTo>
                  <a:pt x="5" y="5"/>
                </a:lnTo>
                <a:close/>
                <a:moveTo>
                  <a:pt x="2" y="5"/>
                </a:moveTo>
                <a:lnTo>
                  <a:pt x="2" y="7"/>
                </a:lnTo>
                <a:lnTo>
                  <a:pt x="2" y="5"/>
                </a:lnTo>
                <a:close/>
                <a:moveTo>
                  <a:pt x="9" y="5"/>
                </a:moveTo>
                <a:lnTo>
                  <a:pt x="9" y="5"/>
                </a:lnTo>
                <a:close/>
                <a:moveTo>
                  <a:pt x="0" y="5"/>
                </a:moveTo>
                <a:lnTo>
                  <a:pt x="1" y="5"/>
                </a:lnTo>
                <a:lnTo>
                  <a:pt x="0" y="5"/>
                </a:lnTo>
                <a:close/>
                <a:moveTo>
                  <a:pt x="9" y="4"/>
                </a:moveTo>
                <a:lnTo>
                  <a:pt x="9" y="4"/>
                </a:lnTo>
                <a:close/>
                <a:moveTo>
                  <a:pt x="1" y="4"/>
                </a:moveTo>
                <a:lnTo>
                  <a:pt x="0" y="4"/>
                </a:lnTo>
                <a:lnTo>
                  <a:pt x="1" y="4"/>
                </a:lnTo>
                <a:close/>
                <a:moveTo>
                  <a:pt x="5" y="3"/>
                </a:moveTo>
                <a:lnTo>
                  <a:pt x="5" y="4"/>
                </a:lnTo>
                <a:lnTo>
                  <a:pt x="5" y="3"/>
                </a:lnTo>
                <a:close/>
                <a:moveTo>
                  <a:pt x="2" y="3"/>
                </a:moveTo>
                <a:lnTo>
                  <a:pt x="2" y="4"/>
                </a:lnTo>
                <a:lnTo>
                  <a:pt x="2" y="3"/>
                </a:lnTo>
                <a:close/>
                <a:moveTo>
                  <a:pt x="2" y="0"/>
                </a:moveTo>
                <a:lnTo>
                  <a:pt x="2" y="4"/>
                </a:lnTo>
                <a:lnTo>
                  <a:pt x="1" y="4"/>
                </a:lnTo>
                <a:lnTo>
                  <a:pt x="1" y="5"/>
                </a:lnTo>
                <a:lnTo>
                  <a:pt x="2" y="5"/>
                </a:lnTo>
                <a:lnTo>
                  <a:pt x="2" y="15"/>
                </a:lnTo>
                <a:lnTo>
                  <a:pt x="4" y="17"/>
                </a:lnTo>
                <a:lnTo>
                  <a:pt x="5" y="18"/>
                </a:lnTo>
                <a:lnTo>
                  <a:pt x="9" y="18"/>
                </a:lnTo>
                <a:lnTo>
                  <a:pt x="9" y="15"/>
                </a:lnTo>
                <a:lnTo>
                  <a:pt x="5" y="15"/>
                </a:lnTo>
                <a:lnTo>
                  <a:pt x="4" y="15"/>
                </a:lnTo>
                <a:lnTo>
                  <a:pt x="4" y="5"/>
                </a:lnTo>
                <a:lnTo>
                  <a:pt x="5" y="5"/>
                </a:lnTo>
                <a:lnTo>
                  <a:pt x="9" y="5"/>
                </a:lnTo>
                <a:lnTo>
                  <a:pt x="9" y="4"/>
                </a:lnTo>
                <a:lnTo>
                  <a:pt x="5" y="4"/>
                </a:lnTo>
                <a:lnTo>
                  <a:pt x="4" y="4"/>
                </a:lnTo>
                <a:lnTo>
                  <a:pt x="4" y="0"/>
                </a:lnTo>
                <a:lnTo>
                  <a:pt x="2" y="0"/>
                </a:lnTo>
                <a:close/>
                <a:moveTo>
                  <a:pt x="2" y="0"/>
                </a:moveTo>
                <a:lnTo>
                  <a:pt x="2" y="0"/>
                </a:lnTo>
                <a:close/>
                <a:moveTo>
                  <a:pt x="4" y="0"/>
                </a:moveTo>
                <a:lnTo>
                  <a:pt x="4" y="0"/>
                </a:lnTo>
                <a:lnTo>
                  <a:pt x="5" y="0"/>
                </a:lnTo>
                <a:lnTo>
                  <a:pt x="4" y="0"/>
                </a:lnTo>
                <a:close/>
                <a:moveTo>
                  <a:pt x="4" y="0"/>
                </a:moveTo>
                <a:lnTo>
                  <a:pt x="5" y="0"/>
                </a:lnTo>
                <a:lnTo>
                  <a:pt x="4" y="0"/>
                </a:lnTo>
                <a:lnTo>
                  <a:pt x="4" y="4"/>
                </a:lnTo>
                <a:lnTo>
                  <a:pt x="5" y="4"/>
                </a:lnTo>
                <a:lnTo>
                  <a:pt x="9" y="4"/>
                </a:lnTo>
                <a:lnTo>
                  <a:pt x="9" y="5"/>
                </a:lnTo>
                <a:lnTo>
                  <a:pt x="5" y="5"/>
                </a:lnTo>
                <a:lnTo>
                  <a:pt x="4" y="5"/>
                </a:lnTo>
                <a:lnTo>
                  <a:pt x="4" y="15"/>
                </a:lnTo>
                <a:lnTo>
                  <a:pt x="5" y="15"/>
                </a:lnTo>
                <a:lnTo>
                  <a:pt x="9" y="15"/>
                </a:lnTo>
                <a:lnTo>
                  <a:pt x="9" y="18"/>
                </a:lnTo>
                <a:lnTo>
                  <a:pt x="5" y="18"/>
                </a:lnTo>
                <a:lnTo>
                  <a:pt x="4" y="17"/>
                </a:lnTo>
                <a:lnTo>
                  <a:pt x="2" y="15"/>
                </a:lnTo>
                <a:lnTo>
                  <a:pt x="2" y="5"/>
                </a:lnTo>
                <a:lnTo>
                  <a:pt x="1" y="5"/>
                </a:lnTo>
                <a:lnTo>
                  <a:pt x="0" y="5"/>
                </a:lnTo>
                <a:lnTo>
                  <a:pt x="1" y="5"/>
                </a:lnTo>
                <a:lnTo>
                  <a:pt x="1" y="4"/>
                </a:lnTo>
                <a:lnTo>
                  <a:pt x="0" y="4"/>
                </a:lnTo>
                <a:lnTo>
                  <a:pt x="1" y="4"/>
                </a:lnTo>
                <a:lnTo>
                  <a:pt x="2" y="4"/>
                </a:lnTo>
                <a:lnTo>
                  <a:pt x="2" y="0"/>
                </a:lnTo>
                <a:lnTo>
                  <a:pt x="4" y="0"/>
                </a:lnTo>
                <a:close/>
                <a:moveTo>
                  <a:pt x="2" y="0"/>
                </a:moveTo>
                <a:lnTo>
                  <a:pt x="2" y="0"/>
                </a:lnTo>
                <a:lnTo>
                  <a:pt x="2" y="3"/>
                </a:lnTo>
                <a:lnTo>
                  <a:pt x="2" y="4"/>
                </a:lnTo>
                <a:lnTo>
                  <a:pt x="2" y="3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7"/>
                </a:lnTo>
                <a:lnTo>
                  <a:pt x="2" y="7"/>
                </a:lnTo>
                <a:lnTo>
                  <a:pt x="2" y="5"/>
                </a:lnTo>
                <a:lnTo>
                  <a:pt x="2" y="7"/>
                </a:lnTo>
                <a:lnTo>
                  <a:pt x="2" y="15"/>
                </a:lnTo>
                <a:lnTo>
                  <a:pt x="4" y="17"/>
                </a:lnTo>
                <a:lnTo>
                  <a:pt x="5" y="18"/>
                </a:lnTo>
                <a:lnTo>
                  <a:pt x="9" y="18"/>
                </a:lnTo>
                <a:lnTo>
                  <a:pt x="9" y="15"/>
                </a:lnTo>
                <a:lnTo>
                  <a:pt x="5" y="15"/>
                </a:lnTo>
                <a:lnTo>
                  <a:pt x="5" y="7"/>
                </a:lnTo>
                <a:lnTo>
                  <a:pt x="5" y="5"/>
                </a:lnTo>
                <a:lnTo>
                  <a:pt x="5" y="7"/>
                </a:lnTo>
                <a:lnTo>
                  <a:pt x="9" y="7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5" y="3"/>
                </a:lnTo>
                <a:lnTo>
                  <a:pt x="5" y="4"/>
                </a:lnTo>
                <a:lnTo>
                  <a:pt x="5" y="3"/>
                </a:lnTo>
                <a:lnTo>
                  <a:pt x="5" y="0"/>
                </a:lnTo>
                <a:lnTo>
                  <a:pt x="2" y="0"/>
                </a:lnTo>
                <a:close/>
                <a:moveTo>
                  <a:pt x="2" y="0"/>
                </a:moveTo>
                <a:lnTo>
                  <a:pt x="5" y="0"/>
                </a:lnTo>
                <a:lnTo>
                  <a:pt x="5" y="3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7"/>
                </a:lnTo>
                <a:lnTo>
                  <a:pt x="5" y="7"/>
                </a:lnTo>
                <a:lnTo>
                  <a:pt x="5" y="15"/>
                </a:lnTo>
                <a:lnTo>
                  <a:pt x="9" y="15"/>
                </a:lnTo>
                <a:lnTo>
                  <a:pt x="9" y="18"/>
                </a:lnTo>
                <a:lnTo>
                  <a:pt x="5" y="18"/>
                </a:lnTo>
                <a:lnTo>
                  <a:pt x="4" y="18"/>
                </a:lnTo>
                <a:lnTo>
                  <a:pt x="2" y="15"/>
                </a:lnTo>
                <a:lnTo>
                  <a:pt x="2" y="7"/>
                </a:lnTo>
                <a:lnTo>
                  <a:pt x="0" y="7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2" y="3"/>
                </a:lnTo>
                <a:lnTo>
                  <a:pt x="2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01" name="Freeform 1656"/>
          <p:cNvSpPr>
            <a:spLocks noChangeArrowheads="1"/>
          </p:cNvSpPr>
          <p:nvPr/>
        </p:nvSpPr>
        <p:spPr bwMode="auto">
          <a:xfrm>
            <a:off x="2054225" y="-4376738"/>
            <a:ext cx="6350" cy="12700"/>
          </a:xfrm>
          <a:custGeom>
            <a:avLst/>
            <a:gdLst>
              <a:gd name="T0" fmla="*/ 2147483646 w 4"/>
              <a:gd name="T1" fmla="*/ 0 h 7"/>
              <a:gd name="T2" fmla="*/ 2147483646 w 4"/>
              <a:gd name="T3" fmla="*/ 0 h 7"/>
              <a:gd name="T4" fmla="*/ 0 w 4"/>
              <a:gd name="T5" fmla="*/ 2147483646 h 7"/>
              <a:gd name="T6" fmla="*/ 0 w 4"/>
              <a:gd name="T7" fmla="*/ 2147483646 h 7"/>
              <a:gd name="T8" fmla="*/ 2147483646 w 4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"/>
              <a:gd name="T16" fmla="*/ 0 h 7"/>
              <a:gd name="T17" fmla="*/ 4 w 4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" h="7">
                <a:moveTo>
                  <a:pt x="1" y="0"/>
                </a:moveTo>
                <a:lnTo>
                  <a:pt x="4" y="0"/>
                </a:lnTo>
                <a:lnTo>
                  <a:pt x="0" y="7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02" name="Freeform 1657"/>
          <p:cNvSpPr>
            <a:spLocks noEditPoints="1" noChangeArrowheads="1"/>
          </p:cNvSpPr>
          <p:nvPr/>
        </p:nvSpPr>
        <p:spPr bwMode="auto">
          <a:xfrm>
            <a:off x="2051054" y="-4378325"/>
            <a:ext cx="9525" cy="12700"/>
          </a:xfrm>
          <a:custGeom>
            <a:avLst/>
            <a:gdLst>
              <a:gd name="T0" fmla="*/ 2147483646 w 6"/>
              <a:gd name="T1" fmla="*/ 2147483646 h 8"/>
              <a:gd name="T2" fmla="*/ 2147483646 w 6"/>
              <a:gd name="T3" fmla="*/ 2147483646 h 8"/>
              <a:gd name="T4" fmla="*/ 2147483646 w 6"/>
              <a:gd name="T5" fmla="*/ 2147483646 h 8"/>
              <a:gd name="T6" fmla="*/ 2147483646 w 6"/>
              <a:gd name="T7" fmla="*/ 2147483646 h 8"/>
              <a:gd name="T8" fmla="*/ 2147483646 w 6"/>
              <a:gd name="T9" fmla="*/ 2147483646 h 8"/>
              <a:gd name="T10" fmla="*/ 2147483646 w 6"/>
              <a:gd name="T11" fmla="*/ 0 h 8"/>
              <a:gd name="T12" fmla="*/ 2147483646 w 6"/>
              <a:gd name="T13" fmla="*/ 0 h 8"/>
              <a:gd name="T14" fmla="*/ 2147483646 w 6"/>
              <a:gd name="T15" fmla="*/ 2147483646 h 8"/>
              <a:gd name="T16" fmla="*/ 2147483646 w 6"/>
              <a:gd name="T17" fmla="*/ 2147483646 h 8"/>
              <a:gd name="T18" fmla="*/ 2147483646 w 6"/>
              <a:gd name="T19" fmla="*/ 2147483646 h 8"/>
              <a:gd name="T20" fmla="*/ 2147483646 w 6"/>
              <a:gd name="T21" fmla="*/ 2147483646 h 8"/>
              <a:gd name="T22" fmla="*/ 2147483646 w 6"/>
              <a:gd name="T23" fmla="*/ 2147483646 h 8"/>
              <a:gd name="T24" fmla="*/ 0 w 6"/>
              <a:gd name="T25" fmla="*/ 2147483646 h 8"/>
              <a:gd name="T26" fmla="*/ 0 w 6"/>
              <a:gd name="T27" fmla="*/ 2147483646 h 8"/>
              <a:gd name="T28" fmla="*/ 2147483646 w 6"/>
              <a:gd name="T29" fmla="*/ 2147483646 h 8"/>
              <a:gd name="T30" fmla="*/ 2147483646 w 6"/>
              <a:gd name="T31" fmla="*/ 0 h 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"/>
              <a:gd name="T49" fmla="*/ 0 h 8"/>
              <a:gd name="T50" fmla="*/ 6 w 6"/>
              <a:gd name="T51" fmla="*/ 8 h 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" h="8">
                <a:moveTo>
                  <a:pt x="3" y="1"/>
                </a:moveTo>
                <a:lnTo>
                  <a:pt x="2" y="8"/>
                </a:lnTo>
                <a:lnTo>
                  <a:pt x="4" y="1"/>
                </a:lnTo>
                <a:lnTo>
                  <a:pt x="3" y="1"/>
                </a:lnTo>
                <a:close/>
                <a:moveTo>
                  <a:pt x="3" y="0"/>
                </a:moveTo>
                <a:lnTo>
                  <a:pt x="6" y="0"/>
                </a:lnTo>
                <a:lnTo>
                  <a:pt x="6" y="1"/>
                </a:lnTo>
                <a:lnTo>
                  <a:pt x="2" y="8"/>
                </a:lnTo>
                <a:lnTo>
                  <a:pt x="0" y="8"/>
                </a:lnTo>
                <a:lnTo>
                  <a:pt x="3" y="1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03" name="Freeform 1658"/>
          <p:cNvSpPr>
            <a:spLocks noEditPoints="1" noChangeArrowheads="1"/>
          </p:cNvSpPr>
          <p:nvPr/>
        </p:nvSpPr>
        <p:spPr bwMode="auto">
          <a:xfrm>
            <a:off x="2051054" y="-4378325"/>
            <a:ext cx="9525" cy="12700"/>
          </a:xfrm>
          <a:custGeom>
            <a:avLst/>
            <a:gdLst>
              <a:gd name="T0" fmla="*/ 2147483646 w 6"/>
              <a:gd name="T1" fmla="*/ 2147483646 h 8"/>
              <a:gd name="T2" fmla="*/ 2147483646 w 6"/>
              <a:gd name="T3" fmla="*/ 2147483646 h 8"/>
              <a:gd name="T4" fmla="*/ 2147483646 w 6"/>
              <a:gd name="T5" fmla="*/ 2147483646 h 8"/>
              <a:gd name="T6" fmla="*/ 2147483646 w 6"/>
              <a:gd name="T7" fmla="*/ 2147483646 h 8"/>
              <a:gd name="T8" fmla="*/ 2147483646 w 6"/>
              <a:gd name="T9" fmla="*/ 2147483646 h 8"/>
              <a:gd name="T10" fmla="*/ 2147483646 w 6"/>
              <a:gd name="T11" fmla="*/ 2147483646 h 8"/>
              <a:gd name="T12" fmla="*/ 2147483646 w 6"/>
              <a:gd name="T13" fmla="*/ 2147483646 h 8"/>
              <a:gd name="T14" fmla="*/ 2147483646 w 6"/>
              <a:gd name="T15" fmla="*/ 2147483646 h 8"/>
              <a:gd name="T16" fmla="*/ 2147483646 w 6"/>
              <a:gd name="T17" fmla="*/ 2147483646 h 8"/>
              <a:gd name="T18" fmla="*/ 2147483646 w 6"/>
              <a:gd name="T19" fmla="*/ 2147483646 h 8"/>
              <a:gd name="T20" fmla="*/ 2147483646 w 6"/>
              <a:gd name="T21" fmla="*/ 2147483646 h 8"/>
              <a:gd name="T22" fmla="*/ 2147483646 w 6"/>
              <a:gd name="T23" fmla="*/ 2147483646 h 8"/>
              <a:gd name="T24" fmla="*/ 2147483646 w 6"/>
              <a:gd name="T25" fmla="*/ 2147483646 h 8"/>
              <a:gd name="T26" fmla="*/ 2147483646 w 6"/>
              <a:gd name="T27" fmla="*/ 2147483646 h 8"/>
              <a:gd name="T28" fmla="*/ 2147483646 w 6"/>
              <a:gd name="T29" fmla="*/ 2147483646 h 8"/>
              <a:gd name="T30" fmla="*/ 2147483646 w 6"/>
              <a:gd name="T31" fmla="*/ 2147483646 h 8"/>
              <a:gd name="T32" fmla="*/ 2147483646 w 6"/>
              <a:gd name="T33" fmla="*/ 2147483646 h 8"/>
              <a:gd name="T34" fmla="*/ 2147483646 w 6"/>
              <a:gd name="T35" fmla="*/ 2147483646 h 8"/>
              <a:gd name="T36" fmla="*/ 2147483646 w 6"/>
              <a:gd name="T37" fmla="*/ 2147483646 h 8"/>
              <a:gd name="T38" fmla="*/ 2147483646 w 6"/>
              <a:gd name="T39" fmla="*/ 2147483646 h 8"/>
              <a:gd name="T40" fmla="*/ 2147483646 w 6"/>
              <a:gd name="T41" fmla="*/ 2147483646 h 8"/>
              <a:gd name="T42" fmla="*/ 2147483646 w 6"/>
              <a:gd name="T43" fmla="*/ 2147483646 h 8"/>
              <a:gd name="T44" fmla="*/ 2147483646 w 6"/>
              <a:gd name="T45" fmla="*/ 2147483646 h 8"/>
              <a:gd name="T46" fmla="*/ 2147483646 w 6"/>
              <a:gd name="T47" fmla="*/ 2147483646 h 8"/>
              <a:gd name="T48" fmla="*/ 0 w 6"/>
              <a:gd name="T49" fmla="*/ 2147483646 h 8"/>
              <a:gd name="T50" fmla="*/ 2147483646 w 6"/>
              <a:gd name="T51" fmla="*/ 2147483646 h 8"/>
              <a:gd name="T52" fmla="*/ 2147483646 w 6"/>
              <a:gd name="T53" fmla="*/ 2147483646 h 8"/>
              <a:gd name="T54" fmla="*/ 2147483646 w 6"/>
              <a:gd name="T55" fmla="*/ 2147483646 h 8"/>
              <a:gd name="T56" fmla="*/ 2147483646 w 6"/>
              <a:gd name="T57" fmla="*/ 2147483646 h 8"/>
              <a:gd name="T58" fmla="*/ 2147483646 w 6"/>
              <a:gd name="T59" fmla="*/ 0 h 8"/>
              <a:gd name="T60" fmla="*/ 2147483646 w 6"/>
              <a:gd name="T61" fmla="*/ 2147483646 h 8"/>
              <a:gd name="T62" fmla="*/ 2147483646 w 6"/>
              <a:gd name="T63" fmla="*/ 2147483646 h 8"/>
              <a:gd name="T64" fmla="*/ 2147483646 w 6"/>
              <a:gd name="T65" fmla="*/ 2147483646 h 8"/>
              <a:gd name="T66" fmla="*/ 2147483646 w 6"/>
              <a:gd name="T67" fmla="*/ 2147483646 h 8"/>
              <a:gd name="T68" fmla="*/ 2147483646 w 6"/>
              <a:gd name="T69" fmla="*/ 2147483646 h 8"/>
              <a:gd name="T70" fmla="*/ 0 w 6"/>
              <a:gd name="T71" fmla="*/ 2147483646 h 8"/>
              <a:gd name="T72" fmla="*/ 0 w 6"/>
              <a:gd name="T73" fmla="*/ 2147483646 h 8"/>
              <a:gd name="T74" fmla="*/ 2147483646 w 6"/>
              <a:gd name="T75" fmla="*/ 2147483646 h 8"/>
              <a:gd name="T76" fmla="*/ 2147483646 w 6"/>
              <a:gd name="T77" fmla="*/ 0 h 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"/>
              <a:gd name="T118" fmla="*/ 0 h 8"/>
              <a:gd name="T119" fmla="*/ 6 w 6"/>
              <a:gd name="T120" fmla="*/ 8 h 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" h="8">
                <a:moveTo>
                  <a:pt x="2" y="8"/>
                </a:moveTo>
                <a:lnTo>
                  <a:pt x="2" y="8"/>
                </a:lnTo>
                <a:close/>
                <a:moveTo>
                  <a:pt x="2" y="8"/>
                </a:moveTo>
                <a:lnTo>
                  <a:pt x="2" y="8"/>
                </a:lnTo>
                <a:close/>
                <a:moveTo>
                  <a:pt x="3" y="1"/>
                </a:moveTo>
                <a:lnTo>
                  <a:pt x="2" y="7"/>
                </a:lnTo>
                <a:lnTo>
                  <a:pt x="4" y="1"/>
                </a:lnTo>
                <a:lnTo>
                  <a:pt x="3" y="1"/>
                </a:lnTo>
                <a:close/>
                <a:moveTo>
                  <a:pt x="3" y="1"/>
                </a:moveTo>
                <a:lnTo>
                  <a:pt x="3" y="1"/>
                </a:lnTo>
                <a:close/>
                <a:moveTo>
                  <a:pt x="6" y="1"/>
                </a:moveTo>
                <a:lnTo>
                  <a:pt x="4" y="1"/>
                </a:lnTo>
                <a:lnTo>
                  <a:pt x="6" y="1"/>
                </a:lnTo>
                <a:close/>
                <a:moveTo>
                  <a:pt x="6" y="1"/>
                </a:moveTo>
                <a:lnTo>
                  <a:pt x="6" y="1"/>
                </a:lnTo>
                <a:lnTo>
                  <a:pt x="4" y="1"/>
                </a:lnTo>
                <a:lnTo>
                  <a:pt x="2" y="8"/>
                </a:lnTo>
                <a:lnTo>
                  <a:pt x="3" y="1"/>
                </a:lnTo>
                <a:lnTo>
                  <a:pt x="4" y="1"/>
                </a:lnTo>
                <a:lnTo>
                  <a:pt x="6" y="1"/>
                </a:lnTo>
                <a:close/>
                <a:moveTo>
                  <a:pt x="3" y="1"/>
                </a:moveTo>
                <a:lnTo>
                  <a:pt x="3" y="1"/>
                </a:lnTo>
                <a:lnTo>
                  <a:pt x="0" y="8"/>
                </a:lnTo>
                <a:lnTo>
                  <a:pt x="2" y="8"/>
                </a:lnTo>
                <a:lnTo>
                  <a:pt x="6" y="1"/>
                </a:lnTo>
                <a:lnTo>
                  <a:pt x="3" y="1"/>
                </a:lnTo>
                <a:close/>
                <a:moveTo>
                  <a:pt x="3" y="0"/>
                </a:moveTo>
                <a:lnTo>
                  <a:pt x="6" y="0"/>
                </a:lnTo>
                <a:lnTo>
                  <a:pt x="6" y="1"/>
                </a:lnTo>
                <a:lnTo>
                  <a:pt x="2" y="8"/>
                </a:lnTo>
                <a:lnTo>
                  <a:pt x="0" y="8"/>
                </a:lnTo>
                <a:lnTo>
                  <a:pt x="3" y="1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04" name="Freeform 1659"/>
          <p:cNvSpPr>
            <a:spLocks noChangeArrowheads="1"/>
          </p:cNvSpPr>
          <p:nvPr/>
        </p:nvSpPr>
        <p:spPr bwMode="auto">
          <a:xfrm>
            <a:off x="2082804" y="-4394200"/>
            <a:ext cx="17463" cy="22225"/>
          </a:xfrm>
          <a:custGeom>
            <a:avLst/>
            <a:gdLst>
              <a:gd name="T0" fmla="*/ 2147483646 w 11"/>
              <a:gd name="T1" fmla="*/ 0 h 14"/>
              <a:gd name="T2" fmla="*/ 2147483646 w 11"/>
              <a:gd name="T3" fmla="*/ 0 h 14"/>
              <a:gd name="T4" fmla="*/ 2147483646 w 11"/>
              <a:gd name="T5" fmla="*/ 0 h 14"/>
              <a:gd name="T6" fmla="*/ 2147483646 w 11"/>
              <a:gd name="T7" fmla="*/ 2147483646 h 14"/>
              <a:gd name="T8" fmla="*/ 2147483646 w 11"/>
              <a:gd name="T9" fmla="*/ 2147483646 h 14"/>
              <a:gd name="T10" fmla="*/ 2147483646 w 11"/>
              <a:gd name="T11" fmla="*/ 2147483646 h 14"/>
              <a:gd name="T12" fmla="*/ 2147483646 w 11"/>
              <a:gd name="T13" fmla="*/ 2147483646 h 14"/>
              <a:gd name="T14" fmla="*/ 2147483646 w 11"/>
              <a:gd name="T15" fmla="*/ 2147483646 h 14"/>
              <a:gd name="T16" fmla="*/ 2147483646 w 11"/>
              <a:gd name="T17" fmla="*/ 2147483646 h 14"/>
              <a:gd name="T18" fmla="*/ 2147483646 w 11"/>
              <a:gd name="T19" fmla="*/ 2147483646 h 14"/>
              <a:gd name="T20" fmla="*/ 2147483646 w 11"/>
              <a:gd name="T21" fmla="*/ 2147483646 h 14"/>
              <a:gd name="T22" fmla="*/ 2147483646 w 11"/>
              <a:gd name="T23" fmla="*/ 2147483646 h 14"/>
              <a:gd name="T24" fmla="*/ 2147483646 w 11"/>
              <a:gd name="T25" fmla="*/ 2147483646 h 14"/>
              <a:gd name="T26" fmla="*/ 2147483646 w 11"/>
              <a:gd name="T27" fmla="*/ 2147483646 h 14"/>
              <a:gd name="T28" fmla="*/ 2147483646 w 11"/>
              <a:gd name="T29" fmla="*/ 2147483646 h 14"/>
              <a:gd name="T30" fmla="*/ 2147483646 w 11"/>
              <a:gd name="T31" fmla="*/ 2147483646 h 14"/>
              <a:gd name="T32" fmla="*/ 2147483646 w 11"/>
              <a:gd name="T33" fmla="*/ 2147483646 h 14"/>
              <a:gd name="T34" fmla="*/ 0 w 11"/>
              <a:gd name="T35" fmla="*/ 2147483646 h 14"/>
              <a:gd name="T36" fmla="*/ 0 w 11"/>
              <a:gd name="T37" fmla="*/ 2147483646 h 14"/>
              <a:gd name="T38" fmla="*/ 0 w 11"/>
              <a:gd name="T39" fmla="*/ 2147483646 h 14"/>
              <a:gd name="T40" fmla="*/ 0 w 11"/>
              <a:gd name="T41" fmla="*/ 2147483646 h 14"/>
              <a:gd name="T42" fmla="*/ 2147483646 w 11"/>
              <a:gd name="T43" fmla="*/ 0 h 14"/>
              <a:gd name="T44" fmla="*/ 2147483646 w 11"/>
              <a:gd name="T45" fmla="*/ 0 h 1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1"/>
              <a:gd name="T70" fmla="*/ 0 h 14"/>
              <a:gd name="T71" fmla="*/ 11 w 11"/>
              <a:gd name="T72" fmla="*/ 14 h 14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1" h="14">
                <a:moveTo>
                  <a:pt x="5" y="0"/>
                </a:moveTo>
                <a:lnTo>
                  <a:pt x="8" y="0"/>
                </a:lnTo>
                <a:lnTo>
                  <a:pt x="11" y="0"/>
                </a:lnTo>
                <a:lnTo>
                  <a:pt x="11" y="4"/>
                </a:lnTo>
                <a:lnTo>
                  <a:pt x="8" y="1"/>
                </a:lnTo>
                <a:lnTo>
                  <a:pt x="4" y="1"/>
                </a:lnTo>
                <a:lnTo>
                  <a:pt x="3" y="3"/>
                </a:lnTo>
                <a:lnTo>
                  <a:pt x="1" y="4"/>
                </a:lnTo>
                <a:lnTo>
                  <a:pt x="1" y="10"/>
                </a:lnTo>
                <a:lnTo>
                  <a:pt x="3" y="11"/>
                </a:lnTo>
                <a:lnTo>
                  <a:pt x="4" y="11"/>
                </a:lnTo>
                <a:lnTo>
                  <a:pt x="8" y="11"/>
                </a:lnTo>
                <a:lnTo>
                  <a:pt x="10" y="11"/>
                </a:lnTo>
                <a:lnTo>
                  <a:pt x="11" y="11"/>
                </a:lnTo>
                <a:lnTo>
                  <a:pt x="11" y="13"/>
                </a:lnTo>
                <a:lnTo>
                  <a:pt x="8" y="14"/>
                </a:lnTo>
                <a:lnTo>
                  <a:pt x="3" y="14"/>
                </a:lnTo>
                <a:lnTo>
                  <a:pt x="0" y="13"/>
                </a:lnTo>
                <a:lnTo>
                  <a:pt x="0" y="11"/>
                </a:lnTo>
                <a:lnTo>
                  <a:pt x="0" y="4"/>
                </a:lnTo>
                <a:lnTo>
                  <a:pt x="0" y="1"/>
                </a:lnTo>
                <a:lnTo>
                  <a:pt x="3" y="0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05" name="Freeform 1660"/>
          <p:cNvSpPr>
            <a:spLocks noEditPoints="1" noChangeArrowheads="1"/>
          </p:cNvSpPr>
          <p:nvPr/>
        </p:nvSpPr>
        <p:spPr bwMode="auto">
          <a:xfrm>
            <a:off x="2079625" y="-4395788"/>
            <a:ext cx="20638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0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0 w 13"/>
              <a:gd name="T59" fmla="*/ 2147483646 h 15"/>
              <a:gd name="T60" fmla="*/ 0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0 h 1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3"/>
              <a:gd name="T103" fmla="*/ 0 h 15"/>
              <a:gd name="T104" fmla="*/ 13 w 13"/>
              <a:gd name="T105" fmla="*/ 15 h 15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3" h="15">
                <a:moveTo>
                  <a:pt x="9" y="1"/>
                </a:moveTo>
                <a:lnTo>
                  <a:pt x="5" y="1"/>
                </a:lnTo>
                <a:lnTo>
                  <a:pt x="2" y="2"/>
                </a:lnTo>
                <a:lnTo>
                  <a:pt x="2" y="5"/>
                </a:lnTo>
                <a:lnTo>
                  <a:pt x="2" y="12"/>
                </a:lnTo>
                <a:lnTo>
                  <a:pt x="2" y="14"/>
                </a:lnTo>
                <a:lnTo>
                  <a:pt x="5" y="15"/>
                </a:lnTo>
                <a:lnTo>
                  <a:pt x="10" y="15"/>
                </a:lnTo>
                <a:lnTo>
                  <a:pt x="13" y="14"/>
                </a:lnTo>
                <a:lnTo>
                  <a:pt x="13" y="12"/>
                </a:lnTo>
                <a:lnTo>
                  <a:pt x="12" y="12"/>
                </a:lnTo>
                <a:lnTo>
                  <a:pt x="10" y="12"/>
                </a:lnTo>
                <a:lnTo>
                  <a:pt x="6" y="12"/>
                </a:lnTo>
                <a:lnTo>
                  <a:pt x="5" y="12"/>
                </a:lnTo>
                <a:lnTo>
                  <a:pt x="3" y="11"/>
                </a:lnTo>
                <a:lnTo>
                  <a:pt x="3" y="5"/>
                </a:lnTo>
                <a:lnTo>
                  <a:pt x="3" y="4"/>
                </a:lnTo>
                <a:lnTo>
                  <a:pt x="5" y="2"/>
                </a:lnTo>
                <a:lnTo>
                  <a:pt x="6" y="2"/>
                </a:lnTo>
                <a:lnTo>
                  <a:pt x="10" y="2"/>
                </a:lnTo>
                <a:lnTo>
                  <a:pt x="13" y="4"/>
                </a:lnTo>
                <a:lnTo>
                  <a:pt x="13" y="1"/>
                </a:lnTo>
                <a:lnTo>
                  <a:pt x="10" y="1"/>
                </a:lnTo>
                <a:lnTo>
                  <a:pt x="9" y="1"/>
                </a:lnTo>
                <a:close/>
                <a:moveTo>
                  <a:pt x="7" y="0"/>
                </a:moveTo>
                <a:lnTo>
                  <a:pt x="10" y="0"/>
                </a:lnTo>
                <a:lnTo>
                  <a:pt x="13" y="1"/>
                </a:lnTo>
                <a:lnTo>
                  <a:pt x="13" y="5"/>
                </a:lnTo>
                <a:lnTo>
                  <a:pt x="10" y="2"/>
                </a:lnTo>
                <a:lnTo>
                  <a:pt x="6" y="2"/>
                </a:lnTo>
                <a:lnTo>
                  <a:pt x="5" y="4"/>
                </a:lnTo>
                <a:lnTo>
                  <a:pt x="3" y="5"/>
                </a:lnTo>
                <a:lnTo>
                  <a:pt x="3" y="11"/>
                </a:lnTo>
                <a:lnTo>
                  <a:pt x="5" y="11"/>
                </a:lnTo>
                <a:lnTo>
                  <a:pt x="6" y="12"/>
                </a:lnTo>
                <a:lnTo>
                  <a:pt x="10" y="12"/>
                </a:lnTo>
                <a:lnTo>
                  <a:pt x="12" y="11"/>
                </a:lnTo>
                <a:lnTo>
                  <a:pt x="13" y="11"/>
                </a:lnTo>
                <a:lnTo>
                  <a:pt x="13" y="12"/>
                </a:lnTo>
                <a:lnTo>
                  <a:pt x="13" y="14"/>
                </a:lnTo>
                <a:lnTo>
                  <a:pt x="13" y="15"/>
                </a:lnTo>
                <a:lnTo>
                  <a:pt x="10" y="15"/>
                </a:lnTo>
                <a:lnTo>
                  <a:pt x="5" y="15"/>
                </a:lnTo>
                <a:lnTo>
                  <a:pt x="2" y="15"/>
                </a:lnTo>
                <a:lnTo>
                  <a:pt x="2" y="14"/>
                </a:lnTo>
                <a:lnTo>
                  <a:pt x="0" y="12"/>
                </a:lnTo>
                <a:lnTo>
                  <a:pt x="0" y="5"/>
                </a:lnTo>
                <a:lnTo>
                  <a:pt x="2" y="2"/>
                </a:lnTo>
                <a:lnTo>
                  <a:pt x="5" y="1"/>
                </a:lnTo>
                <a:lnTo>
                  <a:pt x="7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06" name="Freeform 1661"/>
          <p:cNvSpPr>
            <a:spLocks noEditPoints="1" noChangeArrowheads="1"/>
          </p:cNvSpPr>
          <p:nvPr/>
        </p:nvSpPr>
        <p:spPr bwMode="auto">
          <a:xfrm>
            <a:off x="2079625" y="-4395788"/>
            <a:ext cx="20638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2147483646 w 13"/>
              <a:gd name="T59" fmla="*/ 2147483646 h 15"/>
              <a:gd name="T60" fmla="*/ 0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2147483646 h 15"/>
              <a:gd name="T68" fmla="*/ 2147483646 w 13"/>
              <a:gd name="T69" fmla="*/ 2147483646 h 15"/>
              <a:gd name="T70" fmla="*/ 2147483646 w 13"/>
              <a:gd name="T71" fmla="*/ 2147483646 h 15"/>
              <a:gd name="T72" fmla="*/ 2147483646 w 13"/>
              <a:gd name="T73" fmla="*/ 2147483646 h 15"/>
              <a:gd name="T74" fmla="*/ 2147483646 w 13"/>
              <a:gd name="T75" fmla="*/ 2147483646 h 15"/>
              <a:gd name="T76" fmla="*/ 2147483646 w 13"/>
              <a:gd name="T77" fmla="*/ 2147483646 h 15"/>
              <a:gd name="T78" fmla="*/ 2147483646 w 13"/>
              <a:gd name="T79" fmla="*/ 2147483646 h 15"/>
              <a:gd name="T80" fmla="*/ 2147483646 w 13"/>
              <a:gd name="T81" fmla="*/ 2147483646 h 15"/>
              <a:gd name="T82" fmla="*/ 2147483646 w 13"/>
              <a:gd name="T83" fmla="*/ 2147483646 h 15"/>
              <a:gd name="T84" fmla="*/ 2147483646 w 13"/>
              <a:gd name="T85" fmla="*/ 2147483646 h 15"/>
              <a:gd name="T86" fmla="*/ 2147483646 w 13"/>
              <a:gd name="T87" fmla="*/ 2147483646 h 15"/>
              <a:gd name="T88" fmla="*/ 2147483646 w 13"/>
              <a:gd name="T89" fmla="*/ 2147483646 h 15"/>
              <a:gd name="T90" fmla="*/ 2147483646 w 13"/>
              <a:gd name="T91" fmla="*/ 0 h 15"/>
              <a:gd name="T92" fmla="*/ 2147483646 w 13"/>
              <a:gd name="T93" fmla="*/ 2147483646 h 15"/>
              <a:gd name="T94" fmla="*/ 2147483646 w 13"/>
              <a:gd name="T95" fmla="*/ 2147483646 h 15"/>
              <a:gd name="T96" fmla="*/ 2147483646 w 13"/>
              <a:gd name="T97" fmla="*/ 2147483646 h 15"/>
              <a:gd name="T98" fmla="*/ 2147483646 w 13"/>
              <a:gd name="T99" fmla="*/ 2147483646 h 15"/>
              <a:gd name="T100" fmla="*/ 2147483646 w 13"/>
              <a:gd name="T101" fmla="*/ 2147483646 h 15"/>
              <a:gd name="T102" fmla="*/ 2147483646 w 13"/>
              <a:gd name="T103" fmla="*/ 2147483646 h 15"/>
              <a:gd name="T104" fmla="*/ 0 w 13"/>
              <a:gd name="T105" fmla="*/ 2147483646 h 15"/>
              <a:gd name="T106" fmla="*/ 2147483646 w 13"/>
              <a:gd name="T107" fmla="*/ 2147483646 h 15"/>
              <a:gd name="T108" fmla="*/ 2147483646 w 13"/>
              <a:gd name="T109" fmla="*/ 0 h 1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3"/>
              <a:gd name="T166" fmla="*/ 0 h 15"/>
              <a:gd name="T167" fmla="*/ 13 w 13"/>
              <a:gd name="T168" fmla="*/ 15 h 1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3" h="15">
                <a:moveTo>
                  <a:pt x="2" y="14"/>
                </a:moveTo>
                <a:lnTo>
                  <a:pt x="2" y="14"/>
                </a:lnTo>
                <a:close/>
                <a:moveTo>
                  <a:pt x="13" y="14"/>
                </a:moveTo>
                <a:lnTo>
                  <a:pt x="13" y="14"/>
                </a:lnTo>
                <a:close/>
                <a:moveTo>
                  <a:pt x="10" y="12"/>
                </a:moveTo>
                <a:lnTo>
                  <a:pt x="10" y="12"/>
                </a:lnTo>
                <a:close/>
                <a:moveTo>
                  <a:pt x="12" y="12"/>
                </a:moveTo>
                <a:lnTo>
                  <a:pt x="12" y="12"/>
                </a:lnTo>
                <a:close/>
                <a:moveTo>
                  <a:pt x="13" y="12"/>
                </a:moveTo>
                <a:lnTo>
                  <a:pt x="13" y="12"/>
                </a:lnTo>
                <a:close/>
                <a:moveTo>
                  <a:pt x="13" y="4"/>
                </a:moveTo>
                <a:lnTo>
                  <a:pt x="13" y="5"/>
                </a:lnTo>
                <a:lnTo>
                  <a:pt x="13" y="4"/>
                </a:lnTo>
                <a:close/>
                <a:moveTo>
                  <a:pt x="5" y="4"/>
                </a:moveTo>
                <a:lnTo>
                  <a:pt x="5" y="4"/>
                </a:lnTo>
                <a:close/>
                <a:moveTo>
                  <a:pt x="10" y="2"/>
                </a:moveTo>
                <a:lnTo>
                  <a:pt x="10" y="2"/>
                </a:lnTo>
                <a:close/>
                <a:moveTo>
                  <a:pt x="13" y="1"/>
                </a:moveTo>
                <a:lnTo>
                  <a:pt x="13" y="1"/>
                </a:lnTo>
                <a:close/>
                <a:moveTo>
                  <a:pt x="9" y="1"/>
                </a:moveTo>
                <a:lnTo>
                  <a:pt x="5" y="1"/>
                </a:lnTo>
                <a:lnTo>
                  <a:pt x="2" y="2"/>
                </a:lnTo>
                <a:lnTo>
                  <a:pt x="2" y="5"/>
                </a:lnTo>
                <a:lnTo>
                  <a:pt x="2" y="12"/>
                </a:lnTo>
                <a:lnTo>
                  <a:pt x="2" y="14"/>
                </a:lnTo>
                <a:lnTo>
                  <a:pt x="5" y="15"/>
                </a:lnTo>
                <a:lnTo>
                  <a:pt x="10" y="15"/>
                </a:lnTo>
                <a:lnTo>
                  <a:pt x="13" y="14"/>
                </a:lnTo>
                <a:lnTo>
                  <a:pt x="13" y="12"/>
                </a:lnTo>
                <a:lnTo>
                  <a:pt x="12" y="12"/>
                </a:lnTo>
                <a:lnTo>
                  <a:pt x="10" y="12"/>
                </a:lnTo>
                <a:lnTo>
                  <a:pt x="6" y="12"/>
                </a:lnTo>
                <a:lnTo>
                  <a:pt x="5" y="12"/>
                </a:lnTo>
                <a:lnTo>
                  <a:pt x="3" y="11"/>
                </a:lnTo>
                <a:lnTo>
                  <a:pt x="3" y="5"/>
                </a:lnTo>
                <a:lnTo>
                  <a:pt x="3" y="4"/>
                </a:lnTo>
                <a:lnTo>
                  <a:pt x="5" y="2"/>
                </a:lnTo>
                <a:lnTo>
                  <a:pt x="6" y="2"/>
                </a:lnTo>
                <a:lnTo>
                  <a:pt x="10" y="2"/>
                </a:lnTo>
                <a:lnTo>
                  <a:pt x="13" y="4"/>
                </a:lnTo>
                <a:lnTo>
                  <a:pt x="13" y="1"/>
                </a:lnTo>
                <a:lnTo>
                  <a:pt x="10" y="1"/>
                </a:lnTo>
                <a:lnTo>
                  <a:pt x="9" y="1"/>
                </a:lnTo>
                <a:close/>
                <a:moveTo>
                  <a:pt x="7" y="1"/>
                </a:moveTo>
                <a:lnTo>
                  <a:pt x="10" y="1"/>
                </a:lnTo>
                <a:lnTo>
                  <a:pt x="13" y="1"/>
                </a:lnTo>
                <a:lnTo>
                  <a:pt x="13" y="4"/>
                </a:lnTo>
                <a:lnTo>
                  <a:pt x="13" y="5"/>
                </a:lnTo>
                <a:lnTo>
                  <a:pt x="13" y="4"/>
                </a:lnTo>
                <a:lnTo>
                  <a:pt x="10" y="2"/>
                </a:lnTo>
                <a:lnTo>
                  <a:pt x="6" y="2"/>
                </a:lnTo>
                <a:lnTo>
                  <a:pt x="5" y="2"/>
                </a:lnTo>
                <a:lnTo>
                  <a:pt x="5" y="4"/>
                </a:lnTo>
                <a:lnTo>
                  <a:pt x="3" y="5"/>
                </a:lnTo>
                <a:lnTo>
                  <a:pt x="3" y="11"/>
                </a:lnTo>
                <a:lnTo>
                  <a:pt x="5" y="12"/>
                </a:lnTo>
                <a:lnTo>
                  <a:pt x="6" y="12"/>
                </a:lnTo>
                <a:lnTo>
                  <a:pt x="10" y="12"/>
                </a:lnTo>
                <a:lnTo>
                  <a:pt x="12" y="12"/>
                </a:lnTo>
                <a:lnTo>
                  <a:pt x="13" y="12"/>
                </a:lnTo>
                <a:lnTo>
                  <a:pt x="13" y="14"/>
                </a:lnTo>
                <a:lnTo>
                  <a:pt x="10" y="15"/>
                </a:lnTo>
                <a:lnTo>
                  <a:pt x="5" y="15"/>
                </a:lnTo>
                <a:lnTo>
                  <a:pt x="2" y="14"/>
                </a:lnTo>
                <a:lnTo>
                  <a:pt x="2" y="12"/>
                </a:lnTo>
                <a:lnTo>
                  <a:pt x="2" y="5"/>
                </a:lnTo>
                <a:lnTo>
                  <a:pt x="2" y="2"/>
                </a:lnTo>
                <a:lnTo>
                  <a:pt x="5" y="1"/>
                </a:lnTo>
                <a:lnTo>
                  <a:pt x="7" y="1"/>
                </a:lnTo>
                <a:close/>
                <a:moveTo>
                  <a:pt x="9" y="0"/>
                </a:moveTo>
                <a:lnTo>
                  <a:pt x="7" y="0"/>
                </a:lnTo>
                <a:lnTo>
                  <a:pt x="5" y="1"/>
                </a:lnTo>
                <a:lnTo>
                  <a:pt x="2" y="2"/>
                </a:lnTo>
                <a:lnTo>
                  <a:pt x="0" y="5"/>
                </a:lnTo>
                <a:lnTo>
                  <a:pt x="0" y="12"/>
                </a:lnTo>
                <a:lnTo>
                  <a:pt x="2" y="14"/>
                </a:lnTo>
                <a:lnTo>
                  <a:pt x="2" y="15"/>
                </a:lnTo>
                <a:lnTo>
                  <a:pt x="5" y="15"/>
                </a:lnTo>
                <a:lnTo>
                  <a:pt x="10" y="15"/>
                </a:lnTo>
                <a:lnTo>
                  <a:pt x="13" y="15"/>
                </a:lnTo>
                <a:lnTo>
                  <a:pt x="13" y="14"/>
                </a:lnTo>
                <a:lnTo>
                  <a:pt x="13" y="12"/>
                </a:lnTo>
                <a:lnTo>
                  <a:pt x="13" y="11"/>
                </a:lnTo>
                <a:lnTo>
                  <a:pt x="12" y="11"/>
                </a:lnTo>
                <a:lnTo>
                  <a:pt x="10" y="12"/>
                </a:lnTo>
                <a:lnTo>
                  <a:pt x="6" y="12"/>
                </a:lnTo>
                <a:lnTo>
                  <a:pt x="5" y="12"/>
                </a:lnTo>
                <a:lnTo>
                  <a:pt x="5" y="11"/>
                </a:lnTo>
                <a:lnTo>
                  <a:pt x="3" y="11"/>
                </a:lnTo>
                <a:lnTo>
                  <a:pt x="3" y="9"/>
                </a:lnTo>
                <a:lnTo>
                  <a:pt x="3" y="5"/>
                </a:lnTo>
                <a:lnTo>
                  <a:pt x="5" y="4"/>
                </a:lnTo>
                <a:lnTo>
                  <a:pt x="6" y="2"/>
                </a:lnTo>
                <a:lnTo>
                  <a:pt x="10" y="2"/>
                </a:lnTo>
                <a:lnTo>
                  <a:pt x="13" y="5"/>
                </a:lnTo>
                <a:lnTo>
                  <a:pt x="13" y="1"/>
                </a:lnTo>
                <a:lnTo>
                  <a:pt x="10" y="0"/>
                </a:lnTo>
                <a:lnTo>
                  <a:pt x="9" y="0"/>
                </a:lnTo>
                <a:close/>
                <a:moveTo>
                  <a:pt x="7" y="0"/>
                </a:moveTo>
                <a:lnTo>
                  <a:pt x="10" y="0"/>
                </a:lnTo>
                <a:lnTo>
                  <a:pt x="13" y="1"/>
                </a:lnTo>
                <a:lnTo>
                  <a:pt x="13" y="5"/>
                </a:lnTo>
                <a:lnTo>
                  <a:pt x="10" y="2"/>
                </a:lnTo>
                <a:lnTo>
                  <a:pt x="6" y="2"/>
                </a:lnTo>
                <a:lnTo>
                  <a:pt x="5" y="4"/>
                </a:lnTo>
                <a:lnTo>
                  <a:pt x="3" y="5"/>
                </a:lnTo>
                <a:lnTo>
                  <a:pt x="3" y="11"/>
                </a:lnTo>
                <a:lnTo>
                  <a:pt x="5" y="11"/>
                </a:lnTo>
                <a:lnTo>
                  <a:pt x="6" y="12"/>
                </a:lnTo>
                <a:lnTo>
                  <a:pt x="10" y="12"/>
                </a:lnTo>
                <a:lnTo>
                  <a:pt x="12" y="11"/>
                </a:lnTo>
                <a:lnTo>
                  <a:pt x="13" y="11"/>
                </a:lnTo>
                <a:lnTo>
                  <a:pt x="13" y="12"/>
                </a:lnTo>
                <a:lnTo>
                  <a:pt x="13" y="14"/>
                </a:lnTo>
                <a:lnTo>
                  <a:pt x="13" y="15"/>
                </a:lnTo>
                <a:lnTo>
                  <a:pt x="10" y="15"/>
                </a:lnTo>
                <a:lnTo>
                  <a:pt x="5" y="15"/>
                </a:lnTo>
                <a:lnTo>
                  <a:pt x="2" y="15"/>
                </a:lnTo>
                <a:lnTo>
                  <a:pt x="2" y="14"/>
                </a:lnTo>
                <a:lnTo>
                  <a:pt x="0" y="12"/>
                </a:lnTo>
                <a:lnTo>
                  <a:pt x="0" y="5"/>
                </a:lnTo>
                <a:lnTo>
                  <a:pt x="2" y="2"/>
                </a:lnTo>
                <a:lnTo>
                  <a:pt x="5" y="1"/>
                </a:lnTo>
                <a:lnTo>
                  <a:pt x="7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07" name="Freeform 1662"/>
          <p:cNvSpPr>
            <a:spLocks noEditPoints="1" noChangeArrowheads="1"/>
          </p:cNvSpPr>
          <p:nvPr/>
        </p:nvSpPr>
        <p:spPr bwMode="auto">
          <a:xfrm>
            <a:off x="2101850" y="-4394200"/>
            <a:ext cx="20638" cy="22225"/>
          </a:xfrm>
          <a:custGeom>
            <a:avLst/>
            <a:gdLst>
              <a:gd name="T0" fmla="*/ 2147483646 w 13"/>
              <a:gd name="T1" fmla="*/ 2147483646 h 14"/>
              <a:gd name="T2" fmla="*/ 2147483646 w 13"/>
              <a:gd name="T3" fmla="*/ 2147483646 h 14"/>
              <a:gd name="T4" fmla="*/ 2147483646 w 13"/>
              <a:gd name="T5" fmla="*/ 2147483646 h 14"/>
              <a:gd name="T6" fmla="*/ 2147483646 w 13"/>
              <a:gd name="T7" fmla="*/ 2147483646 h 14"/>
              <a:gd name="T8" fmla="*/ 2147483646 w 13"/>
              <a:gd name="T9" fmla="*/ 2147483646 h 14"/>
              <a:gd name="T10" fmla="*/ 2147483646 w 13"/>
              <a:gd name="T11" fmla="*/ 2147483646 h 14"/>
              <a:gd name="T12" fmla="*/ 2147483646 w 13"/>
              <a:gd name="T13" fmla="*/ 2147483646 h 14"/>
              <a:gd name="T14" fmla="*/ 2147483646 w 13"/>
              <a:gd name="T15" fmla="*/ 2147483646 h 14"/>
              <a:gd name="T16" fmla="*/ 2147483646 w 13"/>
              <a:gd name="T17" fmla="*/ 2147483646 h 14"/>
              <a:gd name="T18" fmla="*/ 2147483646 w 13"/>
              <a:gd name="T19" fmla="*/ 2147483646 h 14"/>
              <a:gd name="T20" fmla="*/ 2147483646 w 13"/>
              <a:gd name="T21" fmla="*/ 2147483646 h 14"/>
              <a:gd name="T22" fmla="*/ 2147483646 w 13"/>
              <a:gd name="T23" fmla="*/ 2147483646 h 14"/>
              <a:gd name="T24" fmla="*/ 2147483646 w 13"/>
              <a:gd name="T25" fmla="*/ 2147483646 h 14"/>
              <a:gd name="T26" fmla="*/ 2147483646 w 13"/>
              <a:gd name="T27" fmla="*/ 2147483646 h 14"/>
              <a:gd name="T28" fmla="*/ 2147483646 w 13"/>
              <a:gd name="T29" fmla="*/ 0 h 14"/>
              <a:gd name="T30" fmla="*/ 2147483646 w 13"/>
              <a:gd name="T31" fmla="*/ 0 h 14"/>
              <a:gd name="T32" fmla="*/ 2147483646 w 13"/>
              <a:gd name="T33" fmla="*/ 2147483646 h 14"/>
              <a:gd name="T34" fmla="*/ 2147483646 w 13"/>
              <a:gd name="T35" fmla="*/ 2147483646 h 14"/>
              <a:gd name="T36" fmla="*/ 2147483646 w 13"/>
              <a:gd name="T37" fmla="*/ 2147483646 h 14"/>
              <a:gd name="T38" fmla="*/ 2147483646 w 13"/>
              <a:gd name="T39" fmla="*/ 2147483646 h 14"/>
              <a:gd name="T40" fmla="*/ 2147483646 w 13"/>
              <a:gd name="T41" fmla="*/ 2147483646 h 14"/>
              <a:gd name="T42" fmla="*/ 2147483646 w 13"/>
              <a:gd name="T43" fmla="*/ 2147483646 h 14"/>
              <a:gd name="T44" fmla="*/ 2147483646 w 13"/>
              <a:gd name="T45" fmla="*/ 2147483646 h 14"/>
              <a:gd name="T46" fmla="*/ 0 w 13"/>
              <a:gd name="T47" fmla="*/ 2147483646 h 14"/>
              <a:gd name="T48" fmla="*/ 0 w 13"/>
              <a:gd name="T49" fmla="*/ 2147483646 h 14"/>
              <a:gd name="T50" fmla="*/ 2147483646 w 13"/>
              <a:gd name="T51" fmla="*/ 2147483646 h 14"/>
              <a:gd name="T52" fmla="*/ 2147483646 w 13"/>
              <a:gd name="T53" fmla="*/ 0 h 1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3"/>
              <a:gd name="T82" fmla="*/ 0 h 14"/>
              <a:gd name="T83" fmla="*/ 13 w 13"/>
              <a:gd name="T84" fmla="*/ 14 h 1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3" h="14">
                <a:moveTo>
                  <a:pt x="5" y="1"/>
                </a:moveTo>
                <a:lnTo>
                  <a:pt x="3" y="3"/>
                </a:lnTo>
                <a:lnTo>
                  <a:pt x="3" y="4"/>
                </a:lnTo>
                <a:lnTo>
                  <a:pt x="3" y="10"/>
                </a:lnTo>
                <a:lnTo>
                  <a:pt x="3" y="11"/>
                </a:lnTo>
                <a:lnTo>
                  <a:pt x="5" y="11"/>
                </a:lnTo>
                <a:lnTo>
                  <a:pt x="7" y="13"/>
                </a:lnTo>
                <a:lnTo>
                  <a:pt x="7" y="11"/>
                </a:lnTo>
                <a:lnTo>
                  <a:pt x="10" y="11"/>
                </a:lnTo>
                <a:lnTo>
                  <a:pt x="10" y="10"/>
                </a:lnTo>
                <a:lnTo>
                  <a:pt x="10" y="4"/>
                </a:lnTo>
                <a:lnTo>
                  <a:pt x="10" y="3"/>
                </a:lnTo>
                <a:lnTo>
                  <a:pt x="7" y="1"/>
                </a:lnTo>
                <a:lnTo>
                  <a:pt x="5" y="1"/>
                </a:lnTo>
                <a:close/>
                <a:moveTo>
                  <a:pt x="3" y="0"/>
                </a:moveTo>
                <a:lnTo>
                  <a:pt x="10" y="0"/>
                </a:lnTo>
                <a:lnTo>
                  <a:pt x="12" y="1"/>
                </a:lnTo>
                <a:lnTo>
                  <a:pt x="13" y="4"/>
                </a:lnTo>
                <a:lnTo>
                  <a:pt x="13" y="10"/>
                </a:lnTo>
                <a:lnTo>
                  <a:pt x="12" y="13"/>
                </a:lnTo>
                <a:lnTo>
                  <a:pt x="10" y="14"/>
                </a:lnTo>
                <a:lnTo>
                  <a:pt x="3" y="14"/>
                </a:lnTo>
                <a:lnTo>
                  <a:pt x="2" y="13"/>
                </a:lnTo>
                <a:lnTo>
                  <a:pt x="0" y="10"/>
                </a:lnTo>
                <a:lnTo>
                  <a:pt x="0" y="4"/>
                </a:lnTo>
                <a:lnTo>
                  <a:pt x="2" y="1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08" name="Freeform 1663"/>
          <p:cNvSpPr>
            <a:spLocks noEditPoints="1" noChangeArrowheads="1"/>
          </p:cNvSpPr>
          <p:nvPr/>
        </p:nvSpPr>
        <p:spPr bwMode="auto">
          <a:xfrm>
            <a:off x="2101850" y="-4395788"/>
            <a:ext cx="20638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0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2147483646 h 15"/>
              <a:gd name="T68" fmla="*/ 0 w 13"/>
              <a:gd name="T69" fmla="*/ 2147483646 h 15"/>
              <a:gd name="T70" fmla="*/ 0 w 13"/>
              <a:gd name="T71" fmla="*/ 2147483646 h 15"/>
              <a:gd name="T72" fmla="*/ 2147483646 w 13"/>
              <a:gd name="T73" fmla="*/ 2147483646 h 15"/>
              <a:gd name="T74" fmla="*/ 2147483646 w 13"/>
              <a:gd name="T75" fmla="*/ 0 h 1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3"/>
              <a:gd name="T115" fmla="*/ 0 h 15"/>
              <a:gd name="T116" fmla="*/ 13 w 13"/>
              <a:gd name="T117" fmla="*/ 15 h 15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3" h="15">
                <a:moveTo>
                  <a:pt x="5" y="2"/>
                </a:moveTo>
                <a:lnTo>
                  <a:pt x="5" y="4"/>
                </a:lnTo>
                <a:lnTo>
                  <a:pt x="3" y="5"/>
                </a:lnTo>
                <a:lnTo>
                  <a:pt x="3" y="9"/>
                </a:lnTo>
                <a:lnTo>
                  <a:pt x="5" y="11"/>
                </a:lnTo>
                <a:lnTo>
                  <a:pt x="6" y="12"/>
                </a:lnTo>
                <a:lnTo>
                  <a:pt x="7" y="14"/>
                </a:lnTo>
                <a:lnTo>
                  <a:pt x="7" y="12"/>
                </a:lnTo>
                <a:lnTo>
                  <a:pt x="9" y="11"/>
                </a:lnTo>
                <a:lnTo>
                  <a:pt x="10" y="11"/>
                </a:lnTo>
                <a:lnTo>
                  <a:pt x="10" y="5"/>
                </a:lnTo>
                <a:lnTo>
                  <a:pt x="9" y="4"/>
                </a:lnTo>
                <a:lnTo>
                  <a:pt x="7" y="2"/>
                </a:lnTo>
                <a:lnTo>
                  <a:pt x="5" y="2"/>
                </a:lnTo>
                <a:close/>
                <a:moveTo>
                  <a:pt x="5" y="2"/>
                </a:moveTo>
                <a:lnTo>
                  <a:pt x="7" y="2"/>
                </a:lnTo>
                <a:lnTo>
                  <a:pt x="9" y="2"/>
                </a:lnTo>
                <a:lnTo>
                  <a:pt x="10" y="2"/>
                </a:lnTo>
                <a:lnTo>
                  <a:pt x="10" y="4"/>
                </a:lnTo>
                <a:lnTo>
                  <a:pt x="10" y="5"/>
                </a:lnTo>
                <a:lnTo>
                  <a:pt x="10" y="11"/>
                </a:lnTo>
                <a:lnTo>
                  <a:pt x="10" y="12"/>
                </a:lnTo>
                <a:lnTo>
                  <a:pt x="9" y="12"/>
                </a:lnTo>
                <a:lnTo>
                  <a:pt x="7" y="14"/>
                </a:lnTo>
                <a:lnTo>
                  <a:pt x="7" y="15"/>
                </a:lnTo>
                <a:lnTo>
                  <a:pt x="7" y="14"/>
                </a:lnTo>
                <a:lnTo>
                  <a:pt x="5" y="12"/>
                </a:lnTo>
                <a:lnTo>
                  <a:pt x="3" y="12"/>
                </a:lnTo>
                <a:lnTo>
                  <a:pt x="3" y="11"/>
                </a:lnTo>
                <a:lnTo>
                  <a:pt x="3" y="5"/>
                </a:lnTo>
                <a:lnTo>
                  <a:pt x="3" y="4"/>
                </a:lnTo>
                <a:lnTo>
                  <a:pt x="3" y="2"/>
                </a:lnTo>
                <a:lnTo>
                  <a:pt x="5" y="2"/>
                </a:lnTo>
                <a:close/>
                <a:moveTo>
                  <a:pt x="5" y="1"/>
                </a:moveTo>
                <a:lnTo>
                  <a:pt x="2" y="2"/>
                </a:lnTo>
                <a:lnTo>
                  <a:pt x="2" y="5"/>
                </a:lnTo>
                <a:lnTo>
                  <a:pt x="2" y="11"/>
                </a:lnTo>
                <a:lnTo>
                  <a:pt x="2" y="14"/>
                </a:lnTo>
                <a:lnTo>
                  <a:pt x="3" y="15"/>
                </a:lnTo>
                <a:lnTo>
                  <a:pt x="10" y="15"/>
                </a:lnTo>
                <a:lnTo>
                  <a:pt x="9" y="15"/>
                </a:lnTo>
                <a:lnTo>
                  <a:pt x="12" y="14"/>
                </a:lnTo>
                <a:lnTo>
                  <a:pt x="12" y="11"/>
                </a:lnTo>
                <a:lnTo>
                  <a:pt x="12" y="5"/>
                </a:lnTo>
                <a:lnTo>
                  <a:pt x="12" y="2"/>
                </a:lnTo>
                <a:lnTo>
                  <a:pt x="9" y="1"/>
                </a:lnTo>
                <a:lnTo>
                  <a:pt x="5" y="1"/>
                </a:lnTo>
                <a:close/>
                <a:moveTo>
                  <a:pt x="3" y="0"/>
                </a:moveTo>
                <a:lnTo>
                  <a:pt x="10" y="0"/>
                </a:lnTo>
                <a:lnTo>
                  <a:pt x="12" y="2"/>
                </a:lnTo>
                <a:lnTo>
                  <a:pt x="13" y="5"/>
                </a:lnTo>
                <a:lnTo>
                  <a:pt x="13" y="11"/>
                </a:lnTo>
                <a:lnTo>
                  <a:pt x="12" y="14"/>
                </a:lnTo>
                <a:lnTo>
                  <a:pt x="12" y="15"/>
                </a:lnTo>
                <a:lnTo>
                  <a:pt x="10" y="15"/>
                </a:lnTo>
                <a:lnTo>
                  <a:pt x="3" y="15"/>
                </a:lnTo>
                <a:lnTo>
                  <a:pt x="2" y="15"/>
                </a:lnTo>
                <a:lnTo>
                  <a:pt x="2" y="14"/>
                </a:lnTo>
                <a:lnTo>
                  <a:pt x="0" y="11"/>
                </a:lnTo>
                <a:lnTo>
                  <a:pt x="0" y="5"/>
                </a:lnTo>
                <a:lnTo>
                  <a:pt x="2" y="2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09" name="Freeform 1664"/>
          <p:cNvSpPr>
            <a:spLocks noEditPoints="1" noChangeArrowheads="1"/>
          </p:cNvSpPr>
          <p:nvPr/>
        </p:nvSpPr>
        <p:spPr bwMode="auto">
          <a:xfrm>
            <a:off x="2101850" y="-4395788"/>
            <a:ext cx="20638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2147483646 h 15"/>
              <a:gd name="T68" fmla="*/ 2147483646 w 13"/>
              <a:gd name="T69" fmla="*/ 2147483646 h 15"/>
              <a:gd name="T70" fmla="*/ 2147483646 w 13"/>
              <a:gd name="T71" fmla="*/ 2147483646 h 15"/>
              <a:gd name="T72" fmla="*/ 2147483646 w 13"/>
              <a:gd name="T73" fmla="*/ 2147483646 h 15"/>
              <a:gd name="T74" fmla="*/ 2147483646 w 13"/>
              <a:gd name="T75" fmla="*/ 2147483646 h 15"/>
              <a:gd name="T76" fmla="*/ 2147483646 w 13"/>
              <a:gd name="T77" fmla="*/ 2147483646 h 15"/>
              <a:gd name="T78" fmla="*/ 2147483646 w 13"/>
              <a:gd name="T79" fmla="*/ 2147483646 h 15"/>
              <a:gd name="T80" fmla="*/ 2147483646 w 13"/>
              <a:gd name="T81" fmla="*/ 2147483646 h 15"/>
              <a:gd name="T82" fmla="*/ 2147483646 w 13"/>
              <a:gd name="T83" fmla="*/ 2147483646 h 15"/>
              <a:gd name="T84" fmla="*/ 2147483646 w 13"/>
              <a:gd name="T85" fmla="*/ 2147483646 h 15"/>
              <a:gd name="T86" fmla="*/ 2147483646 w 13"/>
              <a:gd name="T87" fmla="*/ 2147483646 h 15"/>
              <a:gd name="T88" fmla="*/ 2147483646 w 13"/>
              <a:gd name="T89" fmla="*/ 2147483646 h 15"/>
              <a:gd name="T90" fmla="*/ 2147483646 w 13"/>
              <a:gd name="T91" fmla="*/ 2147483646 h 15"/>
              <a:gd name="T92" fmla="*/ 2147483646 w 13"/>
              <a:gd name="T93" fmla="*/ 2147483646 h 15"/>
              <a:gd name="T94" fmla="*/ 2147483646 w 13"/>
              <a:gd name="T95" fmla="*/ 2147483646 h 15"/>
              <a:gd name="T96" fmla="*/ 2147483646 w 13"/>
              <a:gd name="T97" fmla="*/ 2147483646 h 15"/>
              <a:gd name="T98" fmla="*/ 0 w 13"/>
              <a:gd name="T99" fmla="*/ 2147483646 h 15"/>
              <a:gd name="T100" fmla="*/ 2147483646 w 13"/>
              <a:gd name="T101" fmla="*/ 2147483646 h 15"/>
              <a:gd name="T102" fmla="*/ 2147483646 w 13"/>
              <a:gd name="T103" fmla="*/ 2147483646 h 15"/>
              <a:gd name="T104" fmla="*/ 2147483646 w 13"/>
              <a:gd name="T105" fmla="*/ 0 h 15"/>
              <a:gd name="T106" fmla="*/ 2147483646 w 13"/>
              <a:gd name="T107" fmla="*/ 2147483646 h 15"/>
              <a:gd name="T108" fmla="*/ 2147483646 w 13"/>
              <a:gd name="T109" fmla="*/ 2147483646 h 15"/>
              <a:gd name="T110" fmla="*/ 2147483646 w 13"/>
              <a:gd name="T111" fmla="*/ 2147483646 h 15"/>
              <a:gd name="T112" fmla="*/ 0 w 13"/>
              <a:gd name="T113" fmla="*/ 2147483646 h 15"/>
              <a:gd name="T114" fmla="*/ 2147483646 w 13"/>
              <a:gd name="T115" fmla="*/ 2147483646 h 15"/>
              <a:gd name="T116" fmla="*/ 2147483646 w 13"/>
              <a:gd name="T117" fmla="*/ 0 h 1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"/>
              <a:gd name="T178" fmla="*/ 0 h 15"/>
              <a:gd name="T179" fmla="*/ 13 w 13"/>
              <a:gd name="T180" fmla="*/ 15 h 1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" h="15">
                <a:moveTo>
                  <a:pt x="12" y="14"/>
                </a:moveTo>
                <a:lnTo>
                  <a:pt x="12" y="14"/>
                </a:lnTo>
                <a:close/>
                <a:moveTo>
                  <a:pt x="2" y="14"/>
                </a:moveTo>
                <a:lnTo>
                  <a:pt x="2" y="14"/>
                </a:lnTo>
                <a:close/>
                <a:moveTo>
                  <a:pt x="7" y="14"/>
                </a:moveTo>
                <a:lnTo>
                  <a:pt x="7" y="14"/>
                </a:lnTo>
                <a:close/>
                <a:moveTo>
                  <a:pt x="5" y="4"/>
                </a:moveTo>
                <a:lnTo>
                  <a:pt x="5" y="4"/>
                </a:lnTo>
                <a:close/>
                <a:moveTo>
                  <a:pt x="9" y="4"/>
                </a:moveTo>
                <a:lnTo>
                  <a:pt x="9" y="4"/>
                </a:lnTo>
                <a:close/>
                <a:moveTo>
                  <a:pt x="5" y="2"/>
                </a:moveTo>
                <a:lnTo>
                  <a:pt x="5" y="4"/>
                </a:lnTo>
                <a:lnTo>
                  <a:pt x="3" y="5"/>
                </a:lnTo>
                <a:lnTo>
                  <a:pt x="3" y="9"/>
                </a:lnTo>
                <a:lnTo>
                  <a:pt x="5" y="11"/>
                </a:lnTo>
                <a:lnTo>
                  <a:pt x="6" y="12"/>
                </a:lnTo>
                <a:lnTo>
                  <a:pt x="7" y="14"/>
                </a:lnTo>
                <a:lnTo>
                  <a:pt x="7" y="12"/>
                </a:lnTo>
                <a:lnTo>
                  <a:pt x="9" y="11"/>
                </a:lnTo>
                <a:lnTo>
                  <a:pt x="10" y="11"/>
                </a:lnTo>
                <a:lnTo>
                  <a:pt x="10" y="5"/>
                </a:lnTo>
                <a:lnTo>
                  <a:pt x="9" y="4"/>
                </a:lnTo>
                <a:lnTo>
                  <a:pt x="7" y="2"/>
                </a:lnTo>
                <a:lnTo>
                  <a:pt x="5" y="2"/>
                </a:lnTo>
                <a:close/>
                <a:moveTo>
                  <a:pt x="6" y="2"/>
                </a:moveTo>
                <a:lnTo>
                  <a:pt x="6" y="2"/>
                </a:lnTo>
                <a:lnTo>
                  <a:pt x="7" y="2"/>
                </a:lnTo>
                <a:lnTo>
                  <a:pt x="9" y="4"/>
                </a:lnTo>
                <a:lnTo>
                  <a:pt x="10" y="5"/>
                </a:lnTo>
                <a:lnTo>
                  <a:pt x="10" y="9"/>
                </a:lnTo>
                <a:lnTo>
                  <a:pt x="10" y="11"/>
                </a:lnTo>
                <a:lnTo>
                  <a:pt x="9" y="11"/>
                </a:lnTo>
                <a:lnTo>
                  <a:pt x="9" y="12"/>
                </a:lnTo>
                <a:lnTo>
                  <a:pt x="7" y="12"/>
                </a:lnTo>
                <a:lnTo>
                  <a:pt x="7" y="14"/>
                </a:lnTo>
                <a:lnTo>
                  <a:pt x="6" y="12"/>
                </a:lnTo>
                <a:lnTo>
                  <a:pt x="5" y="12"/>
                </a:lnTo>
                <a:lnTo>
                  <a:pt x="5" y="11"/>
                </a:lnTo>
                <a:lnTo>
                  <a:pt x="3" y="11"/>
                </a:lnTo>
                <a:lnTo>
                  <a:pt x="3" y="5"/>
                </a:lnTo>
                <a:lnTo>
                  <a:pt x="5" y="4"/>
                </a:lnTo>
                <a:lnTo>
                  <a:pt x="5" y="2"/>
                </a:lnTo>
                <a:lnTo>
                  <a:pt x="6" y="2"/>
                </a:lnTo>
                <a:close/>
                <a:moveTo>
                  <a:pt x="5" y="2"/>
                </a:moveTo>
                <a:lnTo>
                  <a:pt x="5" y="2"/>
                </a:lnTo>
                <a:lnTo>
                  <a:pt x="3" y="2"/>
                </a:lnTo>
                <a:lnTo>
                  <a:pt x="3" y="4"/>
                </a:lnTo>
                <a:lnTo>
                  <a:pt x="3" y="5"/>
                </a:lnTo>
                <a:lnTo>
                  <a:pt x="3" y="11"/>
                </a:lnTo>
                <a:lnTo>
                  <a:pt x="3" y="12"/>
                </a:lnTo>
                <a:lnTo>
                  <a:pt x="5" y="12"/>
                </a:lnTo>
                <a:lnTo>
                  <a:pt x="7" y="14"/>
                </a:lnTo>
                <a:lnTo>
                  <a:pt x="7" y="15"/>
                </a:lnTo>
                <a:lnTo>
                  <a:pt x="7" y="14"/>
                </a:lnTo>
                <a:lnTo>
                  <a:pt x="9" y="12"/>
                </a:lnTo>
                <a:lnTo>
                  <a:pt x="10" y="12"/>
                </a:lnTo>
                <a:lnTo>
                  <a:pt x="10" y="11"/>
                </a:lnTo>
                <a:lnTo>
                  <a:pt x="10" y="5"/>
                </a:lnTo>
                <a:lnTo>
                  <a:pt x="10" y="4"/>
                </a:lnTo>
                <a:lnTo>
                  <a:pt x="10" y="2"/>
                </a:lnTo>
                <a:lnTo>
                  <a:pt x="9" y="2"/>
                </a:lnTo>
                <a:lnTo>
                  <a:pt x="7" y="2"/>
                </a:lnTo>
                <a:lnTo>
                  <a:pt x="5" y="2"/>
                </a:lnTo>
                <a:close/>
                <a:moveTo>
                  <a:pt x="5" y="1"/>
                </a:moveTo>
                <a:lnTo>
                  <a:pt x="2" y="2"/>
                </a:lnTo>
                <a:lnTo>
                  <a:pt x="2" y="5"/>
                </a:lnTo>
                <a:lnTo>
                  <a:pt x="2" y="11"/>
                </a:lnTo>
                <a:lnTo>
                  <a:pt x="2" y="14"/>
                </a:lnTo>
                <a:lnTo>
                  <a:pt x="3" y="15"/>
                </a:lnTo>
                <a:lnTo>
                  <a:pt x="7" y="15"/>
                </a:lnTo>
                <a:lnTo>
                  <a:pt x="5" y="12"/>
                </a:lnTo>
                <a:lnTo>
                  <a:pt x="3" y="12"/>
                </a:lnTo>
                <a:lnTo>
                  <a:pt x="3" y="11"/>
                </a:lnTo>
                <a:lnTo>
                  <a:pt x="3" y="5"/>
                </a:lnTo>
                <a:lnTo>
                  <a:pt x="3" y="4"/>
                </a:lnTo>
                <a:lnTo>
                  <a:pt x="3" y="2"/>
                </a:lnTo>
                <a:lnTo>
                  <a:pt x="5" y="2"/>
                </a:lnTo>
                <a:lnTo>
                  <a:pt x="7" y="2"/>
                </a:lnTo>
                <a:lnTo>
                  <a:pt x="9" y="2"/>
                </a:lnTo>
                <a:lnTo>
                  <a:pt x="10" y="2"/>
                </a:lnTo>
                <a:lnTo>
                  <a:pt x="10" y="4"/>
                </a:lnTo>
                <a:lnTo>
                  <a:pt x="10" y="5"/>
                </a:lnTo>
                <a:lnTo>
                  <a:pt x="10" y="11"/>
                </a:lnTo>
                <a:lnTo>
                  <a:pt x="10" y="12"/>
                </a:lnTo>
                <a:lnTo>
                  <a:pt x="9" y="12"/>
                </a:lnTo>
                <a:lnTo>
                  <a:pt x="7" y="14"/>
                </a:lnTo>
                <a:lnTo>
                  <a:pt x="7" y="15"/>
                </a:lnTo>
                <a:lnTo>
                  <a:pt x="10" y="15"/>
                </a:lnTo>
                <a:lnTo>
                  <a:pt x="12" y="14"/>
                </a:lnTo>
                <a:lnTo>
                  <a:pt x="12" y="11"/>
                </a:lnTo>
                <a:lnTo>
                  <a:pt x="12" y="5"/>
                </a:lnTo>
                <a:lnTo>
                  <a:pt x="12" y="2"/>
                </a:lnTo>
                <a:lnTo>
                  <a:pt x="9" y="1"/>
                </a:lnTo>
                <a:lnTo>
                  <a:pt x="5" y="1"/>
                </a:lnTo>
                <a:close/>
                <a:moveTo>
                  <a:pt x="9" y="1"/>
                </a:moveTo>
                <a:lnTo>
                  <a:pt x="9" y="1"/>
                </a:lnTo>
                <a:close/>
                <a:moveTo>
                  <a:pt x="5" y="1"/>
                </a:moveTo>
                <a:lnTo>
                  <a:pt x="3" y="1"/>
                </a:lnTo>
                <a:lnTo>
                  <a:pt x="5" y="1"/>
                </a:lnTo>
                <a:close/>
                <a:moveTo>
                  <a:pt x="5" y="1"/>
                </a:moveTo>
                <a:lnTo>
                  <a:pt x="5" y="1"/>
                </a:lnTo>
                <a:lnTo>
                  <a:pt x="9" y="1"/>
                </a:lnTo>
                <a:lnTo>
                  <a:pt x="10" y="1"/>
                </a:lnTo>
                <a:lnTo>
                  <a:pt x="9" y="1"/>
                </a:lnTo>
                <a:lnTo>
                  <a:pt x="12" y="2"/>
                </a:lnTo>
                <a:lnTo>
                  <a:pt x="12" y="5"/>
                </a:lnTo>
                <a:lnTo>
                  <a:pt x="12" y="11"/>
                </a:lnTo>
                <a:lnTo>
                  <a:pt x="12" y="14"/>
                </a:lnTo>
                <a:lnTo>
                  <a:pt x="9" y="15"/>
                </a:lnTo>
                <a:lnTo>
                  <a:pt x="3" y="15"/>
                </a:lnTo>
                <a:lnTo>
                  <a:pt x="2" y="14"/>
                </a:lnTo>
                <a:lnTo>
                  <a:pt x="2" y="11"/>
                </a:lnTo>
                <a:lnTo>
                  <a:pt x="2" y="5"/>
                </a:lnTo>
                <a:lnTo>
                  <a:pt x="2" y="2"/>
                </a:lnTo>
                <a:lnTo>
                  <a:pt x="3" y="1"/>
                </a:lnTo>
                <a:lnTo>
                  <a:pt x="5" y="1"/>
                </a:lnTo>
                <a:close/>
                <a:moveTo>
                  <a:pt x="3" y="0"/>
                </a:moveTo>
                <a:lnTo>
                  <a:pt x="3" y="0"/>
                </a:lnTo>
                <a:lnTo>
                  <a:pt x="2" y="2"/>
                </a:lnTo>
                <a:lnTo>
                  <a:pt x="0" y="5"/>
                </a:lnTo>
                <a:lnTo>
                  <a:pt x="0" y="11"/>
                </a:lnTo>
                <a:lnTo>
                  <a:pt x="2" y="14"/>
                </a:lnTo>
                <a:lnTo>
                  <a:pt x="2" y="15"/>
                </a:lnTo>
                <a:lnTo>
                  <a:pt x="3" y="15"/>
                </a:lnTo>
                <a:lnTo>
                  <a:pt x="10" y="15"/>
                </a:lnTo>
                <a:lnTo>
                  <a:pt x="12" y="15"/>
                </a:lnTo>
                <a:lnTo>
                  <a:pt x="12" y="14"/>
                </a:lnTo>
                <a:lnTo>
                  <a:pt x="13" y="11"/>
                </a:lnTo>
                <a:lnTo>
                  <a:pt x="13" y="5"/>
                </a:lnTo>
                <a:lnTo>
                  <a:pt x="12" y="2"/>
                </a:lnTo>
                <a:lnTo>
                  <a:pt x="10" y="0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10" y="0"/>
                </a:lnTo>
                <a:lnTo>
                  <a:pt x="12" y="2"/>
                </a:lnTo>
                <a:lnTo>
                  <a:pt x="13" y="5"/>
                </a:lnTo>
                <a:lnTo>
                  <a:pt x="13" y="11"/>
                </a:lnTo>
                <a:lnTo>
                  <a:pt x="12" y="14"/>
                </a:lnTo>
                <a:lnTo>
                  <a:pt x="12" y="15"/>
                </a:lnTo>
                <a:lnTo>
                  <a:pt x="10" y="15"/>
                </a:lnTo>
                <a:lnTo>
                  <a:pt x="3" y="15"/>
                </a:lnTo>
                <a:lnTo>
                  <a:pt x="2" y="15"/>
                </a:lnTo>
                <a:lnTo>
                  <a:pt x="2" y="14"/>
                </a:lnTo>
                <a:lnTo>
                  <a:pt x="0" y="11"/>
                </a:lnTo>
                <a:lnTo>
                  <a:pt x="0" y="5"/>
                </a:lnTo>
                <a:lnTo>
                  <a:pt x="2" y="2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10" name="Freeform 1665"/>
          <p:cNvSpPr>
            <a:spLocks noChangeArrowheads="1"/>
          </p:cNvSpPr>
          <p:nvPr/>
        </p:nvSpPr>
        <p:spPr bwMode="auto">
          <a:xfrm>
            <a:off x="2128838" y="-4394200"/>
            <a:ext cx="17462" cy="22225"/>
          </a:xfrm>
          <a:custGeom>
            <a:avLst/>
            <a:gdLst>
              <a:gd name="T0" fmla="*/ 0 w 11"/>
              <a:gd name="T1" fmla="*/ 0 h 14"/>
              <a:gd name="T2" fmla="*/ 2147483646 w 11"/>
              <a:gd name="T3" fmla="*/ 0 h 14"/>
              <a:gd name="T4" fmla="*/ 2147483646 w 11"/>
              <a:gd name="T5" fmla="*/ 2147483646 h 14"/>
              <a:gd name="T6" fmla="*/ 2147483646 w 11"/>
              <a:gd name="T7" fmla="*/ 0 h 14"/>
              <a:gd name="T8" fmla="*/ 2147483646 w 11"/>
              <a:gd name="T9" fmla="*/ 0 h 14"/>
              <a:gd name="T10" fmla="*/ 2147483646 w 11"/>
              <a:gd name="T11" fmla="*/ 0 h 14"/>
              <a:gd name="T12" fmla="*/ 2147483646 w 11"/>
              <a:gd name="T13" fmla="*/ 0 h 14"/>
              <a:gd name="T14" fmla="*/ 2147483646 w 11"/>
              <a:gd name="T15" fmla="*/ 2147483646 h 14"/>
              <a:gd name="T16" fmla="*/ 2147483646 w 11"/>
              <a:gd name="T17" fmla="*/ 2147483646 h 14"/>
              <a:gd name="T18" fmla="*/ 2147483646 w 11"/>
              <a:gd name="T19" fmla="*/ 2147483646 h 14"/>
              <a:gd name="T20" fmla="*/ 2147483646 w 11"/>
              <a:gd name="T21" fmla="*/ 2147483646 h 14"/>
              <a:gd name="T22" fmla="*/ 2147483646 w 11"/>
              <a:gd name="T23" fmla="*/ 2147483646 h 14"/>
              <a:gd name="T24" fmla="*/ 2147483646 w 11"/>
              <a:gd name="T25" fmla="*/ 2147483646 h 14"/>
              <a:gd name="T26" fmla="*/ 2147483646 w 11"/>
              <a:gd name="T27" fmla="*/ 2147483646 h 14"/>
              <a:gd name="T28" fmla="*/ 2147483646 w 11"/>
              <a:gd name="T29" fmla="*/ 2147483646 h 14"/>
              <a:gd name="T30" fmla="*/ 0 w 11"/>
              <a:gd name="T31" fmla="*/ 2147483646 h 14"/>
              <a:gd name="T32" fmla="*/ 0 w 11"/>
              <a:gd name="T33" fmla="*/ 0 h 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1"/>
              <a:gd name="T52" fmla="*/ 0 h 14"/>
              <a:gd name="T53" fmla="*/ 11 w 11"/>
              <a:gd name="T54" fmla="*/ 14 h 1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1" h="14"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4" y="0"/>
                </a:lnTo>
                <a:lnTo>
                  <a:pt x="7" y="0"/>
                </a:lnTo>
                <a:lnTo>
                  <a:pt x="9" y="0"/>
                </a:lnTo>
                <a:lnTo>
                  <a:pt x="10" y="0"/>
                </a:lnTo>
                <a:lnTo>
                  <a:pt x="11" y="3"/>
                </a:lnTo>
                <a:lnTo>
                  <a:pt x="11" y="14"/>
                </a:lnTo>
                <a:lnTo>
                  <a:pt x="9" y="14"/>
                </a:lnTo>
                <a:lnTo>
                  <a:pt x="9" y="3"/>
                </a:lnTo>
                <a:lnTo>
                  <a:pt x="9" y="1"/>
                </a:lnTo>
                <a:lnTo>
                  <a:pt x="4" y="1"/>
                </a:lnTo>
                <a:lnTo>
                  <a:pt x="3" y="4"/>
                </a:lnTo>
                <a:lnTo>
                  <a:pt x="3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11" name="Freeform 1666"/>
          <p:cNvSpPr>
            <a:spLocks noEditPoints="1" noChangeArrowheads="1"/>
          </p:cNvSpPr>
          <p:nvPr/>
        </p:nvSpPr>
        <p:spPr bwMode="auto">
          <a:xfrm>
            <a:off x="2128838" y="-4395788"/>
            <a:ext cx="17462" cy="25400"/>
          </a:xfrm>
          <a:custGeom>
            <a:avLst/>
            <a:gdLst>
              <a:gd name="T0" fmla="*/ 0 w 11"/>
              <a:gd name="T1" fmla="*/ 2147483646 h 15"/>
              <a:gd name="T2" fmla="*/ 0 w 11"/>
              <a:gd name="T3" fmla="*/ 2147483646 h 15"/>
              <a:gd name="T4" fmla="*/ 2147483646 w 11"/>
              <a:gd name="T5" fmla="*/ 2147483646 h 15"/>
              <a:gd name="T6" fmla="*/ 2147483646 w 11"/>
              <a:gd name="T7" fmla="*/ 2147483646 h 15"/>
              <a:gd name="T8" fmla="*/ 2147483646 w 11"/>
              <a:gd name="T9" fmla="*/ 2147483646 h 15"/>
              <a:gd name="T10" fmla="*/ 2147483646 w 11"/>
              <a:gd name="T11" fmla="*/ 2147483646 h 15"/>
              <a:gd name="T12" fmla="*/ 2147483646 w 11"/>
              <a:gd name="T13" fmla="*/ 2147483646 h 15"/>
              <a:gd name="T14" fmla="*/ 2147483646 w 11"/>
              <a:gd name="T15" fmla="*/ 2147483646 h 15"/>
              <a:gd name="T16" fmla="*/ 2147483646 w 11"/>
              <a:gd name="T17" fmla="*/ 2147483646 h 15"/>
              <a:gd name="T18" fmla="*/ 2147483646 w 11"/>
              <a:gd name="T19" fmla="*/ 2147483646 h 15"/>
              <a:gd name="T20" fmla="*/ 2147483646 w 11"/>
              <a:gd name="T21" fmla="*/ 2147483646 h 15"/>
              <a:gd name="T22" fmla="*/ 2147483646 w 11"/>
              <a:gd name="T23" fmla="*/ 2147483646 h 15"/>
              <a:gd name="T24" fmla="*/ 2147483646 w 11"/>
              <a:gd name="T25" fmla="*/ 2147483646 h 15"/>
              <a:gd name="T26" fmla="*/ 2147483646 w 11"/>
              <a:gd name="T27" fmla="*/ 2147483646 h 15"/>
              <a:gd name="T28" fmla="*/ 2147483646 w 11"/>
              <a:gd name="T29" fmla="*/ 2147483646 h 15"/>
              <a:gd name="T30" fmla="*/ 2147483646 w 11"/>
              <a:gd name="T31" fmla="*/ 2147483646 h 15"/>
              <a:gd name="T32" fmla="*/ 2147483646 w 11"/>
              <a:gd name="T33" fmla="*/ 2147483646 h 15"/>
              <a:gd name="T34" fmla="*/ 2147483646 w 11"/>
              <a:gd name="T35" fmla="*/ 2147483646 h 15"/>
              <a:gd name="T36" fmla="*/ 2147483646 w 11"/>
              <a:gd name="T37" fmla="*/ 2147483646 h 15"/>
              <a:gd name="T38" fmla="*/ 2147483646 w 11"/>
              <a:gd name="T39" fmla="*/ 2147483646 h 15"/>
              <a:gd name="T40" fmla="*/ 2147483646 w 11"/>
              <a:gd name="T41" fmla="*/ 2147483646 h 15"/>
              <a:gd name="T42" fmla="*/ 2147483646 w 11"/>
              <a:gd name="T43" fmla="*/ 2147483646 h 15"/>
              <a:gd name="T44" fmla="*/ 2147483646 w 11"/>
              <a:gd name="T45" fmla="*/ 2147483646 h 15"/>
              <a:gd name="T46" fmla="*/ 0 w 11"/>
              <a:gd name="T47" fmla="*/ 2147483646 h 15"/>
              <a:gd name="T48" fmla="*/ 0 w 11"/>
              <a:gd name="T49" fmla="*/ 0 h 15"/>
              <a:gd name="T50" fmla="*/ 2147483646 w 11"/>
              <a:gd name="T51" fmla="*/ 0 h 15"/>
              <a:gd name="T52" fmla="*/ 2147483646 w 11"/>
              <a:gd name="T53" fmla="*/ 2147483646 h 15"/>
              <a:gd name="T54" fmla="*/ 2147483646 w 11"/>
              <a:gd name="T55" fmla="*/ 2147483646 h 15"/>
              <a:gd name="T56" fmla="*/ 2147483646 w 11"/>
              <a:gd name="T57" fmla="*/ 2147483646 h 15"/>
              <a:gd name="T58" fmla="*/ 2147483646 w 11"/>
              <a:gd name="T59" fmla="*/ 2147483646 h 15"/>
              <a:gd name="T60" fmla="*/ 2147483646 w 11"/>
              <a:gd name="T61" fmla="*/ 0 h 15"/>
              <a:gd name="T62" fmla="*/ 2147483646 w 11"/>
              <a:gd name="T63" fmla="*/ 0 h 15"/>
              <a:gd name="T64" fmla="*/ 2147483646 w 11"/>
              <a:gd name="T65" fmla="*/ 0 h 15"/>
              <a:gd name="T66" fmla="*/ 2147483646 w 11"/>
              <a:gd name="T67" fmla="*/ 0 h 15"/>
              <a:gd name="T68" fmla="*/ 2147483646 w 11"/>
              <a:gd name="T69" fmla="*/ 2147483646 h 15"/>
              <a:gd name="T70" fmla="*/ 2147483646 w 11"/>
              <a:gd name="T71" fmla="*/ 2147483646 h 15"/>
              <a:gd name="T72" fmla="*/ 2147483646 w 11"/>
              <a:gd name="T73" fmla="*/ 2147483646 h 15"/>
              <a:gd name="T74" fmla="*/ 2147483646 w 11"/>
              <a:gd name="T75" fmla="*/ 2147483646 h 15"/>
              <a:gd name="T76" fmla="*/ 2147483646 w 11"/>
              <a:gd name="T77" fmla="*/ 2147483646 h 15"/>
              <a:gd name="T78" fmla="*/ 2147483646 w 11"/>
              <a:gd name="T79" fmla="*/ 2147483646 h 15"/>
              <a:gd name="T80" fmla="*/ 2147483646 w 11"/>
              <a:gd name="T81" fmla="*/ 2147483646 h 15"/>
              <a:gd name="T82" fmla="*/ 2147483646 w 11"/>
              <a:gd name="T83" fmla="*/ 2147483646 h 15"/>
              <a:gd name="T84" fmla="*/ 2147483646 w 11"/>
              <a:gd name="T85" fmla="*/ 2147483646 h 15"/>
              <a:gd name="T86" fmla="*/ 2147483646 w 11"/>
              <a:gd name="T87" fmla="*/ 2147483646 h 15"/>
              <a:gd name="T88" fmla="*/ 2147483646 w 11"/>
              <a:gd name="T89" fmla="*/ 2147483646 h 15"/>
              <a:gd name="T90" fmla="*/ 2147483646 w 11"/>
              <a:gd name="T91" fmla="*/ 2147483646 h 15"/>
              <a:gd name="T92" fmla="*/ 2147483646 w 11"/>
              <a:gd name="T93" fmla="*/ 2147483646 h 15"/>
              <a:gd name="T94" fmla="*/ 0 w 11"/>
              <a:gd name="T95" fmla="*/ 2147483646 h 15"/>
              <a:gd name="T96" fmla="*/ 0 w 11"/>
              <a:gd name="T97" fmla="*/ 2147483646 h 15"/>
              <a:gd name="T98" fmla="*/ 0 w 11"/>
              <a:gd name="T99" fmla="*/ 2147483646 h 15"/>
              <a:gd name="T100" fmla="*/ 0 w 11"/>
              <a:gd name="T101" fmla="*/ 0 h 1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1"/>
              <a:gd name="T154" fmla="*/ 0 h 15"/>
              <a:gd name="T155" fmla="*/ 11 w 11"/>
              <a:gd name="T156" fmla="*/ 15 h 1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1" h="15">
                <a:moveTo>
                  <a:pt x="0" y="1"/>
                </a:moveTo>
                <a:lnTo>
                  <a:pt x="0" y="15"/>
                </a:lnTo>
                <a:lnTo>
                  <a:pt x="2" y="15"/>
                </a:lnTo>
                <a:lnTo>
                  <a:pt x="2" y="5"/>
                </a:lnTo>
                <a:lnTo>
                  <a:pt x="3" y="5"/>
                </a:lnTo>
                <a:lnTo>
                  <a:pt x="4" y="2"/>
                </a:lnTo>
                <a:lnTo>
                  <a:pt x="9" y="2"/>
                </a:lnTo>
                <a:lnTo>
                  <a:pt x="10" y="4"/>
                </a:lnTo>
                <a:lnTo>
                  <a:pt x="10" y="15"/>
                </a:lnTo>
                <a:lnTo>
                  <a:pt x="11" y="15"/>
                </a:lnTo>
                <a:lnTo>
                  <a:pt x="11" y="4"/>
                </a:lnTo>
                <a:lnTo>
                  <a:pt x="10" y="1"/>
                </a:lnTo>
                <a:lnTo>
                  <a:pt x="9" y="1"/>
                </a:lnTo>
                <a:lnTo>
                  <a:pt x="7" y="1"/>
                </a:lnTo>
                <a:lnTo>
                  <a:pt x="4" y="1"/>
                </a:lnTo>
                <a:lnTo>
                  <a:pt x="3" y="2"/>
                </a:lnTo>
                <a:lnTo>
                  <a:pt x="2" y="2"/>
                </a:lnTo>
                <a:lnTo>
                  <a:pt x="2" y="1"/>
                </a:lnTo>
                <a:lnTo>
                  <a:pt x="0" y="1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4" y="1"/>
                </a:lnTo>
                <a:lnTo>
                  <a:pt x="7" y="0"/>
                </a:lnTo>
                <a:lnTo>
                  <a:pt x="9" y="0"/>
                </a:lnTo>
                <a:lnTo>
                  <a:pt x="11" y="1"/>
                </a:lnTo>
                <a:lnTo>
                  <a:pt x="11" y="4"/>
                </a:lnTo>
                <a:lnTo>
                  <a:pt x="11" y="15"/>
                </a:lnTo>
                <a:lnTo>
                  <a:pt x="9" y="15"/>
                </a:lnTo>
                <a:lnTo>
                  <a:pt x="9" y="4"/>
                </a:lnTo>
                <a:lnTo>
                  <a:pt x="9" y="2"/>
                </a:lnTo>
                <a:lnTo>
                  <a:pt x="4" y="2"/>
                </a:lnTo>
                <a:lnTo>
                  <a:pt x="3" y="5"/>
                </a:lnTo>
                <a:lnTo>
                  <a:pt x="3" y="15"/>
                </a:lnTo>
                <a:lnTo>
                  <a:pt x="0" y="15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12" name="Freeform 1667"/>
          <p:cNvSpPr>
            <a:spLocks noEditPoints="1" noChangeArrowheads="1"/>
          </p:cNvSpPr>
          <p:nvPr/>
        </p:nvSpPr>
        <p:spPr bwMode="auto">
          <a:xfrm>
            <a:off x="2128838" y="-4395788"/>
            <a:ext cx="17462" cy="25400"/>
          </a:xfrm>
          <a:custGeom>
            <a:avLst/>
            <a:gdLst>
              <a:gd name="T0" fmla="*/ 2147483646 w 11"/>
              <a:gd name="T1" fmla="*/ 2147483646 h 15"/>
              <a:gd name="T2" fmla="*/ 2147483646 w 11"/>
              <a:gd name="T3" fmla="*/ 2147483646 h 15"/>
              <a:gd name="T4" fmla="*/ 0 w 11"/>
              <a:gd name="T5" fmla="*/ 2147483646 h 15"/>
              <a:gd name="T6" fmla="*/ 2147483646 w 11"/>
              <a:gd name="T7" fmla="*/ 2147483646 h 15"/>
              <a:gd name="T8" fmla="*/ 2147483646 w 11"/>
              <a:gd name="T9" fmla="*/ 2147483646 h 15"/>
              <a:gd name="T10" fmla="*/ 2147483646 w 11"/>
              <a:gd name="T11" fmla="*/ 2147483646 h 15"/>
              <a:gd name="T12" fmla="*/ 2147483646 w 11"/>
              <a:gd name="T13" fmla="*/ 2147483646 h 15"/>
              <a:gd name="T14" fmla="*/ 2147483646 w 11"/>
              <a:gd name="T15" fmla="*/ 2147483646 h 15"/>
              <a:gd name="T16" fmla="*/ 2147483646 w 11"/>
              <a:gd name="T17" fmla="*/ 2147483646 h 15"/>
              <a:gd name="T18" fmla="*/ 2147483646 w 11"/>
              <a:gd name="T19" fmla="*/ 2147483646 h 15"/>
              <a:gd name="T20" fmla="*/ 2147483646 w 11"/>
              <a:gd name="T21" fmla="*/ 2147483646 h 15"/>
              <a:gd name="T22" fmla="*/ 2147483646 w 11"/>
              <a:gd name="T23" fmla="*/ 2147483646 h 15"/>
              <a:gd name="T24" fmla="*/ 2147483646 w 11"/>
              <a:gd name="T25" fmla="*/ 2147483646 h 15"/>
              <a:gd name="T26" fmla="*/ 2147483646 w 11"/>
              <a:gd name="T27" fmla="*/ 2147483646 h 15"/>
              <a:gd name="T28" fmla="*/ 0 w 11"/>
              <a:gd name="T29" fmla="*/ 2147483646 h 15"/>
              <a:gd name="T30" fmla="*/ 2147483646 w 11"/>
              <a:gd name="T31" fmla="*/ 2147483646 h 15"/>
              <a:gd name="T32" fmla="*/ 2147483646 w 11"/>
              <a:gd name="T33" fmla="*/ 2147483646 h 15"/>
              <a:gd name="T34" fmla="*/ 2147483646 w 11"/>
              <a:gd name="T35" fmla="*/ 2147483646 h 15"/>
              <a:gd name="T36" fmla="*/ 2147483646 w 11"/>
              <a:gd name="T37" fmla="*/ 2147483646 h 15"/>
              <a:gd name="T38" fmla="*/ 2147483646 w 11"/>
              <a:gd name="T39" fmla="*/ 2147483646 h 15"/>
              <a:gd name="T40" fmla="*/ 2147483646 w 11"/>
              <a:gd name="T41" fmla="*/ 2147483646 h 15"/>
              <a:gd name="T42" fmla="*/ 2147483646 w 11"/>
              <a:gd name="T43" fmla="*/ 2147483646 h 15"/>
              <a:gd name="T44" fmla="*/ 2147483646 w 11"/>
              <a:gd name="T45" fmla="*/ 2147483646 h 15"/>
              <a:gd name="T46" fmla="*/ 2147483646 w 11"/>
              <a:gd name="T47" fmla="*/ 2147483646 h 15"/>
              <a:gd name="T48" fmla="*/ 2147483646 w 11"/>
              <a:gd name="T49" fmla="*/ 2147483646 h 15"/>
              <a:gd name="T50" fmla="*/ 2147483646 w 11"/>
              <a:gd name="T51" fmla="*/ 2147483646 h 15"/>
              <a:gd name="T52" fmla="*/ 2147483646 w 11"/>
              <a:gd name="T53" fmla="*/ 2147483646 h 15"/>
              <a:gd name="T54" fmla="*/ 2147483646 w 11"/>
              <a:gd name="T55" fmla="*/ 2147483646 h 15"/>
              <a:gd name="T56" fmla="*/ 0 w 11"/>
              <a:gd name="T57" fmla="*/ 2147483646 h 15"/>
              <a:gd name="T58" fmla="*/ 0 w 11"/>
              <a:gd name="T59" fmla="*/ 2147483646 h 15"/>
              <a:gd name="T60" fmla="*/ 0 w 11"/>
              <a:gd name="T61" fmla="*/ 2147483646 h 15"/>
              <a:gd name="T62" fmla="*/ 0 w 11"/>
              <a:gd name="T63" fmla="*/ 2147483646 h 15"/>
              <a:gd name="T64" fmla="*/ 2147483646 w 11"/>
              <a:gd name="T65" fmla="*/ 2147483646 h 15"/>
              <a:gd name="T66" fmla="*/ 2147483646 w 11"/>
              <a:gd name="T67" fmla="*/ 2147483646 h 15"/>
              <a:gd name="T68" fmla="*/ 2147483646 w 11"/>
              <a:gd name="T69" fmla="*/ 2147483646 h 15"/>
              <a:gd name="T70" fmla="*/ 2147483646 w 11"/>
              <a:gd name="T71" fmla="*/ 2147483646 h 15"/>
              <a:gd name="T72" fmla="*/ 2147483646 w 11"/>
              <a:gd name="T73" fmla="*/ 2147483646 h 15"/>
              <a:gd name="T74" fmla="*/ 2147483646 w 11"/>
              <a:gd name="T75" fmla="*/ 2147483646 h 15"/>
              <a:gd name="T76" fmla="*/ 2147483646 w 11"/>
              <a:gd name="T77" fmla="*/ 2147483646 h 15"/>
              <a:gd name="T78" fmla="*/ 2147483646 w 11"/>
              <a:gd name="T79" fmla="*/ 2147483646 h 15"/>
              <a:gd name="T80" fmla="*/ 2147483646 w 11"/>
              <a:gd name="T81" fmla="*/ 0 h 15"/>
              <a:gd name="T82" fmla="*/ 2147483646 w 11"/>
              <a:gd name="T83" fmla="*/ 2147483646 h 15"/>
              <a:gd name="T84" fmla="*/ 2147483646 w 11"/>
              <a:gd name="T85" fmla="*/ 2147483646 h 15"/>
              <a:gd name="T86" fmla="*/ 2147483646 w 11"/>
              <a:gd name="T87" fmla="*/ 0 h 15"/>
              <a:gd name="T88" fmla="*/ 2147483646 w 11"/>
              <a:gd name="T89" fmla="*/ 2147483646 h 15"/>
              <a:gd name="T90" fmla="*/ 2147483646 w 11"/>
              <a:gd name="T91" fmla="*/ 0 h 15"/>
              <a:gd name="T92" fmla="*/ 2147483646 w 11"/>
              <a:gd name="T93" fmla="*/ 0 h 15"/>
              <a:gd name="T94" fmla="*/ 2147483646 w 11"/>
              <a:gd name="T95" fmla="*/ 2147483646 h 15"/>
              <a:gd name="T96" fmla="*/ 2147483646 w 11"/>
              <a:gd name="T97" fmla="*/ 2147483646 h 15"/>
              <a:gd name="T98" fmla="*/ 2147483646 w 11"/>
              <a:gd name="T99" fmla="*/ 2147483646 h 15"/>
              <a:gd name="T100" fmla="*/ 2147483646 w 11"/>
              <a:gd name="T101" fmla="*/ 2147483646 h 15"/>
              <a:gd name="T102" fmla="*/ 0 w 11"/>
              <a:gd name="T103" fmla="*/ 2147483646 h 15"/>
              <a:gd name="T104" fmla="*/ 0 w 11"/>
              <a:gd name="T105" fmla="*/ 0 h 1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1"/>
              <a:gd name="T160" fmla="*/ 0 h 15"/>
              <a:gd name="T161" fmla="*/ 11 w 11"/>
              <a:gd name="T162" fmla="*/ 15 h 1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1" h="15">
                <a:moveTo>
                  <a:pt x="11" y="15"/>
                </a:moveTo>
                <a:lnTo>
                  <a:pt x="11" y="15"/>
                </a:lnTo>
                <a:close/>
                <a:moveTo>
                  <a:pt x="9" y="15"/>
                </a:moveTo>
                <a:lnTo>
                  <a:pt x="10" y="15"/>
                </a:lnTo>
                <a:lnTo>
                  <a:pt x="9" y="15"/>
                </a:lnTo>
                <a:close/>
                <a:moveTo>
                  <a:pt x="2" y="15"/>
                </a:moveTo>
                <a:lnTo>
                  <a:pt x="2" y="15"/>
                </a:lnTo>
                <a:lnTo>
                  <a:pt x="3" y="15"/>
                </a:lnTo>
                <a:lnTo>
                  <a:pt x="2" y="15"/>
                </a:lnTo>
                <a:close/>
                <a:moveTo>
                  <a:pt x="0" y="15"/>
                </a:moveTo>
                <a:lnTo>
                  <a:pt x="0" y="15"/>
                </a:lnTo>
                <a:close/>
                <a:moveTo>
                  <a:pt x="3" y="5"/>
                </a:moveTo>
                <a:lnTo>
                  <a:pt x="3" y="5"/>
                </a:lnTo>
                <a:close/>
                <a:moveTo>
                  <a:pt x="9" y="2"/>
                </a:moveTo>
                <a:lnTo>
                  <a:pt x="9" y="2"/>
                </a:lnTo>
                <a:close/>
                <a:moveTo>
                  <a:pt x="4" y="2"/>
                </a:moveTo>
                <a:lnTo>
                  <a:pt x="4" y="2"/>
                </a:lnTo>
                <a:close/>
                <a:moveTo>
                  <a:pt x="3" y="2"/>
                </a:moveTo>
                <a:lnTo>
                  <a:pt x="3" y="2"/>
                </a:lnTo>
                <a:close/>
                <a:moveTo>
                  <a:pt x="10" y="1"/>
                </a:moveTo>
                <a:lnTo>
                  <a:pt x="10" y="1"/>
                </a:lnTo>
                <a:close/>
                <a:moveTo>
                  <a:pt x="0" y="1"/>
                </a:moveTo>
                <a:lnTo>
                  <a:pt x="0" y="15"/>
                </a:lnTo>
                <a:lnTo>
                  <a:pt x="2" y="15"/>
                </a:lnTo>
                <a:lnTo>
                  <a:pt x="2" y="5"/>
                </a:lnTo>
                <a:lnTo>
                  <a:pt x="3" y="5"/>
                </a:lnTo>
                <a:lnTo>
                  <a:pt x="4" y="2"/>
                </a:lnTo>
                <a:lnTo>
                  <a:pt x="9" y="2"/>
                </a:lnTo>
                <a:lnTo>
                  <a:pt x="10" y="4"/>
                </a:lnTo>
                <a:lnTo>
                  <a:pt x="10" y="15"/>
                </a:lnTo>
                <a:lnTo>
                  <a:pt x="11" y="15"/>
                </a:lnTo>
                <a:lnTo>
                  <a:pt x="11" y="4"/>
                </a:lnTo>
                <a:lnTo>
                  <a:pt x="10" y="1"/>
                </a:lnTo>
                <a:lnTo>
                  <a:pt x="9" y="1"/>
                </a:lnTo>
                <a:lnTo>
                  <a:pt x="7" y="1"/>
                </a:lnTo>
                <a:lnTo>
                  <a:pt x="4" y="1"/>
                </a:lnTo>
                <a:lnTo>
                  <a:pt x="3" y="2"/>
                </a:lnTo>
                <a:lnTo>
                  <a:pt x="2" y="2"/>
                </a:lnTo>
                <a:lnTo>
                  <a:pt x="2" y="1"/>
                </a:ln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close/>
                <a:moveTo>
                  <a:pt x="2" y="1"/>
                </a:moveTo>
                <a:lnTo>
                  <a:pt x="2" y="1"/>
                </a:lnTo>
                <a:lnTo>
                  <a:pt x="3" y="1"/>
                </a:lnTo>
                <a:lnTo>
                  <a:pt x="2" y="1"/>
                </a:lnTo>
                <a:close/>
                <a:moveTo>
                  <a:pt x="2" y="1"/>
                </a:moveTo>
                <a:lnTo>
                  <a:pt x="3" y="1"/>
                </a:lnTo>
                <a:lnTo>
                  <a:pt x="2" y="1"/>
                </a:lnTo>
                <a:lnTo>
                  <a:pt x="2" y="2"/>
                </a:lnTo>
                <a:lnTo>
                  <a:pt x="3" y="2"/>
                </a:lnTo>
                <a:lnTo>
                  <a:pt x="4" y="1"/>
                </a:lnTo>
                <a:lnTo>
                  <a:pt x="7" y="1"/>
                </a:lnTo>
                <a:lnTo>
                  <a:pt x="9" y="1"/>
                </a:lnTo>
                <a:lnTo>
                  <a:pt x="10" y="1"/>
                </a:lnTo>
                <a:lnTo>
                  <a:pt x="11" y="4"/>
                </a:lnTo>
                <a:lnTo>
                  <a:pt x="11" y="15"/>
                </a:lnTo>
                <a:lnTo>
                  <a:pt x="10" y="15"/>
                </a:lnTo>
                <a:lnTo>
                  <a:pt x="9" y="15"/>
                </a:lnTo>
                <a:lnTo>
                  <a:pt x="10" y="15"/>
                </a:lnTo>
                <a:lnTo>
                  <a:pt x="10" y="4"/>
                </a:lnTo>
                <a:lnTo>
                  <a:pt x="9" y="2"/>
                </a:lnTo>
                <a:lnTo>
                  <a:pt x="4" y="2"/>
                </a:lnTo>
                <a:lnTo>
                  <a:pt x="3" y="5"/>
                </a:lnTo>
                <a:lnTo>
                  <a:pt x="2" y="5"/>
                </a:lnTo>
                <a:lnTo>
                  <a:pt x="2" y="15"/>
                </a:lnTo>
                <a:lnTo>
                  <a:pt x="3" y="15"/>
                </a:lnTo>
                <a:lnTo>
                  <a:pt x="2" y="15"/>
                </a:lnTo>
                <a:lnTo>
                  <a:pt x="0" y="15"/>
                </a:lnTo>
                <a:lnTo>
                  <a:pt x="0" y="1"/>
                </a:lnTo>
                <a:lnTo>
                  <a:pt x="2" y="1"/>
                </a:lnTo>
                <a:close/>
                <a:moveTo>
                  <a:pt x="0" y="0"/>
                </a:moveTo>
                <a:lnTo>
                  <a:pt x="0" y="1"/>
                </a:lnTo>
                <a:lnTo>
                  <a:pt x="0" y="15"/>
                </a:lnTo>
                <a:lnTo>
                  <a:pt x="3" y="15"/>
                </a:lnTo>
                <a:lnTo>
                  <a:pt x="3" y="5"/>
                </a:lnTo>
                <a:lnTo>
                  <a:pt x="4" y="2"/>
                </a:lnTo>
                <a:lnTo>
                  <a:pt x="9" y="2"/>
                </a:lnTo>
                <a:lnTo>
                  <a:pt x="9" y="4"/>
                </a:lnTo>
                <a:lnTo>
                  <a:pt x="9" y="15"/>
                </a:lnTo>
                <a:lnTo>
                  <a:pt x="11" y="15"/>
                </a:lnTo>
                <a:lnTo>
                  <a:pt x="11" y="4"/>
                </a:lnTo>
                <a:lnTo>
                  <a:pt x="11" y="1"/>
                </a:lnTo>
                <a:lnTo>
                  <a:pt x="9" y="0"/>
                </a:lnTo>
                <a:lnTo>
                  <a:pt x="7" y="0"/>
                </a:lnTo>
                <a:lnTo>
                  <a:pt x="4" y="1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4" y="1"/>
                </a:lnTo>
                <a:lnTo>
                  <a:pt x="7" y="0"/>
                </a:lnTo>
                <a:lnTo>
                  <a:pt x="9" y="0"/>
                </a:lnTo>
                <a:lnTo>
                  <a:pt x="11" y="1"/>
                </a:lnTo>
                <a:lnTo>
                  <a:pt x="11" y="4"/>
                </a:lnTo>
                <a:lnTo>
                  <a:pt x="11" y="15"/>
                </a:lnTo>
                <a:lnTo>
                  <a:pt x="9" y="15"/>
                </a:lnTo>
                <a:lnTo>
                  <a:pt x="9" y="4"/>
                </a:lnTo>
                <a:lnTo>
                  <a:pt x="9" y="2"/>
                </a:lnTo>
                <a:lnTo>
                  <a:pt x="4" y="2"/>
                </a:lnTo>
                <a:lnTo>
                  <a:pt x="3" y="5"/>
                </a:lnTo>
                <a:lnTo>
                  <a:pt x="3" y="15"/>
                </a:lnTo>
                <a:lnTo>
                  <a:pt x="0" y="15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13" name="Freeform 1668"/>
          <p:cNvSpPr>
            <a:spLocks noChangeArrowheads="1"/>
          </p:cNvSpPr>
          <p:nvPr/>
        </p:nvSpPr>
        <p:spPr bwMode="auto">
          <a:xfrm>
            <a:off x="2151067" y="-4394200"/>
            <a:ext cx="20637" cy="22225"/>
          </a:xfrm>
          <a:custGeom>
            <a:avLst/>
            <a:gdLst>
              <a:gd name="T0" fmla="*/ 2147483646 w 13"/>
              <a:gd name="T1" fmla="*/ 0 h 14"/>
              <a:gd name="T2" fmla="*/ 2147483646 w 13"/>
              <a:gd name="T3" fmla="*/ 0 h 14"/>
              <a:gd name="T4" fmla="*/ 2147483646 w 13"/>
              <a:gd name="T5" fmla="*/ 0 h 14"/>
              <a:gd name="T6" fmla="*/ 2147483646 w 13"/>
              <a:gd name="T7" fmla="*/ 2147483646 h 14"/>
              <a:gd name="T8" fmla="*/ 2147483646 w 13"/>
              <a:gd name="T9" fmla="*/ 2147483646 h 14"/>
              <a:gd name="T10" fmla="*/ 2147483646 w 13"/>
              <a:gd name="T11" fmla="*/ 2147483646 h 14"/>
              <a:gd name="T12" fmla="*/ 2147483646 w 13"/>
              <a:gd name="T13" fmla="*/ 2147483646 h 14"/>
              <a:gd name="T14" fmla="*/ 2147483646 w 13"/>
              <a:gd name="T15" fmla="*/ 2147483646 h 14"/>
              <a:gd name="T16" fmla="*/ 2147483646 w 13"/>
              <a:gd name="T17" fmla="*/ 2147483646 h 14"/>
              <a:gd name="T18" fmla="*/ 2147483646 w 13"/>
              <a:gd name="T19" fmla="*/ 2147483646 h 14"/>
              <a:gd name="T20" fmla="*/ 2147483646 w 13"/>
              <a:gd name="T21" fmla="*/ 2147483646 h 14"/>
              <a:gd name="T22" fmla="*/ 2147483646 w 13"/>
              <a:gd name="T23" fmla="*/ 2147483646 h 14"/>
              <a:gd name="T24" fmla="*/ 2147483646 w 13"/>
              <a:gd name="T25" fmla="*/ 2147483646 h 14"/>
              <a:gd name="T26" fmla="*/ 2147483646 w 13"/>
              <a:gd name="T27" fmla="*/ 2147483646 h 14"/>
              <a:gd name="T28" fmla="*/ 2147483646 w 13"/>
              <a:gd name="T29" fmla="*/ 2147483646 h 14"/>
              <a:gd name="T30" fmla="*/ 2147483646 w 13"/>
              <a:gd name="T31" fmla="*/ 2147483646 h 14"/>
              <a:gd name="T32" fmla="*/ 0 w 13"/>
              <a:gd name="T33" fmla="*/ 2147483646 h 14"/>
              <a:gd name="T34" fmla="*/ 0 w 13"/>
              <a:gd name="T35" fmla="*/ 2147483646 h 14"/>
              <a:gd name="T36" fmla="*/ 2147483646 w 13"/>
              <a:gd name="T37" fmla="*/ 2147483646 h 14"/>
              <a:gd name="T38" fmla="*/ 2147483646 w 13"/>
              <a:gd name="T39" fmla="*/ 2147483646 h 14"/>
              <a:gd name="T40" fmla="*/ 2147483646 w 13"/>
              <a:gd name="T41" fmla="*/ 2147483646 h 14"/>
              <a:gd name="T42" fmla="*/ 2147483646 w 13"/>
              <a:gd name="T43" fmla="*/ 2147483646 h 14"/>
              <a:gd name="T44" fmla="*/ 2147483646 w 13"/>
              <a:gd name="T45" fmla="*/ 2147483646 h 14"/>
              <a:gd name="T46" fmla="*/ 2147483646 w 13"/>
              <a:gd name="T47" fmla="*/ 2147483646 h 14"/>
              <a:gd name="T48" fmla="*/ 2147483646 w 13"/>
              <a:gd name="T49" fmla="*/ 2147483646 h 14"/>
              <a:gd name="T50" fmla="*/ 2147483646 w 13"/>
              <a:gd name="T51" fmla="*/ 2147483646 h 14"/>
              <a:gd name="T52" fmla="*/ 2147483646 w 13"/>
              <a:gd name="T53" fmla="*/ 2147483646 h 14"/>
              <a:gd name="T54" fmla="*/ 2147483646 w 13"/>
              <a:gd name="T55" fmla="*/ 2147483646 h 14"/>
              <a:gd name="T56" fmla="*/ 2147483646 w 13"/>
              <a:gd name="T57" fmla="*/ 2147483646 h 14"/>
              <a:gd name="T58" fmla="*/ 2147483646 w 13"/>
              <a:gd name="T59" fmla="*/ 2147483646 h 14"/>
              <a:gd name="T60" fmla="*/ 2147483646 w 13"/>
              <a:gd name="T61" fmla="*/ 2147483646 h 14"/>
              <a:gd name="T62" fmla="*/ 0 w 13"/>
              <a:gd name="T63" fmla="*/ 2147483646 h 14"/>
              <a:gd name="T64" fmla="*/ 2147483646 w 13"/>
              <a:gd name="T65" fmla="*/ 2147483646 h 14"/>
              <a:gd name="T66" fmla="*/ 2147483646 w 13"/>
              <a:gd name="T67" fmla="*/ 0 h 14"/>
              <a:gd name="T68" fmla="*/ 2147483646 w 13"/>
              <a:gd name="T69" fmla="*/ 0 h 1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3"/>
              <a:gd name="T106" fmla="*/ 0 h 14"/>
              <a:gd name="T107" fmla="*/ 13 w 13"/>
              <a:gd name="T108" fmla="*/ 14 h 1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3" h="14">
                <a:moveTo>
                  <a:pt x="4" y="0"/>
                </a:moveTo>
                <a:lnTo>
                  <a:pt x="10" y="0"/>
                </a:lnTo>
                <a:lnTo>
                  <a:pt x="13" y="0"/>
                </a:lnTo>
                <a:lnTo>
                  <a:pt x="13" y="3"/>
                </a:lnTo>
                <a:lnTo>
                  <a:pt x="10" y="1"/>
                </a:lnTo>
                <a:lnTo>
                  <a:pt x="4" y="1"/>
                </a:lnTo>
                <a:lnTo>
                  <a:pt x="4" y="4"/>
                </a:lnTo>
                <a:lnTo>
                  <a:pt x="6" y="4"/>
                </a:lnTo>
                <a:lnTo>
                  <a:pt x="7" y="6"/>
                </a:lnTo>
                <a:lnTo>
                  <a:pt x="10" y="6"/>
                </a:lnTo>
                <a:lnTo>
                  <a:pt x="11" y="7"/>
                </a:lnTo>
                <a:lnTo>
                  <a:pt x="13" y="8"/>
                </a:lnTo>
                <a:lnTo>
                  <a:pt x="13" y="11"/>
                </a:lnTo>
                <a:lnTo>
                  <a:pt x="11" y="13"/>
                </a:lnTo>
                <a:lnTo>
                  <a:pt x="9" y="14"/>
                </a:lnTo>
                <a:lnTo>
                  <a:pt x="3" y="14"/>
                </a:lnTo>
                <a:lnTo>
                  <a:pt x="0" y="13"/>
                </a:lnTo>
                <a:lnTo>
                  <a:pt x="0" y="11"/>
                </a:lnTo>
                <a:lnTo>
                  <a:pt x="2" y="11"/>
                </a:lnTo>
                <a:lnTo>
                  <a:pt x="4" y="11"/>
                </a:lnTo>
                <a:lnTo>
                  <a:pt x="6" y="13"/>
                </a:lnTo>
                <a:lnTo>
                  <a:pt x="7" y="11"/>
                </a:lnTo>
                <a:lnTo>
                  <a:pt x="9" y="11"/>
                </a:lnTo>
                <a:lnTo>
                  <a:pt x="10" y="11"/>
                </a:lnTo>
                <a:lnTo>
                  <a:pt x="10" y="10"/>
                </a:lnTo>
                <a:lnTo>
                  <a:pt x="7" y="8"/>
                </a:lnTo>
                <a:lnTo>
                  <a:pt x="6" y="8"/>
                </a:lnTo>
                <a:lnTo>
                  <a:pt x="6" y="7"/>
                </a:lnTo>
                <a:lnTo>
                  <a:pt x="3" y="7"/>
                </a:lnTo>
                <a:lnTo>
                  <a:pt x="2" y="6"/>
                </a:lnTo>
                <a:lnTo>
                  <a:pt x="2" y="4"/>
                </a:lnTo>
                <a:lnTo>
                  <a:pt x="0" y="4"/>
                </a:lnTo>
                <a:lnTo>
                  <a:pt x="2" y="1"/>
                </a:lnTo>
                <a:lnTo>
                  <a:pt x="3" y="0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14" name="Freeform 1669"/>
          <p:cNvSpPr>
            <a:spLocks noEditPoints="1" noChangeArrowheads="1"/>
          </p:cNvSpPr>
          <p:nvPr/>
        </p:nvSpPr>
        <p:spPr bwMode="auto">
          <a:xfrm>
            <a:off x="2151067" y="-4395788"/>
            <a:ext cx="20637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0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2147483646 h 15"/>
              <a:gd name="T68" fmla="*/ 2147483646 w 13"/>
              <a:gd name="T69" fmla="*/ 2147483646 h 15"/>
              <a:gd name="T70" fmla="*/ 0 w 13"/>
              <a:gd name="T71" fmla="*/ 2147483646 h 15"/>
              <a:gd name="T72" fmla="*/ 0 w 13"/>
              <a:gd name="T73" fmla="*/ 2147483646 h 15"/>
              <a:gd name="T74" fmla="*/ 2147483646 w 13"/>
              <a:gd name="T75" fmla="*/ 2147483646 h 15"/>
              <a:gd name="T76" fmla="*/ 2147483646 w 13"/>
              <a:gd name="T77" fmla="*/ 2147483646 h 15"/>
              <a:gd name="T78" fmla="*/ 2147483646 w 13"/>
              <a:gd name="T79" fmla="*/ 2147483646 h 15"/>
              <a:gd name="T80" fmla="*/ 2147483646 w 13"/>
              <a:gd name="T81" fmla="*/ 2147483646 h 15"/>
              <a:gd name="T82" fmla="*/ 2147483646 w 13"/>
              <a:gd name="T83" fmla="*/ 2147483646 h 15"/>
              <a:gd name="T84" fmla="*/ 2147483646 w 13"/>
              <a:gd name="T85" fmla="*/ 2147483646 h 15"/>
              <a:gd name="T86" fmla="*/ 2147483646 w 13"/>
              <a:gd name="T87" fmla="*/ 2147483646 h 15"/>
              <a:gd name="T88" fmla="*/ 2147483646 w 13"/>
              <a:gd name="T89" fmla="*/ 2147483646 h 15"/>
              <a:gd name="T90" fmla="*/ 2147483646 w 13"/>
              <a:gd name="T91" fmla="*/ 2147483646 h 15"/>
              <a:gd name="T92" fmla="*/ 2147483646 w 13"/>
              <a:gd name="T93" fmla="*/ 2147483646 h 15"/>
              <a:gd name="T94" fmla="*/ 0 w 13"/>
              <a:gd name="T95" fmla="*/ 2147483646 h 15"/>
              <a:gd name="T96" fmla="*/ 2147483646 w 13"/>
              <a:gd name="T97" fmla="*/ 2147483646 h 15"/>
              <a:gd name="T98" fmla="*/ 2147483646 w 13"/>
              <a:gd name="T99" fmla="*/ 0 h 1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3"/>
              <a:gd name="T151" fmla="*/ 0 h 15"/>
              <a:gd name="T152" fmla="*/ 13 w 13"/>
              <a:gd name="T153" fmla="*/ 15 h 1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3" h="15">
                <a:moveTo>
                  <a:pt x="4" y="1"/>
                </a:moveTo>
                <a:lnTo>
                  <a:pt x="3" y="1"/>
                </a:lnTo>
                <a:lnTo>
                  <a:pt x="2" y="2"/>
                </a:lnTo>
                <a:lnTo>
                  <a:pt x="2" y="5"/>
                </a:lnTo>
                <a:lnTo>
                  <a:pt x="2" y="7"/>
                </a:lnTo>
                <a:lnTo>
                  <a:pt x="3" y="8"/>
                </a:lnTo>
                <a:lnTo>
                  <a:pt x="6" y="8"/>
                </a:lnTo>
                <a:lnTo>
                  <a:pt x="7" y="9"/>
                </a:lnTo>
                <a:lnTo>
                  <a:pt x="9" y="9"/>
                </a:lnTo>
                <a:lnTo>
                  <a:pt x="10" y="9"/>
                </a:lnTo>
                <a:lnTo>
                  <a:pt x="10" y="11"/>
                </a:lnTo>
                <a:lnTo>
                  <a:pt x="10" y="12"/>
                </a:lnTo>
                <a:lnTo>
                  <a:pt x="9" y="12"/>
                </a:lnTo>
                <a:lnTo>
                  <a:pt x="7" y="14"/>
                </a:lnTo>
                <a:lnTo>
                  <a:pt x="6" y="14"/>
                </a:lnTo>
                <a:lnTo>
                  <a:pt x="4" y="12"/>
                </a:lnTo>
                <a:lnTo>
                  <a:pt x="2" y="12"/>
                </a:lnTo>
                <a:lnTo>
                  <a:pt x="2" y="14"/>
                </a:lnTo>
                <a:lnTo>
                  <a:pt x="3" y="15"/>
                </a:lnTo>
                <a:lnTo>
                  <a:pt x="9" y="15"/>
                </a:lnTo>
                <a:lnTo>
                  <a:pt x="11" y="14"/>
                </a:lnTo>
                <a:lnTo>
                  <a:pt x="11" y="12"/>
                </a:lnTo>
                <a:lnTo>
                  <a:pt x="11" y="9"/>
                </a:lnTo>
                <a:lnTo>
                  <a:pt x="10" y="8"/>
                </a:lnTo>
                <a:lnTo>
                  <a:pt x="7" y="8"/>
                </a:lnTo>
                <a:lnTo>
                  <a:pt x="6" y="7"/>
                </a:lnTo>
                <a:lnTo>
                  <a:pt x="4" y="7"/>
                </a:lnTo>
                <a:lnTo>
                  <a:pt x="3" y="5"/>
                </a:lnTo>
                <a:lnTo>
                  <a:pt x="3" y="2"/>
                </a:lnTo>
                <a:lnTo>
                  <a:pt x="4" y="2"/>
                </a:lnTo>
                <a:lnTo>
                  <a:pt x="10" y="2"/>
                </a:lnTo>
                <a:lnTo>
                  <a:pt x="11" y="2"/>
                </a:lnTo>
                <a:lnTo>
                  <a:pt x="11" y="1"/>
                </a:lnTo>
                <a:lnTo>
                  <a:pt x="10" y="1"/>
                </a:lnTo>
                <a:lnTo>
                  <a:pt x="4" y="1"/>
                </a:lnTo>
                <a:close/>
                <a:moveTo>
                  <a:pt x="4" y="0"/>
                </a:moveTo>
                <a:lnTo>
                  <a:pt x="10" y="0"/>
                </a:lnTo>
                <a:lnTo>
                  <a:pt x="13" y="1"/>
                </a:lnTo>
                <a:lnTo>
                  <a:pt x="13" y="4"/>
                </a:lnTo>
                <a:lnTo>
                  <a:pt x="10" y="2"/>
                </a:lnTo>
                <a:lnTo>
                  <a:pt x="4" y="2"/>
                </a:lnTo>
                <a:lnTo>
                  <a:pt x="4" y="5"/>
                </a:lnTo>
                <a:lnTo>
                  <a:pt x="6" y="5"/>
                </a:lnTo>
                <a:lnTo>
                  <a:pt x="7" y="5"/>
                </a:lnTo>
                <a:lnTo>
                  <a:pt x="9" y="7"/>
                </a:lnTo>
                <a:lnTo>
                  <a:pt x="10" y="7"/>
                </a:lnTo>
                <a:lnTo>
                  <a:pt x="11" y="8"/>
                </a:lnTo>
                <a:lnTo>
                  <a:pt x="13" y="9"/>
                </a:lnTo>
                <a:lnTo>
                  <a:pt x="13" y="12"/>
                </a:lnTo>
                <a:lnTo>
                  <a:pt x="11" y="14"/>
                </a:lnTo>
                <a:lnTo>
                  <a:pt x="11" y="15"/>
                </a:lnTo>
                <a:lnTo>
                  <a:pt x="9" y="15"/>
                </a:lnTo>
                <a:lnTo>
                  <a:pt x="3" y="15"/>
                </a:lnTo>
                <a:lnTo>
                  <a:pt x="0" y="15"/>
                </a:lnTo>
                <a:lnTo>
                  <a:pt x="0" y="14"/>
                </a:lnTo>
                <a:lnTo>
                  <a:pt x="0" y="12"/>
                </a:lnTo>
                <a:lnTo>
                  <a:pt x="0" y="11"/>
                </a:lnTo>
                <a:lnTo>
                  <a:pt x="2" y="11"/>
                </a:lnTo>
                <a:lnTo>
                  <a:pt x="4" y="12"/>
                </a:lnTo>
                <a:lnTo>
                  <a:pt x="6" y="14"/>
                </a:lnTo>
                <a:lnTo>
                  <a:pt x="7" y="12"/>
                </a:lnTo>
                <a:lnTo>
                  <a:pt x="9" y="12"/>
                </a:lnTo>
                <a:lnTo>
                  <a:pt x="10" y="12"/>
                </a:lnTo>
                <a:lnTo>
                  <a:pt x="10" y="11"/>
                </a:lnTo>
                <a:lnTo>
                  <a:pt x="7" y="9"/>
                </a:lnTo>
                <a:lnTo>
                  <a:pt x="6" y="9"/>
                </a:lnTo>
                <a:lnTo>
                  <a:pt x="6" y="8"/>
                </a:lnTo>
                <a:lnTo>
                  <a:pt x="3" y="8"/>
                </a:lnTo>
                <a:lnTo>
                  <a:pt x="2" y="8"/>
                </a:lnTo>
                <a:lnTo>
                  <a:pt x="2" y="7"/>
                </a:lnTo>
                <a:lnTo>
                  <a:pt x="2" y="5"/>
                </a:lnTo>
                <a:lnTo>
                  <a:pt x="0" y="5"/>
                </a:lnTo>
                <a:lnTo>
                  <a:pt x="2" y="2"/>
                </a:lnTo>
                <a:lnTo>
                  <a:pt x="3" y="1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15" name="Freeform 1670"/>
          <p:cNvSpPr>
            <a:spLocks noEditPoints="1" noChangeArrowheads="1"/>
          </p:cNvSpPr>
          <p:nvPr/>
        </p:nvSpPr>
        <p:spPr bwMode="auto">
          <a:xfrm>
            <a:off x="2151067" y="-4395788"/>
            <a:ext cx="20637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0 h 15"/>
              <a:gd name="T68" fmla="*/ 2147483646 w 13"/>
              <a:gd name="T69" fmla="*/ 2147483646 h 15"/>
              <a:gd name="T70" fmla="*/ 2147483646 w 13"/>
              <a:gd name="T71" fmla="*/ 2147483646 h 15"/>
              <a:gd name="T72" fmla="*/ 2147483646 w 13"/>
              <a:gd name="T73" fmla="*/ 2147483646 h 15"/>
              <a:gd name="T74" fmla="*/ 2147483646 w 13"/>
              <a:gd name="T75" fmla="*/ 2147483646 h 15"/>
              <a:gd name="T76" fmla="*/ 2147483646 w 13"/>
              <a:gd name="T77" fmla="*/ 2147483646 h 15"/>
              <a:gd name="T78" fmla="*/ 2147483646 w 13"/>
              <a:gd name="T79" fmla="*/ 2147483646 h 15"/>
              <a:gd name="T80" fmla="*/ 2147483646 w 13"/>
              <a:gd name="T81" fmla="*/ 2147483646 h 15"/>
              <a:gd name="T82" fmla="*/ 2147483646 w 13"/>
              <a:gd name="T83" fmla="*/ 2147483646 h 15"/>
              <a:gd name="T84" fmla="*/ 2147483646 w 13"/>
              <a:gd name="T85" fmla="*/ 2147483646 h 15"/>
              <a:gd name="T86" fmla="*/ 2147483646 w 13"/>
              <a:gd name="T87" fmla="*/ 2147483646 h 15"/>
              <a:gd name="T88" fmla="*/ 2147483646 w 13"/>
              <a:gd name="T89" fmla="*/ 2147483646 h 15"/>
              <a:gd name="T90" fmla="*/ 2147483646 w 13"/>
              <a:gd name="T91" fmla="*/ 2147483646 h 15"/>
              <a:gd name="T92" fmla="*/ 2147483646 w 13"/>
              <a:gd name="T93" fmla="*/ 0 h 15"/>
              <a:gd name="T94" fmla="*/ 2147483646 w 13"/>
              <a:gd name="T95" fmla="*/ 2147483646 h 15"/>
              <a:gd name="T96" fmla="*/ 2147483646 w 13"/>
              <a:gd name="T97" fmla="*/ 2147483646 h 15"/>
              <a:gd name="T98" fmla="*/ 2147483646 w 13"/>
              <a:gd name="T99" fmla="*/ 2147483646 h 15"/>
              <a:gd name="T100" fmla="*/ 2147483646 w 13"/>
              <a:gd name="T101" fmla="*/ 2147483646 h 15"/>
              <a:gd name="T102" fmla="*/ 0 w 13"/>
              <a:gd name="T103" fmla="*/ 2147483646 h 15"/>
              <a:gd name="T104" fmla="*/ 2147483646 w 13"/>
              <a:gd name="T105" fmla="*/ 2147483646 h 15"/>
              <a:gd name="T106" fmla="*/ 2147483646 w 13"/>
              <a:gd name="T107" fmla="*/ 2147483646 h 15"/>
              <a:gd name="T108" fmla="*/ 2147483646 w 13"/>
              <a:gd name="T109" fmla="*/ 2147483646 h 15"/>
              <a:gd name="T110" fmla="*/ 0 w 13"/>
              <a:gd name="T111" fmla="*/ 2147483646 h 15"/>
              <a:gd name="T112" fmla="*/ 2147483646 w 13"/>
              <a:gd name="T113" fmla="*/ 0 h 1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3"/>
              <a:gd name="T172" fmla="*/ 0 h 15"/>
              <a:gd name="T173" fmla="*/ 13 w 13"/>
              <a:gd name="T174" fmla="*/ 15 h 1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3" h="15">
                <a:moveTo>
                  <a:pt x="2" y="14"/>
                </a:moveTo>
                <a:lnTo>
                  <a:pt x="2" y="14"/>
                </a:lnTo>
                <a:close/>
                <a:moveTo>
                  <a:pt x="6" y="14"/>
                </a:moveTo>
                <a:lnTo>
                  <a:pt x="6" y="14"/>
                </a:lnTo>
                <a:close/>
                <a:moveTo>
                  <a:pt x="9" y="12"/>
                </a:moveTo>
                <a:lnTo>
                  <a:pt x="9" y="12"/>
                </a:lnTo>
                <a:close/>
                <a:moveTo>
                  <a:pt x="13" y="12"/>
                </a:moveTo>
                <a:lnTo>
                  <a:pt x="11" y="12"/>
                </a:lnTo>
                <a:lnTo>
                  <a:pt x="13" y="12"/>
                </a:lnTo>
                <a:close/>
                <a:moveTo>
                  <a:pt x="2" y="12"/>
                </a:moveTo>
                <a:lnTo>
                  <a:pt x="2" y="12"/>
                </a:lnTo>
                <a:close/>
                <a:moveTo>
                  <a:pt x="10" y="11"/>
                </a:moveTo>
                <a:lnTo>
                  <a:pt x="10" y="12"/>
                </a:lnTo>
                <a:lnTo>
                  <a:pt x="10" y="11"/>
                </a:lnTo>
                <a:close/>
                <a:moveTo>
                  <a:pt x="10" y="11"/>
                </a:moveTo>
                <a:lnTo>
                  <a:pt x="10" y="11"/>
                </a:lnTo>
                <a:close/>
                <a:moveTo>
                  <a:pt x="11" y="9"/>
                </a:moveTo>
                <a:lnTo>
                  <a:pt x="11" y="9"/>
                </a:lnTo>
                <a:close/>
                <a:moveTo>
                  <a:pt x="6" y="9"/>
                </a:moveTo>
                <a:lnTo>
                  <a:pt x="7" y="9"/>
                </a:lnTo>
                <a:lnTo>
                  <a:pt x="6" y="9"/>
                </a:lnTo>
                <a:close/>
                <a:moveTo>
                  <a:pt x="6" y="8"/>
                </a:moveTo>
                <a:lnTo>
                  <a:pt x="6" y="8"/>
                </a:lnTo>
                <a:close/>
                <a:moveTo>
                  <a:pt x="10" y="8"/>
                </a:moveTo>
                <a:lnTo>
                  <a:pt x="10" y="8"/>
                </a:lnTo>
                <a:close/>
                <a:moveTo>
                  <a:pt x="2" y="7"/>
                </a:moveTo>
                <a:lnTo>
                  <a:pt x="2" y="7"/>
                </a:lnTo>
                <a:close/>
                <a:moveTo>
                  <a:pt x="9" y="7"/>
                </a:moveTo>
                <a:lnTo>
                  <a:pt x="9" y="7"/>
                </a:lnTo>
                <a:close/>
                <a:moveTo>
                  <a:pt x="6" y="7"/>
                </a:moveTo>
                <a:lnTo>
                  <a:pt x="6" y="7"/>
                </a:lnTo>
                <a:close/>
                <a:moveTo>
                  <a:pt x="2" y="5"/>
                </a:moveTo>
                <a:lnTo>
                  <a:pt x="2" y="5"/>
                </a:lnTo>
                <a:close/>
                <a:moveTo>
                  <a:pt x="4" y="5"/>
                </a:moveTo>
                <a:lnTo>
                  <a:pt x="4" y="5"/>
                </a:lnTo>
                <a:close/>
                <a:moveTo>
                  <a:pt x="2" y="5"/>
                </a:moveTo>
                <a:lnTo>
                  <a:pt x="2" y="5"/>
                </a:lnTo>
                <a:close/>
                <a:moveTo>
                  <a:pt x="11" y="2"/>
                </a:moveTo>
                <a:lnTo>
                  <a:pt x="11" y="4"/>
                </a:lnTo>
                <a:lnTo>
                  <a:pt x="13" y="2"/>
                </a:lnTo>
                <a:lnTo>
                  <a:pt x="11" y="2"/>
                </a:lnTo>
                <a:close/>
                <a:moveTo>
                  <a:pt x="4" y="2"/>
                </a:moveTo>
                <a:lnTo>
                  <a:pt x="4" y="2"/>
                </a:lnTo>
                <a:close/>
                <a:moveTo>
                  <a:pt x="11" y="1"/>
                </a:moveTo>
                <a:lnTo>
                  <a:pt x="11" y="1"/>
                </a:lnTo>
                <a:lnTo>
                  <a:pt x="13" y="1"/>
                </a:lnTo>
                <a:lnTo>
                  <a:pt x="11" y="1"/>
                </a:lnTo>
                <a:close/>
                <a:moveTo>
                  <a:pt x="4" y="1"/>
                </a:moveTo>
                <a:lnTo>
                  <a:pt x="3" y="1"/>
                </a:lnTo>
                <a:lnTo>
                  <a:pt x="2" y="2"/>
                </a:lnTo>
                <a:lnTo>
                  <a:pt x="2" y="5"/>
                </a:lnTo>
                <a:lnTo>
                  <a:pt x="2" y="7"/>
                </a:lnTo>
                <a:lnTo>
                  <a:pt x="3" y="8"/>
                </a:lnTo>
                <a:lnTo>
                  <a:pt x="6" y="8"/>
                </a:lnTo>
                <a:lnTo>
                  <a:pt x="7" y="9"/>
                </a:lnTo>
                <a:lnTo>
                  <a:pt x="9" y="9"/>
                </a:lnTo>
                <a:lnTo>
                  <a:pt x="10" y="9"/>
                </a:lnTo>
                <a:lnTo>
                  <a:pt x="10" y="11"/>
                </a:lnTo>
                <a:lnTo>
                  <a:pt x="10" y="12"/>
                </a:lnTo>
                <a:lnTo>
                  <a:pt x="9" y="12"/>
                </a:lnTo>
                <a:lnTo>
                  <a:pt x="7" y="14"/>
                </a:lnTo>
                <a:lnTo>
                  <a:pt x="6" y="15"/>
                </a:lnTo>
                <a:lnTo>
                  <a:pt x="4" y="12"/>
                </a:lnTo>
                <a:lnTo>
                  <a:pt x="2" y="12"/>
                </a:lnTo>
                <a:lnTo>
                  <a:pt x="2" y="14"/>
                </a:lnTo>
                <a:lnTo>
                  <a:pt x="3" y="15"/>
                </a:lnTo>
                <a:lnTo>
                  <a:pt x="9" y="15"/>
                </a:lnTo>
                <a:lnTo>
                  <a:pt x="11" y="14"/>
                </a:lnTo>
                <a:lnTo>
                  <a:pt x="11" y="12"/>
                </a:lnTo>
                <a:lnTo>
                  <a:pt x="11" y="9"/>
                </a:lnTo>
                <a:lnTo>
                  <a:pt x="10" y="8"/>
                </a:lnTo>
                <a:lnTo>
                  <a:pt x="7" y="8"/>
                </a:lnTo>
                <a:lnTo>
                  <a:pt x="6" y="7"/>
                </a:lnTo>
                <a:lnTo>
                  <a:pt x="4" y="7"/>
                </a:lnTo>
                <a:lnTo>
                  <a:pt x="3" y="5"/>
                </a:lnTo>
                <a:lnTo>
                  <a:pt x="3" y="2"/>
                </a:lnTo>
                <a:lnTo>
                  <a:pt x="4" y="2"/>
                </a:lnTo>
                <a:lnTo>
                  <a:pt x="10" y="2"/>
                </a:lnTo>
                <a:lnTo>
                  <a:pt x="11" y="2"/>
                </a:lnTo>
                <a:lnTo>
                  <a:pt x="11" y="1"/>
                </a:lnTo>
                <a:lnTo>
                  <a:pt x="10" y="1"/>
                </a:lnTo>
                <a:lnTo>
                  <a:pt x="4" y="1"/>
                </a:lnTo>
                <a:close/>
                <a:moveTo>
                  <a:pt x="4" y="1"/>
                </a:moveTo>
                <a:lnTo>
                  <a:pt x="4" y="1"/>
                </a:lnTo>
                <a:close/>
                <a:moveTo>
                  <a:pt x="4" y="1"/>
                </a:moveTo>
                <a:lnTo>
                  <a:pt x="4" y="1"/>
                </a:lnTo>
                <a:lnTo>
                  <a:pt x="10" y="1"/>
                </a:lnTo>
                <a:lnTo>
                  <a:pt x="11" y="1"/>
                </a:lnTo>
                <a:lnTo>
                  <a:pt x="13" y="1"/>
                </a:lnTo>
                <a:lnTo>
                  <a:pt x="11" y="1"/>
                </a:lnTo>
                <a:lnTo>
                  <a:pt x="11" y="2"/>
                </a:lnTo>
                <a:lnTo>
                  <a:pt x="13" y="2"/>
                </a:lnTo>
                <a:lnTo>
                  <a:pt x="11" y="4"/>
                </a:lnTo>
                <a:lnTo>
                  <a:pt x="11" y="2"/>
                </a:lnTo>
                <a:lnTo>
                  <a:pt x="10" y="2"/>
                </a:lnTo>
                <a:lnTo>
                  <a:pt x="4" y="2"/>
                </a:lnTo>
                <a:lnTo>
                  <a:pt x="3" y="2"/>
                </a:lnTo>
                <a:lnTo>
                  <a:pt x="3" y="5"/>
                </a:lnTo>
                <a:lnTo>
                  <a:pt x="4" y="7"/>
                </a:lnTo>
                <a:lnTo>
                  <a:pt x="6" y="7"/>
                </a:lnTo>
                <a:lnTo>
                  <a:pt x="6" y="5"/>
                </a:lnTo>
                <a:lnTo>
                  <a:pt x="6" y="7"/>
                </a:lnTo>
                <a:lnTo>
                  <a:pt x="7" y="8"/>
                </a:lnTo>
                <a:lnTo>
                  <a:pt x="10" y="8"/>
                </a:lnTo>
                <a:lnTo>
                  <a:pt x="11" y="9"/>
                </a:lnTo>
                <a:lnTo>
                  <a:pt x="13" y="9"/>
                </a:lnTo>
                <a:lnTo>
                  <a:pt x="11" y="9"/>
                </a:lnTo>
                <a:lnTo>
                  <a:pt x="11" y="12"/>
                </a:lnTo>
                <a:lnTo>
                  <a:pt x="13" y="12"/>
                </a:lnTo>
                <a:lnTo>
                  <a:pt x="11" y="12"/>
                </a:lnTo>
                <a:lnTo>
                  <a:pt x="11" y="14"/>
                </a:lnTo>
                <a:lnTo>
                  <a:pt x="10" y="14"/>
                </a:lnTo>
                <a:lnTo>
                  <a:pt x="9" y="15"/>
                </a:lnTo>
                <a:lnTo>
                  <a:pt x="3" y="15"/>
                </a:lnTo>
                <a:lnTo>
                  <a:pt x="2" y="14"/>
                </a:lnTo>
                <a:lnTo>
                  <a:pt x="2" y="12"/>
                </a:lnTo>
                <a:lnTo>
                  <a:pt x="0" y="12"/>
                </a:lnTo>
                <a:lnTo>
                  <a:pt x="2" y="12"/>
                </a:lnTo>
                <a:lnTo>
                  <a:pt x="4" y="12"/>
                </a:lnTo>
                <a:lnTo>
                  <a:pt x="6" y="14"/>
                </a:lnTo>
                <a:lnTo>
                  <a:pt x="7" y="14"/>
                </a:lnTo>
                <a:lnTo>
                  <a:pt x="9" y="12"/>
                </a:lnTo>
                <a:lnTo>
                  <a:pt x="7" y="12"/>
                </a:lnTo>
                <a:lnTo>
                  <a:pt x="9" y="12"/>
                </a:lnTo>
                <a:lnTo>
                  <a:pt x="10" y="12"/>
                </a:lnTo>
                <a:lnTo>
                  <a:pt x="10" y="11"/>
                </a:lnTo>
                <a:lnTo>
                  <a:pt x="10" y="9"/>
                </a:lnTo>
                <a:lnTo>
                  <a:pt x="9" y="9"/>
                </a:lnTo>
                <a:lnTo>
                  <a:pt x="7" y="9"/>
                </a:lnTo>
                <a:lnTo>
                  <a:pt x="6" y="9"/>
                </a:lnTo>
                <a:lnTo>
                  <a:pt x="6" y="8"/>
                </a:lnTo>
                <a:lnTo>
                  <a:pt x="3" y="8"/>
                </a:lnTo>
                <a:lnTo>
                  <a:pt x="2" y="7"/>
                </a:lnTo>
                <a:lnTo>
                  <a:pt x="2" y="5"/>
                </a:lnTo>
                <a:lnTo>
                  <a:pt x="2" y="2"/>
                </a:lnTo>
                <a:lnTo>
                  <a:pt x="3" y="1"/>
                </a:lnTo>
                <a:lnTo>
                  <a:pt x="4" y="1"/>
                </a:lnTo>
                <a:close/>
                <a:moveTo>
                  <a:pt x="4" y="0"/>
                </a:moveTo>
                <a:lnTo>
                  <a:pt x="4" y="0"/>
                </a:lnTo>
                <a:lnTo>
                  <a:pt x="3" y="1"/>
                </a:lnTo>
                <a:lnTo>
                  <a:pt x="2" y="2"/>
                </a:lnTo>
                <a:lnTo>
                  <a:pt x="0" y="5"/>
                </a:lnTo>
                <a:lnTo>
                  <a:pt x="2" y="5"/>
                </a:lnTo>
                <a:lnTo>
                  <a:pt x="2" y="7"/>
                </a:lnTo>
                <a:lnTo>
                  <a:pt x="2" y="5"/>
                </a:lnTo>
                <a:lnTo>
                  <a:pt x="2" y="7"/>
                </a:lnTo>
                <a:lnTo>
                  <a:pt x="2" y="8"/>
                </a:lnTo>
                <a:lnTo>
                  <a:pt x="3" y="8"/>
                </a:lnTo>
                <a:lnTo>
                  <a:pt x="6" y="8"/>
                </a:lnTo>
                <a:lnTo>
                  <a:pt x="6" y="9"/>
                </a:lnTo>
                <a:lnTo>
                  <a:pt x="7" y="9"/>
                </a:lnTo>
                <a:lnTo>
                  <a:pt x="10" y="11"/>
                </a:lnTo>
                <a:lnTo>
                  <a:pt x="10" y="12"/>
                </a:lnTo>
                <a:lnTo>
                  <a:pt x="9" y="12"/>
                </a:lnTo>
                <a:lnTo>
                  <a:pt x="7" y="12"/>
                </a:lnTo>
                <a:lnTo>
                  <a:pt x="6" y="14"/>
                </a:lnTo>
                <a:lnTo>
                  <a:pt x="4" y="12"/>
                </a:lnTo>
                <a:lnTo>
                  <a:pt x="2" y="11"/>
                </a:lnTo>
                <a:lnTo>
                  <a:pt x="0" y="11"/>
                </a:lnTo>
                <a:lnTo>
                  <a:pt x="0" y="12"/>
                </a:lnTo>
                <a:lnTo>
                  <a:pt x="0" y="14"/>
                </a:lnTo>
                <a:lnTo>
                  <a:pt x="0" y="15"/>
                </a:lnTo>
                <a:lnTo>
                  <a:pt x="3" y="15"/>
                </a:lnTo>
                <a:lnTo>
                  <a:pt x="9" y="15"/>
                </a:lnTo>
                <a:lnTo>
                  <a:pt x="11" y="15"/>
                </a:lnTo>
                <a:lnTo>
                  <a:pt x="11" y="14"/>
                </a:lnTo>
                <a:lnTo>
                  <a:pt x="13" y="12"/>
                </a:lnTo>
                <a:lnTo>
                  <a:pt x="13" y="9"/>
                </a:lnTo>
                <a:lnTo>
                  <a:pt x="11" y="8"/>
                </a:lnTo>
                <a:lnTo>
                  <a:pt x="10" y="7"/>
                </a:lnTo>
                <a:lnTo>
                  <a:pt x="9" y="7"/>
                </a:lnTo>
                <a:lnTo>
                  <a:pt x="7" y="7"/>
                </a:lnTo>
                <a:lnTo>
                  <a:pt x="9" y="7"/>
                </a:lnTo>
                <a:lnTo>
                  <a:pt x="7" y="5"/>
                </a:lnTo>
                <a:lnTo>
                  <a:pt x="6" y="5"/>
                </a:lnTo>
                <a:lnTo>
                  <a:pt x="4" y="5"/>
                </a:lnTo>
                <a:lnTo>
                  <a:pt x="4" y="2"/>
                </a:lnTo>
                <a:lnTo>
                  <a:pt x="10" y="2"/>
                </a:lnTo>
                <a:lnTo>
                  <a:pt x="13" y="4"/>
                </a:lnTo>
                <a:lnTo>
                  <a:pt x="13" y="1"/>
                </a:lnTo>
                <a:lnTo>
                  <a:pt x="10" y="0"/>
                </a:lnTo>
                <a:lnTo>
                  <a:pt x="4" y="0"/>
                </a:lnTo>
                <a:close/>
                <a:moveTo>
                  <a:pt x="4" y="0"/>
                </a:moveTo>
                <a:lnTo>
                  <a:pt x="10" y="0"/>
                </a:lnTo>
                <a:lnTo>
                  <a:pt x="13" y="1"/>
                </a:lnTo>
                <a:lnTo>
                  <a:pt x="13" y="4"/>
                </a:lnTo>
                <a:lnTo>
                  <a:pt x="10" y="2"/>
                </a:lnTo>
                <a:lnTo>
                  <a:pt x="4" y="2"/>
                </a:lnTo>
                <a:lnTo>
                  <a:pt x="4" y="5"/>
                </a:lnTo>
                <a:lnTo>
                  <a:pt x="6" y="5"/>
                </a:lnTo>
                <a:lnTo>
                  <a:pt x="7" y="5"/>
                </a:lnTo>
                <a:lnTo>
                  <a:pt x="9" y="7"/>
                </a:lnTo>
                <a:lnTo>
                  <a:pt x="10" y="7"/>
                </a:lnTo>
                <a:lnTo>
                  <a:pt x="11" y="8"/>
                </a:lnTo>
                <a:lnTo>
                  <a:pt x="13" y="9"/>
                </a:lnTo>
                <a:lnTo>
                  <a:pt x="13" y="12"/>
                </a:lnTo>
                <a:lnTo>
                  <a:pt x="11" y="14"/>
                </a:lnTo>
                <a:lnTo>
                  <a:pt x="11" y="15"/>
                </a:lnTo>
                <a:lnTo>
                  <a:pt x="9" y="15"/>
                </a:lnTo>
                <a:lnTo>
                  <a:pt x="3" y="15"/>
                </a:lnTo>
                <a:lnTo>
                  <a:pt x="0" y="15"/>
                </a:lnTo>
                <a:lnTo>
                  <a:pt x="0" y="14"/>
                </a:lnTo>
                <a:lnTo>
                  <a:pt x="0" y="12"/>
                </a:lnTo>
                <a:lnTo>
                  <a:pt x="0" y="11"/>
                </a:lnTo>
                <a:lnTo>
                  <a:pt x="2" y="11"/>
                </a:lnTo>
                <a:lnTo>
                  <a:pt x="4" y="12"/>
                </a:lnTo>
                <a:lnTo>
                  <a:pt x="6" y="14"/>
                </a:lnTo>
                <a:lnTo>
                  <a:pt x="7" y="12"/>
                </a:lnTo>
                <a:lnTo>
                  <a:pt x="9" y="12"/>
                </a:lnTo>
                <a:lnTo>
                  <a:pt x="10" y="12"/>
                </a:lnTo>
                <a:lnTo>
                  <a:pt x="10" y="11"/>
                </a:lnTo>
                <a:lnTo>
                  <a:pt x="7" y="9"/>
                </a:lnTo>
                <a:lnTo>
                  <a:pt x="6" y="9"/>
                </a:lnTo>
                <a:lnTo>
                  <a:pt x="6" y="8"/>
                </a:lnTo>
                <a:lnTo>
                  <a:pt x="3" y="8"/>
                </a:lnTo>
                <a:lnTo>
                  <a:pt x="2" y="8"/>
                </a:lnTo>
                <a:lnTo>
                  <a:pt x="2" y="7"/>
                </a:lnTo>
                <a:lnTo>
                  <a:pt x="2" y="5"/>
                </a:lnTo>
                <a:lnTo>
                  <a:pt x="0" y="5"/>
                </a:lnTo>
                <a:lnTo>
                  <a:pt x="2" y="2"/>
                </a:lnTo>
                <a:lnTo>
                  <a:pt x="3" y="1"/>
                </a:lnTo>
                <a:lnTo>
                  <a:pt x="3" y="0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16" name="Freeform 1671"/>
          <p:cNvSpPr>
            <a:spLocks noEditPoints="1" noChangeArrowheads="1"/>
          </p:cNvSpPr>
          <p:nvPr/>
        </p:nvSpPr>
        <p:spPr bwMode="auto">
          <a:xfrm>
            <a:off x="2173292" y="-4394200"/>
            <a:ext cx="22225" cy="22225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2147483646 h 14"/>
              <a:gd name="T6" fmla="*/ 2147483646 w 14"/>
              <a:gd name="T7" fmla="*/ 2147483646 h 14"/>
              <a:gd name="T8" fmla="*/ 2147483646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2147483646 w 14"/>
              <a:gd name="T17" fmla="*/ 2147483646 h 14"/>
              <a:gd name="T18" fmla="*/ 2147483646 w 14"/>
              <a:gd name="T19" fmla="*/ 0 h 14"/>
              <a:gd name="T20" fmla="*/ 2147483646 w 14"/>
              <a:gd name="T21" fmla="*/ 0 h 14"/>
              <a:gd name="T22" fmla="*/ 2147483646 w 14"/>
              <a:gd name="T23" fmla="*/ 2147483646 h 14"/>
              <a:gd name="T24" fmla="*/ 2147483646 w 14"/>
              <a:gd name="T25" fmla="*/ 2147483646 h 14"/>
              <a:gd name="T26" fmla="*/ 2147483646 w 14"/>
              <a:gd name="T27" fmla="*/ 2147483646 h 14"/>
              <a:gd name="T28" fmla="*/ 2147483646 w 14"/>
              <a:gd name="T29" fmla="*/ 2147483646 h 14"/>
              <a:gd name="T30" fmla="*/ 2147483646 w 14"/>
              <a:gd name="T31" fmla="*/ 2147483646 h 14"/>
              <a:gd name="T32" fmla="*/ 2147483646 w 14"/>
              <a:gd name="T33" fmla="*/ 2147483646 h 14"/>
              <a:gd name="T34" fmla="*/ 2147483646 w 14"/>
              <a:gd name="T35" fmla="*/ 2147483646 h 14"/>
              <a:gd name="T36" fmla="*/ 2147483646 w 14"/>
              <a:gd name="T37" fmla="*/ 2147483646 h 14"/>
              <a:gd name="T38" fmla="*/ 2147483646 w 14"/>
              <a:gd name="T39" fmla="*/ 2147483646 h 14"/>
              <a:gd name="T40" fmla="*/ 2147483646 w 14"/>
              <a:gd name="T41" fmla="*/ 2147483646 h 14"/>
              <a:gd name="T42" fmla="*/ 2147483646 w 14"/>
              <a:gd name="T43" fmla="*/ 2147483646 h 14"/>
              <a:gd name="T44" fmla="*/ 2147483646 w 14"/>
              <a:gd name="T45" fmla="*/ 2147483646 h 14"/>
              <a:gd name="T46" fmla="*/ 2147483646 w 14"/>
              <a:gd name="T47" fmla="*/ 2147483646 h 14"/>
              <a:gd name="T48" fmla="*/ 2147483646 w 14"/>
              <a:gd name="T49" fmla="*/ 2147483646 h 14"/>
              <a:gd name="T50" fmla="*/ 2147483646 w 14"/>
              <a:gd name="T51" fmla="*/ 2147483646 h 14"/>
              <a:gd name="T52" fmla="*/ 0 w 14"/>
              <a:gd name="T53" fmla="*/ 2147483646 h 14"/>
              <a:gd name="T54" fmla="*/ 2147483646 w 14"/>
              <a:gd name="T55" fmla="*/ 2147483646 h 14"/>
              <a:gd name="T56" fmla="*/ 2147483646 w 14"/>
              <a:gd name="T57" fmla="*/ 2147483646 h 14"/>
              <a:gd name="T58" fmla="*/ 2147483646 w 14"/>
              <a:gd name="T59" fmla="*/ 0 h 14"/>
              <a:gd name="T60" fmla="*/ 2147483646 w 14"/>
              <a:gd name="T61" fmla="*/ 0 h 1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4"/>
              <a:gd name="T94" fmla="*/ 0 h 14"/>
              <a:gd name="T95" fmla="*/ 14 w 14"/>
              <a:gd name="T96" fmla="*/ 14 h 1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4" h="14">
                <a:moveTo>
                  <a:pt x="6" y="1"/>
                </a:moveTo>
                <a:lnTo>
                  <a:pt x="6" y="3"/>
                </a:lnTo>
                <a:lnTo>
                  <a:pt x="3" y="4"/>
                </a:lnTo>
                <a:lnTo>
                  <a:pt x="11" y="4"/>
                </a:lnTo>
                <a:lnTo>
                  <a:pt x="10" y="3"/>
                </a:lnTo>
                <a:lnTo>
                  <a:pt x="10" y="1"/>
                </a:lnTo>
                <a:lnTo>
                  <a:pt x="6" y="1"/>
                </a:lnTo>
                <a:close/>
                <a:moveTo>
                  <a:pt x="9" y="0"/>
                </a:moveTo>
                <a:lnTo>
                  <a:pt x="10" y="0"/>
                </a:lnTo>
                <a:lnTo>
                  <a:pt x="11" y="1"/>
                </a:lnTo>
                <a:lnTo>
                  <a:pt x="14" y="3"/>
                </a:lnTo>
                <a:lnTo>
                  <a:pt x="14" y="7"/>
                </a:lnTo>
                <a:lnTo>
                  <a:pt x="3" y="7"/>
                </a:lnTo>
                <a:lnTo>
                  <a:pt x="3" y="10"/>
                </a:lnTo>
                <a:lnTo>
                  <a:pt x="6" y="11"/>
                </a:lnTo>
                <a:lnTo>
                  <a:pt x="11" y="11"/>
                </a:lnTo>
                <a:lnTo>
                  <a:pt x="13" y="11"/>
                </a:lnTo>
                <a:lnTo>
                  <a:pt x="14" y="11"/>
                </a:lnTo>
                <a:lnTo>
                  <a:pt x="14" y="13"/>
                </a:lnTo>
                <a:lnTo>
                  <a:pt x="10" y="14"/>
                </a:lnTo>
                <a:lnTo>
                  <a:pt x="6" y="14"/>
                </a:lnTo>
                <a:lnTo>
                  <a:pt x="3" y="13"/>
                </a:lnTo>
                <a:lnTo>
                  <a:pt x="2" y="11"/>
                </a:lnTo>
                <a:lnTo>
                  <a:pt x="0" y="7"/>
                </a:lnTo>
                <a:lnTo>
                  <a:pt x="2" y="4"/>
                </a:lnTo>
                <a:lnTo>
                  <a:pt x="3" y="1"/>
                </a:lnTo>
                <a:lnTo>
                  <a:pt x="6" y="0"/>
                </a:lnTo>
                <a:lnTo>
                  <a:pt x="9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17" name="Freeform 1672"/>
          <p:cNvSpPr>
            <a:spLocks noEditPoints="1" noChangeArrowheads="1"/>
          </p:cNvSpPr>
          <p:nvPr/>
        </p:nvSpPr>
        <p:spPr bwMode="auto">
          <a:xfrm>
            <a:off x="2173292" y="-43957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0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0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0 h 1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4"/>
              <a:gd name="T133" fmla="*/ 0 h 15"/>
              <a:gd name="T134" fmla="*/ 14 w 14"/>
              <a:gd name="T135" fmla="*/ 15 h 1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4" h="15">
                <a:moveTo>
                  <a:pt x="6" y="2"/>
                </a:moveTo>
                <a:lnTo>
                  <a:pt x="6" y="4"/>
                </a:lnTo>
                <a:lnTo>
                  <a:pt x="4" y="5"/>
                </a:lnTo>
                <a:lnTo>
                  <a:pt x="11" y="5"/>
                </a:lnTo>
                <a:lnTo>
                  <a:pt x="10" y="4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6" y="2"/>
                </a:moveTo>
                <a:lnTo>
                  <a:pt x="10" y="2"/>
                </a:lnTo>
                <a:lnTo>
                  <a:pt x="11" y="4"/>
                </a:lnTo>
                <a:lnTo>
                  <a:pt x="13" y="5"/>
                </a:lnTo>
                <a:lnTo>
                  <a:pt x="11" y="7"/>
                </a:lnTo>
                <a:lnTo>
                  <a:pt x="3" y="7"/>
                </a:lnTo>
                <a:lnTo>
                  <a:pt x="3" y="5"/>
                </a:lnTo>
                <a:lnTo>
                  <a:pt x="4" y="4"/>
                </a:lnTo>
                <a:lnTo>
                  <a:pt x="6" y="2"/>
                </a:lnTo>
                <a:close/>
                <a:moveTo>
                  <a:pt x="9" y="1"/>
                </a:moveTo>
                <a:lnTo>
                  <a:pt x="6" y="1"/>
                </a:lnTo>
                <a:lnTo>
                  <a:pt x="3" y="2"/>
                </a:lnTo>
                <a:lnTo>
                  <a:pt x="2" y="5"/>
                </a:lnTo>
                <a:lnTo>
                  <a:pt x="2" y="8"/>
                </a:lnTo>
                <a:lnTo>
                  <a:pt x="2" y="12"/>
                </a:lnTo>
                <a:lnTo>
                  <a:pt x="3" y="14"/>
                </a:lnTo>
                <a:lnTo>
                  <a:pt x="6" y="15"/>
                </a:lnTo>
                <a:lnTo>
                  <a:pt x="10" y="15"/>
                </a:lnTo>
                <a:lnTo>
                  <a:pt x="14" y="14"/>
                </a:lnTo>
                <a:lnTo>
                  <a:pt x="14" y="12"/>
                </a:lnTo>
                <a:lnTo>
                  <a:pt x="13" y="12"/>
                </a:lnTo>
                <a:lnTo>
                  <a:pt x="11" y="12"/>
                </a:lnTo>
                <a:lnTo>
                  <a:pt x="6" y="12"/>
                </a:lnTo>
                <a:lnTo>
                  <a:pt x="4" y="12"/>
                </a:lnTo>
                <a:lnTo>
                  <a:pt x="3" y="11"/>
                </a:lnTo>
                <a:lnTo>
                  <a:pt x="3" y="8"/>
                </a:lnTo>
                <a:lnTo>
                  <a:pt x="14" y="8"/>
                </a:lnTo>
                <a:lnTo>
                  <a:pt x="14" y="4"/>
                </a:lnTo>
                <a:lnTo>
                  <a:pt x="11" y="2"/>
                </a:lnTo>
                <a:lnTo>
                  <a:pt x="10" y="1"/>
                </a:lnTo>
                <a:lnTo>
                  <a:pt x="9" y="1"/>
                </a:lnTo>
                <a:close/>
                <a:moveTo>
                  <a:pt x="9" y="0"/>
                </a:moveTo>
                <a:lnTo>
                  <a:pt x="10" y="0"/>
                </a:lnTo>
                <a:lnTo>
                  <a:pt x="11" y="0"/>
                </a:lnTo>
                <a:lnTo>
                  <a:pt x="13" y="2"/>
                </a:lnTo>
                <a:lnTo>
                  <a:pt x="14" y="2"/>
                </a:lnTo>
                <a:lnTo>
                  <a:pt x="14" y="4"/>
                </a:lnTo>
                <a:lnTo>
                  <a:pt x="14" y="8"/>
                </a:lnTo>
                <a:lnTo>
                  <a:pt x="4" y="8"/>
                </a:lnTo>
                <a:lnTo>
                  <a:pt x="4" y="9"/>
                </a:lnTo>
                <a:lnTo>
                  <a:pt x="6" y="11"/>
                </a:lnTo>
                <a:lnTo>
                  <a:pt x="6" y="12"/>
                </a:lnTo>
                <a:lnTo>
                  <a:pt x="11" y="12"/>
                </a:lnTo>
                <a:lnTo>
                  <a:pt x="13" y="11"/>
                </a:lnTo>
                <a:lnTo>
                  <a:pt x="14" y="11"/>
                </a:lnTo>
                <a:lnTo>
                  <a:pt x="14" y="12"/>
                </a:lnTo>
                <a:lnTo>
                  <a:pt x="14" y="14"/>
                </a:lnTo>
                <a:lnTo>
                  <a:pt x="14" y="15"/>
                </a:lnTo>
                <a:lnTo>
                  <a:pt x="10" y="15"/>
                </a:lnTo>
                <a:lnTo>
                  <a:pt x="4" y="15"/>
                </a:lnTo>
                <a:lnTo>
                  <a:pt x="3" y="15"/>
                </a:lnTo>
                <a:lnTo>
                  <a:pt x="3" y="14"/>
                </a:lnTo>
                <a:lnTo>
                  <a:pt x="2" y="12"/>
                </a:lnTo>
                <a:lnTo>
                  <a:pt x="0" y="8"/>
                </a:lnTo>
                <a:lnTo>
                  <a:pt x="2" y="5"/>
                </a:lnTo>
                <a:lnTo>
                  <a:pt x="3" y="2"/>
                </a:lnTo>
                <a:lnTo>
                  <a:pt x="4" y="1"/>
                </a:lnTo>
                <a:lnTo>
                  <a:pt x="9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18" name="Freeform 1673"/>
          <p:cNvSpPr>
            <a:spLocks noEditPoints="1" noChangeArrowheads="1"/>
          </p:cNvSpPr>
          <p:nvPr/>
        </p:nvSpPr>
        <p:spPr bwMode="auto">
          <a:xfrm>
            <a:off x="2173292" y="-43957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2147483646 h 15"/>
              <a:gd name="T88" fmla="*/ 2147483646 w 14"/>
              <a:gd name="T89" fmla="*/ 2147483646 h 15"/>
              <a:gd name="T90" fmla="*/ 2147483646 w 14"/>
              <a:gd name="T91" fmla="*/ 2147483646 h 15"/>
              <a:gd name="T92" fmla="*/ 2147483646 w 14"/>
              <a:gd name="T93" fmla="*/ 2147483646 h 15"/>
              <a:gd name="T94" fmla="*/ 2147483646 w 14"/>
              <a:gd name="T95" fmla="*/ 2147483646 h 15"/>
              <a:gd name="T96" fmla="*/ 2147483646 w 14"/>
              <a:gd name="T97" fmla="*/ 2147483646 h 15"/>
              <a:gd name="T98" fmla="*/ 2147483646 w 14"/>
              <a:gd name="T99" fmla="*/ 2147483646 h 15"/>
              <a:gd name="T100" fmla="*/ 2147483646 w 14"/>
              <a:gd name="T101" fmla="*/ 2147483646 h 15"/>
              <a:gd name="T102" fmla="*/ 2147483646 w 14"/>
              <a:gd name="T103" fmla="*/ 2147483646 h 15"/>
              <a:gd name="T104" fmla="*/ 2147483646 w 14"/>
              <a:gd name="T105" fmla="*/ 0 h 15"/>
              <a:gd name="T106" fmla="*/ 2147483646 w 14"/>
              <a:gd name="T107" fmla="*/ 2147483646 h 15"/>
              <a:gd name="T108" fmla="*/ 2147483646 w 14"/>
              <a:gd name="T109" fmla="*/ 2147483646 h 15"/>
              <a:gd name="T110" fmla="*/ 2147483646 w 14"/>
              <a:gd name="T111" fmla="*/ 2147483646 h 15"/>
              <a:gd name="T112" fmla="*/ 2147483646 w 14"/>
              <a:gd name="T113" fmla="*/ 2147483646 h 15"/>
              <a:gd name="T114" fmla="*/ 2147483646 w 14"/>
              <a:gd name="T115" fmla="*/ 2147483646 h 15"/>
              <a:gd name="T116" fmla="*/ 2147483646 w 14"/>
              <a:gd name="T117" fmla="*/ 2147483646 h 15"/>
              <a:gd name="T118" fmla="*/ 2147483646 w 14"/>
              <a:gd name="T119" fmla="*/ 2147483646 h 15"/>
              <a:gd name="T120" fmla="*/ 2147483646 w 14"/>
              <a:gd name="T121" fmla="*/ 2147483646 h 1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4"/>
              <a:gd name="T184" fmla="*/ 0 h 15"/>
              <a:gd name="T185" fmla="*/ 14 w 14"/>
              <a:gd name="T186" fmla="*/ 15 h 1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4" h="15">
                <a:moveTo>
                  <a:pt x="14" y="14"/>
                </a:moveTo>
                <a:lnTo>
                  <a:pt x="14" y="14"/>
                </a:lnTo>
                <a:close/>
                <a:moveTo>
                  <a:pt x="11" y="12"/>
                </a:moveTo>
                <a:lnTo>
                  <a:pt x="11" y="12"/>
                </a:lnTo>
                <a:close/>
                <a:moveTo>
                  <a:pt x="6" y="12"/>
                </a:moveTo>
                <a:lnTo>
                  <a:pt x="6" y="12"/>
                </a:lnTo>
                <a:close/>
                <a:moveTo>
                  <a:pt x="13" y="12"/>
                </a:moveTo>
                <a:lnTo>
                  <a:pt x="13" y="12"/>
                </a:lnTo>
                <a:close/>
                <a:moveTo>
                  <a:pt x="14" y="12"/>
                </a:moveTo>
                <a:lnTo>
                  <a:pt x="14" y="12"/>
                </a:lnTo>
                <a:close/>
                <a:moveTo>
                  <a:pt x="4" y="9"/>
                </a:moveTo>
                <a:lnTo>
                  <a:pt x="4" y="9"/>
                </a:lnTo>
                <a:close/>
                <a:moveTo>
                  <a:pt x="4" y="8"/>
                </a:moveTo>
                <a:lnTo>
                  <a:pt x="3" y="8"/>
                </a:lnTo>
                <a:lnTo>
                  <a:pt x="4" y="8"/>
                </a:lnTo>
                <a:close/>
                <a:moveTo>
                  <a:pt x="14" y="8"/>
                </a:moveTo>
                <a:lnTo>
                  <a:pt x="14" y="8"/>
                </a:lnTo>
                <a:close/>
                <a:moveTo>
                  <a:pt x="11" y="5"/>
                </a:moveTo>
                <a:lnTo>
                  <a:pt x="11" y="5"/>
                </a:lnTo>
                <a:close/>
                <a:moveTo>
                  <a:pt x="3" y="5"/>
                </a:moveTo>
                <a:lnTo>
                  <a:pt x="4" y="5"/>
                </a:lnTo>
                <a:lnTo>
                  <a:pt x="3" y="5"/>
                </a:lnTo>
                <a:close/>
                <a:moveTo>
                  <a:pt x="11" y="5"/>
                </a:moveTo>
                <a:lnTo>
                  <a:pt x="11" y="5"/>
                </a:lnTo>
                <a:close/>
                <a:moveTo>
                  <a:pt x="4" y="5"/>
                </a:moveTo>
                <a:lnTo>
                  <a:pt x="4" y="5"/>
                </a:lnTo>
                <a:close/>
                <a:moveTo>
                  <a:pt x="14" y="4"/>
                </a:moveTo>
                <a:lnTo>
                  <a:pt x="14" y="4"/>
                </a:lnTo>
                <a:close/>
                <a:moveTo>
                  <a:pt x="6" y="2"/>
                </a:moveTo>
                <a:lnTo>
                  <a:pt x="6" y="4"/>
                </a:lnTo>
                <a:lnTo>
                  <a:pt x="4" y="5"/>
                </a:lnTo>
                <a:lnTo>
                  <a:pt x="11" y="5"/>
                </a:lnTo>
                <a:lnTo>
                  <a:pt x="10" y="4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6" y="2"/>
                </a:moveTo>
                <a:lnTo>
                  <a:pt x="6" y="2"/>
                </a:lnTo>
                <a:close/>
                <a:moveTo>
                  <a:pt x="10" y="2"/>
                </a:moveTo>
                <a:lnTo>
                  <a:pt x="10" y="2"/>
                </a:lnTo>
                <a:close/>
                <a:moveTo>
                  <a:pt x="10" y="2"/>
                </a:moveTo>
                <a:lnTo>
                  <a:pt x="10" y="2"/>
                </a:lnTo>
                <a:lnTo>
                  <a:pt x="10" y="4"/>
                </a:lnTo>
                <a:lnTo>
                  <a:pt x="11" y="5"/>
                </a:lnTo>
                <a:lnTo>
                  <a:pt x="4" y="5"/>
                </a:lnTo>
                <a:lnTo>
                  <a:pt x="3" y="5"/>
                </a:lnTo>
                <a:lnTo>
                  <a:pt x="4" y="5"/>
                </a:lnTo>
                <a:lnTo>
                  <a:pt x="6" y="4"/>
                </a:lnTo>
                <a:lnTo>
                  <a:pt x="6" y="2"/>
                </a:lnTo>
                <a:lnTo>
                  <a:pt x="10" y="2"/>
                </a:lnTo>
                <a:close/>
                <a:moveTo>
                  <a:pt x="6" y="2"/>
                </a:moveTo>
                <a:lnTo>
                  <a:pt x="6" y="2"/>
                </a:lnTo>
                <a:lnTo>
                  <a:pt x="4" y="4"/>
                </a:lnTo>
                <a:lnTo>
                  <a:pt x="3" y="5"/>
                </a:lnTo>
                <a:lnTo>
                  <a:pt x="3" y="7"/>
                </a:lnTo>
                <a:lnTo>
                  <a:pt x="11" y="7"/>
                </a:lnTo>
                <a:lnTo>
                  <a:pt x="13" y="5"/>
                </a:lnTo>
                <a:lnTo>
                  <a:pt x="11" y="4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6" y="2"/>
                </a:moveTo>
                <a:lnTo>
                  <a:pt x="10" y="2"/>
                </a:lnTo>
                <a:lnTo>
                  <a:pt x="11" y="4"/>
                </a:lnTo>
                <a:lnTo>
                  <a:pt x="13" y="5"/>
                </a:lnTo>
                <a:lnTo>
                  <a:pt x="11" y="7"/>
                </a:lnTo>
                <a:lnTo>
                  <a:pt x="3" y="7"/>
                </a:lnTo>
                <a:lnTo>
                  <a:pt x="3" y="5"/>
                </a:lnTo>
                <a:lnTo>
                  <a:pt x="4" y="4"/>
                </a:lnTo>
                <a:lnTo>
                  <a:pt x="6" y="2"/>
                </a:lnTo>
                <a:close/>
                <a:moveTo>
                  <a:pt x="9" y="1"/>
                </a:moveTo>
                <a:lnTo>
                  <a:pt x="6" y="1"/>
                </a:lnTo>
                <a:lnTo>
                  <a:pt x="3" y="2"/>
                </a:lnTo>
                <a:lnTo>
                  <a:pt x="2" y="5"/>
                </a:lnTo>
                <a:lnTo>
                  <a:pt x="2" y="8"/>
                </a:lnTo>
                <a:lnTo>
                  <a:pt x="2" y="12"/>
                </a:lnTo>
                <a:lnTo>
                  <a:pt x="3" y="14"/>
                </a:lnTo>
                <a:lnTo>
                  <a:pt x="6" y="15"/>
                </a:lnTo>
                <a:lnTo>
                  <a:pt x="10" y="15"/>
                </a:lnTo>
                <a:lnTo>
                  <a:pt x="14" y="14"/>
                </a:lnTo>
                <a:lnTo>
                  <a:pt x="14" y="12"/>
                </a:lnTo>
                <a:lnTo>
                  <a:pt x="13" y="12"/>
                </a:lnTo>
                <a:lnTo>
                  <a:pt x="11" y="12"/>
                </a:lnTo>
                <a:lnTo>
                  <a:pt x="6" y="12"/>
                </a:lnTo>
                <a:lnTo>
                  <a:pt x="4" y="12"/>
                </a:lnTo>
                <a:lnTo>
                  <a:pt x="3" y="11"/>
                </a:lnTo>
                <a:lnTo>
                  <a:pt x="3" y="8"/>
                </a:lnTo>
                <a:lnTo>
                  <a:pt x="14" y="8"/>
                </a:lnTo>
                <a:lnTo>
                  <a:pt x="14" y="4"/>
                </a:lnTo>
                <a:lnTo>
                  <a:pt x="11" y="2"/>
                </a:lnTo>
                <a:lnTo>
                  <a:pt x="10" y="1"/>
                </a:lnTo>
                <a:lnTo>
                  <a:pt x="9" y="1"/>
                </a:lnTo>
                <a:close/>
                <a:moveTo>
                  <a:pt x="10" y="1"/>
                </a:moveTo>
                <a:lnTo>
                  <a:pt x="10" y="1"/>
                </a:lnTo>
                <a:close/>
                <a:moveTo>
                  <a:pt x="10" y="1"/>
                </a:moveTo>
                <a:lnTo>
                  <a:pt x="10" y="1"/>
                </a:lnTo>
                <a:lnTo>
                  <a:pt x="11" y="2"/>
                </a:lnTo>
                <a:lnTo>
                  <a:pt x="14" y="4"/>
                </a:lnTo>
                <a:lnTo>
                  <a:pt x="14" y="8"/>
                </a:lnTo>
                <a:lnTo>
                  <a:pt x="3" y="8"/>
                </a:lnTo>
                <a:lnTo>
                  <a:pt x="3" y="11"/>
                </a:lnTo>
                <a:lnTo>
                  <a:pt x="4" y="12"/>
                </a:lnTo>
                <a:lnTo>
                  <a:pt x="6" y="12"/>
                </a:lnTo>
                <a:lnTo>
                  <a:pt x="11" y="12"/>
                </a:lnTo>
                <a:lnTo>
                  <a:pt x="13" y="12"/>
                </a:lnTo>
                <a:lnTo>
                  <a:pt x="14" y="12"/>
                </a:lnTo>
                <a:lnTo>
                  <a:pt x="14" y="14"/>
                </a:lnTo>
                <a:lnTo>
                  <a:pt x="10" y="15"/>
                </a:lnTo>
                <a:lnTo>
                  <a:pt x="6" y="15"/>
                </a:lnTo>
                <a:lnTo>
                  <a:pt x="3" y="14"/>
                </a:lnTo>
                <a:lnTo>
                  <a:pt x="2" y="12"/>
                </a:lnTo>
                <a:lnTo>
                  <a:pt x="2" y="8"/>
                </a:lnTo>
                <a:lnTo>
                  <a:pt x="2" y="5"/>
                </a:lnTo>
                <a:lnTo>
                  <a:pt x="3" y="2"/>
                </a:lnTo>
                <a:lnTo>
                  <a:pt x="6" y="1"/>
                </a:lnTo>
                <a:lnTo>
                  <a:pt x="9" y="1"/>
                </a:lnTo>
                <a:lnTo>
                  <a:pt x="10" y="1"/>
                </a:lnTo>
                <a:close/>
                <a:moveTo>
                  <a:pt x="9" y="0"/>
                </a:moveTo>
                <a:lnTo>
                  <a:pt x="9" y="0"/>
                </a:lnTo>
                <a:lnTo>
                  <a:pt x="4" y="1"/>
                </a:lnTo>
                <a:lnTo>
                  <a:pt x="3" y="2"/>
                </a:lnTo>
                <a:lnTo>
                  <a:pt x="2" y="5"/>
                </a:lnTo>
                <a:lnTo>
                  <a:pt x="0" y="8"/>
                </a:lnTo>
                <a:lnTo>
                  <a:pt x="2" y="12"/>
                </a:lnTo>
                <a:lnTo>
                  <a:pt x="3" y="14"/>
                </a:lnTo>
                <a:lnTo>
                  <a:pt x="3" y="15"/>
                </a:lnTo>
                <a:lnTo>
                  <a:pt x="4" y="15"/>
                </a:lnTo>
                <a:lnTo>
                  <a:pt x="10" y="15"/>
                </a:lnTo>
                <a:lnTo>
                  <a:pt x="14" y="15"/>
                </a:lnTo>
                <a:lnTo>
                  <a:pt x="14" y="14"/>
                </a:lnTo>
                <a:lnTo>
                  <a:pt x="14" y="12"/>
                </a:lnTo>
                <a:lnTo>
                  <a:pt x="14" y="11"/>
                </a:lnTo>
                <a:lnTo>
                  <a:pt x="13" y="11"/>
                </a:lnTo>
                <a:lnTo>
                  <a:pt x="11" y="12"/>
                </a:lnTo>
                <a:lnTo>
                  <a:pt x="6" y="12"/>
                </a:lnTo>
                <a:lnTo>
                  <a:pt x="6" y="11"/>
                </a:lnTo>
                <a:lnTo>
                  <a:pt x="4" y="11"/>
                </a:lnTo>
                <a:lnTo>
                  <a:pt x="4" y="9"/>
                </a:lnTo>
                <a:lnTo>
                  <a:pt x="4" y="8"/>
                </a:lnTo>
                <a:lnTo>
                  <a:pt x="3" y="8"/>
                </a:lnTo>
                <a:lnTo>
                  <a:pt x="4" y="8"/>
                </a:lnTo>
                <a:lnTo>
                  <a:pt x="14" y="8"/>
                </a:lnTo>
                <a:lnTo>
                  <a:pt x="14" y="4"/>
                </a:lnTo>
                <a:lnTo>
                  <a:pt x="14" y="2"/>
                </a:lnTo>
                <a:lnTo>
                  <a:pt x="13" y="2"/>
                </a:lnTo>
                <a:lnTo>
                  <a:pt x="11" y="2"/>
                </a:lnTo>
                <a:lnTo>
                  <a:pt x="13" y="2"/>
                </a:lnTo>
                <a:lnTo>
                  <a:pt x="11" y="0"/>
                </a:lnTo>
                <a:lnTo>
                  <a:pt x="10" y="0"/>
                </a:lnTo>
                <a:lnTo>
                  <a:pt x="9" y="0"/>
                </a:lnTo>
                <a:close/>
                <a:moveTo>
                  <a:pt x="9" y="0"/>
                </a:moveTo>
                <a:lnTo>
                  <a:pt x="10" y="0"/>
                </a:lnTo>
                <a:lnTo>
                  <a:pt x="11" y="0"/>
                </a:lnTo>
                <a:lnTo>
                  <a:pt x="13" y="2"/>
                </a:lnTo>
                <a:lnTo>
                  <a:pt x="14" y="2"/>
                </a:lnTo>
                <a:lnTo>
                  <a:pt x="14" y="4"/>
                </a:lnTo>
                <a:lnTo>
                  <a:pt x="14" y="8"/>
                </a:lnTo>
                <a:lnTo>
                  <a:pt x="4" y="8"/>
                </a:lnTo>
                <a:lnTo>
                  <a:pt x="4" y="9"/>
                </a:lnTo>
                <a:lnTo>
                  <a:pt x="6" y="11"/>
                </a:lnTo>
                <a:lnTo>
                  <a:pt x="6" y="12"/>
                </a:lnTo>
                <a:lnTo>
                  <a:pt x="11" y="12"/>
                </a:lnTo>
                <a:lnTo>
                  <a:pt x="13" y="11"/>
                </a:lnTo>
                <a:lnTo>
                  <a:pt x="14" y="11"/>
                </a:lnTo>
                <a:lnTo>
                  <a:pt x="14" y="12"/>
                </a:lnTo>
                <a:lnTo>
                  <a:pt x="14" y="14"/>
                </a:lnTo>
                <a:lnTo>
                  <a:pt x="14" y="15"/>
                </a:lnTo>
                <a:lnTo>
                  <a:pt x="10" y="15"/>
                </a:lnTo>
                <a:lnTo>
                  <a:pt x="4" y="15"/>
                </a:lnTo>
                <a:lnTo>
                  <a:pt x="3" y="15"/>
                </a:lnTo>
                <a:lnTo>
                  <a:pt x="3" y="14"/>
                </a:lnTo>
                <a:lnTo>
                  <a:pt x="2" y="12"/>
                </a:lnTo>
                <a:lnTo>
                  <a:pt x="0" y="8"/>
                </a:lnTo>
                <a:lnTo>
                  <a:pt x="2" y="5"/>
                </a:lnTo>
                <a:lnTo>
                  <a:pt x="3" y="2"/>
                </a:lnTo>
                <a:lnTo>
                  <a:pt x="4" y="1"/>
                </a:lnTo>
                <a:lnTo>
                  <a:pt x="9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19" name="Freeform 1674"/>
          <p:cNvSpPr>
            <a:spLocks noChangeArrowheads="1"/>
          </p:cNvSpPr>
          <p:nvPr/>
        </p:nvSpPr>
        <p:spPr bwMode="auto">
          <a:xfrm>
            <a:off x="2200279" y="-4394200"/>
            <a:ext cx="17463" cy="22225"/>
          </a:xfrm>
          <a:custGeom>
            <a:avLst/>
            <a:gdLst>
              <a:gd name="T0" fmla="*/ 2147483646 w 11"/>
              <a:gd name="T1" fmla="*/ 0 h 14"/>
              <a:gd name="T2" fmla="*/ 2147483646 w 11"/>
              <a:gd name="T3" fmla="*/ 0 h 14"/>
              <a:gd name="T4" fmla="*/ 2147483646 w 11"/>
              <a:gd name="T5" fmla="*/ 0 h 14"/>
              <a:gd name="T6" fmla="*/ 2147483646 w 11"/>
              <a:gd name="T7" fmla="*/ 2147483646 h 14"/>
              <a:gd name="T8" fmla="*/ 2147483646 w 11"/>
              <a:gd name="T9" fmla="*/ 2147483646 h 14"/>
              <a:gd name="T10" fmla="*/ 2147483646 w 11"/>
              <a:gd name="T11" fmla="*/ 2147483646 h 14"/>
              <a:gd name="T12" fmla="*/ 2147483646 w 11"/>
              <a:gd name="T13" fmla="*/ 2147483646 h 14"/>
              <a:gd name="T14" fmla="*/ 2147483646 w 11"/>
              <a:gd name="T15" fmla="*/ 2147483646 h 14"/>
              <a:gd name="T16" fmla="*/ 2147483646 w 11"/>
              <a:gd name="T17" fmla="*/ 2147483646 h 14"/>
              <a:gd name="T18" fmla="*/ 2147483646 w 11"/>
              <a:gd name="T19" fmla="*/ 2147483646 h 14"/>
              <a:gd name="T20" fmla="*/ 2147483646 w 11"/>
              <a:gd name="T21" fmla="*/ 2147483646 h 14"/>
              <a:gd name="T22" fmla="*/ 2147483646 w 11"/>
              <a:gd name="T23" fmla="*/ 2147483646 h 14"/>
              <a:gd name="T24" fmla="*/ 2147483646 w 11"/>
              <a:gd name="T25" fmla="*/ 2147483646 h 14"/>
              <a:gd name="T26" fmla="*/ 2147483646 w 11"/>
              <a:gd name="T27" fmla="*/ 2147483646 h 14"/>
              <a:gd name="T28" fmla="*/ 2147483646 w 11"/>
              <a:gd name="T29" fmla="*/ 2147483646 h 14"/>
              <a:gd name="T30" fmla="*/ 2147483646 w 11"/>
              <a:gd name="T31" fmla="*/ 2147483646 h 14"/>
              <a:gd name="T32" fmla="*/ 2147483646 w 11"/>
              <a:gd name="T33" fmla="*/ 2147483646 h 14"/>
              <a:gd name="T34" fmla="*/ 2147483646 w 11"/>
              <a:gd name="T35" fmla="*/ 2147483646 h 14"/>
              <a:gd name="T36" fmla="*/ 0 w 11"/>
              <a:gd name="T37" fmla="*/ 2147483646 h 14"/>
              <a:gd name="T38" fmla="*/ 0 w 11"/>
              <a:gd name="T39" fmla="*/ 2147483646 h 14"/>
              <a:gd name="T40" fmla="*/ 0 w 11"/>
              <a:gd name="T41" fmla="*/ 2147483646 h 14"/>
              <a:gd name="T42" fmla="*/ 2147483646 w 11"/>
              <a:gd name="T43" fmla="*/ 2147483646 h 14"/>
              <a:gd name="T44" fmla="*/ 2147483646 w 11"/>
              <a:gd name="T45" fmla="*/ 0 h 14"/>
              <a:gd name="T46" fmla="*/ 2147483646 w 11"/>
              <a:gd name="T47" fmla="*/ 0 h 1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1"/>
              <a:gd name="T73" fmla="*/ 0 h 14"/>
              <a:gd name="T74" fmla="*/ 11 w 11"/>
              <a:gd name="T75" fmla="*/ 14 h 1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1" h="14">
                <a:moveTo>
                  <a:pt x="7" y="0"/>
                </a:moveTo>
                <a:lnTo>
                  <a:pt x="8" y="0"/>
                </a:lnTo>
                <a:lnTo>
                  <a:pt x="11" y="0"/>
                </a:lnTo>
                <a:lnTo>
                  <a:pt x="11" y="4"/>
                </a:lnTo>
                <a:lnTo>
                  <a:pt x="8" y="1"/>
                </a:lnTo>
                <a:lnTo>
                  <a:pt x="4" y="1"/>
                </a:lnTo>
                <a:lnTo>
                  <a:pt x="3" y="3"/>
                </a:lnTo>
                <a:lnTo>
                  <a:pt x="3" y="4"/>
                </a:lnTo>
                <a:lnTo>
                  <a:pt x="1" y="7"/>
                </a:lnTo>
                <a:lnTo>
                  <a:pt x="3" y="10"/>
                </a:lnTo>
                <a:lnTo>
                  <a:pt x="3" y="11"/>
                </a:lnTo>
                <a:lnTo>
                  <a:pt x="4" y="11"/>
                </a:lnTo>
                <a:lnTo>
                  <a:pt x="10" y="11"/>
                </a:lnTo>
                <a:lnTo>
                  <a:pt x="11" y="11"/>
                </a:lnTo>
                <a:lnTo>
                  <a:pt x="11" y="13"/>
                </a:lnTo>
                <a:lnTo>
                  <a:pt x="8" y="14"/>
                </a:lnTo>
                <a:lnTo>
                  <a:pt x="4" y="14"/>
                </a:lnTo>
                <a:lnTo>
                  <a:pt x="1" y="13"/>
                </a:lnTo>
                <a:lnTo>
                  <a:pt x="0" y="11"/>
                </a:lnTo>
                <a:lnTo>
                  <a:pt x="0" y="7"/>
                </a:lnTo>
                <a:lnTo>
                  <a:pt x="0" y="4"/>
                </a:lnTo>
                <a:lnTo>
                  <a:pt x="1" y="1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20" name="Freeform 1675"/>
          <p:cNvSpPr>
            <a:spLocks noEditPoints="1" noChangeArrowheads="1"/>
          </p:cNvSpPr>
          <p:nvPr/>
        </p:nvSpPr>
        <p:spPr bwMode="auto">
          <a:xfrm>
            <a:off x="2198688" y="-4395788"/>
            <a:ext cx="19050" cy="25400"/>
          </a:xfrm>
          <a:custGeom>
            <a:avLst/>
            <a:gdLst>
              <a:gd name="T0" fmla="*/ 2147483646 w 12"/>
              <a:gd name="T1" fmla="*/ 2147483646 h 15"/>
              <a:gd name="T2" fmla="*/ 2147483646 w 12"/>
              <a:gd name="T3" fmla="*/ 2147483646 h 15"/>
              <a:gd name="T4" fmla="*/ 2147483646 w 12"/>
              <a:gd name="T5" fmla="*/ 2147483646 h 15"/>
              <a:gd name="T6" fmla="*/ 2147483646 w 12"/>
              <a:gd name="T7" fmla="*/ 2147483646 h 15"/>
              <a:gd name="T8" fmla="*/ 2147483646 w 12"/>
              <a:gd name="T9" fmla="*/ 2147483646 h 15"/>
              <a:gd name="T10" fmla="*/ 2147483646 w 12"/>
              <a:gd name="T11" fmla="*/ 2147483646 h 15"/>
              <a:gd name="T12" fmla="*/ 2147483646 w 12"/>
              <a:gd name="T13" fmla="*/ 2147483646 h 15"/>
              <a:gd name="T14" fmla="*/ 2147483646 w 12"/>
              <a:gd name="T15" fmla="*/ 2147483646 h 15"/>
              <a:gd name="T16" fmla="*/ 2147483646 w 12"/>
              <a:gd name="T17" fmla="*/ 2147483646 h 15"/>
              <a:gd name="T18" fmla="*/ 2147483646 w 12"/>
              <a:gd name="T19" fmla="*/ 2147483646 h 15"/>
              <a:gd name="T20" fmla="*/ 2147483646 w 12"/>
              <a:gd name="T21" fmla="*/ 2147483646 h 15"/>
              <a:gd name="T22" fmla="*/ 2147483646 w 12"/>
              <a:gd name="T23" fmla="*/ 2147483646 h 15"/>
              <a:gd name="T24" fmla="*/ 2147483646 w 12"/>
              <a:gd name="T25" fmla="*/ 2147483646 h 15"/>
              <a:gd name="T26" fmla="*/ 2147483646 w 12"/>
              <a:gd name="T27" fmla="*/ 2147483646 h 15"/>
              <a:gd name="T28" fmla="*/ 2147483646 w 12"/>
              <a:gd name="T29" fmla="*/ 2147483646 h 15"/>
              <a:gd name="T30" fmla="*/ 2147483646 w 12"/>
              <a:gd name="T31" fmla="*/ 0 h 15"/>
              <a:gd name="T32" fmla="*/ 2147483646 w 12"/>
              <a:gd name="T33" fmla="*/ 0 h 15"/>
              <a:gd name="T34" fmla="*/ 2147483646 w 12"/>
              <a:gd name="T35" fmla="*/ 2147483646 h 15"/>
              <a:gd name="T36" fmla="*/ 2147483646 w 12"/>
              <a:gd name="T37" fmla="*/ 2147483646 h 15"/>
              <a:gd name="T38" fmla="*/ 2147483646 w 12"/>
              <a:gd name="T39" fmla="*/ 2147483646 h 15"/>
              <a:gd name="T40" fmla="*/ 2147483646 w 12"/>
              <a:gd name="T41" fmla="*/ 2147483646 h 15"/>
              <a:gd name="T42" fmla="*/ 2147483646 w 12"/>
              <a:gd name="T43" fmla="*/ 2147483646 h 15"/>
              <a:gd name="T44" fmla="*/ 2147483646 w 12"/>
              <a:gd name="T45" fmla="*/ 2147483646 h 15"/>
              <a:gd name="T46" fmla="*/ 2147483646 w 12"/>
              <a:gd name="T47" fmla="*/ 2147483646 h 15"/>
              <a:gd name="T48" fmla="*/ 2147483646 w 12"/>
              <a:gd name="T49" fmla="*/ 2147483646 h 15"/>
              <a:gd name="T50" fmla="*/ 2147483646 w 12"/>
              <a:gd name="T51" fmla="*/ 2147483646 h 15"/>
              <a:gd name="T52" fmla="*/ 2147483646 w 12"/>
              <a:gd name="T53" fmla="*/ 2147483646 h 15"/>
              <a:gd name="T54" fmla="*/ 2147483646 w 12"/>
              <a:gd name="T55" fmla="*/ 2147483646 h 15"/>
              <a:gd name="T56" fmla="*/ 2147483646 w 12"/>
              <a:gd name="T57" fmla="*/ 2147483646 h 15"/>
              <a:gd name="T58" fmla="*/ 2147483646 w 12"/>
              <a:gd name="T59" fmla="*/ 2147483646 h 15"/>
              <a:gd name="T60" fmla="*/ 0 w 12"/>
              <a:gd name="T61" fmla="*/ 2147483646 h 15"/>
              <a:gd name="T62" fmla="*/ 2147483646 w 12"/>
              <a:gd name="T63" fmla="*/ 2147483646 h 15"/>
              <a:gd name="T64" fmla="*/ 2147483646 w 12"/>
              <a:gd name="T65" fmla="*/ 2147483646 h 15"/>
              <a:gd name="T66" fmla="*/ 2147483646 w 12"/>
              <a:gd name="T67" fmla="*/ 2147483646 h 15"/>
              <a:gd name="T68" fmla="*/ 2147483646 w 12"/>
              <a:gd name="T69" fmla="*/ 0 h 1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2"/>
              <a:gd name="T106" fmla="*/ 0 h 15"/>
              <a:gd name="T107" fmla="*/ 12 w 12"/>
              <a:gd name="T108" fmla="*/ 15 h 1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2" h="15">
                <a:moveTo>
                  <a:pt x="8" y="1"/>
                </a:moveTo>
                <a:lnTo>
                  <a:pt x="5" y="1"/>
                </a:lnTo>
                <a:lnTo>
                  <a:pt x="2" y="2"/>
                </a:lnTo>
                <a:lnTo>
                  <a:pt x="1" y="5"/>
                </a:lnTo>
                <a:lnTo>
                  <a:pt x="1" y="8"/>
                </a:lnTo>
                <a:lnTo>
                  <a:pt x="1" y="12"/>
                </a:lnTo>
                <a:lnTo>
                  <a:pt x="2" y="14"/>
                </a:lnTo>
                <a:lnTo>
                  <a:pt x="5" y="15"/>
                </a:lnTo>
                <a:lnTo>
                  <a:pt x="9" y="15"/>
                </a:lnTo>
                <a:lnTo>
                  <a:pt x="12" y="14"/>
                </a:lnTo>
                <a:lnTo>
                  <a:pt x="12" y="12"/>
                </a:lnTo>
                <a:lnTo>
                  <a:pt x="11" y="12"/>
                </a:lnTo>
                <a:lnTo>
                  <a:pt x="5" y="12"/>
                </a:lnTo>
                <a:lnTo>
                  <a:pt x="4" y="12"/>
                </a:lnTo>
                <a:lnTo>
                  <a:pt x="4" y="11"/>
                </a:lnTo>
                <a:lnTo>
                  <a:pt x="2" y="8"/>
                </a:lnTo>
                <a:lnTo>
                  <a:pt x="4" y="5"/>
                </a:lnTo>
                <a:lnTo>
                  <a:pt x="4" y="4"/>
                </a:lnTo>
                <a:lnTo>
                  <a:pt x="4" y="2"/>
                </a:lnTo>
                <a:lnTo>
                  <a:pt x="5" y="2"/>
                </a:lnTo>
                <a:lnTo>
                  <a:pt x="9" y="2"/>
                </a:lnTo>
                <a:lnTo>
                  <a:pt x="12" y="4"/>
                </a:lnTo>
                <a:lnTo>
                  <a:pt x="12" y="1"/>
                </a:lnTo>
                <a:lnTo>
                  <a:pt x="9" y="1"/>
                </a:lnTo>
                <a:lnTo>
                  <a:pt x="8" y="1"/>
                </a:lnTo>
                <a:close/>
                <a:moveTo>
                  <a:pt x="8" y="0"/>
                </a:moveTo>
                <a:lnTo>
                  <a:pt x="9" y="0"/>
                </a:lnTo>
                <a:lnTo>
                  <a:pt x="12" y="1"/>
                </a:lnTo>
                <a:lnTo>
                  <a:pt x="12" y="5"/>
                </a:lnTo>
                <a:lnTo>
                  <a:pt x="9" y="2"/>
                </a:lnTo>
                <a:lnTo>
                  <a:pt x="7" y="2"/>
                </a:lnTo>
                <a:lnTo>
                  <a:pt x="4" y="4"/>
                </a:lnTo>
                <a:lnTo>
                  <a:pt x="4" y="5"/>
                </a:lnTo>
                <a:lnTo>
                  <a:pt x="4" y="8"/>
                </a:lnTo>
                <a:lnTo>
                  <a:pt x="4" y="9"/>
                </a:lnTo>
                <a:lnTo>
                  <a:pt x="4" y="11"/>
                </a:lnTo>
                <a:lnTo>
                  <a:pt x="7" y="12"/>
                </a:lnTo>
                <a:lnTo>
                  <a:pt x="11" y="12"/>
                </a:lnTo>
                <a:lnTo>
                  <a:pt x="12" y="11"/>
                </a:lnTo>
                <a:lnTo>
                  <a:pt x="12" y="12"/>
                </a:lnTo>
                <a:lnTo>
                  <a:pt x="12" y="14"/>
                </a:lnTo>
                <a:lnTo>
                  <a:pt x="12" y="15"/>
                </a:lnTo>
                <a:lnTo>
                  <a:pt x="9" y="15"/>
                </a:lnTo>
                <a:lnTo>
                  <a:pt x="5" y="15"/>
                </a:lnTo>
                <a:lnTo>
                  <a:pt x="2" y="15"/>
                </a:lnTo>
                <a:lnTo>
                  <a:pt x="2" y="14"/>
                </a:lnTo>
                <a:lnTo>
                  <a:pt x="1" y="12"/>
                </a:lnTo>
                <a:lnTo>
                  <a:pt x="0" y="8"/>
                </a:lnTo>
                <a:lnTo>
                  <a:pt x="1" y="5"/>
                </a:lnTo>
                <a:lnTo>
                  <a:pt x="2" y="2"/>
                </a:lnTo>
                <a:lnTo>
                  <a:pt x="5" y="1"/>
                </a:lnTo>
                <a:lnTo>
                  <a:pt x="7" y="0"/>
                </a:lnTo>
                <a:lnTo>
                  <a:pt x="8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21" name="Freeform 1676"/>
          <p:cNvSpPr>
            <a:spLocks noEditPoints="1" noChangeArrowheads="1"/>
          </p:cNvSpPr>
          <p:nvPr/>
        </p:nvSpPr>
        <p:spPr bwMode="auto">
          <a:xfrm>
            <a:off x="2198688" y="-4395788"/>
            <a:ext cx="19050" cy="25400"/>
          </a:xfrm>
          <a:custGeom>
            <a:avLst/>
            <a:gdLst>
              <a:gd name="T0" fmla="*/ 2147483646 w 12"/>
              <a:gd name="T1" fmla="*/ 2147483646 h 15"/>
              <a:gd name="T2" fmla="*/ 2147483646 w 12"/>
              <a:gd name="T3" fmla="*/ 2147483646 h 15"/>
              <a:gd name="T4" fmla="*/ 2147483646 w 12"/>
              <a:gd name="T5" fmla="*/ 2147483646 h 15"/>
              <a:gd name="T6" fmla="*/ 2147483646 w 12"/>
              <a:gd name="T7" fmla="*/ 2147483646 h 15"/>
              <a:gd name="T8" fmla="*/ 2147483646 w 12"/>
              <a:gd name="T9" fmla="*/ 2147483646 h 15"/>
              <a:gd name="T10" fmla="*/ 2147483646 w 12"/>
              <a:gd name="T11" fmla="*/ 2147483646 h 15"/>
              <a:gd name="T12" fmla="*/ 2147483646 w 12"/>
              <a:gd name="T13" fmla="*/ 2147483646 h 15"/>
              <a:gd name="T14" fmla="*/ 2147483646 w 12"/>
              <a:gd name="T15" fmla="*/ 2147483646 h 15"/>
              <a:gd name="T16" fmla="*/ 2147483646 w 12"/>
              <a:gd name="T17" fmla="*/ 2147483646 h 15"/>
              <a:gd name="T18" fmla="*/ 2147483646 w 12"/>
              <a:gd name="T19" fmla="*/ 2147483646 h 15"/>
              <a:gd name="T20" fmla="*/ 2147483646 w 12"/>
              <a:gd name="T21" fmla="*/ 2147483646 h 15"/>
              <a:gd name="T22" fmla="*/ 2147483646 w 12"/>
              <a:gd name="T23" fmla="*/ 2147483646 h 15"/>
              <a:gd name="T24" fmla="*/ 2147483646 w 12"/>
              <a:gd name="T25" fmla="*/ 2147483646 h 15"/>
              <a:gd name="T26" fmla="*/ 2147483646 w 12"/>
              <a:gd name="T27" fmla="*/ 2147483646 h 15"/>
              <a:gd name="T28" fmla="*/ 2147483646 w 12"/>
              <a:gd name="T29" fmla="*/ 2147483646 h 15"/>
              <a:gd name="T30" fmla="*/ 2147483646 w 12"/>
              <a:gd name="T31" fmla="*/ 2147483646 h 15"/>
              <a:gd name="T32" fmla="*/ 2147483646 w 12"/>
              <a:gd name="T33" fmla="*/ 2147483646 h 15"/>
              <a:gd name="T34" fmla="*/ 2147483646 w 12"/>
              <a:gd name="T35" fmla="*/ 2147483646 h 15"/>
              <a:gd name="T36" fmla="*/ 2147483646 w 12"/>
              <a:gd name="T37" fmla="*/ 2147483646 h 15"/>
              <a:gd name="T38" fmla="*/ 2147483646 w 12"/>
              <a:gd name="T39" fmla="*/ 2147483646 h 15"/>
              <a:gd name="T40" fmla="*/ 2147483646 w 12"/>
              <a:gd name="T41" fmla="*/ 2147483646 h 15"/>
              <a:gd name="T42" fmla="*/ 2147483646 w 12"/>
              <a:gd name="T43" fmla="*/ 2147483646 h 15"/>
              <a:gd name="T44" fmla="*/ 2147483646 w 12"/>
              <a:gd name="T45" fmla="*/ 2147483646 h 15"/>
              <a:gd name="T46" fmla="*/ 2147483646 w 12"/>
              <a:gd name="T47" fmla="*/ 2147483646 h 15"/>
              <a:gd name="T48" fmla="*/ 2147483646 w 12"/>
              <a:gd name="T49" fmla="*/ 2147483646 h 15"/>
              <a:gd name="T50" fmla="*/ 2147483646 w 12"/>
              <a:gd name="T51" fmla="*/ 2147483646 h 15"/>
              <a:gd name="T52" fmla="*/ 2147483646 w 12"/>
              <a:gd name="T53" fmla="*/ 2147483646 h 15"/>
              <a:gd name="T54" fmla="*/ 2147483646 w 12"/>
              <a:gd name="T55" fmla="*/ 2147483646 h 15"/>
              <a:gd name="T56" fmla="*/ 2147483646 w 12"/>
              <a:gd name="T57" fmla="*/ 2147483646 h 15"/>
              <a:gd name="T58" fmla="*/ 2147483646 w 12"/>
              <a:gd name="T59" fmla="*/ 2147483646 h 15"/>
              <a:gd name="T60" fmla="*/ 0 w 12"/>
              <a:gd name="T61" fmla="*/ 2147483646 h 15"/>
              <a:gd name="T62" fmla="*/ 2147483646 w 12"/>
              <a:gd name="T63" fmla="*/ 2147483646 h 15"/>
              <a:gd name="T64" fmla="*/ 2147483646 w 12"/>
              <a:gd name="T65" fmla="*/ 2147483646 h 15"/>
              <a:gd name="T66" fmla="*/ 2147483646 w 12"/>
              <a:gd name="T67" fmla="*/ 2147483646 h 15"/>
              <a:gd name="T68" fmla="*/ 2147483646 w 12"/>
              <a:gd name="T69" fmla="*/ 2147483646 h 15"/>
              <a:gd name="T70" fmla="*/ 2147483646 w 12"/>
              <a:gd name="T71" fmla="*/ 2147483646 h 15"/>
              <a:gd name="T72" fmla="*/ 2147483646 w 12"/>
              <a:gd name="T73" fmla="*/ 2147483646 h 15"/>
              <a:gd name="T74" fmla="*/ 2147483646 w 12"/>
              <a:gd name="T75" fmla="*/ 2147483646 h 15"/>
              <a:gd name="T76" fmla="*/ 2147483646 w 12"/>
              <a:gd name="T77" fmla="*/ 2147483646 h 15"/>
              <a:gd name="T78" fmla="*/ 2147483646 w 12"/>
              <a:gd name="T79" fmla="*/ 2147483646 h 15"/>
              <a:gd name="T80" fmla="*/ 2147483646 w 12"/>
              <a:gd name="T81" fmla="*/ 2147483646 h 15"/>
              <a:gd name="T82" fmla="*/ 2147483646 w 12"/>
              <a:gd name="T83" fmla="*/ 2147483646 h 15"/>
              <a:gd name="T84" fmla="*/ 2147483646 w 12"/>
              <a:gd name="T85" fmla="*/ 0 h 15"/>
              <a:gd name="T86" fmla="*/ 2147483646 w 12"/>
              <a:gd name="T87" fmla="*/ 0 h 15"/>
              <a:gd name="T88" fmla="*/ 2147483646 w 12"/>
              <a:gd name="T89" fmla="*/ 2147483646 h 15"/>
              <a:gd name="T90" fmla="*/ 2147483646 w 12"/>
              <a:gd name="T91" fmla="*/ 2147483646 h 15"/>
              <a:gd name="T92" fmla="*/ 2147483646 w 12"/>
              <a:gd name="T93" fmla="*/ 2147483646 h 15"/>
              <a:gd name="T94" fmla="*/ 2147483646 w 12"/>
              <a:gd name="T95" fmla="*/ 2147483646 h 15"/>
              <a:gd name="T96" fmla="*/ 2147483646 w 12"/>
              <a:gd name="T97" fmla="*/ 2147483646 h 15"/>
              <a:gd name="T98" fmla="*/ 2147483646 w 12"/>
              <a:gd name="T99" fmla="*/ 2147483646 h 15"/>
              <a:gd name="T100" fmla="*/ 2147483646 w 12"/>
              <a:gd name="T101" fmla="*/ 2147483646 h 15"/>
              <a:gd name="T102" fmla="*/ 0 w 12"/>
              <a:gd name="T103" fmla="*/ 2147483646 h 15"/>
              <a:gd name="T104" fmla="*/ 2147483646 w 12"/>
              <a:gd name="T105" fmla="*/ 2147483646 h 15"/>
              <a:gd name="T106" fmla="*/ 2147483646 w 12"/>
              <a:gd name="T107" fmla="*/ 2147483646 h 1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2"/>
              <a:gd name="T163" fmla="*/ 0 h 15"/>
              <a:gd name="T164" fmla="*/ 12 w 12"/>
              <a:gd name="T165" fmla="*/ 15 h 1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2" h="15">
                <a:moveTo>
                  <a:pt x="12" y="14"/>
                </a:moveTo>
                <a:lnTo>
                  <a:pt x="12" y="14"/>
                </a:lnTo>
                <a:close/>
                <a:moveTo>
                  <a:pt x="12" y="12"/>
                </a:moveTo>
                <a:lnTo>
                  <a:pt x="12" y="12"/>
                </a:lnTo>
                <a:close/>
                <a:moveTo>
                  <a:pt x="4" y="11"/>
                </a:moveTo>
                <a:lnTo>
                  <a:pt x="4" y="12"/>
                </a:lnTo>
                <a:lnTo>
                  <a:pt x="4" y="11"/>
                </a:lnTo>
                <a:close/>
                <a:moveTo>
                  <a:pt x="12" y="4"/>
                </a:moveTo>
                <a:lnTo>
                  <a:pt x="12" y="5"/>
                </a:lnTo>
                <a:lnTo>
                  <a:pt x="12" y="4"/>
                </a:lnTo>
                <a:close/>
                <a:moveTo>
                  <a:pt x="4" y="4"/>
                </a:moveTo>
                <a:lnTo>
                  <a:pt x="4" y="4"/>
                </a:lnTo>
                <a:close/>
                <a:moveTo>
                  <a:pt x="9" y="2"/>
                </a:moveTo>
                <a:lnTo>
                  <a:pt x="9" y="2"/>
                </a:lnTo>
                <a:close/>
                <a:moveTo>
                  <a:pt x="12" y="1"/>
                </a:moveTo>
                <a:lnTo>
                  <a:pt x="12" y="1"/>
                </a:lnTo>
                <a:close/>
                <a:moveTo>
                  <a:pt x="8" y="1"/>
                </a:moveTo>
                <a:lnTo>
                  <a:pt x="5" y="1"/>
                </a:lnTo>
                <a:lnTo>
                  <a:pt x="2" y="2"/>
                </a:lnTo>
                <a:lnTo>
                  <a:pt x="1" y="5"/>
                </a:lnTo>
                <a:lnTo>
                  <a:pt x="1" y="8"/>
                </a:lnTo>
                <a:lnTo>
                  <a:pt x="1" y="12"/>
                </a:lnTo>
                <a:lnTo>
                  <a:pt x="2" y="14"/>
                </a:lnTo>
                <a:lnTo>
                  <a:pt x="5" y="15"/>
                </a:lnTo>
                <a:lnTo>
                  <a:pt x="9" y="15"/>
                </a:lnTo>
                <a:lnTo>
                  <a:pt x="12" y="14"/>
                </a:lnTo>
                <a:lnTo>
                  <a:pt x="12" y="12"/>
                </a:lnTo>
                <a:lnTo>
                  <a:pt x="11" y="12"/>
                </a:lnTo>
                <a:lnTo>
                  <a:pt x="5" y="12"/>
                </a:lnTo>
                <a:lnTo>
                  <a:pt x="4" y="12"/>
                </a:lnTo>
                <a:lnTo>
                  <a:pt x="4" y="11"/>
                </a:lnTo>
                <a:lnTo>
                  <a:pt x="2" y="8"/>
                </a:lnTo>
                <a:lnTo>
                  <a:pt x="4" y="5"/>
                </a:lnTo>
                <a:lnTo>
                  <a:pt x="4" y="4"/>
                </a:lnTo>
                <a:lnTo>
                  <a:pt x="4" y="2"/>
                </a:lnTo>
                <a:lnTo>
                  <a:pt x="5" y="2"/>
                </a:lnTo>
                <a:lnTo>
                  <a:pt x="9" y="2"/>
                </a:lnTo>
                <a:lnTo>
                  <a:pt x="12" y="4"/>
                </a:lnTo>
                <a:lnTo>
                  <a:pt x="12" y="1"/>
                </a:lnTo>
                <a:lnTo>
                  <a:pt x="9" y="1"/>
                </a:lnTo>
                <a:lnTo>
                  <a:pt x="8" y="1"/>
                </a:lnTo>
                <a:close/>
                <a:moveTo>
                  <a:pt x="8" y="1"/>
                </a:moveTo>
                <a:lnTo>
                  <a:pt x="9" y="1"/>
                </a:lnTo>
                <a:lnTo>
                  <a:pt x="12" y="1"/>
                </a:lnTo>
                <a:lnTo>
                  <a:pt x="12" y="4"/>
                </a:lnTo>
                <a:lnTo>
                  <a:pt x="12" y="5"/>
                </a:lnTo>
                <a:lnTo>
                  <a:pt x="12" y="4"/>
                </a:lnTo>
                <a:lnTo>
                  <a:pt x="9" y="2"/>
                </a:lnTo>
                <a:lnTo>
                  <a:pt x="5" y="2"/>
                </a:lnTo>
                <a:lnTo>
                  <a:pt x="4" y="2"/>
                </a:lnTo>
                <a:lnTo>
                  <a:pt x="4" y="4"/>
                </a:lnTo>
                <a:lnTo>
                  <a:pt x="4" y="5"/>
                </a:lnTo>
                <a:lnTo>
                  <a:pt x="2" y="8"/>
                </a:lnTo>
                <a:lnTo>
                  <a:pt x="4" y="11"/>
                </a:lnTo>
                <a:lnTo>
                  <a:pt x="4" y="12"/>
                </a:lnTo>
                <a:lnTo>
                  <a:pt x="5" y="12"/>
                </a:lnTo>
                <a:lnTo>
                  <a:pt x="11" y="12"/>
                </a:lnTo>
                <a:lnTo>
                  <a:pt x="12" y="12"/>
                </a:lnTo>
                <a:lnTo>
                  <a:pt x="12" y="14"/>
                </a:lnTo>
                <a:lnTo>
                  <a:pt x="9" y="15"/>
                </a:lnTo>
                <a:lnTo>
                  <a:pt x="5" y="15"/>
                </a:lnTo>
                <a:lnTo>
                  <a:pt x="2" y="14"/>
                </a:lnTo>
                <a:lnTo>
                  <a:pt x="1" y="12"/>
                </a:lnTo>
                <a:lnTo>
                  <a:pt x="1" y="8"/>
                </a:lnTo>
                <a:lnTo>
                  <a:pt x="1" y="5"/>
                </a:lnTo>
                <a:lnTo>
                  <a:pt x="2" y="2"/>
                </a:lnTo>
                <a:lnTo>
                  <a:pt x="5" y="1"/>
                </a:lnTo>
                <a:lnTo>
                  <a:pt x="8" y="1"/>
                </a:lnTo>
                <a:close/>
                <a:moveTo>
                  <a:pt x="8" y="0"/>
                </a:moveTo>
                <a:lnTo>
                  <a:pt x="8" y="0"/>
                </a:lnTo>
                <a:lnTo>
                  <a:pt x="5" y="1"/>
                </a:lnTo>
                <a:lnTo>
                  <a:pt x="2" y="2"/>
                </a:lnTo>
                <a:lnTo>
                  <a:pt x="1" y="5"/>
                </a:lnTo>
                <a:lnTo>
                  <a:pt x="0" y="8"/>
                </a:lnTo>
                <a:lnTo>
                  <a:pt x="1" y="12"/>
                </a:lnTo>
                <a:lnTo>
                  <a:pt x="2" y="14"/>
                </a:lnTo>
                <a:lnTo>
                  <a:pt x="2" y="15"/>
                </a:lnTo>
                <a:lnTo>
                  <a:pt x="5" y="15"/>
                </a:lnTo>
                <a:lnTo>
                  <a:pt x="9" y="15"/>
                </a:lnTo>
                <a:lnTo>
                  <a:pt x="12" y="15"/>
                </a:lnTo>
                <a:lnTo>
                  <a:pt x="12" y="14"/>
                </a:lnTo>
                <a:lnTo>
                  <a:pt x="12" y="12"/>
                </a:lnTo>
                <a:lnTo>
                  <a:pt x="12" y="11"/>
                </a:lnTo>
                <a:lnTo>
                  <a:pt x="11" y="12"/>
                </a:lnTo>
                <a:lnTo>
                  <a:pt x="5" y="12"/>
                </a:lnTo>
                <a:lnTo>
                  <a:pt x="4" y="11"/>
                </a:lnTo>
                <a:lnTo>
                  <a:pt x="4" y="12"/>
                </a:lnTo>
                <a:lnTo>
                  <a:pt x="4" y="11"/>
                </a:lnTo>
                <a:lnTo>
                  <a:pt x="4" y="8"/>
                </a:lnTo>
                <a:lnTo>
                  <a:pt x="2" y="8"/>
                </a:lnTo>
                <a:lnTo>
                  <a:pt x="4" y="8"/>
                </a:lnTo>
                <a:lnTo>
                  <a:pt x="4" y="5"/>
                </a:lnTo>
                <a:lnTo>
                  <a:pt x="4" y="4"/>
                </a:lnTo>
                <a:lnTo>
                  <a:pt x="5" y="2"/>
                </a:lnTo>
                <a:lnTo>
                  <a:pt x="9" y="2"/>
                </a:lnTo>
                <a:lnTo>
                  <a:pt x="12" y="5"/>
                </a:lnTo>
                <a:lnTo>
                  <a:pt x="12" y="1"/>
                </a:lnTo>
                <a:lnTo>
                  <a:pt x="9" y="0"/>
                </a:lnTo>
                <a:lnTo>
                  <a:pt x="8" y="0"/>
                </a:lnTo>
                <a:close/>
                <a:moveTo>
                  <a:pt x="8" y="0"/>
                </a:moveTo>
                <a:lnTo>
                  <a:pt x="9" y="0"/>
                </a:lnTo>
                <a:lnTo>
                  <a:pt x="12" y="1"/>
                </a:lnTo>
                <a:lnTo>
                  <a:pt x="12" y="5"/>
                </a:lnTo>
                <a:lnTo>
                  <a:pt x="9" y="2"/>
                </a:lnTo>
                <a:lnTo>
                  <a:pt x="7" y="2"/>
                </a:lnTo>
                <a:lnTo>
                  <a:pt x="4" y="4"/>
                </a:lnTo>
                <a:lnTo>
                  <a:pt x="4" y="5"/>
                </a:lnTo>
                <a:lnTo>
                  <a:pt x="4" y="8"/>
                </a:lnTo>
                <a:lnTo>
                  <a:pt x="4" y="9"/>
                </a:lnTo>
                <a:lnTo>
                  <a:pt x="4" y="11"/>
                </a:lnTo>
                <a:lnTo>
                  <a:pt x="7" y="12"/>
                </a:lnTo>
                <a:lnTo>
                  <a:pt x="11" y="12"/>
                </a:lnTo>
                <a:lnTo>
                  <a:pt x="12" y="11"/>
                </a:lnTo>
                <a:lnTo>
                  <a:pt x="12" y="12"/>
                </a:lnTo>
                <a:lnTo>
                  <a:pt x="12" y="14"/>
                </a:lnTo>
                <a:lnTo>
                  <a:pt x="12" y="15"/>
                </a:lnTo>
                <a:lnTo>
                  <a:pt x="9" y="15"/>
                </a:lnTo>
                <a:lnTo>
                  <a:pt x="5" y="15"/>
                </a:lnTo>
                <a:lnTo>
                  <a:pt x="2" y="15"/>
                </a:lnTo>
                <a:lnTo>
                  <a:pt x="2" y="14"/>
                </a:lnTo>
                <a:lnTo>
                  <a:pt x="1" y="12"/>
                </a:lnTo>
                <a:lnTo>
                  <a:pt x="0" y="8"/>
                </a:lnTo>
                <a:lnTo>
                  <a:pt x="1" y="5"/>
                </a:lnTo>
                <a:lnTo>
                  <a:pt x="2" y="2"/>
                </a:lnTo>
                <a:lnTo>
                  <a:pt x="5" y="1"/>
                </a:lnTo>
                <a:lnTo>
                  <a:pt x="7" y="0"/>
                </a:lnTo>
                <a:lnTo>
                  <a:pt x="8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22" name="Freeform 1677"/>
          <p:cNvSpPr>
            <a:spLocks noChangeArrowheads="1"/>
          </p:cNvSpPr>
          <p:nvPr/>
        </p:nvSpPr>
        <p:spPr bwMode="auto">
          <a:xfrm>
            <a:off x="2220917" y="-4400549"/>
            <a:ext cx="14287" cy="28575"/>
          </a:xfrm>
          <a:custGeom>
            <a:avLst/>
            <a:gdLst>
              <a:gd name="T0" fmla="*/ 2147483646 w 9"/>
              <a:gd name="T1" fmla="*/ 0 h 18"/>
              <a:gd name="T2" fmla="*/ 2147483646 w 9"/>
              <a:gd name="T3" fmla="*/ 0 h 18"/>
              <a:gd name="T4" fmla="*/ 2147483646 w 9"/>
              <a:gd name="T5" fmla="*/ 2147483646 h 18"/>
              <a:gd name="T6" fmla="*/ 2147483646 w 9"/>
              <a:gd name="T7" fmla="*/ 2147483646 h 18"/>
              <a:gd name="T8" fmla="*/ 2147483646 w 9"/>
              <a:gd name="T9" fmla="*/ 2147483646 h 18"/>
              <a:gd name="T10" fmla="*/ 2147483646 w 9"/>
              <a:gd name="T11" fmla="*/ 2147483646 h 18"/>
              <a:gd name="T12" fmla="*/ 2147483646 w 9"/>
              <a:gd name="T13" fmla="*/ 2147483646 h 18"/>
              <a:gd name="T14" fmla="*/ 2147483646 w 9"/>
              <a:gd name="T15" fmla="*/ 2147483646 h 18"/>
              <a:gd name="T16" fmla="*/ 2147483646 w 9"/>
              <a:gd name="T17" fmla="*/ 2147483646 h 18"/>
              <a:gd name="T18" fmla="*/ 2147483646 w 9"/>
              <a:gd name="T19" fmla="*/ 2147483646 h 18"/>
              <a:gd name="T20" fmla="*/ 2147483646 w 9"/>
              <a:gd name="T21" fmla="*/ 2147483646 h 18"/>
              <a:gd name="T22" fmla="*/ 2147483646 w 9"/>
              <a:gd name="T23" fmla="*/ 2147483646 h 18"/>
              <a:gd name="T24" fmla="*/ 2147483646 w 9"/>
              <a:gd name="T25" fmla="*/ 2147483646 h 18"/>
              <a:gd name="T26" fmla="*/ 2147483646 w 9"/>
              <a:gd name="T27" fmla="*/ 2147483646 h 18"/>
              <a:gd name="T28" fmla="*/ 0 w 9"/>
              <a:gd name="T29" fmla="*/ 2147483646 h 18"/>
              <a:gd name="T30" fmla="*/ 0 w 9"/>
              <a:gd name="T31" fmla="*/ 2147483646 h 18"/>
              <a:gd name="T32" fmla="*/ 2147483646 w 9"/>
              <a:gd name="T33" fmla="*/ 2147483646 h 18"/>
              <a:gd name="T34" fmla="*/ 2147483646 w 9"/>
              <a:gd name="T35" fmla="*/ 0 h 1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9"/>
              <a:gd name="T55" fmla="*/ 0 h 18"/>
              <a:gd name="T56" fmla="*/ 9 w 9"/>
              <a:gd name="T57" fmla="*/ 18 h 1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9" h="18">
                <a:moveTo>
                  <a:pt x="1" y="0"/>
                </a:moveTo>
                <a:lnTo>
                  <a:pt x="2" y="0"/>
                </a:lnTo>
                <a:lnTo>
                  <a:pt x="2" y="4"/>
                </a:lnTo>
                <a:lnTo>
                  <a:pt x="9" y="4"/>
                </a:lnTo>
                <a:lnTo>
                  <a:pt x="9" y="5"/>
                </a:lnTo>
                <a:lnTo>
                  <a:pt x="2" y="5"/>
                </a:lnTo>
                <a:lnTo>
                  <a:pt x="2" y="14"/>
                </a:lnTo>
                <a:lnTo>
                  <a:pt x="4" y="15"/>
                </a:lnTo>
                <a:lnTo>
                  <a:pt x="9" y="15"/>
                </a:lnTo>
                <a:lnTo>
                  <a:pt x="9" y="18"/>
                </a:lnTo>
                <a:lnTo>
                  <a:pt x="2" y="18"/>
                </a:lnTo>
                <a:lnTo>
                  <a:pt x="2" y="17"/>
                </a:lnTo>
                <a:lnTo>
                  <a:pt x="1" y="15"/>
                </a:lnTo>
                <a:lnTo>
                  <a:pt x="1" y="5"/>
                </a:lnTo>
                <a:lnTo>
                  <a:pt x="0" y="5"/>
                </a:lnTo>
                <a:lnTo>
                  <a:pt x="0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23" name="Freeform 1678"/>
          <p:cNvSpPr>
            <a:spLocks noEditPoints="1" noChangeArrowheads="1"/>
          </p:cNvSpPr>
          <p:nvPr/>
        </p:nvSpPr>
        <p:spPr bwMode="auto">
          <a:xfrm>
            <a:off x="2220917" y="-4400549"/>
            <a:ext cx="14287" cy="28575"/>
          </a:xfrm>
          <a:custGeom>
            <a:avLst/>
            <a:gdLst>
              <a:gd name="T0" fmla="*/ 2147483646 w 9"/>
              <a:gd name="T1" fmla="*/ 0 h 18"/>
              <a:gd name="T2" fmla="*/ 2147483646 w 9"/>
              <a:gd name="T3" fmla="*/ 2147483646 h 18"/>
              <a:gd name="T4" fmla="*/ 2147483646 w 9"/>
              <a:gd name="T5" fmla="*/ 2147483646 h 18"/>
              <a:gd name="T6" fmla="*/ 2147483646 w 9"/>
              <a:gd name="T7" fmla="*/ 2147483646 h 18"/>
              <a:gd name="T8" fmla="*/ 2147483646 w 9"/>
              <a:gd name="T9" fmla="*/ 2147483646 h 18"/>
              <a:gd name="T10" fmla="*/ 2147483646 w 9"/>
              <a:gd name="T11" fmla="*/ 2147483646 h 18"/>
              <a:gd name="T12" fmla="*/ 2147483646 w 9"/>
              <a:gd name="T13" fmla="*/ 2147483646 h 18"/>
              <a:gd name="T14" fmla="*/ 2147483646 w 9"/>
              <a:gd name="T15" fmla="*/ 2147483646 h 18"/>
              <a:gd name="T16" fmla="*/ 2147483646 w 9"/>
              <a:gd name="T17" fmla="*/ 2147483646 h 18"/>
              <a:gd name="T18" fmla="*/ 2147483646 w 9"/>
              <a:gd name="T19" fmla="*/ 2147483646 h 18"/>
              <a:gd name="T20" fmla="*/ 2147483646 w 9"/>
              <a:gd name="T21" fmla="*/ 2147483646 h 18"/>
              <a:gd name="T22" fmla="*/ 2147483646 w 9"/>
              <a:gd name="T23" fmla="*/ 2147483646 h 18"/>
              <a:gd name="T24" fmla="*/ 2147483646 w 9"/>
              <a:gd name="T25" fmla="*/ 2147483646 h 18"/>
              <a:gd name="T26" fmla="*/ 2147483646 w 9"/>
              <a:gd name="T27" fmla="*/ 2147483646 h 18"/>
              <a:gd name="T28" fmla="*/ 2147483646 w 9"/>
              <a:gd name="T29" fmla="*/ 2147483646 h 18"/>
              <a:gd name="T30" fmla="*/ 2147483646 w 9"/>
              <a:gd name="T31" fmla="*/ 2147483646 h 18"/>
              <a:gd name="T32" fmla="*/ 2147483646 w 9"/>
              <a:gd name="T33" fmla="*/ 2147483646 h 18"/>
              <a:gd name="T34" fmla="*/ 2147483646 w 9"/>
              <a:gd name="T35" fmla="*/ 2147483646 h 18"/>
              <a:gd name="T36" fmla="*/ 2147483646 w 9"/>
              <a:gd name="T37" fmla="*/ 2147483646 h 18"/>
              <a:gd name="T38" fmla="*/ 2147483646 w 9"/>
              <a:gd name="T39" fmla="*/ 2147483646 h 18"/>
              <a:gd name="T40" fmla="*/ 2147483646 w 9"/>
              <a:gd name="T41" fmla="*/ 2147483646 h 18"/>
              <a:gd name="T42" fmla="*/ 2147483646 w 9"/>
              <a:gd name="T43" fmla="*/ 2147483646 h 18"/>
              <a:gd name="T44" fmla="*/ 2147483646 w 9"/>
              <a:gd name="T45" fmla="*/ 0 h 18"/>
              <a:gd name="T46" fmla="*/ 2147483646 w 9"/>
              <a:gd name="T47" fmla="*/ 0 h 18"/>
              <a:gd name="T48" fmla="*/ 2147483646 w 9"/>
              <a:gd name="T49" fmla="*/ 0 h 18"/>
              <a:gd name="T50" fmla="*/ 2147483646 w 9"/>
              <a:gd name="T51" fmla="*/ 0 h 18"/>
              <a:gd name="T52" fmla="*/ 2147483646 w 9"/>
              <a:gd name="T53" fmla="*/ 0 h 18"/>
              <a:gd name="T54" fmla="*/ 2147483646 w 9"/>
              <a:gd name="T55" fmla="*/ 2147483646 h 18"/>
              <a:gd name="T56" fmla="*/ 2147483646 w 9"/>
              <a:gd name="T57" fmla="*/ 2147483646 h 18"/>
              <a:gd name="T58" fmla="*/ 2147483646 w 9"/>
              <a:gd name="T59" fmla="*/ 2147483646 h 18"/>
              <a:gd name="T60" fmla="*/ 2147483646 w 9"/>
              <a:gd name="T61" fmla="*/ 2147483646 h 18"/>
              <a:gd name="T62" fmla="*/ 2147483646 w 9"/>
              <a:gd name="T63" fmla="*/ 2147483646 h 18"/>
              <a:gd name="T64" fmla="*/ 2147483646 w 9"/>
              <a:gd name="T65" fmla="*/ 2147483646 h 18"/>
              <a:gd name="T66" fmla="*/ 2147483646 w 9"/>
              <a:gd name="T67" fmla="*/ 2147483646 h 18"/>
              <a:gd name="T68" fmla="*/ 2147483646 w 9"/>
              <a:gd name="T69" fmla="*/ 2147483646 h 18"/>
              <a:gd name="T70" fmla="*/ 2147483646 w 9"/>
              <a:gd name="T71" fmla="*/ 2147483646 h 18"/>
              <a:gd name="T72" fmla="*/ 2147483646 w 9"/>
              <a:gd name="T73" fmla="*/ 2147483646 h 18"/>
              <a:gd name="T74" fmla="*/ 2147483646 w 9"/>
              <a:gd name="T75" fmla="*/ 2147483646 h 18"/>
              <a:gd name="T76" fmla="*/ 2147483646 w 9"/>
              <a:gd name="T77" fmla="*/ 2147483646 h 18"/>
              <a:gd name="T78" fmla="*/ 2147483646 w 9"/>
              <a:gd name="T79" fmla="*/ 2147483646 h 18"/>
              <a:gd name="T80" fmla="*/ 2147483646 w 9"/>
              <a:gd name="T81" fmla="*/ 2147483646 h 18"/>
              <a:gd name="T82" fmla="*/ 2147483646 w 9"/>
              <a:gd name="T83" fmla="*/ 2147483646 h 18"/>
              <a:gd name="T84" fmla="*/ 2147483646 w 9"/>
              <a:gd name="T85" fmla="*/ 2147483646 h 18"/>
              <a:gd name="T86" fmla="*/ 2147483646 w 9"/>
              <a:gd name="T87" fmla="*/ 2147483646 h 18"/>
              <a:gd name="T88" fmla="*/ 2147483646 w 9"/>
              <a:gd name="T89" fmla="*/ 2147483646 h 18"/>
              <a:gd name="T90" fmla="*/ 0 w 9"/>
              <a:gd name="T91" fmla="*/ 2147483646 h 18"/>
              <a:gd name="T92" fmla="*/ 0 w 9"/>
              <a:gd name="T93" fmla="*/ 2147483646 h 18"/>
              <a:gd name="T94" fmla="*/ 0 w 9"/>
              <a:gd name="T95" fmla="*/ 2147483646 h 18"/>
              <a:gd name="T96" fmla="*/ 0 w 9"/>
              <a:gd name="T97" fmla="*/ 2147483646 h 18"/>
              <a:gd name="T98" fmla="*/ 2147483646 w 9"/>
              <a:gd name="T99" fmla="*/ 2147483646 h 18"/>
              <a:gd name="T100" fmla="*/ 2147483646 w 9"/>
              <a:gd name="T101" fmla="*/ 0 h 18"/>
              <a:gd name="T102" fmla="*/ 2147483646 w 9"/>
              <a:gd name="T103" fmla="*/ 0 h 1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9"/>
              <a:gd name="T157" fmla="*/ 0 h 18"/>
              <a:gd name="T158" fmla="*/ 9 w 9"/>
              <a:gd name="T159" fmla="*/ 18 h 1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9" h="18">
                <a:moveTo>
                  <a:pt x="1" y="0"/>
                </a:moveTo>
                <a:lnTo>
                  <a:pt x="1" y="4"/>
                </a:lnTo>
                <a:lnTo>
                  <a:pt x="1" y="5"/>
                </a:lnTo>
                <a:lnTo>
                  <a:pt x="1" y="15"/>
                </a:lnTo>
                <a:lnTo>
                  <a:pt x="2" y="17"/>
                </a:lnTo>
                <a:lnTo>
                  <a:pt x="4" y="18"/>
                </a:lnTo>
                <a:lnTo>
                  <a:pt x="8" y="18"/>
                </a:lnTo>
                <a:lnTo>
                  <a:pt x="8" y="15"/>
                </a:lnTo>
                <a:lnTo>
                  <a:pt x="4" y="15"/>
                </a:lnTo>
                <a:lnTo>
                  <a:pt x="2" y="14"/>
                </a:lnTo>
                <a:lnTo>
                  <a:pt x="2" y="5"/>
                </a:lnTo>
                <a:lnTo>
                  <a:pt x="8" y="5"/>
                </a:lnTo>
                <a:lnTo>
                  <a:pt x="8" y="4"/>
                </a:lnTo>
                <a:lnTo>
                  <a:pt x="2" y="4"/>
                </a:lnTo>
                <a:lnTo>
                  <a:pt x="2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2" y="0"/>
                </a:lnTo>
                <a:lnTo>
                  <a:pt x="4" y="0"/>
                </a:lnTo>
                <a:lnTo>
                  <a:pt x="4" y="3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7"/>
                </a:lnTo>
                <a:lnTo>
                  <a:pt x="4" y="7"/>
                </a:lnTo>
                <a:lnTo>
                  <a:pt x="4" y="14"/>
                </a:lnTo>
                <a:lnTo>
                  <a:pt x="5" y="15"/>
                </a:lnTo>
                <a:lnTo>
                  <a:pt x="9" y="15"/>
                </a:lnTo>
                <a:lnTo>
                  <a:pt x="9" y="18"/>
                </a:lnTo>
                <a:lnTo>
                  <a:pt x="2" y="18"/>
                </a:lnTo>
                <a:lnTo>
                  <a:pt x="2" y="17"/>
                </a:lnTo>
                <a:lnTo>
                  <a:pt x="1" y="15"/>
                </a:lnTo>
                <a:lnTo>
                  <a:pt x="1" y="7"/>
                </a:lnTo>
                <a:lnTo>
                  <a:pt x="0" y="7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1" y="3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24" name="Freeform 1679"/>
          <p:cNvSpPr>
            <a:spLocks noEditPoints="1" noChangeArrowheads="1"/>
          </p:cNvSpPr>
          <p:nvPr/>
        </p:nvSpPr>
        <p:spPr bwMode="auto">
          <a:xfrm>
            <a:off x="2220917" y="-4400549"/>
            <a:ext cx="14287" cy="28575"/>
          </a:xfrm>
          <a:custGeom>
            <a:avLst/>
            <a:gdLst>
              <a:gd name="T0" fmla="*/ 2147483646 w 9"/>
              <a:gd name="T1" fmla="*/ 2147483646 h 18"/>
              <a:gd name="T2" fmla="*/ 2147483646 w 9"/>
              <a:gd name="T3" fmla="*/ 2147483646 h 18"/>
              <a:gd name="T4" fmla="*/ 2147483646 w 9"/>
              <a:gd name="T5" fmla="*/ 2147483646 h 18"/>
              <a:gd name="T6" fmla="*/ 2147483646 w 9"/>
              <a:gd name="T7" fmla="*/ 2147483646 h 18"/>
              <a:gd name="T8" fmla="*/ 2147483646 w 9"/>
              <a:gd name="T9" fmla="*/ 2147483646 h 18"/>
              <a:gd name="T10" fmla="*/ 2147483646 w 9"/>
              <a:gd name="T11" fmla="*/ 2147483646 h 18"/>
              <a:gd name="T12" fmla="*/ 2147483646 w 9"/>
              <a:gd name="T13" fmla="*/ 2147483646 h 18"/>
              <a:gd name="T14" fmla="*/ 2147483646 w 9"/>
              <a:gd name="T15" fmla="*/ 2147483646 h 18"/>
              <a:gd name="T16" fmla="*/ 2147483646 w 9"/>
              <a:gd name="T17" fmla="*/ 2147483646 h 18"/>
              <a:gd name="T18" fmla="*/ 2147483646 w 9"/>
              <a:gd name="T19" fmla="*/ 2147483646 h 18"/>
              <a:gd name="T20" fmla="*/ 0 w 9"/>
              <a:gd name="T21" fmla="*/ 2147483646 h 18"/>
              <a:gd name="T22" fmla="*/ 0 w 9"/>
              <a:gd name="T23" fmla="*/ 2147483646 h 18"/>
              <a:gd name="T24" fmla="*/ 2147483646 w 9"/>
              <a:gd name="T25" fmla="*/ 2147483646 h 18"/>
              <a:gd name="T26" fmla="*/ 2147483646 w 9"/>
              <a:gd name="T27" fmla="*/ 2147483646 h 18"/>
              <a:gd name="T28" fmla="*/ 2147483646 w 9"/>
              <a:gd name="T29" fmla="*/ 2147483646 h 18"/>
              <a:gd name="T30" fmla="*/ 2147483646 w 9"/>
              <a:gd name="T31" fmla="*/ 2147483646 h 18"/>
              <a:gd name="T32" fmla="*/ 2147483646 w 9"/>
              <a:gd name="T33" fmla="*/ 2147483646 h 18"/>
              <a:gd name="T34" fmla="*/ 2147483646 w 9"/>
              <a:gd name="T35" fmla="*/ 2147483646 h 18"/>
              <a:gd name="T36" fmla="*/ 2147483646 w 9"/>
              <a:gd name="T37" fmla="*/ 2147483646 h 18"/>
              <a:gd name="T38" fmla="*/ 2147483646 w 9"/>
              <a:gd name="T39" fmla="*/ 2147483646 h 18"/>
              <a:gd name="T40" fmla="*/ 2147483646 w 9"/>
              <a:gd name="T41" fmla="*/ 0 h 18"/>
              <a:gd name="T42" fmla="*/ 2147483646 w 9"/>
              <a:gd name="T43" fmla="*/ 0 h 18"/>
              <a:gd name="T44" fmla="*/ 2147483646 w 9"/>
              <a:gd name="T45" fmla="*/ 2147483646 h 18"/>
              <a:gd name="T46" fmla="*/ 2147483646 w 9"/>
              <a:gd name="T47" fmla="*/ 2147483646 h 18"/>
              <a:gd name="T48" fmla="*/ 2147483646 w 9"/>
              <a:gd name="T49" fmla="*/ 0 h 18"/>
              <a:gd name="T50" fmla="*/ 2147483646 w 9"/>
              <a:gd name="T51" fmla="*/ 0 h 18"/>
              <a:gd name="T52" fmla="*/ 2147483646 w 9"/>
              <a:gd name="T53" fmla="*/ 2147483646 h 18"/>
              <a:gd name="T54" fmla="*/ 2147483646 w 9"/>
              <a:gd name="T55" fmla="*/ 2147483646 h 18"/>
              <a:gd name="T56" fmla="*/ 2147483646 w 9"/>
              <a:gd name="T57" fmla="*/ 2147483646 h 18"/>
              <a:gd name="T58" fmla="*/ 2147483646 w 9"/>
              <a:gd name="T59" fmla="*/ 2147483646 h 18"/>
              <a:gd name="T60" fmla="*/ 2147483646 w 9"/>
              <a:gd name="T61" fmla="*/ 2147483646 h 18"/>
              <a:gd name="T62" fmla="*/ 2147483646 w 9"/>
              <a:gd name="T63" fmla="*/ 2147483646 h 18"/>
              <a:gd name="T64" fmla="*/ 2147483646 w 9"/>
              <a:gd name="T65" fmla="*/ 2147483646 h 18"/>
              <a:gd name="T66" fmla="*/ 2147483646 w 9"/>
              <a:gd name="T67" fmla="*/ 2147483646 h 18"/>
              <a:gd name="T68" fmla="*/ 2147483646 w 9"/>
              <a:gd name="T69" fmla="*/ 2147483646 h 18"/>
              <a:gd name="T70" fmla="*/ 2147483646 w 9"/>
              <a:gd name="T71" fmla="*/ 2147483646 h 18"/>
              <a:gd name="T72" fmla="*/ 2147483646 w 9"/>
              <a:gd name="T73" fmla="*/ 2147483646 h 18"/>
              <a:gd name="T74" fmla="*/ 2147483646 w 9"/>
              <a:gd name="T75" fmla="*/ 2147483646 h 18"/>
              <a:gd name="T76" fmla="*/ 2147483646 w 9"/>
              <a:gd name="T77" fmla="*/ 2147483646 h 18"/>
              <a:gd name="T78" fmla="*/ 2147483646 w 9"/>
              <a:gd name="T79" fmla="*/ 2147483646 h 18"/>
              <a:gd name="T80" fmla="*/ 2147483646 w 9"/>
              <a:gd name="T81" fmla="*/ 2147483646 h 18"/>
              <a:gd name="T82" fmla="*/ 2147483646 w 9"/>
              <a:gd name="T83" fmla="*/ 2147483646 h 18"/>
              <a:gd name="T84" fmla="*/ 2147483646 w 9"/>
              <a:gd name="T85" fmla="*/ 2147483646 h 18"/>
              <a:gd name="T86" fmla="*/ 2147483646 w 9"/>
              <a:gd name="T87" fmla="*/ 2147483646 h 18"/>
              <a:gd name="T88" fmla="*/ 2147483646 w 9"/>
              <a:gd name="T89" fmla="*/ 2147483646 h 18"/>
              <a:gd name="T90" fmla="*/ 2147483646 w 9"/>
              <a:gd name="T91" fmla="*/ 0 h 18"/>
              <a:gd name="T92" fmla="*/ 2147483646 w 9"/>
              <a:gd name="T93" fmla="*/ 0 h 18"/>
              <a:gd name="T94" fmla="*/ 2147483646 w 9"/>
              <a:gd name="T95" fmla="*/ 2147483646 h 18"/>
              <a:gd name="T96" fmla="*/ 2147483646 w 9"/>
              <a:gd name="T97" fmla="*/ 2147483646 h 18"/>
              <a:gd name="T98" fmla="*/ 2147483646 w 9"/>
              <a:gd name="T99" fmla="*/ 2147483646 h 18"/>
              <a:gd name="T100" fmla="*/ 2147483646 w 9"/>
              <a:gd name="T101" fmla="*/ 2147483646 h 18"/>
              <a:gd name="T102" fmla="*/ 2147483646 w 9"/>
              <a:gd name="T103" fmla="*/ 2147483646 h 18"/>
              <a:gd name="T104" fmla="*/ 2147483646 w 9"/>
              <a:gd name="T105" fmla="*/ 2147483646 h 18"/>
              <a:gd name="T106" fmla="*/ 0 w 9"/>
              <a:gd name="T107" fmla="*/ 2147483646 h 18"/>
              <a:gd name="T108" fmla="*/ 2147483646 w 9"/>
              <a:gd name="T109" fmla="*/ 2147483646 h 1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9"/>
              <a:gd name="T166" fmla="*/ 0 h 18"/>
              <a:gd name="T167" fmla="*/ 9 w 9"/>
              <a:gd name="T168" fmla="*/ 18 h 18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9" h="18">
                <a:moveTo>
                  <a:pt x="8" y="18"/>
                </a:moveTo>
                <a:lnTo>
                  <a:pt x="8" y="18"/>
                </a:lnTo>
                <a:lnTo>
                  <a:pt x="9" y="18"/>
                </a:lnTo>
                <a:lnTo>
                  <a:pt x="8" y="18"/>
                </a:lnTo>
                <a:close/>
                <a:moveTo>
                  <a:pt x="4" y="18"/>
                </a:moveTo>
                <a:lnTo>
                  <a:pt x="4" y="18"/>
                </a:lnTo>
                <a:close/>
                <a:moveTo>
                  <a:pt x="8" y="15"/>
                </a:moveTo>
                <a:lnTo>
                  <a:pt x="8" y="15"/>
                </a:lnTo>
                <a:lnTo>
                  <a:pt x="9" y="15"/>
                </a:lnTo>
                <a:lnTo>
                  <a:pt x="8" y="15"/>
                </a:lnTo>
                <a:close/>
                <a:moveTo>
                  <a:pt x="1" y="15"/>
                </a:moveTo>
                <a:lnTo>
                  <a:pt x="1" y="15"/>
                </a:lnTo>
                <a:close/>
                <a:moveTo>
                  <a:pt x="5" y="15"/>
                </a:moveTo>
                <a:lnTo>
                  <a:pt x="5" y="15"/>
                </a:lnTo>
                <a:close/>
                <a:moveTo>
                  <a:pt x="4" y="5"/>
                </a:moveTo>
                <a:lnTo>
                  <a:pt x="2" y="7"/>
                </a:lnTo>
                <a:lnTo>
                  <a:pt x="4" y="7"/>
                </a:lnTo>
                <a:lnTo>
                  <a:pt x="4" y="5"/>
                </a:lnTo>
                <a:close/>
                <a:moveTo>
                  <a:pt x="1" y="5"/>
                </a:moveTo>
                <a:lnTo>
                  <a:pt x="1" y="7"/>
                </a:lnTo>
                <a:lnTo>
                  <a:pt x="1" y="5"/>
                </a:lnTo>
                <a:close/>
                <a:moveTo>
                  <a:pt x="8" y="5"/>
                </a:moveTo>
                <a:lnTo>
                  <a:pt x="8" y="5"/>
                </a:lnTo>
                <a:lnTo>
                  <a:pt x="9" y="5"/>
                </a:lnTo>
                <a:lnTo>
                  <a:pt x="8" y="5"/>
                </a:lnTo>
                <a:close/>
                <a:moveTo>
                  <a:pt x="0" y="5"/>
                </a:moveTo>
                <a:lnTo>
                  <a:pt x="1" y="5"/>
                </a:lnTo>
                <a:lnTo>
                  <a:pt x="0" y="5"/>
                </a:lnTo>
                <a:close/>
                <a:moveTo>
                  <a:pt x="8" y="4"/>
                </a:moveTo>
                <a:lnTo>
                  <a:pt x="8" y="4"/>
                </a:lnTo>
                <a:lnTo>
                  <a:pt x="9" y="4"/>
                </a:lnTo>
                <a:lnTo>
                  <a:pt x="8" y="4"/>
                </a:lnTo>
                <a:close/>
                <a:moveTo>
                  <a:pt x="1" y="4"/>
                </a:moveTo>
                <a:lnTo>
                  <a:pt x="0" y="4"/>
                </a:lnTo>
                <a:lnTo>
                  <a:pt x="1" y="4"/>
                </a:lnTo>
                <a:close/>
                <a:moveTo>
                  <a:pt x="2" y="3"/>
                </a:moveTo>
                <a:lnTo>
                  <a:pt x="4" y="4"/>
                </a:lnTo>
                <a:lnTo>
                  <a:pt x="4" y="3"/>
                </a:lnTo>
                <a:lnTo>
                  <a:pt x="2" y="3"/>
                </a:lnTo>
                <a:close/>
                <a:moveTo>
                  <a:pt x="1" y="3"/>
                </a:moveTo>
                <a:lnTo>
                  <a:pt x="1" y="4"/>
                </a:lnTo>
                <a:lnTo>
                  <a:pt x="1" y="3"/>
                </a:lnTo>
                <a:close/>
                <a:moveTo>
                  <a:pt x="0" y="3"/>
                </a:moveTo>
                <a:lnTo>
                  <a:pt x="0" y="4"/>
                </a:lnTo>
                <a:lnTo>
                  <a:pt x="0" y="5"/>
                </a:lnTo>
                <a:lnTo>
                  <a:pt x="0" y="7"/>
                </a:lnTo>
                <a:lnTo>
                  <a:pt x="1" y="7"/>
                </a:lnTo>
                <a:lnTo>
                  <a:pt x="1" y="5"/>
                </a:lnTo>
                <a:lnTo>
                  <a:pt x="0" y="5"/>
                </a:lnTo>
                <a:lnTo>
                  <a:pt x="1" y="5"/>
                </a:lnTo>
                <a:lnTo>
                  <a:pt x="1" y="4"/>
                </a:lnTo>
                <a:lnTo>
                  <a:pt x="0" y="4"/>
                </a:lnTo>
                <a:lnTo>
                  <a:pt x="1" y="4"/>
                </a:lnTo>
                <a:lnTo>
                  <a:pt x="1" y="3"/>
                </a:lnTo>
                <a:lnTo>
                  <a:pt x="0" y="3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5"/>
                </a:lnTo>
                <a:lnTo>
                  <a:pt x="1" y="15"/>
                </a:lnTo>
                <a:lnTo>
                  <a:pt x="2" y="17"/>
                </a:lnTo>
                <a:lnTo>
                  <a:pt x="4" y="18"/>
                </a:lnTo>
                <a:lnTo>
                  <a:pt x="8" y="18"/>
                </a:lnTo>
                <a:lnTo>
                  <a:pt x="8" y="15"/>
                </a:lnTo>
                <a:lnTo>
                  <a:pt x="4" y="15"/>
                </a:lnTo>
                <a:lnTo>
                  <a:pt x="2" y="14"/>
                </a:lnTo>
                <a:lnTo>
                  <a:pt x="2" y="5"/>
                </a:lnTo>
                <a:lnTo>
                  <a:pt x="8" y="5"/>
                </a:lnTo>
                <a:lnTo>
                  <a:pt x="8" y="4"/>
                </a:lnTo>
                <a:lnTo>
                  <a:pt x="2" y="4"/>
                </a:lnTo>
                <a:lnTo>
                  <a:pt x="2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close/>
                <a:moveTo>
                  <a:pt x="2" y="0"/>
                </a:moveTo>
                <a:lnTo>
                  <a:pt x="2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3"/>
                </a:lnTo>
                <a:lnTo>
                  <a:pt x="1" y="4"/>
                </a:lnTo>
                <a:lnTo>
                  <a:pt x="1" y="0"/>
                </a:lnTo>
                <a:lnTo>
                  <a:pt x="2" y="0"/>
                </a:lnTo>
                <a:lnTo>
                  <a:pt x="2" y="4"/>
                </a:lnTo>
                <a:lnTo>
                  <a:pt x="8" y="4"/>
                </a:lnTo>
                <a:lnTo>
                  <a:pt x="9" y="4"/>
                </a:lnTo>
                <a:lnTo>
                  <a:pt x="8" y="4"/>
                </a:lnTo>
                <a:lnTo>
                  <a:pt x="8" y="5"/>
                </a:lnTo>
                <a:lnTo>
                  <a:pt x="9" y="5"/>
                </a:lnTo>
                <a:lnTo>
                  <a:pt x="8" y="5"/>
                </a:lnTo>
                <a:lnTo>
                  <a:pt x="2" y="5"/>
                </a:lnTo>
                <a:lnTo>
                  <a:pt x="2" y="14"/>
                </a:lnTo>
                <a:lnTo>
                  <a:pt x="4" y="15"/>
                </a:lnTo>
                <a:lnTo>
                  <a:pt x="8" y="15"/>
                </a:lnTo>
                <a:lnTo>
                  <a:pt x="9" y="15"/>
                </a:lnTo>
                <a:lnTo>
                  <a:pt x="8" y="15"/>
                </a:lnTo>
                <a:lnTo>
                  <a:pt x="8" y="18"/>
                </a:lnTo>
                <a:lnTo>
                  <a:pt x="9" y="18"/>
                </a:lnTo>
                <a:lnTo>
                  <a:pt x="8" y="18"/>
                </a:lnTo>
                <a:lnTo>
                  <a:pt x="4" y="18"/>
                </a:lnTo>
                <a:lnTo>
                  <a:pt x="2" y="18"/>
                </a:lnTo>
                <a:lnTo>
                  <a:pt x="4" y="18"/>
                </a:lnTo>
                <a:lnTo>
                  <a:pt x="2" y="17"/>
                </a:lnTo>
                <a:lnTo>
                  <a:pt x="1" y="15"/>
                </a:lnTo>
                <a:lnTo>
                  <a:pt x="1" y="5"/>
                </a:lnTo>
                <a:lnTo>
                  <a:pt x="1" y="7"/>
                </a:lnTo>
                <a:lnTo>
                  <a:pt x="1" y="15"/>
                </a:lnTo>
                <a:lnTo>
                  <a:pt x="2" y="17"/>
                </a:lnTo>
                <a:lnTo>
                  <a:pt x="2" y="18"/>
                </a:lnTo>
                <a:lnTo>
                  <a:pt x="9" y="18"/>
                </a:lnTo>
                <a:lnTo>
                  <a:pt x="9" y="15"/>
                </a:lnTo>
                <a:lnTo>
                  <a:pt x="5" y="15"/>
                </a:lnTo>
                <a:lnTo>
                  <a:pt x="4" y="15"/>
                </a:lnTo>
                <a:lnTo>
                  <a:pt x="5" y="15"/>
                </a:lnTo>
                <a:lnTo>
                  <a:pt x="4" y="14"/>
                </a:lnTo>
                <a:lnTo>
                  <a:pt x="4" y="12"/>
                </a:lnTo>
                <a:lnTo>
                  <a:pt x="4" y="7"/>
                </a:lnTo>
                <a:lnTo>
                  <a:pt x="2" y="7"/>
                </a:lnTo>
                <a:lnTo>
                  <a:pt x="4" y="5"/>
                </a:lnTo>
                <a:lnTo>
                  <a:pt x="4" y="7"/>
                </a:lnTo>
                <a:lnTo>
                  <a:pt x="9" y="7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4" y="3"/>
                </a:lnTo>
                <a:lnTo>
                  <a:pt x="4" y="4"/>
                </a:lnTo>
                <a:lnTo>
                  <a:pt x="2" y="3"/>
                </a:lnTo>
                <a:lnTo>
                  <a:pt x="4" y="3"/>
                </a:lnTo>
                <a:lnTo>
                  <a:pt x="4" y="0"/>
                </a:lnTo>
                <a:lnTo>
                  <a:pt x="2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2" y="0"/>
                </a:lnTo>
                <a:lnTo>
                  <a:pt x="4" y="0"/>
                </a:lnTo>
                <a:lnTo>
                  <a:pt x="4" y="3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7"/>
                </a:lnTo>
                <a:lnTo>
                  <a:pt x="4" y="7"/>
                </a:lnTo>
                <a:lnTo>
                  <a:pt x="4" y="14"/>
                </a:lnTo>
                <a:lnTo>
                  <a:pt x="5" y="15"/>
                </a:lnTo>
                <a:lnTo>
                  <a:pt x="9" y="15"/>
                </a:lnTo>
                <a:lnTo>
                  <a:pt x="9" y="18"/>
                </a:lnTo>
                <a:lnTo>
                  <a:pt x="2" y="18"/>
                </a:lnTo>
                <a:lnTo>
                  <a:pt x="2" y="17"/>
                </a:lnTo>
                <a:lnTo>
                  <a:pt x="1" y="15"/>
                </a:lnTo>
                <a:lnTo>
                  <a:pt x="1" y="7"/>
                </a:lnTo>
                <a:lnTo>
                  <a:pt x="0" y="7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1" y="3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25" name="Freeform 1680"/>
          <p:cNvSpPr>
            <a:spLocks noEditPoints="1" noChangeArrowheads="1"/>
          </p:cNvSpPr>
          <p:nvPr/>
        </p:nvSpPr>
        <p:spPr bwMode="auto">
          <a:xfrm>
            <a:off x="2235204" y="-4394200"/>
            <a:ext cx="22225" cy="22225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2147483646 h 14"/>
              <a:gd name="T6" fmla="*/ 2147483646 w 14"/>
              <a:gd name="T7" fmla="*/ 2147483646 h 14"/>
              <a:gd name="T8" fmla="*/ 2147483646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2147483646 w 14"/>
              <a:gd name="T17" fmla="*/ 2147483646 h 14"/>
              <a:gd name="T18" fmla="*/ 2147483646 w 14"/>
              <a:gd name="T19" fmla="*/ 0 h 14"/>
              <a:gd name="T20" fmla="*/ 2147483646 w 14"/>
              <a:gd name="T21" fmla="*/ 0 h 14"/>
              <a:gd name="T22" fmla="*/ 2147483646 w 14"/>
              <a:gd name="T23" fmla="*/ 2147483646 h 14"/>
              <a:gd name="T24" fmla="*/ 2147483646 w 14"/>
              <a:gd name="T25" fmla="*/ 2147483646 h 14"/>
              <a:gd name="T26" fmla="*/ 2147483646 w 14"/>
              <a:gd name="T27" fmla="*/ 2147483646 h 14"/>
              <a:gd name="T28" fmla="*/ 2147483646 w 14"/>
              <a:gd name="T29" fmla="*/ 2147483646 h 14"/>
              <a:gd name="T30" fmla="*/ 2147483646 w 14"/>
              <a:gd name="T31" fmla="*/ 2147483646 h 14"/>
              <a:gd name="T32" fmla="*/ 2147483646 w 14"/>
              <a:gd name="T33" fmla="*/ 2147483646 h 14"/>
              <a:gd name="T34" fmla="*/ 2147483646 w 14"/>
              <a:gd name="T35" fmla="*/ 2147483646 h 14"/>
              <a:gd name="T36" fmla="*/ 2147483646 w 14"/>
              <a:gd name="T37" fmla="*/ 2147483646 h 14"/>
              <a:gd name="T38" fmla="*/ 2147483646 w 14"/>
              <a:gd name="T39" fmla="*/ 2147483646 h 14"/>
              <a:gd name="T40" fmla="*/ 2147483646 w 14"/>
              <a:gd name="T41" fmla="*/ 2147483646 h 14"/>
              <a:gd name="T42" fmla="*/ 2147483646 w 14"/>
              <a:gd name="T43" fmla="*/ 2147483646 h 14"/>
              <a:gd name="T44" fmla="*/ 2147483646 w 14"/>
              <a:gd name="T45" fmla="*/ 2147483646 h 14"/>
              <a:gd name="T46" fmla="*/ 2147483646 w 14"/>
              <a:gd name="T47" fmla="*/ 2147483646 h 14"/>
              <a:gd name="T48" fmla="*/ 2147483646 w 14"/>
              <a:gd name="T49" fmla="*/ 2147483646 h 14"/>
              <a:gd name="T50" fmla="*/ 2147483646 w 14"/>
              <a:gd name="T51" fmla="*/ 2147483646 h 14"/>
              <a:gd name="T52" fmla="*/ 2147483646 w 14"/>
              <a:gd name="T53" fmla="*/ 2147483646 h 14"/>
              <a:gd name="T54" fmla="*/ 0 w 14"/>
              <a:gd name="T55" fmla="*/ 2147483646 h 14"/>
              <a:gd name="T56" fmla="*/ 2147483646 w 14"/>
              <a:gd name="T57" fmla="*/ 2147483646 h 14"/>
              <a:gd name="T58" fmla="*/ 2147483646 w 14"/>
              <a:gd name="T59" fmla="*/ 2147483646 h 14"/>
              <a:gd name="T60" fmla="*/ 2147483646 w 14"/>
              <a:gd name="T61" fmla="*/ 0 h 14"/>
              <a:gd name="T62" fmla="*/ 2147483646 w 14"/>
              <a:gd name="T63" fmla="*/ 0 h 1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4"/>
              <a:gd name="T97" fmla="*/ 0 h 14"/>
              <a:gd name="T98" fmla="*/ 14 w 14"/>
              <a:gd name="T99" fmla="*/ 14 h 1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4" h="14">
                <a:moveTo>
                  <a:pt x="6" y="1"/>
                </a:moveTo>
                <a:lnTo>
                  <a:pt x="5" y="3"/>
                </a:lnTo>
                <a:lnTo>
                  <a:pt x="5" y="4"/>
                </a:lnTo>
                <a:lnTo>
                  <a:pt x="12" y="4"/>
                </a:lnTo>
                <a:lnTo>
                  <a:pt x="12" y="3"/>
                </a:lnTo>
                <a:lnTo>
                  <a:pt x="10" y="1"/>
                </a:lnTo>
                <a:lnTo>
                  <a:pt x="6" y="1"/>
                </a:lnTo>
                <a:close/>
                <a:moveTo>
                  <a:pt x="7" y="0"/>
                </a:moveTo>
                <a:lnTo>
                  <a:pt x="12" y="0"/>
                </a:lnTo>
                <a:lnTo>
                  <a:pt x="12" y="1"/>
                </a:lnTo>
                <a:lnTo>
                  <a:pt x="13" y="3"/>
                </a:lnTo>
                <a:lnTo>
                  <a:pt x="14" y="6"/>
                </a:lnTo>
                <a:lnTo>
                  <a:pt x="14" y="7"/>
                </a:lnTo>
                <a:lnTo>
                  <a:pt x="5" y="7"/>
                </a:lnTo>
                <a:lnTo>
                  <a:pt x="5" y="10"/>
                </a:lnTo>
                <a:lnTo>
                  <a:pt x="5" y="11"/>
                </a:lnTo>
                <a:lnTo>
                  <a:pt x="6" y="11"/>
                </a:lnTo>
                <a:lnTo>
                  <a:pt x="12" y="11"/>
                </a:lnTo>
                <a:lnTo>
                  <a:pt x="13" y="11"/>
                </a:lnTo>
                <a:lnTo>
                  <a:pt x="14" y="11"/>
                </a:lnTo>
                <a:lnTo>
                  <a:pt x="14" y="13"/>
                </a:lnTo>
                <a:lnTo>
                  <a:pt x="12" y="14"/>
                </a:lnTo>
                <a:lnTo>
                  <a:pt x="5" y="14"/>
                </a:lnTo>
                <a:lnTo>
                  <a:pt x="3" y="13"/>
                </a:lnTo>
                <a:lnTo>
                  <a:pt x="2" y="11"/>
                </a:lnTo>
                <a:lnTo>
                  <a:pt x="0" y="7"/>
                </a:lnTo>
                <a:lnTo>
                  <a:pt x="2" y="4"/>
                </a:lnTo>
                <a:lnTo>
                  <a:pt x="3" y="1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26" name="Freeform 1681"/>
          <p:cNvSpPr>
            <a:spLocks noEditPoints="1" noChangeArrowheads="1"/>
          </p:cNvSpPr>
          <p:nvPr/>
        </p:nvSpPr>
        <p:spPr bwMode="auto">
          <a:xfrm>
            <a:off x="2235204" y="-43957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0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0 h 15"/>
              <a:gd name="T60" fmla="*/ 2147483646 w 14"/>
              <a:gd name="T61" fmla="*/ 0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0 w 14"/>
              <a:gd name="T85" fmla="*/ 2147483646 h 15"/>
              <a:gd name="T86" fmla="*/ 2147483646 w 14"/>
              <a:gd name="T87" fmla="*/ 2147483646 h 15"/>
              <a:gd name="T88" fmla="*/ 2147483646 w 14"/>
              <a:gd name="T89" fmla="*/ 2147483646 h 15"/>
              <a:gd name="T90" fmla="*/ 2147483646 w 14"/>
              <a:gd name="T91" fmla="*/ 2147483646 h 15"/>
              <a:gd name="T92" fmla="*/ 2147483646 w 14"/>
              <a:gd name="T93" fmla="*/ 0 h 1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"/>
              <a:gd name="T142" fmla="*/ 0 h 15"/>
              <a:gd name="T143" fmla="*/ 14 w 14"/>
              <a:gd name="T144" fmla="*/ 15 h 15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" h="15">
                <a:moveTo>
                  <a:pt x="6" y="2"/>
                </a:moveTo>
                <a:lnTo>
                  <a:pt x="6" y="4"/>
                </a:lnTo>
                <a:lnTo>
                  <a:pt x="5" y="5"/>
                </a:lnTo>
                <a:lnTo>
                  <a:pt x="12" y="5"/>
                </a:lnTo>
                <a:lnTo>
                  <a:pt x="12" y="4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6" y="2"/>
                </a:moveTo>
                <a:lnTo>
                  <a:pt x="10" y="2"/>
                </a:lnTo>
                <a:lnTo>
                  <a:pt x="12" y="2"/>
                </a:lnTo>
                <a:lnTo>
                  <a:pt x="12" y="4"/>
                </a:lnTo>
                <a:lnTo>
                  <a:pt x="12" y="5"/>
                </a:lnTo>
                <a:lnTo>
                  <a:pt x="13" y="5"/>
                </a:lnTo>
                <a:lnTo>
                  <a:pt x="12" y="7"/>
                </a:lnTo>
                <a:lnTo>
                  <a:pt x="5" y="7"/>
                </a:lnTo>
                <a:lnTo>
                  <a:pt x="5" y="5"/>
                </a:lnTo>
                <a:lnTo>
                  <a:pt x="5" y="4"/>
                </a:lnTo>
                <a:lnTo>
                  <a:pt x="5" y="2"/>
                </a:lnTo>
                <a:lnTo>
                  <a:pt x="6" y="2"/>
                </a:lnTo>
                <a:close/>
                <a:moveTo>
                  <a:pt x="7" y="1"/>
                </a:moveTo>
                <a:lnTo>
                  <a:pt x="5" y="1"/>
                </a:lnTo>
                <a:lnTo>
                  <a:pt x="3" y="2"/>
                </a:lnTo>
                <a:lnTo>
                  <a:pt x="2" y="5"/>
                </a:lnTo>
                <a:lnTo>
                  <a:pt x="0" y="8"/>
                </a:lnTo>
                <a:lnTo>
                  <a:pt x="2" y="12"/>
                </a:lnTo>
                <a:lnTo>
                  <a:pt x="3" y="14"/>
                </a:lnTo>
                <a:lnTo>
                  <a:pt x="5" y="15"/>
                </a:lnTo>
                <a:lnTo>
                  <a:pt x="12" y="15"/>
                </a:lnTo>
                <a:lnTo>
                  <a:pt x="14" y="14"/>
                </a:lnTo>
                <a:lnTo>
                  <a:pt x="14" y="12"/>
                </a:lnTo>
                <a:lnTo>
                  <a:pt x="13" y="12"/>
                </a:lnTo>
                <a:lnTo>
                  <a:pt x="12" y="12"/>
                </a:lnTo>
                <a:lnTo>
                  <a:pt x="6" y="12"/>
                </a:lnTo>
                <a:lnTo>
                  <a:pt x="5" y="12"/>
                </a:lnTo>
                <a:lnTo>
                  <a:pt x="5" y="11"/>
                </a:lnTo>
                <a:lnTo>
                  <a:pt x="5" y="8"/>
                </a:lnTo>
                <a:lnTo>
                  <a:pt x="14" y="8"/>
                </a:lnTo>
                <a:lnTo>
                  <a:pt x="14" y="7"/>
                </a:lnTo>
                <a:lnTo>
                  <a:pt x="13" y="4"/>
                </a:lnTo>
                <a:lnTo>
                  <a:pt x="12" y="2"/>
                </a:lnTo>
                <a:lnTo>
                  <a:pt x="12" y="1"/>
                </a:lnTo>
                <a:lnTo>
                  <a:pt x="7" y="1"/>
                </a:lnTo>
                <a:close/>
                <a:moveTo>
                  <a:pt x="7" y="0"/>
                </a:moveTo>
                <a:lnTo>
                  <a:pt x="12" y="0"/>
                </a:lnTo>
                <a:lnTo>
                  <a:pt x="12" y="2"/>
                </a:lnTo>
                <a:lnTo>
                  <a:pt x="13" y="2"/>
                </a:lnTo>
                <a:lnTo>
                  <a:pt x="14" y="4"/>
                </a:lnTo>
                <a:lnTo>
                  <a:pt x="14" y="7"/>
                </a:lnTo>
                <a:lnTo>
                  <a:pt x="14" y="8"/>
                </a:lnTo>
                <a:lnTo>
                  <a:pt x="5" y="8"/>
                </a:lnTo>
                <a:lnTo>
                  <a:pt x="5" y="11"/>
                </a:lnTo>
                <a:lnTo>
                  <a:pt x="6" y="11"/>
                </a:lnTo>
                <a:lnTo>
                  <a:pt x="6" y="12"/>
                </a:lnTo>
                <a:lnTo>
                  <a:pt x="12" y="12"/>
                </a:lnTo>
                <a:lnTo>
                  <a:pt x="13" y="11"/>
                </a:lnTo>
                <a:lnTo>
                  <a:pt x="14" y="11"/>
                </a:lnTo>
                <a:lnTo>
                  <a:pt x="14" y="12"/>
                </a:lnTo>
                <a:lnTo>
                  <a:pt x="14" y="14"/>
                </a:lnTo>
                <a:lnTo>
                  <a:pt x="14" y="15"/>
                </a:lnTo>
                <a:lnTo>
                  <a:pt x="12" y="15"/>
                </a:lnTo>
                <a:lnTo>
                  <a:pt x="5" y="15"/>
                </a:lnTo>
                <a:lnTo>
                  <a:pt x="3" y="15"/>
                </a:lnTo>
                <a:lnTo>
                  <a:pt x="3" y="14"/>
                </a:lnTo>
                <a:lnTo>
                  <a:pt x="2" y="12"/>
                </a:lnTo>
                <a:lnTo>
                  <a:pt x="0" y="8"/>
                </a:lnTo>
                <a:lnTo>
                  <a:pt x="2" y="5"/>
                </a:lnTo>
                <a:lnTo>
                  <a:pt x="3" y="2"/>
                </a:lnTo>
                <a:lnTo>
                  <a:pt x="5" y="1"/>
                </a:lnTo>
                <a:lnTo>
                  <a:pt x="7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27" name="Freeform 1682"/>
          <p:cNvSpPr>
            <a:spLocks noEditPoints="1" noChangeArrowheads="1"/>
          </p:cNvSpPr>
          <p:nvPr/>
        </p:nvSpPr>
        <p:spPr bwMode="auto">
          <a:xfrm>
            <a:off x="2235204" y="-43957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0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2147483646 h 15"/>
              <a:gd name="T88" fmla="*/ 2147483646 w 14"/>
              <a:gd name="T89" fmla="*/ 2147483646 h 15"/>
              <a:gd name="T90" fmla="*/ 2147483646 w 14"/>
              <a:gd name="T91" fmla="*/ 2147483646 h 15"/>
              <a:gd name="T92" fmla="*/ 2147483646 w 14"/>
              <a:gd name="T93" fmla="*/ 2147483646 h 15"/>
              <a:gd name="T94" fmla="*/ 2147483646 w 14"/>
              <a:gd name="T95" fmla="*/ 2147483646 h 15"/>
              <a:gd name="T96" fmla="*/ 2147483646 w 14"/>
              <a:gd name="T97" fmla="*/ 2147483646 h 15"/>
              <a:gd name="T98" fmla="*/ 2147483646 w 14"/>
              <a:gd name="T99" fmla="*/ 2147483646 h 15"/>
              <a:gd name="T100" fmla="*/ 2147483646 w 14"/>
              <a:gd name="T101" fmla="*/ 2147483646 h 15"/>
              <a:gd name="T102" fmla="*/ 2147483646 w 14"/>
              <a:gd name="T103" fmla="*/ 2147483646 h 15"/>
              <a:gd name="T104" fmla="*/ 2147483646 w 14"/>
              <a:gd name="T105" fmla="*/ 2147483646 h 15"/>
              <a:gd name="T106" fmla="*/ 2147483646 w 14"/>
              <a:gd name="T107" fmla="*/ 2147483646 h 15"/>
              <a:gd name="T108" fmla="*/ 2147483646 w 14"/>
              <a:gd name="T109" fmla="*/ 0 h 15"/>
              <a:gd name="T110" fmla="*/ 2147483646 w 14"/>
              <a:gd name="T111" fmla="*/ 0 h 15"/>
              <a:gd name="T112" fmla="*/ 2147483646 w 14"/>
              <a:gd name="T113" fmla="*/ 2147483646 h 15"/>
              <a:gd name="T114" fmla="*/ 2147483646 w 14"/>
              <a:gd name="T115" fmla="*/ 2147483646 h 15"/>
              <a:gd name="T116" fmla="*/ 2147483646 w 14"/>
              <a:gd name="T117" fmla="*/ 2147483646 h 15"/>
              <a:gd name="T118" fmla="*/ 2147483646 w 14"/>
              <a:gd name="T119" fmla="*/ 2147483646 h 15"/>
              <a:gd name="T120" fmla="*/ 2147483646 w 14"/>
              <a:gd name="T121" fmla="*/ 2147483646 h 15"/>
              <a:gd name="T122" fmla="*/ 2147483646 w 14"/>
              <a:gd name="T123" fmla="*/ 2147483646 h 15"/>
              <a:gd name="T124" fmla="*/ 2147483646 w 14"/>
              <a:gd name="T125" fmla="*/ 2147483646 h 1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4"/>
              <a:gd name="T190" fmla="*/ 0 h 15"/>
              <a:gd name="T191" fmla="*/ 14 w 14"/>
              <a:gd name="T192" fmla="*/ 15 h 1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4" h="15">
                <a:moveTo>
                  <a:pt x="3" y="14"/>
                </a:moveTo>
                <a:lnTo>
                  <a:pt x="3" y="14"/>
                </a:lnTo>
                <a:close/>
                <a:moveTo>
                  <a:pt x="14" y="14"/>
                </a:moveTo>
                <a:lnTo>
                  <a:pt x="14" y="14"/>
                </a:lnTo>
                <a:close/>
                <a:moveTo>
                  <a:pt x="14" y="12"/>
                </a:moveTo>
                <a:lnTo>
                  <a:pt x="14" y="12"/>
                </a:lnTo>
                <a:close/>
                <a:moveTo>
                  <a:pt x="5" y="8"/>
                </a:moveTo>
                <a:lnTo>
                  <a:pt x="5" y="8"/>
                </a:lnTo>
                <a:close/>
                <a:moveTo>
                  <a:pt x="0" y="8"/>
                </a:moveTo>
                <a:lnTo>
                  <a:pt x="0" y="8"/>
                </a:lnTo>
                <a:close/>
                <a:moveTo>
                  <a:pt x="14" y="8"/>
                </a:moveTo>
                <a:lnTo>
                  <a:pt x="14" y="8"/>
                </a:lnTo>
                <a:close/>
                <a:moveTo>
                  <a:pt x="12" y="5"/>
                </a:moveTo>
                <a:lnTo>
                  <a:pt x="12" y="5"/>
                </a:lnTo>
                <a:close/>
                <a:moveTo>
                  <a:pt x="5" y="5"/>
                </a:moveTo>
                <a:lnTo>
                  <a:pt x="5" y="5"/>
                </a:lnTo>
                <a:close/>
                <a:moveTo>
                  <a:pt x="13" y="4"/>
                </a:moveTo>
                <a:lnTo>
                  <a:pt x="13" y="4"/>
                </a:lnTo>
                <a:close/>
                <a:moveTo>
                  <a:pt x="6" y="2"/>
                </a:moveTo>
                <a:lnTo>
                  <a:pt x="6" y="4"/>
                </a:lnTo>
                <a:lnTo>
                  <a:pt x="5" y="5"/>
                </a:lnTo>
                <a:lnTo>
                  <a:pt x="12" y="5"/>
                </a:lnTo>
                <a:lnTo>
                  <a:pt x="12" y="4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7" y="2"/>
                </a:moveTo>
                <a:lnTo>
                  <a:pt x="7" y="2"/>
                </a:lnTo>
                <a:lnTo>
                  <a:pt x="10" y="2"/>
                </a:lnTo>
                <a:lnTo>
                  <a:pt x="12" y="4"/>
                </a:lnTo>
                <a:lnTo>
                  <a:pt x="10" y="4"/>
                </a:lnTo>
                <a:lnTo>
                  <a:pt x="12" y="4"/>
                </a:lnTo>
                <a:lnTo>
                  <a:pt x="12" y="5"/>
                </a:lnTo>
                <a:lnTo>
                  <a:pt x="5" y="5"/>
                </a:lnTo>
                <a:lnTo>
                  <a:pt x="6" y="4"/>
                </a:lnTo>
                <a:lnTo>
                  <a:pt x="5" y="4"/>
                </a:lnTo>
                <a:lnTo>
                  <a:pt x="6" y="4"/>
                </a:lnTo>
                <a:lnTo>
                  <a:pt x="6" y="2"/>
                </a:lnTo>
                <a:lnTo>
                  <a:pt x="7" y="2"/>
                </a:lnTo>
                <a:close/>
                <a:moveTo>
                  <a:pt x="12" y="2"/>
                </a:moveTo>
                <a:lnTo>
                  <a:pt x="12" y="2"/>
                </a:lnTo>
                <a:close/>
                <a:moveTo>
                  <a:pt x="6" y="2"/>
                </a:moveTo>
                <a:lnTo>
                  <a:pt x="6" y="2"/>
                </a:lnTo>
                <a:lnTo>
                  <a:pt x="5" y="2"/>
                </a:lnTo>
                <a:lnTo>
                  <a:pt x="5" y="4"/>
                </a:lnTo>
                <a:lnTo>
                  <a:pt x="5" y="5"/>
                </a:lnTo>
                <a:lnTo>
                  <a:pt x="5" y="7"/>
                </a:lnTo>
                <a:lnTo>
                  <a:pt x="12" y="7"/>
                </a:lnTo>
                <a:lnTo>
                  <a:pt x="13" y="5"/>
                </a:lnTo>
                <a:lnTo>
                  <a:pt x="12" y="5"/>
                </a:lnTo>
                <a:lnTo>
                  <a:pt x="12" y="4"/>
                </a:lnTo>
                <a:lnTo>
                  <a:pt x="12" y="2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6" y="2"/>
                </a:moveTo>
                <a:lnTo>
                  <a:pt x="10" y="2"/>
                </a:lnTo>
                <a:lnTo>
                  <a:pt x="12" y="2"/>
                </a:lnTo>
                <a:lnTo>
                  <a:pt x="12" y="4"/>
                </a:lnTo>
                <a:lnTo>
                  <a:pt x="13" y="5"/>
                </a:lnTo>
                <a:lnTo>
                  <a:pt x="12" y="7"/>
                </a:lnTo>
                <a:lnTo>
                  <a:pt x="5" y="7"/>
                </a:lnTo>
                <a:lnTo>
                  <a:pt x="5" y="5"/>
                </a:lnTo>
                <a:lnTo>
                  <a:pt x="5" y="4"/>
                </a:lnTo>
                <a:lnTo>
                  <a:pt x="5" y="2"/>
                </a:lnTo>
                <a:lnTo>
                  <a:pt x="6" y="2"/>
                </a:lnTo>
                <a:close/>
                <a:moveTo>
                  <a:pt x="7" y="1"/>
                </a:moveTo>
                <a:lnTo>
                  <a:pt x="5" y="1"/>
                </a:lnTo>
                <a:lnTo>
                  <a:pt x="3" y="2"/>
                </a:lnTo>
                <a:lnTo>
                  <a:pt x="2" y="5"/>
                </a:lnTo>
                <a:lnTo>
                  <a:pt x="0" y="8"/>
                </a:lnTo>
                <a:lnTo>
                  <a:pt x="2" y="12"/>
                </a:lnTo>
                <a:lnTo>
                  <a:pt x="3" y="14"/>
                </a:lnTo>
                <a:lnTo>
                  <a:pt x="5" y="15"/>
                </a:lnTo>
                <a:lnTo>
                  <a:pt x="12" y="15"/>
                </a:lnTo>
                <a:lnTo>
                  <a:pt x="14" y="14"/>
                </a:lnTo>
                <a:lnTo>
                  <a:pt x="14" y="12"/>
                </a:lnTo>
                <a:lnTo>
                  <a:pt x="13" y="12"/>
                </a:lnTo>
                <a:lnTo>
                  <a:pt x="12" y="12"/>
                </a:lnTo>
                <a:lnTo>
                  <a:pt x="6" y="12"/>
                </a:lnTo>
                <a:lnTo>
                  <a:pt x="5" y="12"/>
                </a:lnTo>
                <a:lnTo>
                  <a:pt x="5" y="11"/>
                </a:lnTo>
                <a:lnTo>
                  <a:pt x="5" y="8"/>
                </a:lnTo>
                <a:lnTo>
                  <a:pt x="14" y="8"/>
                </a:lnTo>
                <a:lnTo>
                  <a:pt x="14" y="7"/>
                </a:lnTo>
                <a:lnTo>
                  <a:pt x="13" y="4"/>
                </a:lnTo>
                <a:lnTo>
                  <a:pt x="12" y="2"/>
                </a:lnTo>
                <a:lnTo>
                  <a:pt x="12" y="1"/>
                </a:lnTo>
                <a:lnTo>
                  <a:pt x="7" y="1"/>
                </a:lnTo>
                <a:close/>
                <a:moveTo>
                  <a:pt x="10" y="1"/>
                </a:moveTo>
                <a:lnTo>
                  <a:pt x="12" y="1"/>
                </a:lnTo>
                <a:lnTo>
                  <a:pt x="10" y="1"/>
                </a:lnTo>
                <a:close/>
                <a:moveTo>
                  <a:pt x="10" y="1"/>
                </a:moveTo>
                <a:lnTo>
                  <a:pt x="12" y="1"/>
                </a:lnTo>
                <a:lnTo>
                  <a:pt x="12" y="2"/>
                </a:lnTo>
                <a:lnTo>
                  <a:pt x="13" y="4"/>
                </a:lnTo>
                <a:lnTo>
                  <a:pt x="14" y="7"/>
                </a:lnTo>
                <a:lnTo>
                  <a:pt x="14" y="8"/>
                </a:lnTo>
                <a:lnTo>
                  <a:pt x="5" y="8"/>
                </a:lnTo>
                <a:lnTo>
                  <a:pt x="5" y="11"/>
                </a:lnTo>
                <a:lnTo>
                  <a:pt x="5" y="12"/>
                </a:lnTo>
                <a:lnTo>
                  <a:pt x="6" y="12"/>
                </a:lnTo>
                <a:lnTo>
                  <a:pt x="12" y="12"/>
                </a:lnTo>
                <a:lnTo>
                  <a:pt x="13" y="12"/>
                </a:lnTo>
                <a:lnTo>
                  <a:pt x="14" y="12"/>
                </a:lnTo>
                <a:lnTo>
                  <a:pt x="14" y="14"/>
                </a:lnTo>
                <a:lnTo>
                  <a:pt x="12" y="15"/>
                </a:lnTo>
                <a:lnTo>
                  <a:pt x="5" y="15"/>
                </a:lnTo>
                <a:lnTo>
                  <a:pt x="3" y="14"/>
                </a:lnTo>
                <a:lnTo>
                  <a:pt x="2" y="12"/>
                </a:lnTo>
                <a:lnTo>
                  <a:pt x="0" y="8"/>
                </a:lnTo>
                <a:lnTo>
                  <a:pt x="2" y="5"/>
                </a:lnTo>
                <a:lnTo>
                  <a:pt x="3" y="2"/>
                </a:lnTo>
                <a:lnTo>
                  <a:pt x="5" y="1"/>
                </a:lnTo>
                <a:lnTo>
                  <a:pt x="6" y="1"/>
                </a:lnTo>
                <a:lnTo>
                  <a:pt x="7" y="1"/>
                </a:lnTo>
                <a:lnTo>
                  <a:pt x="10" y="1"/>
                </a:lnTo>
                <a:close/>
                <a:moveTo>
                  <a:pt x="7" y="0"/>
                </a:moveTo>
                <a:lnTo>
                  <a:pt x="7" y="0"/>
                </a:lnTo>
                <a:lnTo>
                  <a:pt x="5" y="1"/>
                </a:lnTo>
                <a:lnTo>
                  <a:pt x="3" y="2"/>
                </a:lnTo>
                <a:lnTo>
                  <a:pt x="2" y="5"/>
                </a:lnTo>
                <a:lnTo>
                  <a:pt x="0" y="8"/>
                </a:lnTo>
                <a:lnTo>
                  <a:pt x="2" y="12"/>
                </a:lnTo>
                <a:lnTo>
                  <a:pt x="3" y="14"/>
                </a:lnTo>
                <a:lnTo>
                  <a:pt x="3" y="15"/>
                </a:lnTo>
                <a:lnTo>
                  <a:pt x="5" y="15"/>
                </a:lnTo>
                <a:lnTo>
                  <a:pt x="12" y="15"/>
                </a:lnTo>
                <a:lnTo>
                  <a:pt x="14" y="15"/>
                </a:lnTo>
                <a:lnTo>
                  <a:pt x="14" y="14"/>
                </a:lnTo>
                <a:lnTo>
                  <a:pt x="14" y="12"/>
                </a:lnTo>
                <a:lnTo>
                  <a:pt x="14" y="11"/>
                </a:lnTo>
                <a:lnTo>
                  <a:pt x="13" y="11"/>
                </a:lnTo>
                <a:lnTo>
                  <a:pt x="12" y="12"/>
                </a:lnTo>
                <a:lnTo>
                  <a:pt x="7" y="12"/>
                </a:lnTo>
                <a:lnTo>
                  <a:pt x="6" y="12"/>
                </a:lnTo>
                <a:lnTo>
                  <a:pt x="5" y="11"/>
                </a:lnTo>
                <a:lnTo>
                  <a:pt x="6" y="11"/>
                </a:lnTo>
                <a:lnTo>
                  <a:pt x="5" y="11"/>
                </a:lnTo>
                <a:lnTo>
                  <a:pt x="5" y="9"/>
                </a:lnTo>
                <a:lnTo>
                  <a:pt x="5" y="8"/>
                </a:lnTo>
                <a:lnTo>
                  <a:pt x="14" y="8"/>
                </a:lnTo>
                <a:lnTo>
                  <a:pt x="14" y="7"/>
                </a:lnTo>
                <a:lnTo>
                  <a:pt x="14" y="4"/>
                </a:lnTo>
                <a:lnTo>
                  <a:pt x="13" y="2"/>
                </a:lnTo>
                <a:lnTo>
                  <a:pt x="12" y="2"/>
                </a:lnTo>
                <a:lnTo>
                  <a:pt x="13" y="2"/>
                </a:lnTo>
                <a:lnTo>
                  <a:pt x="12" y="2"/>
                </a:lnTo>
                <a:lnTo>
                  <a:pt x="12" y="0"/>
                </a:lnTo>
                <a:lnTo>
                  <a:pt x="7" y="0"/>
                </a:lnTo>
                <a:close/>
                <a:moveTo>
                  <a:pt x="7" y="0"/>
                </a:moveTo>
                <a:lnTo>
                  <a:pt x="12" y="0"/>
                </a:lnTo>
                <a:lnTo>
                  <a:pt x="12" y="2"/>
                </a:lnTo>
                <a:lnTo>
                  <a:pt x="13" y="2"/>
                </a:lnTo>
                <a:lnTo>
                  <a:pt x="14" y="4"/>
                </a:lnTo>
                <a:lnTo>
                  <a:pt x="14" y="7"/>
                </a:lnTo>
                <a:lnTo>
                  <a:pt x="14" y="8"/>
                </a:lnTo>
                <a:lnTo>
                  <a:pt x="5" y="8"/>
                </a:lnTo>
                <a:lnTo>
                  <a:pt x="5" y="11"/>
                </a:lnTo>
                <a:lnTo>
                  <a:pt x="6" y="11"/>
                </a:lnTo>
                <a:lnTo>
                  <a:pt x="6" y="12"/>
                </a:lnTo>
                <a:lnTo>
                  <a:pt x="12" y="12"/>
                </a:lnTo>
                <a:lnTo>
                  <a:pt x="13" y="11"/>
                </a:lnTo>
                <a:lnTo>
                  <a:pt x="14" y="11"/>
                </a:lnTo>
                <a:lnTo>
                  <a:pt x="14" y="12"/>
                </a:lnTo>
                <a:lnTo>
                  <a:pt x="14" y="14"/>
                </a:lnTo>
                <a:lnTo>
                  <a:pt x="14" y="15"/>
                </a:lnTo>
                <a:lnTo>
                  <a:pt x="12" y="15"/>
                </a:lnTo>
                <a:lnTo>
                  <a:pt x="5" y="15"/>
                </a:lnTo>
                <a:lnTo>
                  <a:pt x="3" y="15"/>
                </a:lnTo>
                <a:lnTo>
                  <a:pt x="2" y="14"/>
                </a:lnTo>
                <a:lnTo>
                  <a:pt x="2" y="12"/>
                </a:lnTo>
                <a:lnTo>
                  <a:pt x="0" y="8"/>
                </a:lnTo>
                <a:lnTo>
                  <a:pt x="2" y="5"/>
                </a:lnTo>
                <a:lnTo>
                  <a:pt x="2" y="2"/>
                </a:lnTo>
                <a:lnTo>
                  <a:pt x="3" y="2"/>
                </a:lnTo>
                <a:lnTo>
                  <a:pt x="5" y="1"/>
                </a:lnTo>
                <a:lnTo>
                  <a:pt x="7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28" name="Freeform 1683"/>
          <p:cNvSpPr>
            <a:spLocks noChangeArrowheads="1"/>
          </p:cNvSpPr>
          <p:nvPr/>
        </p:nvSpPr>
        <p:spPr bwMode="auto">
          <a:xfrm>
            <a:off x="2260604" y="-4400549"/>
            <a:ext cx="15875" cy="28575"/>
          </a:xfrm>
          <a:custGeom>
            <a:avLst/>
            <a:gdLst>
              <a:gd name="T0" fmla="*/ 2147483646 w 10"/>
              <a:gd name="T1" fmla="*/ 0 h 18"/>
              <a:gd name="T2" fmla="*/ 2147483646 w 10"/>
              <a:gd name="T3" fmla="*/ 0 h 18"/>
              <a:gd name="T4" fmla="*/ 2147483646 w 10"/>
              <a:gd name="T5" fmla="*/ 2147483646 h 18"/>
              <a:gd name="T6" fmla="*/ 2147483646 w 10"/>
              <a:gd name="T7" fmla="*/ 2147483646 h 18"/>
              <a:gd name="T8" fmla="*/ 2147483646 w 10"/>
              <a:gd name="T9" fmla="*/ 2147483646 h 18"/>
              <a:gd name="T10" fmla="*/ 2147483646 w 10"/>
              <a:gd name="T11" fmla="*/ 2147483646 h 18"/>
              <a:gd name="T12" fmla="*/ 2147483646 w 10"/>
              <a:gd name="T13" fmla="*/ 2147483646 h 18"/>
              <a:gd name="T14" fmla="*/ 2147483646 w 10"/>
              <a:gd name="T15" fmla="*/ 2147483646 h 18"/>
              <a:gd name="T16" fmla="*/ 2147483646 w 10"/>
              <a:gd name="T17" fmla="*/ 2147483646 h 18"/>
              <a:gd name="T18" fmla="*/ 2147483646 w 10"/>
              <a:gd name="T19" fmla="*/ 2147483646 h 18"/>
              <a:gd name="T20" fmla="*/ 2147483646 w 10"/>
              <a:gd name="T21" fmla="*/ 2147483646 h 18"/>
              <a:gd name="T22" fmla="*/ 2147483646 w 10"/>
              <a:gd name="T23" fmla="*/ 2147483646 h 18"/>
              <a:gd name="T24" fmla="*/ 2147483646 w 10"/>
              <a:gd name="T25" fmla="*/ 2147483646 h 18"/>
              <a:gd name="T26" fmla="*/ 2147483646 w 10"/>
              <a:gd name="T27" fmla="*/ 2147483646 h 18"/>
              <a:gd name="T28" fmla="*/ 0 w 10"/>
              <a:gd name="T29" fmla="*/ 2147483646 h 18"/>
              <a:gd name="T30" fmla="*/ 0 w 10"/>
              <a:gd name="T31" fmla="*/ 2147483646 h 18"/>
              <a:gd name="T32" fmla="*/ 2147483646 w 10"/>
              <a:gd name="T33" fmla="*/ 2147483646 h 18"/>
              <a:gd name="T34" fmla="*/ 2147483646 w 10"/>
              <a:gd name="T35" fmla="*/ 0 h 1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"/>
              <a:gd name="T55" fmla="*/ 0 h 18"/>
              <a:gd name="T56" fmla="*/ 10 w 10"/>
              <a:gd name="T57" fmla="*/ 18 h 1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" h="18">
                <a:moveTo>
                  <a:pt x="3" y="0"/>
                </a:moveTo>
                <a:lnTo>
                  <a:pt x="4" y="0"/>
                </a:lnTo>
                <a:lnTo>
                  <a:pt x="4" y="4"/>
                </a:lnTo>
                <a:lnTo>
                  <a:pt x="10" y="4"/>
                </a:lnTo>
                <a:lnTo>
                  <a:pt x="10" y="5"/>
                </a:lnTo>
                <a:lnTo>
                  <a:pt x="4" y="5"/>
                </a:lnTo>
                <a:lnTo>
                  <a:pt x="4" y="14"/>
                </a:lnTo>
                <a:lnTo>
                  <a:pt x="5" y="15"/>
                </a:lnTo>
                <a:lnTo>
                  <a:pt x="10" y="15"/>
                </a:lnTo>
                <a:lnTo>
                  <a:pt x="10" y="18"/>
                </a:lnTo>
                <a:lnTo>
                  <a:pt x="4" y="18"/>
                </a:lnTo>
                <a:lnTo>
                  <a:pt x="3" y="17"/>
                </a:lnTo>
                <a:lnTo>
                  <a:pt x="3" y="15"/>
                </a:lnTo>
                <a:lnTo>
                  <a:pt x="3" y="5"/>
                </a:lnTo>
                <a:lnTo>
                  <a:pt x="0" y="5"/>
                </a:lnTo>
                <a:lnTo>
                  <a:pt x="0" y="4"/>
                </a:lnTo>
                <a:lnTo>
                  <a:pt x="3" y="4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29" name="Freeform 1684"/>
          <p:cNvSpPr>
            <a:spLocks noEditPoints="1" noChangeArrowheads="1"/>
          </p:cNvSpPr>
          <p:nvPr/>
        </p:nvSpPr>
        <p:spPr bwMode="auto">
          <a:xfrm>
            <a:off x="2260604" y="-4400549"/>
            <a:ext cx="15875" cy="28575"/>
          </a:xfrm>
          <a:custGeom>
            <a:avLst/>
            <a:gdLst>
              <a:gd name="T0" fmla="*/ 2147483646 w 10"/>
              <a:gd name="T1" fmla="*/ 0 h 18"/>
              <a:gd name="T2" fmla="*/ 2147483646 w 10"/>
              <a:gd name="T3" fmla="*/ 2147483646 h 18"/>
              <a:gd name="T4" fmla="*/ 2147483646 w 10"/>
              <a:gd name="T5" fmla="*/ 2147483646 h 18"/>
              <a:gd name="T6" fmla="*/ 2147483646 w 10"/>
              <a:gd name="T7" fmla="*/ 2147483646 h 18"/>
              <a:gd name="T8" fmla="*/ 2147483646 w 10"/>
              <a:gd name="T9" fmla="*/ 2147483646 h 18"/>
              <a:gd name="T10" fmla="*/ 2147483646 w 10"/>
              <a:gd name="T11" fmla="*/ 2147483646 h 18"/>
              <a:gd name="T12" fmla="*/ 2147483646 w 10"/>
              <a:gd name="T13" fmla="*/ 2147483646 h 18"/>
              <a:gd name="T14" fmla="*/ 2147483646 w 10"/>
              <a:gd name="T15" fmla="*/ 2147483646 h 18"/>
              <a:gd name="T16" fmla="*/ 2147483646 w 10"/>
              <a:gd name="T17" fmla="*/ 2147483646 h 18"/>
              <a:gd name="T18" fmla="*/ 2147483646 w 10"/>
              <a:gd name="T19" fmla="*/ 2147483646 h 18"/>
              <a:gd name="T20" fmla="*/ 2147483646 w 10"/>
              <a:gd name="T21" fmla="*/ 2147483646 h 18"/>
              <a:gd name="T22" fmla="*/ 2147483646 w 10"/>
              <a:gd name="T23" fmla="*/ 2147483646 h 18"/>
              <a:gd name="T24" fmla="*/ 2147483646 w 10"/>
              <a:gd name="T25" fmla="*/ 2147483646 h 18"/>
              <a:gd name="T26" fmla="*/ 2147483646 w 10"/>
              <a:gd name="T27" fmla="*/ 2147483646 h 18"/>
              <a:gd name="T28" fmla="*/ 2147483646 w 10"/>
              <a:gd name="T29" fmla="*/ 2147483646 h 18"/>
              <a:gd name="T30" fmla="*/ 2147483646 w 10"/>
              <a:gd name="T31" fmla="*/ 2147483646 h 18"/>
              <a:gd name="T32" fmla="*/ 2147483646 w 10"/>
              <a:gd name="T33" fmla="*/ 2147483646 h 18"/>
              <a:gd name="T34" fmla="*/ 2147483646 w 10"/>
              <a:gd name="T35" fmla="*/ 2147483646 h 18"/>
              <a:gd name="T36" fmla="*/ 2147483646 w 10"/>
              <a:gd name="T37" fmla="*/ 2147483646 h 18"/>
              <a:gd name="T38" fmla="*/ 2147483646 w 10"/>
              <a:gd name="T39" fmla="*/ 2147483646 h 18"/>
              <a:gd name="T40" fmla="*/ 2147483646 w 10"/>
              <a:gd name="T41" fmla="*/ 2147483646 h 18"/>
              <a:gd name="T42" fmla="*/ 2147483646 w 10"/>
              <a:gd name="T43" fmla="*/ 2147483646 h 18"/>
              <a:gd name="T44" fmla="*/ 2147483646 w 10"/>
              <a:gd name="T45" fmla="*/ 0 h 18"/>
              <a:gd name="T46" fmla="*/ 2147483646 w 10"/>
              <a:gd name="T47" fmla="*/ 0 h 18"/>
              <a:gd name="T48" fmla="*/ 2147483646 w 10"/>
              <a:gd name="T49" fmla="*/ 0 h 18"/>
              <a:gd name="T50" fmla="*/ 2147483646 w 10"/>
              <a:gd name="T51" fmla="*/ 0 h 18"/>
              <a:gd name="T52" fmla="*/ 2147483646 w 10"/>
              <a:gd name="T53" fmla="*/ 0 h 18"/>
              <a:gd name="T54" fmla="*/ 2147483646 w 10"/>
              <a:gd name="T55" fmla="*/ 2147483646 h 18"/>
              <a:gd name="T56" fmla="*/ 2147483646 w 10"/>
              <a:gd name="T57" fmla="*/ 2147483646 h 18"/>
              <a:gd name="T58" fmla="*/ 2147483646 w 10"/>
              <a:gd name="T59" fmla="*/ 2147483646 h 18"/>
              <a:gd name="T60" fmla="*/ 2147483646 w 10"/>
              <a:gd name="T61" fmla="*/ 2147483646 h 18"/>
              <a:gd name="T62" fmla="*/ 2147483646 w 10"/>
              <a:gd name="T63" fmla="*/ 2147483646 h 18"/>
              <a:gd name="T64" fmla="*/ 2147483646 w 10"/>
              <a:gd name="T65" fmla="*/ 2147483646 h 18"/>
              <a:gd name="T66" fmla="*/ 2147483646 w 10"/>
              <a:gd name="T67" fmla="*/ 2147483646 h 18"/>
              <a:gd name="T68" fmla="*/ 2147483646 w 10"/>
              <a:gd name="T69" fmla="*/ 2147483646 h 18"/>
              <a:gd name="T70" fmla="*/ 2147483646 w 10"/>
              <a:gd name="T71" fmla="*/ 2147483646 h 18"/>
              <a:gd name="T72" fmla="*/ 2147483646 w 10"/>
              <a:gd name="T73" fmla="*/ 2147483646 h 18"/>
              <a:gd name="T74" fmla="*/ 2147483646 w 10"/>
              <a:gd name="T75" fmla="*/ 2147483646 h 18"/>
              <a:gd name="T76" fmla="*/ 2147483646 w 10"/>
              <a:gd name="T77" fmla="*/ 2147483646 h 18"/>
              <a:gd name="T78" fmla="*/ 2147483646 w 10"/>
              <a:gd name="T79" fmla="*/ 2147483646 h 18"/>
              <a:gd name="T80" fmla="*/ 2147483646 w 10"/>
              <a:gd name="T81" fmla="*/ 2147483646 h 18"/>
              <a:gd name="T82" fmla="*/ 2147483646 w 10"/>
              <a:gd name="T83" fmla="*/ 2147483646 h 18"/>
              <a:gd name="T84" fmla="*/ 2147483646 w 10"/>
              <a:gd name="T85" fmla="*/ 2147483646 h 18"/>
              <a:gd name="T86" fmla="*/ 2147483646 w 10"/>
              <a:gd name="T87" fmla="*/ 2147483646 h 18"/>
              <a:gd name="T88" fmla="*/ 2147483646 w 10"/>
              <a:gd name="T89" fmla="*/ 2147483646 h 18"/>
              <a:gd name="T90" fmla="*/ 0 w 10"/>
              <a:gd name="T91" fmla="*/ 2147483646 h 18"/>
              <a:gd name="T92" fmla="*/ 0 w 10"/>
              <a:gd name="T93" fmla="*/ 2147483646 h 18"/>
              <a:gd name="T94" fmla="*/ 0 w 10"/>
              <a:gd name="T95" fmla="*/ 2147483646 h 18"/>
              <a:gd name="T96" fmla="*/ 0 w 10"/>
              <a:gd name="T97" fmla="*/ 2147483646 h 18"/>
              <a:gd name="T98" fmla="*/ 2147483646 w 10"/>
              <a:gd name="T99" fmla="*/ 2147483646 h 18"/>
              <a:gd name="T100" fmla="*/ 2147483646 w 10"/>
              <a:gd name="T101" fmla="*/ 0 h 18"/>
              <a:gd name="T102" fmla="*/ 2147483646 w 10"/>
              <a:gd name="T103" fmla="*/ 0 h 1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0"/>
              <a:gd name="T157" fmla="*/ 0 h 18"/>
              <a:gd name="T158" fmla="*/ 10 w 10"/>
              <a:gd name="T159" fmla="*/ 18 h 1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0" h="18">
                <a:moveTo>
                  <a:pt x="3" y="0"/>
                </a:moveTo>
                <a:lnTo>
                  <a:pt x="3" y="4"/>
                </a:lnTo>
                <a:lnTo>
                  <a:pt x="1" y="4"/>
                </a:lnTo>
                <a:lnTo>
                  <a:pt x="1" y="5"/>
                </a:lnTo>
                <a:lnTo>
                  <a:pt x="3" y="5"/>
                </a:lnTo>
                <a:lnTo>
                  <a:pt x="3" y="15"/>
                </a:lnTo>
                <a:lnTo>
                  <a:pt x="3" y="17"/>
                </a:lnTo>
                <a:lnTo>
                  <a:pt x="4" y="18"/>
                </a:lnTo>
                <a:lnTo>
                  <a:pt x="10" y="18"/>
                </a:lnTo>
                <a:lnTo>
                  <a:pt x="10" y="15"/>
                </a:lnTo>
                <a:lnTo>
                  <a:pt x="5" y="15"/>
                </a:lnTo>
                <a:lnTo>
                  <a:pt x="4" y="14"/>
                </a:lnTo>
                <a:lnTo>
                  <a:pt x="4" y="5"/>
                </a:lnTo>
                <a:lnTo>
                  <a:pt x="10" y="5"/>
                </a:lnTo>
                <a:lnTo>
                  <a:pt x="10" y="4"/>
                </a:lnTo>
                <a:lnTo>
                  <a:pt x="4" y="4"/>
                </a:lnTo>
                <a:lnTo>
                  <a:pt x="4" y="0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4" y="0"/>
                </a:lnTo>
                <a:lnTo>
                  <a:pt x="4" y="3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4" y="7"/>
                </a:lnTo>
                <a:lnTo>
                  <a:pt x="4" y="14"/>
                </a:lnTo>
                <a:lnTo>
                  <a:pt x="5" y="15"/>
                </a:lnTo>
                <a:lnTo>
                  <a:pt x="10" y="15"/>
                </a:lnTo>
                <a:lnTo>
                  <a:pt x="10" y="18"/>
                </a:lnTo>
                <a:lnTo>
                  <a:pt x="4" y="18"/>
                </a:lnTo>
                <a:lnTo>
                  <a:pt x="3" y="18"/>
                </a:lnTo>
                <a:lnTo>
                  <a:pt x="3" y="17"/>
                </a:lnTo>
                <a:lnTo>
                  <a:pt x="1" y="15"/>
                </a:lnTo>
                <a:lnTo>
                  <a:pt x="1" y="7"/>
                </a:lnTo>
                <a:lnTo>
                  <a:pt x="0" y="7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1" y="3"/>
                </a:lnTo>
                <a:lnTo>
                  <a:pt x="1" y="0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30" name="Freeform 1685"/>
          <p:cNvSpPr>
            <a:spLocks noEditPoints="1" noChangeArrowheads="1"/>
          </p:cNvSpPr>
          <p:nvPr/>
        </p:nvSpPr>
        <p:spPr bwMode="auto">
          <a:xfrm>
            <a:off x="2260604" y="-4400549"/>
            <a:ext cx="15875" cy="28575"/>
          </a:xfrm>
          <a:custGeom>
            <a:avLst/>
            <a:gdLst>
              <a:gd name="T0" fmla="*/ 2147483646 w 10"/>
              <a:gd name="T1" fmla="*/ 2147483646 h 18"/>
              <a:gd name="T2" fmla="*/ 2147483646 w 10"/>
              <a:gd name="T3" fmla="*/ 2147483646 h 18"/>
              <a:gd name="T4" fmla="*/ 2147483646 w 10"/>
              <a:gd name="T5" fmla="*/ 2147483646 h 18"/>
              <a:gd name="T6" fmla="*/ 2147483646 w 10"/>
              <a:gd name="T7" fmla="*/ 2147483646 h 18"/>
              <a:gd name="T8" fmla="*/ 0 w 10"/>
              <a:gd name="T9" fmla="*/ 2147483646 h 18"/>
              <a:gd name="T10" fmla="*/ 0 w 10"/>
              <a:gd name="T11" fmla="*/ 2147483646 h 18"/>
              <a:gd name="T12" fmla="*/ 2147483646 w 10"/>
              <a:gd name="T13" fmla="*/ 2147483646 h 18"/>
              <a:gd name="T14" fmla="*/ 2147483646 w 10"/>
              <a:gd name="T15" fmla="*/ 2147483646 h 18"/>
              <a:gd name="T16" fmla="*/ 2147483646 w 10"/>
              <a:gd name="T17" fmla="*/ 0 h 18"/>
              <a:gd name="T18" fmla="*/ 2147483646 w 10"/>
              <a:gd name="T19" fmla="*/ 2147483646 h 18"/>
              <a:gd name="T20" fmla="*/ 2147483646 w 10"/>
              <a:gd name="T21" fmla="*/ 2147483646 h 18"/>
              <a:gd name="T22" fmla="*/ 2147483646 w 10"/>
              <a:gd name="T23" fmla="*/ 2147483646 h 18"/>
              <a:gd name="T24" fmla="*/ 2147483646 w 10"/>
              <a:gd name="T25" fmla="*/ 2147483646 h 18"/>
              <a:gd name="T26" fmla="*/ 2147483646 w 10"/>
              <a:gd name="T27" fmla="*/ 2147483646 h 18"/>
              <a:gd name="T28" fmla="*/ 2147483646 w 10"/>
              <a:gd name="T29" fmla="*/ 2147483646 h 18"/>
              <a:gd name="T30" fmla="*/ 2147483646 w 10"/>
              <a:gd name="T31" fmla="*/ 0 h 18"/>
              <a:gd name="T32" fmla="*/ 2147483646 w 10"/>
              <a:gd name="T33" fmla="*/ 0 h 18"/>
              <a:gd name="T34" fmla="*/ 2147483646 w 10"/>
              <a:gd name="T35" fmla="*/ 0 h 18"/>
              <a:gd name="T36" fmla="*/ 2147483646 w 10"/>
              <a:gd name="T37" fmla="*/ 0 h 18"/>
              <a:gd name="T38" fmla="*/ 2147483646 w 10"/>
              <a:gd name="T39" fmla="*/ 2147483646 h 18"/>
              <a:gd name="T40" fmla="*/ 2147483646 w 10"/>
              <a:gd name="T41" fmla="*/ 2147483646 h 18"/>
              <a:gd name="T42" fmla="*/ 2147483646 w 10"/>
              <a:gd name="T43" fmla="*/ 2147483646 h 18"/>
              <a:gd name="T44" fmla="*/ 2147483646 w 10"/>
              <a:gd name="T45" fmla="*/ 2147483646 h 18"/>
              <a:gd name="T46" fmla="*/ 2147483646 w 10"/>
              <a:gd name="T47" fmla="*/ 2147483646 h 18"/>
              <a:gd name="T48" fmla="*/ 2147483646 w 10"/>
              <a:gd name="T49" fmla="*/ 2147483646 h 18"/>
              <a:gd name="T50" fmla="*/ 2147483646 w 10"/>
              <a:gd name="T51" fmla="*/ 2147483646 h 18"/>
              <a:gd name="T52" fmla="*/ 2147483646 w 10"/>
              <a:gd name="T53" fmla="*/ 2147483646 h 18"/>
              <a:gd name="T54" fmla="*/ 2147483646 w 10"/>
              <a:gd name="T55" fmla="*/ 2147483646 h 18"/>
              <a:gd name="T56" fmla="*/ 2147483646 w 10"/>
              <a:gd name="T57" fmla="*/ 2147483646 h 18"/>
              <a:gd name="T58" fmla="*/ 2147483646 w 10"/>
              <a:gd name="T59" fmla="*/ 2147483646 h 18"/>
              <a:gd name="T60" fmla="*/ 2147483646 w 10"/>
              <a:gd name="T61" fmla="*/ 2147483646 h 18"/>
              <a:gd name="T62" fmla="*/ 0 w 10"/>
              <a:gd name="T63" fmla="*/ 2147483646 h 18"/>
              <a:gd name="T64" fmla="*/ 2147483646 w 10"/>
              <a:gd name="T65" fmla="*/ 2147483646 h 18"/>
              <a:gd name="T66" fmla="*/ 2147483646 w 10"/>
              <a:gd name="T67" fmla="*/ 0 h 18"/>
              <a:gd name="T68" fmla="*/ 2147483646 w 10"/>
              <a:gd name="T69" fmla="*/ 0 h 18"/>
              <a:gd name="T70" fmla="*/ 2147483646 w 10"/>
              <a:gd name="T71" fmla="*/ 2147483646 h 18"/>
              <a:gd name="T72" fmla="*/ 0 w 10"/>
              <a:gd name="T73" fmla="*/ 2147483646 h 18"/>
              <a:gd name="T74" fmla="*/ 2147483646 w 10"/>
              <a:gd name="T75" fmla="*/ 2147483646 h 18"/>
              <a:gd name="T76" fmla="*/ 2147483646 w 10"/>
              <a:gd name="T77" fmla="*/ 2147483646 h 18"/>
              <a:gd name="T78" fmla="*/ 2147483646 w 10"/>
              <a:gd name="T79" fmla="*/ 2147483646 h 18"/>
              <a:gd name="T80" fmla="*/ 2147483646 w 10"/>
              <a:gd name="T81" fmla="*/ 2147483646 h 18"/>
              <a:gd name="T82" fmla="*/ 2147483646 w 10"/>
              <a:gd name="T83" fmla="*/ 2147483646 h 18"/>
              <a:gd name="T84" fmla="*/ 2147483646 w 10"/>
              <a:gd name="T85" fmla="*/ 2147483646 h 18"/>
              <a:gd name="T86" fmla="*/ 2147483646 w 10"/>
              <a:gd name="T87" fmla="*/ 2147483646 h 18"/>
              <a:gd name="T88" fmla="*/ 2147483646 w 10"/>
              <a:gd name="T89" fmla="*/ 2147483646 h 18"/>
              <a:gd name="T90" fmla="*/ 2147483646 w 10"/>
              <a:gd name="T91" fmla="*/ 0 h 18"/>
              <a:gd name="T92" fmla="*/ 2147483646 w 10"/>
              <a:gd name="T93" fmla="*/ 2147483646 h 18"/>
              <a:gd name="T94" fmla="*/ 2147483646 w 10"/>
              <a:gd name="T95" fmla="*/ 2147483646 h 18"/>
              <a:gd name="T96" fmla="*/ 2147483646 w 10"/>
              <a:gd name="T97" fmla="*/ 2147483646 h 18"/>
              <a:gd name="T98" fmla="*/ 2147483646 w 10"/>
              <a:gd name="T99" fmla="*/ 2147483646 h 18"/>
              <a:gd name="T100" fmla="*/ 2147483646 w 10"/>
              <a:gd name="T101" fmla="*/ 2147483646 h 18"/>
              <a:gd name="T102" fmla="*/ 2147483646 w 10"/>
              <a:gd name="T103" fmla="*/ 2147483646 h 18"/>
              <a:gd name="T104" fmla="*/ 2147483646 w 10"/>
              <a:gd name="T105" fmla="*/ 2147483646 h 18"/>
              <a:gd name="T106" fmla="*/ 0 w 10"/>
              <a:gd name="T107" fmla="*/ 2147483646 h 18"/>
              <a:gd name="T108" fmla="*/ 2147483646 w 10"/>
              <a:gd name="T109" fmla="*/ 0 h 1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0"/>
              <a:gd name="T166" fmla="*/ 0 h 18"/>
              <a:gd name="T167" fmla="*/ 10 w 10"/>
              <a:gd name="T168" fmla="*/ 18 h 18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0" h="18">
                <a:moveTo>
                  <a:pt x="10" y="18"/>
                </a:moveTo>
                <a:lnTo>
                  <a:pt x="10" y="18"/>
                </a:lnTo>
                <a:close/>
                <a:moveTo>
                  <a:pt x="10" y="15"/>
                </a:moveTo>
                <a:lnTo>
                  <a:pt x="10" y="15"/>
                </a:lnTo>
                <a:close/>
                <a:moveTo>
                  <a:pt x="5" y="15"/>
                </a:moveTo>
                <a:lnTo>
                  <a:pt x="5" y="15"/>
                </a:lnTo>
                <a:close/>
                <a:moveTo>
                  <a:pt x="4" y="5"/>
                </a:moveTo>
                <a:lnTo>
                  <a:pt x="4" y="7"/>
                </a:lnTo>
                <a:lnTo>
                  <a:pt x="4" y="5"/>
                </a:lnTo>
                <a:close/>
                <a:moveTo>
                  <a:pt x="1" y="5"/>
                </a:moveTo>
                <a:lnTo>
                  <a:pt x="1" y="7"/>
                </a:lnTo>
                <a:lnTo>
                  <a:pt x="3" y="7"/>
                </a:lnTo>
                <a:lnTo>
                  <a:pt x="1" y="5"/>
                </a:lnTo>
                <a:close/>
                <a:moveTo>
                  <a:pt x="10" y="5"/>
                </a:moveTo>
                <a:lnTo>
                  <a:pt x="10" y="5"/>
                </a:lnTo>
                <a:close/>
                <a:moveTo>
                  <a:pt x="0" y="5"/>
                </a:moveTo>
                <a:lnTo>
                  <a:pt x="1" y="5"/>
                </a:lnTo>
                <a:lnTo>
                  <a:pt x="0" y="5"/>
                </a:lnTo>
                <a:close/>
                <a:moveTo>
                  <a:pt x="1" y="4"/>
                </a:moveTo>
                <a:lnTo>
                  <a:pt x="0" y="4"/>
                </a:lnTo>
                <a:lnTo>
                  <a:pt x="1" y="4"/>
                </a:lnTo>
                <a:close/>
                <a:moveTo>
                  <a:pt x="10" y="4"/>
                </a:moveTo>
                <a:lnTo>
                  <a:pt x="10" y="4"/>
                </a:lnTo>
                <a:close/>
                <a:moveTo>
                  <a:pt x="4" y="3"/>
                </a:moveTo>
                <a:lnTo>
                  <a:pt x="4" y="4"/>
                </a:lnTo>
                <a:lnTo>
                  <a:pt x="4" y="3"/>
                </a:lnTo>
                <a:close/>
                <a:moveTo>
                  <a:pt x="1" y="3"/>
                </a:moveTo>
                <a:lnTo>
                  <a:pt x="1" y="4"/>
                </a:lnTo>
                <a:lnTo>
                  <a:pt x="3" y="3"/>
                </a:lnTo>
                <a:lnTo>
                  <a:pt x="1" y="3"/>
                </a:lnTo>
                <a:close/>
                <a:moveTo>
                  <a:pt x="3" y="0"/>
                </a:moveTo>
                <a:lnTo>
                  <a:pt x="3" y="4"/>
                </a:lnTo>
                <a:lnTo>
                  <a:pt x="1" y="4"/>
                </a:lnTo>
                <a:lnTo>
                  <a:pt x="1" y="5"/>
                </a:lnTo>
                <a:lnTo>
                  <a:pt x="3" y="5"/>
                </a:lnTo>
                <a:lnTo>
                  <a:pt x="3" y="15"/>
                </a:lnTo>
                <a:lnTo>
                  <a:pt x="3" y="17"/>
                </a:lnTo>
                <a:lnTo>
                  <a:pt x="4" y="18"/>
                </a:lnTo>
                <a:lnTo>
                  <a:pt x="10" y="18"/>
                </a:lnTo>
                <a:lnTo>
                  <a:pt x="10" y="15"/>
                </a:lnTo>
                <a:lnTo>
                  <a:pt x="5" y="15"/>
                </a:lnTo>
                <a:lnTo>
                  <a:pt x="4" y="14"/>
                </a:lnTo>
                <a:lnTo>
                  <a:pt x="4" y="5"/>
                </a:lnTo>
                <a:lnTo>
                  <a:pt x="10" y="5"/>
                </a:lnTo>
                <a:lnTo>
                  <a:pt x="10" y="4"/>
                </a:lnTo>
                <a:lnTo>
                  <a:pt x="4" y="4"/>
                </a:lnTo>
                <a:lnTo>
                  <a:pt x="4" y="0"/>
                </a:lnTo>
                <a:lnTo>
                  <a:pt x="3" y="0"/>
                </a:lnTo>
                <a:close/>
                <a:moveTo>
                  <a:pt x="4" y="0"/>
                </a:moveTo>
                <a:lnTo>
                  <a:pt x="4" y="0"/>
                </a:lnTo>
                <a:close/>
                <a:moveTo>
                  <a:pt x="3" y="0"/>
                </a:moveTo>
                <a:lnTo>
                  <a:pt x="3" y="0"/>
                </a:lnTo>
                <a:close/>
                <a:moveTo>
                  <a:pt x="3" y="0"/>
                </a:moveTo>
                <a:lnTo>
                  <a:pt x="3" y="0"/>
                </a:lnTo>
                <a:lnTo>
                  <a:pt x="4" y="0"/>
                </a:lnTo>
                <a:lnTo>
                  <a:pt x="4" y="4"/>
                </a:lnTo>
                <a:lnTo>
                  <a:pt x="10" y="4"/>
                </a:lnTo>
                <a:lnTo>
                  <a:pt x="10" y="5"/>
                </a:lnTo>
                <a:lnTo>
                  <a:pt x="4" y="5"/>
                </a:lnTo>
                <a:lnTo>
                  <a:pt x="4" y="14"/>
                </a:lnTo>
                <a:lnTo>
                  <a:pt x="5" y="15"/>
                </a:lnTo>
                <a:lnTo>
                  <a:pt x="10" y="15"/>
                </a:lnTo>
                <a:lnTo>
                  <a:pt x="10" y="18"/>
                </a:lnTo>
                <a:lnTo>
                  <a:pt x="4" y="18"/>
                </a:lnTo>
                <a:lnTo>
                  <a:pt x="3" y="17"/>
                </a:lnTo>
                <a:lnTo>
                  <a:pt x="3" y="15"/>
                </a:lnTo>
                <a:lnTo>
                  <a:pt x="3" y="5"/>
                </a:lnTo>
                <a:lnTo>
                  <a:pt x="1" y="5"/>
                </a:lnTo>
                <a:lnTo>
                  <a:pt x="0" y="5"/>
                </a:lnTo>
                <a:lnTo>
                  <a:pt x="1" y="5"/>
                </a:lnTo>
                <a:lnTo>
                  <a:pt x="1" y="4"/>
                </a:lnTo>
                <a:lnTo>
                  <a:pt x="0" y="4"/>
                </a:lnTo>
                <a:lnTo>
                  <a:pt x="1" y="4"/>
                </a:lnTo>
                <a:lnTo>
                  <a:pt x="3" y="4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1" y="0"/>
                </a:lnTo>
                <a:lnTo>
                  <a:pt x="1" y="3"/>
                </a:lnTo>
                <a:lnTo>
                  <a:pt x="3" y="3"/>
                </a:lnTo>
                <a:lnTo>
                  <a:pt x="1" y="4"/>
                </a:lnTo>
                <a:lnTo>
                  <a:pt x="1" y="3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7"/>
                </a:lnTo>
                <a:lnTo>
                  <a:pt x="1" y="7"/>
                </a:lnTo>
                <a:lnTo>
                  <a:pt x="1" y="5"/>
                </a:lnTo>
                <a:lnTo>
                  <a:pt x="3" y="7"/>
                </a:lnTo>
                <a:lnTo>
                  <a:pt x="1" y="7"/>
                </a:lnTo>
                <a:lnTo>
                  <a:pt x="1" y="15"/>
                </a:lnTo>
                <a:lnTo>
                  <a:pt x="3" y="17"/>
                </a:lnTo>
                <a:lnTo>
                  <a:pt x="3" y="18"/>
                </a:lnTo>
                <a:lnTo>
                  <a:pt x="4" y="18"/>
                </a:lnTo>
                <a:lnTo>
                  <a:pt x="10" y="18"/>
                </a:lnTo>
                <a:lnTo>
                  <a:pt x="10" y="15"/>
                </a:lnTo>
                <a:lnTo>
                  <a:pt x="5" y="15"/>
                </a:lnTo>
                <a:lnTo>
                  <a:pt x="4" y="14"/>
                </a:lnTo>
                <a:lnTo>
                  <a:pt x="4" y="7"/>
                </a:lnTo>
                <a:lnTo>
                  <a:pt x="4" y="5"/>
                </a:lnTo>
                <a:lnTo>
                  <a:pt x="4" y="7"/>
                </a:lnTo>
                <a:lnTo>
                  <a:pt x="10" y="7"/>
                </a:lnTo>
                <a:lnTo>
                  <a:pt x="10" y="5"/>
                </a:lnTo>
                <a:lnTo>
                  <a:pt x="10" y="4"/>
                </a:lnTo>
                <a:lnTo>
                  <a:pt x="10" y="3"/>
                </a:lnTo>
                <a:lnTo>
                  <a:pt x="4" y="3"/>
                </a:lnTo>
                <a:lnTo>
                  <a:pt x="4" y="4"/>
                </a:lnTo>
                <a:lnTo>
                  <a:pt x="4" y="3"/>
                </a:lnTo>
                <a:lnTo>
                  <a:pt x="4" y="0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4" y="0"/>
                </a:lnTo>
                <a:lnTo>
                  <a:pt x="4" y="3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4" y="7"/>
                </a:lnTo>
                <a:lnTo>
                  <a:pt x="4" y="14"/>
                </a:lnTo>
                <a:lnTo>
                  <a:pt x="5" y="15"/>
                </a:lnTo>
                <a:lnTo>
                  <a:pt x="10" y="15"/>
                </a:lnTo>
                <a:lnTo>
                  <a:pt x="10" y="18"/>
                </a:lnTo>
                <a:lnTo>
                  <a:pt x="4" y="18"/>
                </a:lnTo>
                <a:lnTo>
                  <a:pt x="3" y="18"/>
                </a:lnTo>
                <a:lnTo>
                  <a:pt x="3" y="17"/>
                </a:lnTo>
                <a:lnTo>
                  <a:pt x="1" y="15"/>
                </a:lnTo>
                <a:lnTo>
                  <a:pt x="1" y="7"/>
                </a:lnTo>
                <a:lnTo>
                  <a:pt x="0" y="7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1" y="3"/>
                </a:lnTo>
                <a:lnTo>
                  <a:pt x="1" y="0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31" name="Freeform 1686"/>
          <p:cNvSpPr>
            <a:spLocks noChangeArrowheads="1"/>
          </p:cNvSpPr>
          <p:nvPr/>
        </p:nvSpPr>
        <p:spPr bwMode="auto">
          <a:xfrm>
            <a:off x="2279650" y="-4394200"/>
            <a:ext cx="20638" cy="22225"/>
          </a:xfrm>
          <a:custGeom>
            <a:avLst/>
            <a:gdLst>
              <a:gd name="T0" fmla="*/ 0 w 13"/>
              <a:gd name="T1" fmla="*/ 0 h 14"/>
              <a:gd name="T2" fmla="*/ 2147483646 w 13"/>
              <a:gd name="T3" fmla="*/ 0 h 14"/>
              <a:gd name="T4" fmla="*/ 2147483646 w 13"/>
              <a:gd name="T5" fmla="*/ 2147483646 h 14"/>
              <a:gd name="T6" fmla="*/ 2147483646 w 13"/>
              <a:gd name="T7" fmla="*/ 2147483646 h 14"/>
              <a:gd name="T8" fmla="*/ 2147483646 w 13"/>
              <a:gd name="T9" fmla="*/ 2147483646 h 14"/>
              <a:gd name="T10" fmla="*/ 2147483646 w 13"/>
              <a:gd name="T11" fmla="*/ 2147483646 h 14"/>
              <a:gd name="T12" fmla="*/ 2147483646 w 13"/>
              <a:gd name="T13" fmla="*/ 2147483646 h 14"/>
              <a:gd name="T14" fmla="*/ 2147483646 w 13"/>
              <a:gd name="T15" fmla="*/ 0 h 14"/>
              <a:gd name="T16" fmla="*/ 2147483646 w 13"/>
              <a:gd name="T17" fmla="*/ 0 h 14"/>
              <a:gd name="T18" fmla="*/ 2147483646 w 13"/>
              <a:gd name="T19" fmla="*/ 2147483646 h 14"/>
              <a:gd name="T20" fmla="*/ 2147483646 w 13"/>
              <a:gd name="T21" fmla="*/ 2147483646 h 14"/>
              <a:gd name="T22" fmla="*/ 2147483646 w 13"/>
              <a:gd name="T23" fmla="*/ 2147483646 h 14"/>
              <a:gd name="T24" fmla="*/ 2147483646 w 13"/>
              <a:gd name="T25" fmla="*/ 2147483646 h 14"/>
              <a:gd name="T26" fmla="*/ 2147483646 w 13"/>
              <a:gd name="T27" fmla="*/ 2147483646 h 14"/>
              <a:gd name="T28" fmla="*/ 2147483646 w 13"/>
              <a:gd name="T29" fmla="*/ 2147483646 h 14"/>
              <a:gd name="T30" fmla="*/ 0 w 13"/>
              <a:gd name="T31" fmla="*/ 2147483646 h 14"/>
              <a:gd name="T32" fmla="*/ 0 w 13"/>
              <a:gd name="T33" fmla="*/ 0 h 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"/>
              <a:gd name="T52" fmla="*/ 0 h 14"/>
              <a:gd name="T53" fmla="*/ 13 w 13"/>
              <a:gd name="T54" fmla="*/ 14 h 1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" h="14">
                <a:moveTo>
                  <a:pt x="0" y="0"/>
                </a:moveTo>
                <a:lnTo>
                  <a:pt x="2" y="0"/>
                </a:lnTo>
                <a:lnTo>
                  <a:pt x="2" y="10"/>
                </a:lnTo>
                <a:lnTo>
                  <a:pt x="3" y="11"/>
                </a:lnTo>
                <a:lnTo>
                  <a:pt x="9" y="11"/>
                </a:lnTo>
                <a:lnTo>
                  <a:pt x="9" y="0"/>
                </a:lnTo>
                <a:lnTo>
                  <a:pt x="13" y="0"/>
                </a:lnTo>
                <a:lnTo>
                  <a:pt x="13" y="14"/>
                </a:lnTo>
                <a:lnTo>
                  <a:pt x="9" y="14"/>
                </a:lnTo>
                <a:lnTo>
                  <a:pt x="9" y="13"/>
                </a:lnTo>
                <a:lnTo>
                  <a:pt x="7" y="14"/>
                </a:lnTo>
                <a:lnTo>
                  <a:pt x="2" y="14"/>
                </a:lnTo>
                <a:lnTo>
                  <a:pt x="2" y="13"/>
                </a:lnTo>
                <a:lnTo>
                  <a:pt x="0" y="1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32" name="Freeform 1687"/>
          <p:cNvSpPr>
            <a:spLocks noEditPoints="1" noChangeArrowheads="1"/>
          </p:cNvSpPr>
          <p:nvPr/>
        </p:nvSpPr>
        <p:spPr bwMode="auto">
          <a:xfrm>
            <a:off x="2278065" y="-43957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0 h 15"/>
              <a:gd name="T50" fmla="*/ 2147483646 w 14"/>
              <a:gd name="T51" fmla="*/ 0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0 h 15"/>
              <a:gd name="T70" fmla="*/ 2147483646 w 14"/>
              <a:gd name="T71" fmla="*/ 0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2147483646 h 15"/>
              <a:gd name="T88" fmla="*/ 2147483646 w 14"/>
              <a:gd name="T89" fmla="*/ 2147483646 h 15"/>
              <a:gd name="T90" fmla="*/ 2147483646 w 14"/>
              <a:gd name="T91" fmla="*/ 2147483646 h 15"/>
              <a:gd name="T92" fmla="*/ 2147483646 w 14"/>
              <a:gd name="T93" fmla="*/ 2147483646 h 15"/>
              <a:gd name="T94" fmla="*/ 0 w 14"/>
              <a:gd name="T95" fmla="*/ 2147483646 h 15"/>
              <a:gd name="T96" fmla="*/ 0 w 14"/>
              <a:gd name="T97" fmla="*/ 2147483646 h 15"/>
              <a:gd name="T98" fmla="*/ 2147483646 w 14"/>
              <a:gd name="T99" fmla="*/ 0 h 1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"/>
              <a:gd name="T151" fmla="*/ 0 h 15"/>
              <a:gd name="T152" fmla="*/ 14 w 14"/>
              <a:gd name="T153" fmla="*/ 15 h 1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" h="15">
                <a:moveTo>
                  <a:pt x="1" y="1"/>
                </a:moveTo>
                <a:lnTo>
                  <a:pt x="1" y="12"/>
                </a:lnTo>
                <a:lnTo>
                  <a:pt x="3" y="14"/>
                </a:lnTo>
                <a:lnTo>
                  <a:pt x="3" y="15"/>
                </a:lnTo>
                <a:lnTo>
                  <a:pt x="8" y="15"/>
                </a:lnTo>
                <a:lnTo>
                  <a:pt x="7" y="15"/>
                </a:lnTo>
                <a:lnTo>
                  <a:pt x="10" y="14"/>
                </a:lnTo>
                <a:lnTo>
                  <a:pt x="10" y="15"/>
                </a:lnTo>
                <a:lnTo>
                  <a:pt x="14" y="15"/>
                </a:lnTo>
                <a:lnTo>
                  <a:pt x="14" y="1"/>
                </a:lnTo>
                <a:lnTo>
                  <a:pt x="10" y="1"/>
                </a:lnTo>
                <a:lnTo>
                  <a:pt x="10" y="12"/>
                </a:lnTo>
                <a:lnTo>
                  <a:pt x="4" y="12"/>
                </a:lnTo>
                <a:lnTo>
                  <a:pt x="3" y="11"/>
                </a:lnTo>
                <a:lnTo>
                  <a:pt x="3" y="1"/>
                </a:lnTo>
                <a:lnTo>
                  <a:pt x="1" y="1"/>
                </a:lnTo>
                <a:close/>
                <a:moveTo>
                  <a:pt x="1" y="0"/>
                </a:moveTo>
                <a:lnTo>
                  <a:pt x="3" y="0"/>
                </a:lnTo>
                <a:lnTo>
                  <a:pt x="4" y="1"/>
                </a:lnTo>
                <a:lnTo>
                  <a:pt x="4" y="9"/>
                </a:lnTo>
                <a:lnTo>
                  <a:pt x="6" y="11"/>
                </a:lnTo>
                <a:lnTo>
                  <a:pt x="6" y="12"/>
                </a:lnTo>
                <a:lnTo>
                  <a:pt x="10" y="12"/>
                </a:lnTo>
                <a:lnTo>
                  <a:pt x="10" y="1"/>
                </a:lnTo>
                <a:lnTo>
                  <a:pt x="10" y="0"/>
                </a:lnTo>
                <a:lnTo>
                  <a:pt x="14" y="0"/>
                </a:lnTo>
                <a:lnTo>
                  <a:pt x="14" y="1"/>
                </a:lnTo>
                <a:lnTo>
                  <a:pt x="14" y="15"/>
                </a:lnTo>
                <a:lnTo>
                  <a:pt x="10" y="15"/>
                </a:lnTo>
                <a:lnTo>
                  <a:pt x="8" y="15"/>
                </a:lnTo>
                <a:lnTo>
                  <a:pt x="3" y="15"/>
                </a:lnTo>
                <a:lnTo>
                  <a:pt x="3" y="14"/>
                </a:lnTo>
                <a:lnTo>
                  <a:pt x="1" y="12"/>
                </a:lnTo>
                <a:lnTo>
                  <a:pt x="0" y="12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33" name="Freeform 1688"/>
          <p:cNvSpPr>
            <a:spLocks noEditPoints="1" noChangeArrowheads="1"/>
          </p:cNvSpPr>
          <p:nvPr/>
        </p:nvSpPr>
        <p:spPr bwMode="auto">
          <a:xfrm>
            <a:off x="2278065" y="-43957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2147483646 h 15"/>
              <a:gd name="T88" fmla="*/ 2147483646 w 14"/>
              <a:gd name="T89" fmla="*/ 0 h 15"/>
              <a:gd name="T90" fmla="*/ 2147483646 w 14"/>
              <a:gd name="T91" fmla="*/ 2147483646 h 15"/>
              <a:gd name="T92" fmla="*/ 2147483646 w 14"/>
              <a:gd name="T93" fmla="*/ 2147483646 h 15"/>
              <a:gd name="T94" fmla="*/ 2147483646 w 14"/>
              <a:gd name="T95" fmla="*/ 2147483646 h 15"/>
              <a:gd name="T96" fmla="*/ 2147483646 w 14"/>
              <a:gd name="T97" fmla="*/ 2147483646 h 15"/>
              <a:gd name="T98" fmla="*/ 2147483646 w 14"/>
              <a:gd name="T99" fmla="*/ 2147483646 h 15"/>
              <a:gd name="T100" fmla="*/ 2147483646 w 14"/>
              <a:gd name="T101" fmla="*/ 2147483646 h 15"/>
              <a:gd name="T102" fmla="*/ 2147483646 w 14"/>
              <a:gd name="T103" fmla="*/ 2147483646 h 15"/>
              <a:gd name="T104" fmla="*/ 0 w 14"/>
              <a:gd name="T105" fmla="*/ 2147483646 h 15"/>
              <a:gd name="T106" fmla="*/ 2147483646 w 14"/>
              <a:gd name="T107" fmla="*/ 0 h 1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4"/>
              <a:gd name="T163" fmla="*/ 0 h 15"/>
              <a:gd name="T164" fmla="*/ 14 w 14"/>
              <a:gd name="T165" fmla="*/ 15 h 1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4" h="15">
                <a:moveTo>
                  <a:pt x="14" y="15"/>
                </a:moveTo>
                <a:lnTo>
                  <a:pt x="14" y="15"/>
                </a:lnTo>
                <a:close/>
                <a:moveTo>
                  <a:pt x="10" y="15"/>
                </a:moveTo>
                <a:lnTo>
                  <a:pt x="10" y="15"/>
                </a:lnTo>
                <a:close/>
                <a:moveTo>
                  <a:pt x="3" y="15"/>
                </a:moveTo>
                <a:lnTo>
                  <a:pt x="3" y="15"/>
                </a:lnTo>
                <a:close/>
                <a:moveTo>
                  <a:pt x="10" y="14"/>
                </a:moveTo>
                <a:lnTo>
                  <a:pt x="10" y="15"/>
                </a:lnTo>
                <a:lnTo>
                  <a:pt x="10" y="14"/>
                </a:lnTo>
                <a:close/>
                <a:moveTo>
                  <a:pt x="1" y="12"/>
                </a:moveTo>
                <a:lnTo>
                  <a:pt x="1" y="12"/>
                </a:lnTo>
                <a:close/>
                <a:moveTo>
                  <a:pt x="10" y="12"/>
                </a:moveTo>
                <a:lnTo>
                  <a:pt x="10" y="12"/>
                </a:lnTo>
                <a:close/>
                <a:moveTo>
                  <a:pt x="4" y="12"/>
                </a:moveTo>
                <a:lnTo>
                  <a:pt x="6" y="12"/>
                </a:lnTo>
                <a:lnTo>
                  <a:pt x="4" y="12"/>
                </a:lnTo>
                <a:close/>
                <a:moveTo>
                  <a:pt x="4" y="12"/>
                </a:moveTo>
                <a:lnTo>
                  <a:pt x="4" y="12"/>
                </a:lnTo>
                <a:close/>
                <a:moveTo>
                  <a:pt x="10" y="12"/>
                </a:moveTo>
                <a:lnTo>
                  <a:pt x="10" y="12"/>
                </a:lnTo>
                <a:close/>
                <a:moveTo>
                  <a:pt x="4" y="9"/>
                </a:moveTo>
                <a:lnTo>
                  <a:pt x="4" y="9"/>
                </a:lnTo>
                <a:close/>
                <a:moveTo>
                  <a:pt x="1" y="1"/>
                </a:moveTo>
                <a:lnTo>
                  <a:pt x="1" y="12"/>
                </a:lnTo>
                <a:lnTo>
                  <a:pt x="3" y="14"/>
                </a:lnTo>
                <a:lnTo>
                  <a:pt x="3" y="15"/>
                </a:lnTo>
                <a:lnTo>
                  <a:pt x="8" y="15"/>
                </a:lnTo>
                <a:lnTo>
                  <a:pt x="10" y="14"/>
                </a:lnTo>
                <a:lnTo>
                  <a:pt x="11" y="14"/>
                </a:lnTo>
                <a:lnTo>
                  <a:pt x="11" y="15"/>
                </a:lnTo>
                <a:lnTo>
                  <a:pt x="14" y="15"/>
                </a:lnTo>
                <a:lnTo>
                  <a:pt x="14" y="1"/>
                </a:lnTo>
                <a:lnTo>
                  <a:pt x="11" y="1"/>
                </a:lnTo>
                <a:lnTo>
                  <a:pt x="11" y="12"/>
                </a:lnTo>
                <a:lnTo>
                  <a:pt x="10" y="12"/>
                </a:lnTo>
                <a:lnTo>
                  <a:pt x="4" y="12"/>
                </a:lnTo>
                <a:lnTo>
                  <a:pt x="3" y="11"/>
                </a:lnTo>
                <a:lnTo>
                  <a:pt x="3" y="1"/>
                </a:lnTo>
                <a:lnTo>
                  <a:pt x="1" y="1"/>
                </a:lnTo>
                <a:close/>
                <a:moveTo>
                  <a:pt x="14" y="1"/>
                </a:moveTo>
                <a:lnTo>
                  <a:pt x="14" y="1"/>
                </a:lnTo>
                <a:close/>
                <a:moveTo>
                  <a:pt x="10" y="1"/>
                </a:moveTo>
                <a:lnTo>
                  <a:pt x="10" y="1"/>
                </a:lnTo>
                <a:close/>
                <a:moveTo>
                  <a:pt x="3" y="1"/>
                </a:moveTo>
                <a:lnTo>
                  <a:pt x="3" y="1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  <a:moveTo>
                  <a:pt x="1" y="0"/>
                </a:moveTo>
                <a:lnTo>
                  <a:pt x="0" y="1"/>
                </a:lnTo>
                <a:lnTo>
                  <a:pt x="0" y="12"/>
                </a:lnTo>
                <a:lnTo>
                  <a:pt x="1" y="12"/>
                </a:lnTo>
                <a:lnTo>
                  <a:pt x="3" y="14"/>
                </a:lnTo>
                <a:lnTo>
                  <a:pt x="3" y="15"/>
                </a:lnTo>
                <a:lnTo>
                  <a:pt x="8" y="15"/>
                </a:lnTo>
                <a:lnTo>
                  <a:pt x="10" y="15"/>
                </a:lnTo>
                <a:lnTo>
                  <a:pt x="10" y="14"/>
                </a:lnTo>
                <a:lnTo>
                  <a:pt x="10" y="15"/>
                </a:lnTo>
                <a:lnTo>
                  <a:pt x="10" y="14"/>
                </a:lnTo>
                <a:lnTo>
                  <a:pt x="7" y="15"/>
                </a:lnTo>
                <a:lnTo>
                  <a:pt x="3" y="15"/>
                </a:lnTo>
                <a:lnTo>
                  <a:pt x="4" y="15"/>
                </a:lnTo>
                <a:lnTo>
                  <a:pt x="3" y="15"/>
                </a:lnTo>
                <a:lnTo>
                  <a:pt x="3" y="14"/>
                </a:lnTo>
                <a:lnTo>
                  <a:pt x="1" y="12"/>
                </a:lnTo>
                <a:lnTo>
                  <a:pt x="1" y="1"/>
                </a:lnTo>
                <a:lnTo>
                  <a:pt x="3" y="1"/>
                </a:lnTo>
                <a:lnTo>
                  <a:pt x="3" y="11"/>
                </a:lnTo>
                <a:lnTo>
                  <a:pt x="4" y="12"/>
                </a:lnTo>
                <a:lnTo>
                  <a:pt x="10" y="12"/>
                </a:lnTo>
                <a:lnTo>
                  <a:pt x="10" y="1"/>
                </a:lnTo>
                <a:lnTo>
                  <a:pt x="11" y="1"/>
                </a:lnTo>
                <a:lnTo>
                  <a:pt x="14" y="1"/>
                </a:lnTo>
                <a:lnTo>
                  <a:pt x="14" y="15"/>
                </a:lnTo>
                <a:lnTo>
                  <a:pt x="11" y="15"/>
                </a:lnTo>
                <a:lnTo>
                  <a:pt x="10" y="15"/>
                </a:lnTo>
                <a:lnTo>
                  <a:pt x="14" y="15"/>
                </a:lnTo>
                <a:lnTo>
                  <a:pt x="14" y="1"/>
                </a:lnTo>
                <a:lnTo>
                  <a:pt x="14" y="0"/>
                </a:lnTo>
                <a:lnTo>
                  <a:pt x="10" y="0"/>
                </a:lnTo>
                <a:lnTo>
                  <a:pt x="10" y="1"/>
                </a:lnTo>
                <a:lnTo>
                  <a:pt x="10" y="11"/>
                </a:lnTo>
                <a:lnTo>
                  <a:pt x="10" y="12"/>
                </a:lnTo>
                <a:lnTo>
                  <a:pt x="8" y="12"/>
                </a:lnTo>
                <a:lnTo>
                  <a:pt x="10" y="12"/>
                </a:lnTo>
                <a:lnTo>
                  <a:pt x="6" y="12"/>
                </a:lnTo>
                <a:lnTo>
                  <a:pt x="4" y="12"/>
                </a:lnTo>
                <a:lnTo>
                  <a:pt x="6" y="12"/>
                </a:lnTo>
                <a:lnTo>
                  <a:pt x="6" y="11"/>
                </a:lnTo>
                <a:lnTo>
                  <a:pt x="4" y="11"/>
                </a:lnTo>
                <a:lnTo>
                  <a:pt x="3" y="9"/>
                </a:lnTo>
                <a:lnTo>
                  <a:pt x="4" y="9"/>
                </a:lnTo>
                <a:lnTo>
                  <a:pt x="4" y="1"/>
                </a:lnTo>
                <a:lnTo>
                  <a:pt x="3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3" y="0"/>
                </a:lnTo>
                <a:lnTo>
                  <a:pt x="4" y="1"/>
                </a:lnTo>
                <a:lnTo>
                  <a:pt x="4" y="9"/>
                </a:lnTo>
                <a:lnTo>
                  <a:pt x="6" y="11"/>
                </a:lnTo>
                <a:lnTo>
                  <a:pt x="6" y="12"/>
                </a:lnTo>
                <a:lnTo>
                  <a:pt x="10" y="12"/>
                </a:lnTo>
                <a:lnTo>
                  <a:pt x="10" y="1"/>
                </a:lnTo>
                <a:lnTo>
                  <a:pt x="10" y="0"/>
                </a:lnTo>
                <a:lnTo>
                  <a:pt x="14" y="0"/>
                </a:lnTo>
                <a:lnTo>
                  <a:pt x="14" y="1"/>
                </a:lnTo>
                <a:lnTo>
                  <a:pt x="14" y="15"/>
                </a:lnTo>
                <a:lnTo>
                  <a:pt x="10" y="15"/>
                </a:lnTo>
                <a:lnTo>
                  <a:pt x="8" y="15"/>
                </a:lnTo>
                <a:lnTo>
                  <a:pt x="3" y="15"/>
                </a:lnTo>
                <a:lnTo>
                  <a:pt x="3" y="14"/>
                </a:lnTo>
                <a:lnTo>
                  <a:pt x="0" y="12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34" name="Freeform 1689"/>
          <p:cNvSpPr>
            <a:spLocks noChangeArrowheads="1"/>
          </p:cNvSpPr>
          <p:nvPr/>
        </p:nvSpPr>
        <p:spPr bwMode="auto">
          <a:xfrm>
            <a:off x="2306639" y="-4394200"/>
            <a:ext cx="14287" cy="22225"/>
          </a:xfrm>
          <a:custGeom>
            <a:avLst/>
            <a:gdLst>
              <a:gd name="T0" fmla="*/ 0 w 9"/>
              <a:gd name="T1" fmla="*/ 0 h 14"/>
              <a:gd name="T2" fmla="*/ 2147483646 w 9"/>
              <a:gd name="T3" fmla="*/ 0 h 14"/>
              <a:gd name="T4" fmla="*/ 2147483646 w 9"/>
              <a:gd name="T5" fmla="*/ 2147483646 h 14"/>
              <a:gd name="T6" fmla="*/ 2147483646 w 9"/>
              <a:gd name="T7" fmla="*/ 0 h 14"/>
              <a:gd name="T8" fmla="*/ 2147483646 w 9"/>
              <a:gd name="T9" fmla="*/ 0 h 14"/>
              <a:gd name="T10" fmla="*/ 2147483646 w 9"/>
              <a:gd name="T11" fmla="*/ 0 h 14"/>
              <a:gd name="T12" fmla="*/ 2147483646 w 9"/>
              <a:gd name="T13" fmla="*/ 0 h 14"/>
              <a:gd name="T14" fmla="*/ 2147483646 w 9"/>
              <a:gd name="T15" fmla="*/ 2147483646 h 14"/>
              <a:gd name="T16" fmla="*/ 2147483646 w 9"/>
              <a:gd name="T17" fmla="*/ 2147483646 h 14"/>
              <a:gd name="T18" fmla="*/ 2147483646 w 9"/>
              <a:gd name="T19" fmla="*/ 2147483646 h 14"/>
              <a:gd name="T20" fmla="*/ 2147483646 w 9"/>
              <a:gd name="T21" fmla="*/ 2147483646 h 14"/>
              <a:gd name="T22" fmla="*/ 2147483646 w 9"/>
              <a:gd name="T23" fmla="*/ 2147483646 h 14"/>
              <a:gd name="T24" fmla="*/ 2147483646 w 9"/>
              <a:gd name="T25" fmla="*/ 2147483646 h 14"/>
              <a:gd name="T26" fmla="*/ 0 w 9"/>
              <a:gd name="T27" fmla="*/ 2147483646 h 14"/>
              <a:gd name="T28" fmla="*/ 0 w 9"/>
              <a:gd name="T29" fmla="*/ 0 h 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"/>
              <a:gd name="T46" fmla="*/ 0 h 14"/>
              <a:gd name="T47" fmla="*/ 9 w 9"/>
              <a:gd name="T48" fmla="*/ 14 h 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" h="14"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4" y="0"/>
                </a:lnTo>
                <a:lnTo>
                  <a:pt x="7" y="0"/>
                </a:lnTo>
                <a:lnTo>
                  <a:pt x="9" y="0"/>
                </a:lnTo>
                <a:lnTo>
                  <a:pt x="9" y="3"/>
                </a:lnTo>
                <a:lnTo>
                  <a:pt x="7" y="3"/>
                </a:lnTo>
                <a:lnTo>
                  <a:pt x="7" y="1"/>
                </a:lnTo>
                <a:lnTo>
                  <a:pt x="4" y="3"/>
                </a:lnTo>
                <a:lnTo>
                  <a:pt x="3" y="4"/>
                </a:lnTo>
                <a:lnTo>
                  <a:pt x="3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35" name="Freeform 1690"/>
          <p:cNvSpPr>
            <a:spLocks noEditPoints="1" noChangeArrowheads="1"/>
          </p:cNvSpPr>
          <p:nvPr/>
        </p:nvSpPr>
        <p:spPr bwMode="auto">
          <a:xfrm>
            <a:off x="2306639" y="-4395788"/>
            <a:ext cx="14287" cy="25400"/>
          </a:xfrm>
          <a:custGeom>
            <a:avLst/>
            <a:gdLst>
              <a:gd name="T0" fmla="*/ 0 w 9"/>
              <a:gd name="T1" fmla="*/ 2147483646 h 15"/>
              <a:gd name="T2" fmla="*/ 0 w 9"/>
              <a:gd name="T3" fmla="*/ 2147483646 h 15"/>
              <a:gd name="T4" fmla="*/ 2147483646 w 9"/>
              <a:gd name="T5" fmla="*/ 2147483646 h 15"/>
              <a:gd name="T6" fmla="*/ 2147483646 w 9"/>
              <a:gd name="T7" fmla="*/ 2147483646 h 15"/>
              <a:gd name="T8" fmla="*/ 2147483646 w 9"/>
              <a:gd name="T9" fmla="*/ 2147483646 h 15"/>
              <a:gd name="T10" fmla="*/ 2147483646 w 9"/>
              <a:gd name="T11" fmla="*/ 2147483646 h 15"/>
              <a:gd name="T12" fmla="*/ 2147483646 w 9"/>
              <a:gd name="T13" fmla="*/ 2147483646 h 15"/>
              <a:gd name="T14" fmla="*/ 2147483646 w 9"/>
              <a:gd name="T15" fmla="*/ 2147483646 h 15"/>
              <a:gd name="T16" fmla="*/ 2147483646 w 9"/>
              <a:gd name="T17" fmla="*/ 2147483646 h 15"/>
              <a:gd name="T18" fmla="*/ 2147483646 w 9"/>
              <a:gd name="T19" fmla="*/ 2147483646 h 15"/>
              <a:gd name="T20" fmla="*/ 2147483646 w 9"/>
              <a:gd name="T21" fmla="*/ 2147483646 h 15"/>
              <a:gd name="T22" fmla="*/ 2147483646 w 9"/>
              <a:gd name="T23" fmla="*/ 2147483646 h 15"/>
              <a:gd name="T24" fmla="*/ 2147483646 w 9"/>
              <a:gd name="T25" fmla="*/ 2147483646 h 15"/>
              <a:gd name="T26" fmla="*/ 2147483646 w 9"/>
              <a:gd name="T27" fmla="*/ 2147483646 h 15"/>
              <a:gd name="T28" fmla="*/ 2147483646 w 9"/>
              <a:gd name="T29" fmla="*/ 2147483646 h 15"/>
              <a:gd name="T30" fmla="*/ 2147483646 w 9"/>
              <a:gd name="T31" fmla="*/ 2147483646 h 15"/>
              <a:gd name="T32" fmla="*/ 2147483646 w 9"/>
              <a:gd name="T33" fmla="*/ 2147483646 h 15"/>
              <a:gd name="T34" fmla="*/ 2147483646 w 9"/>
              <a:gd name="T35" fmla="*/ 2147483646 h 15"/>
              <a:gd name="T36" fmla="*/ 2147483646 w 9"/>
              <a:gd name="T37" fmla="*/ 2147483646 h 15"/>
              <a:gd name="T38" fmla="*/ 0 w 9"/>
              <a:gd name="T39" fmla="*/ 2147483646 h 15"/>
              <a:gd name="T40" fmla="*/ 0 w 9"/>
              <a:gd name="T41" fmla="*/ 0 h 15"/>
              <a:gd name="T42" fmla="*/ 2147483646 w 9"/>
              <a:gd name="T43" fmla="*/ 0 h 15"/>
              <a:gd name="T44" fmla="*/ 2147483646 w 9"/>
              <a:gd name="T45" fmla="*/ 2147483646 h 15"/>
              <a:gd name="T46" fmla="*/ 2147483646 w 9"/>
              <a:gd name="T47" fmla="*/ 2147483646 h 15"/>
              <a:gd name="T48" fmla="*/ 2147483646 w 9"/>
              <a:gd name="T49" fmla="*/ 2147483646 h 15"/>
              <a:gd name="T50" fmla="*/ 2147483646 w 9"/>
              <a:gd name="T51" fmla="*/ 2147483646 h 15"/>
              <a:gd name="T52" fmla="*/ 2147483646 w 9"/>
              <a:gd name="T53" fmla="*/ 0 h 15"/>
              <a:gd name="T54" fmla="*/ 2147483646 w 9"/>
              <a:gd name="T55" fmla="*/ 0 h 15"/>
              <a:gd name="T56" fmla="*/ 2147483646 w 9"/>
              <a:gd name="T57" fmla="*/ 0 h 15"/>
              <a:gd name="T58" fmla="*/ 2147483646 w 9"/>
              <a:gd name="T59" fmla="*/ 0 h 15"/>
              <a:gd name="T60" fmla="*/ 2147483646 w 9"/>
              <a:gd name="T61" fmla="*/ 2147483646 h 15"/>
              <a:gd name="T62" fmla="*/ 2147483646 w 9"/>
              <a:gd name="T63" fmla="*/ 2147483646 h 15"/>
              <a:gd name="T64" fmla="*/ 2147483646 w 9"/>
              <a:gd name="T65" fmla="*/ 2147483646 h 15"/>
              <a:gd name="T66" fmla="*/ 2147483646 w 9"/>
              <a:gd name="T67" fmla="*/ 2147483646 h 15"/>
              <a:gd name="T68" fmla="*/ 2147483646 w 9"/>
              <a:gd name="T69" fmla="*/ 2147483646 h 15"/>
              <a:gd name="T70" fmla="*/ 2147483646 w 9"/>
              <a:gd name="T71" fmla="*/ 2147483646 h 15"/>
              <a:gd name="T72" fmla="*/ 2147483646 w 9"/>
              <a:gd name="T73" fmla="*/ 2147483646 h 15"/>
              <a:gd name="T74" fmla="*/ 2147483646 w 9"/>
              <a:gd name="T75" fmla="*/ 2147483646 h 15"/>
              <a:gd name="T76" fmla="*/ 2147483646 w 9"/>
              <a:gd name="T77" fmla="*/ 2147483646 h 15"/>
              <a:gd name="T78" fmla="*/ 2147483646 w 9"/>
              <a:gd name="T79" fmla="*/ 2147483646 h 15"/>
              <a:gd name="T80" fmla="*/ 2147483646 w 9"/>
              <a:gd name="T81" fmla="*/ 2147483646 h 15"/>
              <a:gd name="T82" fmla="*/ 0 w 9"/>
              <a:gd name="T83" fmla="*/ 2147483646 h 15"/>
              <a:gd name="T84" fmla="*/ 0 w 9"/>
              <a:gd name="T85" fmla="*/ 2147483646 h 15"/>
              <a:gd name="T86" fmla="*/ 0 w 9"/>
              <a:gd name="T87" fmla="*/ 2147483646 h 15"/>
              <a:gd name="T88" fmla="*/ 0 w 9"/>
              <a:gd name="T89" fmla="*/ 0 h 1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"/>
              <a:gd name="T136" fmla="*/ 0 h 15"/>
              <a:gd name="T137" fmla="*/ 9 w 9"/>
              <a:gd name="T138" fmla="*/ 15 h 1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" h="15">
                <a:moveTo>
                  <a:pt x="0" y="1"/>
                </a:moveTo>
                <a:lnTo>
                  <a:pt x="0" y="15"/>
                </a:lnTo>
                <a:lnTo>
                  <a:pt x="2" y="15"/>
                </a:lnTo>
                <a:lnTo>
                  <a:pt x="2" y="5"/>
                </a:lnTo>
                <a:lnTo>
                  <a:pt x="4" y="2"/>
                </a:lnTo>
                <a:lnTo>
                  <a:pt x="7" y="2"/>
                </a:lnTo>
                <a:lnTo>
                  <a:pt x="9" y="2"/>
                </a:lnTo>
                <a:lnTo>
                  <a:pt x="9" y="1"/>
                </a:lnTo>
                <a:lnTo>
                  <a:pt x="7" y="1"/>
                </a:lnTo>
                <a:lnTo>
                  <a:pt x="4" y="1"/>
                </a:lnTo>
                <a:lnTo>
                  <a:pt x="3" y="2"/>
                </a:lnTo>
                <a:lnTo>
                  <a:pt x="2" y="2"/>
                </a:lnTo>
                <a:lnTo>
                  <a:pt x="2" y="1"/>
                </a:lnTo>
                <a:lnTo>
                  <a:pt x="0" y="1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4" y="1"/>
                </a:lnTo>
                <a:lnTo>
                  <a:pt x="7" y="0"/>
                </a:lnTo>
                <a:lnTo>
                  <a:pt x="9" y="1"/>
                </a:lnTo>
                <a:lnTo>
                  <a:pt x="9" y="4"/>
                </a:lnTo>
                <a:lnTo>
                  <a:pt x="7" y="4"/>
                </a:lnTo>
                <a:lnTo>
                  <a:pt x="7" y="2"/>
                </a:lnTo>
                <a:lnTo>
                  <a:pt x="4" y="4"/>
                </a:lnTo>
                <a:lnTo>
                  <a:pt x="3" y="5"/>
                </a:lnTo>
                <a:lnTo>
                  <a:pt x="3" y="15"/>
                </a:lnTo>
                <a:lnTo>
                  <a:pt x="0" y="15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36" name="Freeform 1691"/>
          <p:cNvSpPr>
            <a:spLocks noEditPoints="1" noChangeArrowheads="1"/>
          </p:cNvSpPr>
          <p:nvPr/>
        </p:nvSpPr>
        <p:spPr bwMode="auto">
          <a:xfrm>
            <a:off x="2306639" y="-4395788"/>
            <a:ext cx="14287" cy="25400"/>
          </a:xfrm>
          <a:custGeom>
            <a:avLst/>
            <a:gdLst>
              <a:gd name="T0" fmla="*/ 2147483646 w 9"/>
              <a:gd name="T1" fmla="*/ 2147483646 h 15"/>
              <a:gd name="T2" fmla="*/ 0 w 9"/>
              <a:gd name="T3" fmla="*/ 2147483646 h 15"/>
              <a:gd name="T4" fmla="*/ 2147483646 w 9"/>
              <a:gd name="T5" fmla="*/ 2147483646 h 15"/>
              <a:gd name="T6" fmla="*/ 2147483646 w 9"/>
              <a:gd name="T7" fmla="*/ 2147483646 h 15"/>
              <a:gd name="T8" fmla="*/ 2147483646 w 9"/>
              <a:gd name="T9" fmla="*/ 2147483646 h 15"/>
              <a:gd name="T10" fmla="*/ 2147483646 w 9"/>
              <a:gd name="T11" fmla="*/ 2147483646 h 15"/>
              <a:gd name="T12" fmla="*/ 2147483646 w 9"/>
              <a:gd name="T13" fmla="*/ 2147483646 h 15"/>
              <a:gd name="T14" fmla="*/ 2147483646 w 9"/>
              <a:gd name="T15" fmla="*/ 2147483646 h 15"/>
              <a:gd name="T16" fmla="*/ 2147483646 w 9"/>
              <a:gd name="T17" fmla="*/ 2147483646 h 15"/>
              <a:gd name="T18" fmla="*/ 2147483646 w 9"/>
              <a:gd name="T19" fmla="*/ 2147483646 h 15"/>
              <a:gd name="T20" fmla="*/ 2147483646 w 9"/>
              <a:gd name="T21" fmla="*/ 2147483646 h 15"/>
              <a:gd name="T22" fmla="*/ 2147483646 w 9"/>
              <a:gd name="T23" fmla="*/ 2147483646 h 15"/>
              <a:gd name="T24" fmla="*/ 2147483646 w 9"/>
              <a:gd name="T25" fmla="*/ 2147483646 h 15"/>
              <a:gd name="T26" fmla="*/ 2147483646 w 9"/>
              <a:gd name="T27" fmla="*/ 2147483646 h 15"/>
              <a:gd name="T28" fmla="*/ 2147483646 w 9"/>
              <a:gd name="T29" fmla="*/ 2147483646 h 15"/>
              <a:gd name="T30" fmla="*/ 2147483646 w 9"/>
              <a:gd name="T31" fmla="*/ 2147483646 h 15"/>
              <a:gd name="T32" fmla="*/ 0 w 9"/>
              <a:gd name="T33" fmla="*/ 2147483646 h 15"/>
              <a:gd name="T34" fmla="*/ 0 w 9"/>
              <a:gd name="T35" fmla="*/ 2147483646 h 15"/>
              <a:gd name="T36" fmla="*/ 2147483646 w 9"/>
              <a:gd name="T37" fmla="*/ 2147483646 h 15"/>
              <a:gd name="T38" fmla="*/ 2147483646 w 9"/>
              <a:gd name="T39" fmla="*/ 2147483646 h 15"/>
              <a:gd name="T40" fmla="*/ 2147483646 w 9"/>
              <a:gd name="T41" fmla="*/ 2147483646 h 15"/>
              <a:gd name="T42" fmla="*/ 2147483646 w 9"/>
              <a:gd name="T43" fmla="*/ 2147483646 h 15"/>
              <a:gd name="T44" fmla="*/ 2147483646 w 9"/>
              <a:gd name="T45" fmla="*/ 2147483646 h 15"/>
              <a:gd name="T46" fmla="*/ 2147483646 w 9"/>
              <a:gd name="T47" fmla="*/ 2147483646 h 15"/>
              <a:gd name="T48" fmla="*/ 2147483646 w 9"/>
              <a:gd name="T49" fmla="*/ 2147483646 h 15"/>
              <a:gd name="T50" fmla="*/ 2147483646 w 9"/>
              <a:gd name="T51" fmla="*/ 2147483646 h 15"/>
              <a:gd name="T52" fmla="*/ 2147483646 w 9"/>
              <a:gd name="T53" fmla="*/ 2147483646 h 15"/>
              <a:gd name="T54" fmla="*/ 2147483646 w 9"/>
              <a:gd name="T55" fmla="*/ 2147483646 h 15"/>
              <a:gd name="T56" fmla="*/ 2147483646 w 9"/>
              <a:gd name="T57" fmla="*/ 2147483646 h 15"/>
              <a:gd name="T58" fmla="*/ 2147483646 w 9"/>
              <a:gd name="T59" fmla="*/ 2147483646 h 15"/>
              <a:gd name="T60" fmla="*/ 2147483646 w 9"/>
              <a:gd name="T61" fmla="*/ 2147483646 h 15"/>
              <a:gd name="T62" fmla="*/ 2147483646 w 9"/>
              <a:gd name="T63" fmla="*/ 2147483646 h 15"/>
              <a:gd name="T64" fmla="*/ 0 w 9"/>
              <a:gd name="T65" fmla="*/ 2147483646 h 15"/>
              <a:gd name="T66" fmla="*/ 0 w 9"/>
              <a:gd name="T67" fmla="*/ 2147483646 h 15"/>
              <a:gd name="T68" fmla="*/ 0 w 9"/>
              <a:gd name="T69" fmla="*/ 2147483646 h 15"/>
              <a:gd name="T70" fmla="*/ 0 w 9"/>
              <a:gd name="T71" fmla="*/ 2147483646 h 15"/>
              <a:gd name="T72" fmla="*/ 2147483646 w 9"/>
              <a:gd name="T73" fmla="*/ 2147483646 h 15"/>
              <a:gd name="T74" fmla="*/ 2147483646 w 9"/>
              <a:gd name="T75" fmla="*/ 2147483646 h 15"/>
              <a:gd name="T76" fmla="*/ 2147483646 w 9"/>
              <a:gd name="T77" fmla="*/ 2147483646 h 15"/>
              <a:gd name="T78" fmla="*/ 2147483646 w 9"/>
              <a:gd name="T79" fmla="*/ 2147483646 h 15"/>
              <a:gd name="T80" fmla="*/ 2147483646 w 9"/>
              <a:gd name="T81" fmla="*/ 2147483646 h 15"/>
              <a:gd name="T82" fmla="*/ 2147483646 w 9"/>
              <a:gd name="T83" fmla="*/ 2147483646 h 15"/>
              <a:gd name="T84" fmla="*/ 2147483646 w 9"/>
              <a:gd name="T85" fmla="*/ 0 h 15"/>
              <a:gd name="T86" fmla="*/ 2147483646 w 9"/>
              <a:gd name="T87" fmla="*/ 2147483646 h 15"/>
              <a:gd name="T88" fmla="*/ 2147483646 w 9"/>
              <a:gd name="T89" fmla="*/ 2147483646 h 15"/>
              <a:gd name="T90" fmla="*/ 2147483646 w 9"/>
              <a:gd name="T91" fmla="*/ 2147483646 h 15"/>
              <a:gd name="T92" fmla="*/ 2147483646 w 9"/>
              <a:gd name="T93" fmla="*/ 0 h 15"/>
              <a:gd name="T94" fmla="*/ 2147483646 w 9"/>
              <a:gd name="T95" fmla="*/ 2147483646 h 15"/>
              <a:gd name="T96" fmla="*/ 2147483646 w 9"/>
              <a:gd name="T97" fmla="*/ 2147483646 h 15"/>
              <a:gd name="T98" fmla="*/ 2147483646 w 9"/>
              <a:gd name="T99" fmla="*/ 0 h 15"/>
              <a:gd name="T100" fmla="*/ 2147483646 w 9"/>
              <a:gd name="T101" fmla="*/ 2147483646 h 15"/>
              <a:gd name="T102" fmla="*/ 2147483646 w 9"/>
              <a:gd name="T103" fmla="*/ 2147483646 h 15"/>
              <a:gd name="T104" fmla="*/ 2147483646 w 9"/>
              <a:gd name="T105" fmla="*/ 2147483646 h 15"/>
              <a:gd name="T106" fmla="*/ 2147483646 w 9"/>
              <a:gd name="T107" fmla="*/ 2147483646 h 15"/>
              <a:gd name="T108" fmla="*/ 2147483646 w 9"/>
              <a:gd name="T109" fmla="*/ 2147483646 h 15"/>
              <a:gd name="T110" fmla="*/ 0 w 9"/>
              <a:gd name="T111" fmla="*/ 2147483646 h 15"/>
              <a:gd name="T112" fmla="*/ 0 w 9"/>
              <a:gd name="T113" fmla="*/ 2147483646 h 1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9"/>
              <a:gd name="T172" fmla="*/ 0 h 15"/>
              <a:gd name="T173" fmla="*/ 9 w 9"/>
              <a:gd name="T174" fmla="*/ 15 h 1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9" h="15">
                <a:moveTo>
                  <a:pt x="2" y="15"/>
                </a:moveTo>
                <a:lnTo>
                  <a:pt x="2" y="15"/>
                </a:lnTo>
                <a:lnTo>
                  <a:pt x="3" y="15"/>
                </a:lnTo>
                <a:lnTo>
                  <a:pt x="2" y="15"/>
                </a:lnTo>
                <a:close/>
                <a:moveTo>
                  <a:pt x="0" y="15"/>
                </a:moveTo>
                <a:lnTo>
                  <a:pt x="0" y="15"/>
                </a:lnTo>
                <a:close/>
                <a:moveTo>
                  <a:pt x="3" y="5"/>
                </a:moveTo>
                <a:lnTo>
                  <a:pt x="3" y="5"/>
                </a:lnTo>
                <a:close/>
                <a:moveTo>
                  <a:pt x="9" y="2"/>
                </a:moveTo>
                <a:lnTo>
                  <a:pt x="9" y="4"/>
                </a:lnTo>
                <a:lnTo>
                  <a:pt x="9" y="2"/>
                </a:lnTo>
                <a:close/>
                <a:moveTo>
                  <a:pt x="7" y="2"/>
                </a:moveTo>
                <a:lnTo>
                  <a:pt x="7" y="2"/>
                </a:lnTo>
                <a:close/>
                <a:moveTo>
                  <a:pt x="7" y="2"/>
                </a:moveTo>
                <a:lnTo>
                  <a:pt x="7" y="2"/>
                </a:lnTo>
                <a:close/>
                <a:moveTo>
                  <a:pt x="3" y="2"/>
                </a:moveTo>
                <a:lnTo>
                  <a:pt x="2" y="2"/>
                </a:lnTo>
                <a:lnTo>
                  <a:pt x="3" y="2"/>
                </a:lnTo>
                <a:close/>
                <a:moveTo>
                  <a:pt x="9" y="1"/>
                </a:moveTo>
                <a:lnTo>
                  <a:pt x="9" y="1"/>
                </a:lnTo>
                <a:close/>
                <a:moveTo>
                  <a:pt x="0" y="1"/>
                </a:moveTo>
                <a:lnTo>
                  <a:pt x="0" y="15"/>
                </a:lnTo>
                <a:lnTo>
                  <a:pt x="2" y="15"/>
                </a:lnTo>
                <a:lnTo>
                  <a:pt x="2" y="5"/>
                </a:lnTo>
                <a:lnTo>
                  <a:pt x="4" y="2"/>
                </a:lnTo>
                <a:lnTo>
                  <a:pt x="7" y="2"/>
                </a:lnTo>
                <a:lnTo>
                  <a:pt x="9" y="2"/>
                </a:lnTo>
                <a:lnTo>
                  <a:pt x="9" y="1"/>
                </a:lnTo>
                <a:lnTo>
                  <a:pt x="7" y="1"/>
                </a:lnTo>
                <a:lnTo>
                  <a:pt x="4" y="1"/>
                </a:lnTo>
                <a:lnTo>
                  <a:pt x="3" y="2"/>
                </a:lnTo>
                <a:lnTo>
                  <a:pt x="2" y="2"/>
                </a:lnTo>
                <a:lnTo>
                  <a:pt x="2" y="1"/>
                </a:lnTo>
                <a:lnTo>
                  <a:pt x="0" y="1"/>
                </a:lnTo>
                <a:close/>
                <a:moveTo>
                  <a:pt x="2" y="1"/>
                </a:moveTo>
                <a:lnTo>
                  <a:pt x="2" y="1"/>
                </a:lnTo>
                <a:lnTo>
                  <a:pt x="3" y="1"/>
                </a:lnTo>
                <a:lnTo>
                  <a:pt x="2" y="1"/>
                </a:lnTo>
                <a:close/>
                <a:moveTo>
                  <a:pt x="0" y="1"/>
                </a:move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2" y="1"/>
                </a:lnTo>
                <a:lnTo>
                  <a:pt x="3" y="1"/>
                </a:lnTo>
                <a:lnTo>
                  <a:pt x="2" y="1"/>
                </a:lnTo>
                <a:lnTo>
                  <a:pt x="2" y="2"/>
                </a:lnTo>
                <a:lnTo>
                  <a:pt x="3" y="2"/>
                </a:lnTo>
                <a:lnTo>
                  <a:pt x="4" y="1"/>
                </a:lnTo>
                <a:lnTo>
                  <a:pt x="7" y="1"/>
                </a:lnTo>
                <a:lnTo>
                  <a:pt x="9" y="1"/>
                </a:lnTo>
                <a:lnTo>
                  <a:pt x="9" y="2"/>
                </a:lnTo>
                <a:lnTo>
                  <a:pt x="9" y="4"/>
                </a:lnTo>
                <a:lnTo>
                  <a:pt x="9" y="2"/>
                </a:lnTo>
                <a:lnTo>
                  <a:pt x="7" y="2"/>
                </a:lnTo>
                <a:lnTo>
                  <a:pt x="7" y="4"/>
                </a:lnTo>
                <a:lnTo>
                  <a:pt x="7" y="2"/>
                </a:lnTo>
                <a:lnTo>
                  <a:pt x="4" y="2"/>
                </a:lnTo>
                <a:lnTo>
                  <a:pt x="2" y="5"/>
                </a:lnTo>
                <a:lnTo>
                  <a:pt x="2" y="15"/>
                </a:lnTo>
                <a:lnTo>
                  <a:pt x="3" y="15"/>
                </a:lnTo>
                <a:lnTo>
                  <a:pt x="2" y="15"/>
                </a:lnTo>
                <a:lnTo>
                  <a:pt x="0" y="15"/>
                </a:lnTo>
                <a:lnTo>
                  <a:pt x="0" y="1"/>
                </a:lnTo>
                <a:close/>
                <a:moveTo>
                  <a:pt x="0" y="0"/>
                </a:moveTo>
                <a:lnTo>
                  <a:pt x="0" y="1"/>
                </a:lnTo>
                <a:lnTo>
                  <a:pt x="0" y="15"/>
                </a:lnTo>
                <a:lnTo>
                  <a:pt x="3" y="15"/>
                </a:lnTo>
                <a:lnTo>
                  <a:pt x="3" y="5"/>
                </a:lnTo>
                <a:lnTo>
                  <a:pt x="4" y="4"/>
                </a:lnTo>
                <a:lnTo>
                  <a:pt x="7" y="2"/>
                </a:lnTo>
                <a:lnTo>
                  <a:pt x="6" y="2"/>
                </a:lnTo>
                <a:lnTo>
                  <a:pt x="7" y="2"/>
                </a:lnTo>
                <a:lnTo>
                  <a:pt x="7" y="4"/>
                </a:lnTo>
                <a:lnTo>
                  <a:pt x="9" y="4"/>
                </a:lnTo>
                <a:lnTo>
                  <a:pt x="9" y="1"/>
                </a:lnTo>
                <a:lnTo>
                  <a:pt x="7" y="0"/>
                </a:lnTo>
                <a:lnTo>
                  <a:pt x="4" y="1"/>
                </a:lnTo>
                <a:lnTo>
                  <a:pt x="3" y="2"/>
                </a:lnTo>
                <a:lnTo>
                  <a:pt x="2" y="2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4" y="1"/>
                </a:lnTo>
                <a:lnTo>
                  <a:pt x="7" y="0"/>
                </a:lnTo>
                <a:lnTo>
                  <a:pt x="9" y="1"/>
                </a:lnTo>
                <a:lnTo>
                  <a:pt x="9" y="4"/>
                </a:lnTo>
                <a:lnTo>
                  <a:pt x="7" y="4"/>
                </a:lnTo>
                <a:lnTo>
                  <a:pt x="7" y="2"/>
                </a:lnTo>
                <a:lnTo>
                  <a:pt x="4" y="4"/>
                </a:lnTo>
                <a:lnTo>
                  <a:pt x="3" y="5"/>
                </a:lnTo>
                <a:lnTo>
                  <a:pt x="3" y="15"/>
                </a:lnTo>
                <a:lnTo>
                  <a:pt x="0" y="15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37" name="Freeform 1692"/>
          <p:cNvSpPr>
            <a:spLocks noEditPoints="1" noChangeArrowheads="1"/>
          </p:cNvSpPr>
          <p:nvPr/>
        </p:nvSpPr>
        <p:spPr bwMode="auto">
          <a:xfrm>
            <a:off x="2335217" y="-4394200"/>
            <a:ext cx="22225" cy="22225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2147483646 h 14"/>
              <a:gd name="T6" fmla="*/ 2147483646 w 14"/>
              <a:gd name="T7" fmla="*/ 2147483646 h 14"/>
              <a:gd name="T8" fmla="*/ 2147483646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2147483646 w 14"/>
              <a:gd name="T17" fmla="*/ 2147483646 h 14"/>
              <a:gd name="T18" fmla="*/ 2147483646 w 14"/>
              <a:gd name="T19" fmla="*/ 2147483646 h 14"/>
              <a:gd name="T20" fmla="*/ 2147483646 w 14"/>
              <a:gd name="T21" fmla="*/ 0 h 14"/>
              <a:gd name="T22" fmla="*/ 2147483646 w 14"/>
              <a:gd name="T23" fmla="*/ 0 h 14"/>
              <a:gd name="T24" fmla="*/ 2147483646 w 14"/>
              <a:gd name="T25" fmla="*/ 0 h 14"/>
              <a:gd name="T26" fmla="*/ 2147483646 w 14"/>
              <a:gd name="T27" fmla="*/ 2147483646 h 14"/>
              <a:gd name="T28" fmla="*/ 2147483646 w 14"/>
              <a:gd name="T29" fmla="*/ 2147483646 h 14"/>
              <a:gd name="T30" fmla="*/ 2147483646 w 14"/>
              <a:gd name="T31" fmla="*/ 2147483646 h 14"/>
              <a:gd name="T32" fmla="*/ 2147483646 w 14"/>
              <a:gd name="T33" fmla="*/ 2147483646 h 14"/>
              <a:gd name="T34" fmla="*/ 2147483646 w 14"/>
              <a:gd name="T35" fmla="*/ 2147483646 h 14"/>
              <a:gd name="T36" fmla="*/ 2147483646 w 14"/>
              <a:gd name="T37" fmla="*/ 2147483646 h 14"/>
              <a:gd name="T38" fmla="*/ 2147483646 w 14"/>
              <a:gd name="T39" fmla="*/ 2147483646 h 14"/>
              <a:gd name="T40" fmla="*/ 2147483646 w 14"/>
              <a:gd name="T41" fmla="*/ 2147483646 h 14"/>
              <a:gd name="T42" fmla="*/ 0 w 14"/>
              <a:gd name="T43" fmla="*/ 2147483646 h 14"/>
              <a:gd name="T44" fmla="*/ 0 w 14"/>
              <a:gd name="T45" fmla="*/ 2147483646 h 14"/>
              <a:gd name="T46" fmla="*/ 2147483646 w 14"/>
              <a:gd name="T47" fmla="*/ 2147483646 h 14"/>
              <a:gd name="T48" fmla="*/ 2147483646 w 14"/>
              <a:gd name="T49" fmla="*/ 2147483646 h 14"/>
              <a:gd name="T50" fmla="*/ 2147483646 w 14"/>
              <a:gd name="T51" fmla="*/ 2147483646 h 14"/>
              <a:gd name="T52" fmla="*/ 2147483646 w 14"/>
              <a:gd name="T53" fmla="*/ 2147483646 h 14"/>
              <a:gd name="T54" fmla="*/ 2147483646 w 14"/>
              <a:gd name="T55" fmla="*/ 2147483646 h 14"/>
              <a:gd name="T56" fmla="*/ 2147483646 w 14"/>
              <a:gd name="T57" fmla="*/ 2147483646 h 14"/>
              <a:gd name="T58" fmla="*/ 2147483646 w 14"/>
              <a:gd name="T59" fmla="*/ 2147483646 h 14"/>
              <a:gd name="T60" fmla="*/ 2147483646 w 14"/>
              <a:gd name="T61" fmla="*/ 0 h 14"/>
              <a:gd name="T62" fmla="*/ 2147483646 w 14"/>
              <a:gd name="T63" fmla="*/ 0 h 1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4"/>
              <a:gd name="T97" fmla="*/ 0 h 14"/>
              <a:gd name="T98" fmla="*/ 14 w 14"/>
              <a:gd name="T99" fmla="*/ 14 h 1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4" h="14">
                <a:moveTo>
                  <a:pt x="10" y="6"/>
                </a:moveTo>
                <a:lnTo>
                  <a:pt x="7" y="7"/>
                </a:lnTo>
                <a:lnTo>
                  <a:pt x="6" y="7"/>
                </a:lnTo>
                <a:lnTo>
                  <a:pt x="5" y="8"/>
                </a:lnTo>
                <a:lnTo>
                  <a:pt x="3" y="10"/>
                </a:lnTo>
                <a:lnTo>
                  <a:pt x="3" y="11"/>
                </a:lnTo>
                <a:lnTo>
                  <a:pt x="5" y="11"/>
                </a:lnTo>
                <a:lnTo>
                  <a:pt x="9" y="11"/>
                </a:lnTo>
                <a:lnTo>
                  <a:pt x="10" y="11"/>
                </a:lnTo>
                <a:lnTo>
                  <a:pt x="10" y="6"/>
                </a:lnTo>
                <a:close/>
                <a:moveTo>
                  <a:pt x="5" y="0"/>
                </a:moveTo>
                <a:lnTo>
                  <a:pt x="9" y="0"/>
                </a:lnTo>
                <a:lnTo>
                  <a:pt x="12" y="0"/>
                </a:lnTo>
                <a:lnTo>
                  <a:pt x="13" y="1"/>
                </a:lnTo>
                <a:lnTo>
                  <a:pt x="14" y="4"/>
                </a:lnTo>
                <a:lnTo>
                  <a:pt x="14" y="14"/>
                </a:lnTo>
                <a:lnTo>
                  <a:pt x="10" y="14"/>
                </a:lnTo>
                <a:lnTo>
                  <a:pt x="10" y="13"/>
                </a:lnTo>
                <a:lnTo>
                  <a:pt x="9" y="14"/>
                </a:lnTo>
                <a:lnTo>
                  <a:pt x="3" y="14"/>
                </a:lnTo>
                <a:lnTo>
                  <a:pt x="3" y="13"/>
                </a:lnTo>
                <a:lnTo>
                  <a:pt x="0" y="11"/>
                </a:lnTo>
                <a:lnTo>
                  <a:pt x="0" y="7"/>
                </a:lnTo>
                <a:lnTo>
                  <a:pt x="3" y="6"/>
                </a:lnTo>
                <a:lnTo>
                  <a:pt x="7" y="4"/>
                </a:lnTo>
                <a:lnTo>
                  <a:pt x="10" y="4"/>
                </a:lnTo>
                <a:lnTo>
                  <a:pt x="10" y="3"/>
                </a:lnTo>
                <a:lnTo>
                  <a:pt x="9" y="1"/>
                </a:lnTo>
                <a:lnTo>
                  <a:pt x="5" y="1"/>
                </a:lnTo>
                <a:lnTo>
                  <a:pt x="3" y="3"/>
                </a:lnTo>
                <a:lnTo>
                  <a:pt x="3" y="0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38" name="Freeform 1693"/>
          <p:cNvSpPr>
            <a:spLocks noEditPoints="1" noChangeArrowheads="1"/>
          </p:cNvSpPr>
          <p:nvPr/>
        </p:nvSpPr>
        <p:spPr bwMode="auto">
          <a:xfrm>
            <a:off x="2335217" y="-43957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0 h 15"/>
              <a:gd name="T58" fmla="*/ 2147483646 w 14"/>
              <a:gd name="T59" fmla="*/ 0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0 w 14"/>
              <a:gd name="T75" fmla="*/ 2147483646 h 15"/>
              <a:gd name="T76" fmla="*/ 0 w 14"/>
              <a:gd name="T77" fmla="*/ 2147483646 h 15"/>
              <a:gd name="T78" fmla="*/ 2147483646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2147483646 h 15"/>
              <a:gd name="T88" fmla="*/ 2147483646 w 14"/>
              <a:gd name="T89" fmla="*/ 2147483646 h 15"/>
              <a:gd name="T90" fmla="*/ 2147483646 w 14"/>
              <a:gd name="T91" fmla="*/ 0 h 1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4"/>
              <a:gd name="T139" fmla="*/ 0 h 15"/>
              <a:gd name="T140" fmla="*/ 14 w 14"/>
              <a:gd name="T141" fmla="*/ 15 h 1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4" h="15">
                <a:moveTo>
                  <a:pt x="10" y="8"/>
                </a:moveTo>
                <a:lnTo>
                  <a:pt x="7" y="8"/>
                </a:lnTo>
                <a:lnTo>
                  <a:pt x="6" y="8"/>
                </a:lnTo>
                <a:lnTo>
                  <a:pt x="5" y="9"/>
                </a:lnTo>
                <a:lnTo>
                  <a:pt x="3" y="11"/>
                </a:lnTo>
                <a:lnTo>
                  <a:pt x="5" y="12"/>
                </a:lnTo>
                <a:lnTo>
                  <a:pt x="9" y="12"/>
                </a:lnTo>
                <a:lnTo>
                  <a:pt x="10" y="12"/>
                </a:lnTo>
                <a:lnTo>
                  <a:pt x="10" y="8"/>
                </a:lnTo>
                <a:close/>
                <a:moveTo>
                  <a:pt x="10" y="7"/>
                </a:moveTo>
                <a:lnTo>
                  <a:pt x="10" y="7"/>
                </a:lnTo>
                <a:lnTo>
                  <a:pt x="10" y="12"/>
                </a:lnTo>
                <a:lnTo>
                  <a:pt x="9" y="12"/>
                </a:lnTo>
                <a:lnTo>
                  <a:pt x="5" y="12"/>
                </a:lnTo>
                <a:lnTo>
                  <a:pt x="3" y="12"/>
                </a:lnTo>
                <a:lnTo>
                  <a:pt x="3" y="11"/>
                </a:lnTo>
                <a:lnTo>
                  <a:pt x="3" y="9"/>
                </a:lnTo>
                <a:lnTo>
                  <a:pt x="5" y="9"/>
                </a:lnTo>
                <a:lnTo>
                  <a:pt x="5" y="8"/>
                </a:lnTo>
                <a:lnTo>
                  <a:pt x="6" y="8"/>
                </a:lnTo>
                <a:lnTo>
                  <a:pt x="7" y="8"/>
                </a:lnTo>
                <a:lnTo>
                  <a:pt x="10" y="7"/>
                </a:lnTo>
                <a:close/>
                <a:moveTo>
                  <a:pt x="5" y="1"/>
                </a:moveTo>
                <a:lnTo>
                  <a:pt x="3" y="1"/>
                </a:lnTo>
                <a:lnTo>
                  <a:pt x="3" y="2"/>
                </a:lnTo>
                <a:lnTo>
                  <a:pt x="5" y="2"/>
                </a:lnTo>
                <a:lnTo>
                  <a:pt x="9" y="2"/>
                </a:lnTo>
                <a:lnTo>
                  <a:pt x="10" y="2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7" y="7"/>
                </a:lnTo>
                <a:lnTo>
                  <a:pt x="3" y="8"/>
                </a:lnTo>
                <a:lnTo>
                  <a:pt x="2" y="8"/>
                </a:lnTo>
                <a:lnTo>
                  <a:pt x="2" y="12"/>
                </a:lnTo>
                <a:lnTo>
                  <a:pt x="3" y="14"/>
                </a:lnTo>
                <a:lnTo>
                  <a:pt x="3" y="15"/>
                </a:lnTo>
                <a:lnTo>
                  <a:pt x="9" y="15"/>
                </a:lnTo>
                <a:lnTo>
                  <a:pt x="10" y="14"/>
                </a:lnTo>
                <a:lnTo>
                  <a:pt x="10" y="15"/>
                </a:lnTo>
                <a:lnTo>
                  <a:pt x="13" y="15"/>
                </a:lnTo>
                <a:lnTo>
                  <a:pt x="13" y="5"/>
                </a:lnTo>
                <a:lnTo>
                  <a:pt x="12" y="2"/>
                </a:lnTo>
                <a:lnTo>
                  <a:pt x="12" y="1"/>
                </a:lnTo>
                <a:lnTo>
                  <a:pt x="9" y="1"/>
                </a:lnTo>
                <a:lnTo>
                  <a:pt x="5" y="1"/>
                </a:lnTo>
                <a:close/>
                <a:moveTo>
                  <a:pt x="5" y="0"/>
                </a:moveTo>
                <a:lnTo>
                  <a:pt x="9" y="0"/>
                </a:lnTo>
                <a:lnTo>
                  <a:pt x="10" y="0"/>
                </a:lnTo>
                <a:lnTo>
                  <a:pt x="12" y="1"/>
                </a:lnTo>
                <a:lnTo>
                  <a:pt x="13" y="2"/>
                </a:lnTo>
                <a:lnTo>
                  <a:pt x="14" y="5"/>
                </a:lnTo>
                <a:lnTo>
                  <a:pt x="14" y="15"/>
                </a:lnTo>
                <a:lnTo>
                  <a:pt x="10" y="15"/>
                </a:lnTo>
                <a:lnTo>
                  <a:pt x="9" y="15"/>
                </a:lnTo>
                <a:lnTo>
                  <a:pt x="3" y="15"/>
                </a:lnTo>
                <a:lnTo>
                  <a:pt x="2" y="14"/>
                </a:lnTo>
                <a:lnTo>
                  <a:pt x="0" y="12"/>
                </a:lnTo>
                <a:lnTo>
                  <a:pt x="0" y="8"/>
                </a:lnTo>
                <a:lnTo>
                  <a:pt x="3" y="7"/>
                </a:lnTo>
                <a:lnTo>
                  <a:pt x="7" y="5"/>
                </a:lnTo>
                <a:lnTo>
                  <a:pt x="10" y="5"/>
                </a:lnTo>
                <a:lnTo>
                  <a:pt x="10" y="4"/>
                </a:lnTo>
                <a:lnTo>
                  <a:pt x="9" y="2"/>
                </a:lnTo>
                <a:lnTo>
                  <a:pt x="5" y="2"/>
                </a:lnTo>
                <a:lnTo>
                  <a:pt x="3" y="4"/>
                </a:lnTo>
                <a:lnTo>
                  <a:pt x="2" y="4"/>
                </a:lnTo>
                <a:lnTo>
                  <a:pt x="2" y="1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39" name="Freeform 1694"/>
          <p:cNvSpPr>
            <a:spLocks noEditPoints="1" noChangeArrowheads="1"/>
          </p:cNvSpPr>
          <p:nvPr/>
        </p:nvSpPr>
        <p:spPr bwMode="auto">
          <a:xfrm>
            <a:off x="2335217" y="-43957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0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2147483646 h 15"/>
              <a:gd name="T88" fmla="*/ 2147483646 w 14"/>
              <a:gd name="T89" fmla="*/ 2147483646 h 15"/>
              <a:gd name="T90" fmla="*/ 2147483646 w 14"/>
              <a:gd name="T91" fmla="*/ 2147483646 h 15"/>
              <a:gd name="T92" fmla="*/ 2147483646 w 14"/>
              <a:gd name="T93" fmla="*/ 2147483646 h 15"/>
              <a:gd name="T94" fmla="*/ 2147483646 w 14"/>
              <a:gd name="T95" fmla="*/ 2147483646 h 15"/>
              <a:gd name="T96" fmla="*/ 2147483646 w 14"/>
              <a:gd name="T97" fmla="*/ 2147483646 h 15"/>
              <a:gd name="T98" fmla="*/ 2147483646 w 14"/>
              <a:gd name="T99" fmla="*/ 2147483646 h 15"/>
              <a:gd name="T100" fmla="*/ 2147483646 w 14"/>
              <a:gd name="T101" fmla="*/ 2147483646 h 15"/>
              <a:gd name="T102" fmla="*/ 2147483646 w 14"/>
              <a:gd name="T103" fmla="*/ 0 h 15"/>
              <a:gd name="T104" fmla="*/ 2147483646 w 14"/>
              <a:gd name="T105" fmla="*/ 2147483646 h 15"/>
              <a:gd name="T106" fmla="*/ 2147483646 w 14"/>
              <a:gd name="T107" fmla="*/ 2147483646 h 15"/>
              <a:gd name="T108" fmla="*/ 2147483646 w 14"/>
              <a:gd name="T109" fmla="*/ 2147483646 h 15"/>
              <a:gd name="T110" fmla="*/ 2147483646 w 14"/>
              <a:gd name="T111" fmla="*/ 2147483646 h 15"/>
              <a:gd name="T112" fmla="*/ 0 w 14"/>
              <a:gd name="T113" fmla="*/ 2147483646 h 15"/>
              <a:gd name="T114" fmla="*/ 2147483646 w 14"/>
              <a:gd name="T115" fmla="*/ 2147483646 h 15"/>
              <a:gd name="T116" fmla="*/ 2147483646 w 14"/>
              <a:gd name="T117" fmla="*/ 2147483646 h 1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4"/>
              <a:gd name="T178" fmla="*/ 0 h 15"/>
              <a:gd name="T179" fmla="*/ 14 w 14"/>
              <a:gd name="T180" fmla="*/ 15 h 1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4" h="15">
                <a:moveTo>
                  <a:pt x="13" y="15"/>
                </a:moveTo>
                <a:lnTo>
                  <a:pt x="13" y="15"/>
                </a:lnTo>
                <a:lnTo>
                  <a:pt x="14" y="15"/>
                </a:lnTo>
                <a:lnTo>
                  <a:pt x="13" y="15"/>
                </a:lnTo>
                <a:close/>
                <a:moveTo>
                  <a:pt x="10" y="15"/>
                </a:moveTo>
                <a:lnTo>
                  <a:pt x="10" y="15"/>
                </a:lnTo>
                <a:close/>
                <a:moveTo>
                  <a:pt x="9" y="15"/>
                </a:moveTo>
                <a:lnTo>
                  <a:pt x="9" y="15"/>
                </a:lnTo>
                <a:close/>
                <a:moveTo>
                  <a:pt x="3" y="15"/>
                </a:moveTo>
                <a:lnTo>
                  <a:pt x="3" y="15"/>
                </a:lnTo>
                <a:close/>
                <a:moveTo>
                  <a:pt x="10" y="14"/>
                </a:moveTo>
                <a:lnTo>
                  <a:pt x="10" y="15"/>
                </a:lnTo>
                <a:lnTo>
                  <a:pt x="10" y="14"/>
                </a:lnTo>
                <a:close/>
                <a:moveTo>
                  <a:pt x="2" y="12"/>
                </a:moveTo>
                <a:lnTo>
                  <a:pt x="2" y="12"/>
                </a:lnTo>
                <a:close/>
                <a:moveTo>
                  <a:pt x="9" y="12"/>
                </a:moveTo>
                <a:lnTo>
                  <a:pt x="9" y="12"/>
                </a:lnTo>
                <a:close/>
                <a:moveTo>
                  <a:pt x="10" y="12"/>
                </a:moveTo>
                <a:lnTo>
                  <a:pt x="10" y="12"/>
                </a:lnTo>
                <a:close/>
                <a:moveTo>
                  <a:pt x="3" y="11"/>
                </a:moveTo>
                <a:lnTo>
                  <a:pt x="3" y="12"/>
                </a:lnTo>
                <a:lnTo>
                  <a:pt x="3" y="11"/>
                </a:lnTo>
                <a:close/>
                <a:moveTo>
                  <a:pt x="3" y="11"/>
                </a:moveTo>
                <a:lnTo>
                  <a:pt x="3" y="11"/>
                </a:lnTo>
                <a:close/>
                <a:moveTo>
                  <a:pt x="6" y="8"/>
                </a:moveTo>
                <a:lnTo>
                  <a:pt x="6" y="8"/>
                </a:lnTo>
                <a:close/>
                <a:moveTo>
                  <a:pt x="2" y="8"/>
                </a:moveTo>
                <a:lnTo>
                  <a:pt x="2" y="8"/>
                </a:lnTo>
                <a:close/>
                <a:moveTo>
                  <a:pt x="10" y="8"/>
                </a:moveTo>
                <a:lnTo>
                  <a:pt x="7" y="8"/>
                </a:lnTo>
                <a:lnTo>
                  <a:pt x="6" y="8"/>
                </a:lnTo>
                <a:lnTo>
                  <a:pt x="5" y="9"/>
                </a:lnTo>
                <a:lnTo>
                  <a:pt x="3" y="11"/>
                </a:lnTo>
                <a:lnTo>
                  <a:pt x="5" y="12"/>
                </a:lnTo>
                <a:lnTo>
                  <a:pt x="9" y="12"/>
                </a:lnTo>
                <a:lnTo>
                  <a:pt x="10" y="12"/>
                </a:lnTo>
                <a:lnTo>
                  <a:pt x="10" y="8"/>
                </a:lnTo>
                <a:close/>
                <a:moveTo>
                  <a:pt x="10" y="7"/>
                </a:moveTo>
                <a:lnTo>
                  <a:pt x="10" y="8"/>
                </a:lnTo>
                <a:lnTo>
                  <a:pt x="10" y="7"/>
                </a:lnTo>
                <a:close/>
                <a:moveTo>
                  <a:pt x="10" y="7"/>
                </a:moveTo>
                <a:lnTo>
                  <a:pt x="10" y="8"/>
                </a:lnTo>
                <a:lnTo>
                  <a:pt x="10" y="11"/>
                </a:lnTo>
                <a:lnTo>
                  <a:pt x="10" y="12"/>
                </a:lnTo>
                <a:lnTo>
                  <a:pt x="9" y="12"/>
                </a:lnTo>
                <a:lnTo>
                  <a:pt x="5" y="12"/>
                </a:lnTo>
                <a:lnTo>
                  <a:pt x="3" y="12"/>
                </a:lnTo>
                <a:lnTo>
                  <a:pt x="3" y="11"/>
                </a:lnTo>
                <a:lnTo>
                  <a:pt x="5" y="9"/>
                </a:lnTo>
                <a:lnTo>
                  <a:pt x="6" y="8"/>
                </a:lnTo>
                <a:lnTo>
                  <a:pt x="7" y="8"/>
                </a:lnTo>
                <a:lnTo>
                  <a:pt x="10" y="8"/>
                </a:lnTo>
                <a:lnTo>
                  <a:pt x="10" y="7"/>
                </a:lnTo>
                <a:close/>
                <a:moveTo>
                  <a:pt x="10" y="7"/>
                </a:moveTo>
                <a:lnTo>
                  <a:pt x="7" y="8"/>
                </a:lnTo>
                <a:lnTo>
                  <a:pt x="6" y="8"/>
                </a:lnTo>
                <a:lnTo>
                  <a:pt x="5" y="8"/>
                </a:lnTo>
                <a:lnTo>
                  <a:pt x="5" y="9"/>
                </a:lnTo>
                <a:lnTo>
                  <a:pt x="3" y="9"/>
                </a:lnTo>
                <a:lnTo>
                  <a:pt x="3" y="11"/>
                </a:lnTo>
                <a:lnTo>
                  <a:pt x="3" y="12"/>
                </a:lnTo>
                <a:lnTo>
                  <a:pt x="5" y="12"/>
                </a:lnTo>
                <a:lnTo>
                  <a:pt x="9" y="12"/>
                </a:lnTo>
                <a:lnTo>
                  <a:pt x="10" y="12"/>
                </a:lnTo>
                <a:lnTo>
                  <a:pt x="10" y="7"/>
                </a:lnTo>
                <a:close/>
                <a:moveTo>
                  <a:pt x="10" y="7"/>
                </a:moveTo>
                <a:lnTo>
                  <a:pt x="10" y="7"/>
                </a:lnTo>
                <a:lnTo>
                  <a:pt x="10" y="12"/>
                </a:lnTo>
                <a:lnTo>
                  <a:pt x="9" y="12"/>
                </a:lnTo>
                <a:lnTo>
                  <a:pt x="5" y="12"/>
                </a:lnTo>
                <a:lnTo>
                  <a:pt x="3" y="12"/>
                </a:lnTo>
                <a:lnTo>
                  <a:pt x="3" y="11"/>
                </a:lnTo>
                <a:lnTo>
                  <a:pt x="3" y="9"/>
                </a:lnTo>
                <a:lnTo>
                  <a:pt x="5" y="9"/>
                </a:lnTo>
                <a:lnTo>
                  <a:pt x="5" y="8"/>
                </a:lnTo>
                <a:lnTo>
                  <a:pt x="6" y="8"/>
                </a:lnTo>
                <a:lnTo>
                  <a:pt x="7" y="8"/>
                </a:lnTo>
                <a:lnTo>
                  <a:pt x="10" y="7"/>
                </a:lnTo>
                <a:close/>
                <a:moveTo>
                  <a:pt x="10" y="5"/>
                </a:moveTo>
                <a:lnTo>
                  <a:pt x="10" y="5"/>
                </a:lnTo>
                <a:close/>
                <a:moveTo>
                  <a:pt x="10" y="4"/>
                </a:moveTo>
                <a:lnTo>
                  <a:pt x="10" y="4"/>
                </a:lnTo>
                <a:close/>
                <a:moveTo>
                  <a:pt x="9" y="2"/>
                </a:moveTo>
                <a:lnTo>
                  <a:pt x="9" y="2"/>
                </a:lnTo>
                <a:close/>
                <a:moveTo>
                  <a:pt x="3" y="2"/>
                </a:moveTo>
                <a:lnTo>
                  <a:pt x="2" y="2"/>
                </a:lnTo>
                <a:lnTo>
                  <a:pt x="3" y="4"/>
                </a:lnTo>
                <a:lnTo>
                  <a:pt x="3" y="2"/>
                </a:lnTo>
                <a:close/>
                <a:moveTo>
                  <a:pt x="12" y="1"/>
                </a:moveTo>
                <a:lnTo>
                  <a:pt x="12" y="1"/>
                </a:lnTo>
                <a:close/>
                <a:moveTo>
                  <a:pt x="3" y="1"/>
                </a:moveTo>
                <a:lnTo>
                  <a:pt x="3" y="1"/>
                </a:lnTo>
                <a:close/>
                <a:moveTo>
                  <a:pt x="5" y="1"/>
                </a:moveTo>
                <a:lnTo>
                  <a:pt x="3" y="1"/>
                </a:lnTo>
                <a:lnTo>
                  <a:pt x="3" y="2"/>
                </a:lnTo>
                <a:lnTo>
                  <a:pt x="5" y="2"/>
                </a:lnTo>
                <a:lnTo>
                  <a:pt x="9" y="2"/>
                </a:lnTo>
                <a:lnTo>
                  <a:pt x="10" y="2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7" y="7"/>
                </a:lnTo>
                <a:lnTo>
                  <a:pt x="3" y="8"/>
                </a:lnTo>
                <a:lnTo>
                  <a:pt x="2" y="8"/>
                </a:lnTo>
                <a:lnTo>
                  <a:pt x="2" y="12"/>
                </a:lnTo>
                <a:lnTo>
                  <a:pt x="3" y="14"/>
                </a:lnTo>
                <a:lnTo>
                  <a:pt x="3" y="15"/>
                </a:lnTo>
                <a:lnTo>
                  <a:pt x="9" y="15"/>
                </a:lnTo>
                <a:lnTo>
                  <a:pt x="10" y="14"/>
                </a:lnTo>
                <a:lnTo>
                  <a:pt x="10" y="15"/>
                </a:lnTo>
                <a:lnTo>
                  <a:pt x="13" y="15"/>
                </a:lnTo>
                <a:lnTo>
                  <a:pt x="13" y="5"/>
                </a:lnTo>
                <a:lnTo>
                  <a:pt x="12" y="2"/>
                </a:lnTo>
                <a:lnTo>
                  <a:pt x="12" y="1"/>
                </a:lnTo>
                <a:lnTo>
                  <a:pt x="9" y="1"/>
                </a:lnTo>
                <a:lnTo>
                  <a:pt x="5" y="1"/>
                </a:lnTo>
                <a:close/>
                <a:moveTo>
                  <a:pt x="5" y="0"/>
                </a:moveTo>
                <a:lnTo>
                  <a:pt x="5" y="0"/>
                </a:lnTo>
                <a:lnTo>
                  <a:pt x="2" y="1"/>
                </a:lnTo>
                <a:lnTo>
                  <a:pt x="2" y="4"/>
                </a:lnTo>
                <a:lnTo>
                  <a:pt x="3" y="4"/>
                </a:lnTo>
                <a:lnTo>
                  <a:pt x="5" y="2"/>
                </a:lnTo>
                <a:lnTo>
                  <a:pt x="9" y="2"/>
                </a:lnTo>
                <a:lnTo>
                  <a:pt x="10" y="4"/>
                </a:lnTo>
                <a:lnTo>
                  <a:pt x="10" y="5"/>
                </a:lnTo>
                <a:lnTo>
                  <a:pt x="7" y="5"/>
                </a:lnTo>
                <a:lnTo>
                  <a:pt x="3" y="7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3" y="15"/>
                </a:lnTo>
                <a:lnTo>
                  <a:pt x="9" y="15"/>
                </a:lnTo>
                <a:lnTo>
                  <a:pt x="10" y="15"/>
                </a:lnTo>
                <a:lnTo>
                  <a:pt x="10" y="14"/>
                </a:lnTo>
                <a:lnTo>
                  <a:pt x="10" y="15"/>
                </a:lnTo>
                <a:lnTo>
                  <a:pt x="10" y="14"/>
                </a:lnTo>
                <a:lnTo>
                  <a:pt x="9" y="15"/>
                </a:lnTo>
                <a:lnTo>
                  <a:pt x="3" y="15"/>
                </a:lnTo>
                <a:lnTo>
                  <a:pt x="3" y="14"/>
                </a:lnTo>
                <a:lnTo>
                  <a:pt x="2" y="12"/>
                </a:lnTo>
                <a:lnTo>
                  <a:pt x="2" y="8"/>
                </a:lnTo>
                <a:lnTo>
                  <a:pt x="3" y="8"/>
                </a:lnTo>
                <a:lnTo>
                  <a:pt x="7" y="7"/>
                </a:lnTo>
                <a:lnTo>
                  <a:pt x="10" y="7"/>
                </a:lnTo>
                <a:lnTo>
                  <a:pt x="10" y="5"/>
                </a:lnTo>
                <a:lnTo>
                  <a:pt x="10" y="4"/>
                </a:lnTo>
                <a:lnTo>
                  <a:pt x="10" y="2"/>
                </a:lnTo>
                <a:lnTo>
                  <a:pt x="9" y="2"/>
                </a:lnTo>
                <a:lnTo>
                  <a:pt x="5" y="2"/>
                </a:lnTo>
                <a:lnTo>
                  <a:pt x="3" y="2"/>
                </a:lnTo>
                <a:lnTo>
                  <a:pt x="3" y="4"/>
                </a:lnTo>
                <a:lnTo>
                  <a:pt x="2" y="2"/>
                </a:lnTo>
                <a:lnTo>
                  <a:pt x="3" y="2"/>
                </a:lnTo>
                <a:lnTo>
                  <a:pt x="3" y="1"/>
                </a:lnTo>
                <a:lnTo>
                  <a:pt x="5" y="1"/>
                </a:lnTo>
                <a:lnTo>
                  <a:pt x="9" y="1"/>
                </a:lnTo>
                <a:lnTo>
                  <a:pt x="12" y="1"/>
                </a:lnTo>
                <a:lnTo>
                  <a:pt x="12" y="2"/>
                </a:lnTo>
                <a:lnTo>
                  <a:pt x="13" y="5"/>
                </a:lnTo>
                <a:lnTo>
                  <a:pt x="14" y="5"/>
                </a:lnTo>
                <a:lnTo>
                  <a:pt x="13" y="5"/>
                </a:lnTo>
                <a:lnTo>
                  <a:pt x="13" y="15"/>
                </a:lnTo>
                <a:lnTo>
                  <a:pt x="14" y="15"/>
                </a:lnTo>
                <a:lnTo>
                  <a:pt x="13" y="15"/>
                </a:lnTo>
                <a:lnTo>
                  <a:pt x="10" y="15"/>
                </a:lnTo>
                <a:lnTo>
                  <a:pt x="14" y="15"/>
                </a:lnTo>
                <a:lnTo>
                  <a:pt x="14" y="5"/>
                </a:lnTo>
                <a:lnTo>
                  <a:pt x="13" y="2"/>
                </a:lnTo>
                <a:lnTo>
                  <a:pt x="12" y="1"/>
                </a:lnTo>
                <a:lnTo>
                  <a:pt x="10" y="0"/>
                </a:lnTo>
                <a:lnTo>
                  <a:pt x="9" y="0"/>
                </a:lnTo>
                <a:lnTo>
                  <a:pt x="5" y="0"/>
                </a:lnTo>
                <a:close/>
                <a:moveTo>
                  <a:pt x="5" y="0"/>
                </a:moveTo>
                <a:lnTo>
                  <a:pt x="9" y="0"/>
                </a:lnTo>
                <a:lnTo>
                  <a:pt x="10" y="0"/>
                </a:lnTo>
                <a:lnTo>
                  <a:pt x="12" y="1"/>
                </a:lnTo>
                <a:lnTo>
                  <a:pt x="13" y="2"/>
                </a:lnTo>
                <a:lnTo>
                  <a:pt x="14" y="5"/>
                </a:lnTo>
                <a:lnTo>
                  <a:pt x="14" y="15"/>
                </a:lnTo>
                <a:lnTo>
                  <a:pt x="10" y="15"/>
                </a:lnTo>
                <a:lnTo>
                  <a:pt x="9" y="15"/>
                </a:lnTo>
                <a:lnTo>
                  <a:pt x="3" y="15"/>
                </a:lnTo>
                <a:lnTo>
                  <a:pt x="2" y="14"/>
                </a:lnTo>
                <a:lnTo>
                  <a:pt x="0" y="12"/>
                </a:lnTo>
                <a:lnTo>
                  <a:pt x="0" y="8"/>
                </a:lnTo>
                <a:lnTo>
                  <a:pt x="3" y="7"/>
                </a:lnTo>
                <a:lnTo>
                  <a:pt x="7" y="5"/>
                </a:lnTo>
                <a:lnTo>
                  <a:pt x="10" y="5"/>
                </a:lnTo>
                <a:lnTo>
                  <a:pt x="10" y="4"/>
                </a:lnTo>
                <a:lnTo>
                  <a:pt x="9" y="2"/>
                </a:lnTo>
                <a:lnTo>
                  <a:pt x="5" y="2"/>
                </a:lnTo>
                <a:lnTo>
                  <a:pt x="3" y="4"/>
                </a:lnTo>
                <a:lnTo>
                  <a:pt x="2" y="4"/>
                </a:lnTo>
                <a:lnTo>
                  <a:pt x="2" y="1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40" name="Freeform 1695"/>
          <p:cNvSpPr>
            <a:spLocks noEditPoints="1" noChangeArrowheads="1"/>
          </p:cNvSpPr>
          <p:nvPr/>
        </p:nvSpPr>
        <p:spPr bwMode="auto">
          <a:xfrm>
            <a:off x="2362200" y="-4405311"/>
            <a:ext cx="20638" cy="34925"/>
          </a:xfrm>
          <a:custGeom>
            <a:avLst/>
            <a:gdLst>
              <a:gd name="T0" fmla="*/ 2147483646 w 13"/>
              <a:gd name="T1" fmla="*/ 2147483646 h 21"/>
              <a:gd name="T2" fmla="*/ 2147483646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2147483646 h 21"/>
              <a:gd name="T10" fmla="*/ 2147483646 w 13"/>
              <a:gd name="T11" fmla="*/ 2147483646 h 21"/>
              <a:gd name="T12" fmla="*/ 2147483646 w 13"/>
              <a:gd name="T13" fmla="*/ 2147483646 h 21"/>
              <a:gd name="T14" fmla="*/ 2147483646 w 13"/>
              <a:gd name="T15" fmla="*/ 2147483646 h 21"/>
              <a:gd name="T16" fmla="*/ 2147483646 w 13"/>
              <a:gd name="T17" fmla="*/ 2147483646 h 21"/>
              <a:gd name="T18" fmla="*/ 2147483646 w 13"/>
              <a:gd name="T19" fmla="*/ 2147483646 h 21"/>
              <a:gd name="T20" fmla="*/ 2147483646 w 13"/>
              <a:gd name="T21" fmla="*/ 2147483646 h 21"/>
              <a:gd name="T22" fmla="*/ 2147483646 w 13"/>
              <a:gd name="T23" fmla="*/ 0 h 21"/>
              <a:gd name="T24" fmla="*/ 2147483646 w 13"/>
              <a:gd name="T25" fmla="*/ 0 h 21"/>
              <a:gd name="T26" fmla="*/ 2147483646 w 13"/>
              <a:gd name="T27" fmla="*/ 2147483646 h 21"/>
              <a:gd name="T28" fmla="*/ 2147483646 w 13"/>
              <a:gd name="T29" fmla="*/ 2147483646 h 21"/>
              <a:gd name="T30" fmla="*/ 2147483646 w 13"/>
              <a:gd name="T31" fmla="*/ 2147483646 h 21"/>
              <a:gd name="T32" fmla="*/ 2147483646 w 13"/>
              <a:gd name="T33" fmla="*/ 2147483646 h 21"/>
              <a:gd name="T34" fmla="*/ 2147483646 w 13"/>
              <a:gd name="T35" fmla="*/ 2147483646 h 21"/>
              <a:gd name="T36" fmla="*/ 2147483646 w 13"/>
              <a:gd name="T37" fmla="*/ 2147483646 h 21"/>
              <a:gd name="T38" fmla="*/ 0 w 13"/>
              <a:gd name="T39" fmla="*/ 2147483646 h 21"/>
              <a:gd name="T40" fmla="*/ 0 w 13"/>
              <a:gd name="T41" fmla="*/ 2147483646 h 21"/>
              <a:gd name="T42" fmla="*/ 2147483646 w 13"/>
              <a:gd name="T43" fmla="*/ 2147483646 h 21"/>
              <a:gd name="T44" fmla="*/ 2147483646 w 13"/>
              <a:gd name="T45" fmla="*/ 2147483646 h 21"/>
              <a:gd name="T46" fmla="*/ 2147483646 w 13"/>
              <a:gd name="T47" fmla="*/ 2147483646 h 21"/>
              <a:gd name="T48" fmla="*/ 2147483646 w 13"/>
              <a:gd name="T49" fmla="*/ 2147483646 h 21"/>
              <a:gd name="T50" fmla="*/ 2147483646 w 13"/>
              <a:gd name="T51" fmla="*/ 2147483646 h 21"/>
              <a:gd name="T52" fmla="*/ 2147483646 w 13"/>
              <a:gd name="T53" fmla="*/ 0 h 2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3"/>
              <a:gd name="T82" fmla="*/ 0 h 21"/>
              <a:gd name="T83" fmla="*/ 13 w 13"/>
              <a:gd name="T84" fmla="*/ 21 h 2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3" h="21">
                <a:moveTo>
                  <a:pt x="4" y="8"/>
                </a:moveTo>
                <a:lnTo>
                  <a:pt x="3" y="10"/>
                </a:lnTo>
                <a:lnTo>
                  <a:pt x="1" y="11"/>
                </a:lnTo>
                <a:lnTo>
                  <a:pt x="1" y="17"/>
                </a:lnTo>
                <a:lnTo>
                  <a:pt x="3" y="18"/>
                </a:lnTo>
                <a:lnTo>
                  <a:pt x="4" y="18"/>
                </a:lnTo>
                <a:lnTo>
                  <a:pt x="7" y="18"/>
                </a:lnTo>
                <a:lnTo>
                  <a:pt x="10" y="18"/>
                </a:lnTo>
                <a:lnTo>
                  <a:pt x="10" y="10"/>
                </a:lnTo>
                <a:lnTo>
                  <a:pt x="7" y="8"/>
                </a:lnTo>
                <a:lnTo>
                  <a:pt x="4" y="8"/>
                </a:lnTo>
                <a:close/>
                <a:moveTo>
                  <a:pt x="10" y="0"/>
                </a:moveTo>
                <a:lnTo>
                  <a:pt x="13" y="0"/>
                </a:lnTo>
                <a:lnTo>
                  <a:pt x="13" y="21"/>
                </a:lnTo>
                <a:lnTo>
                  <a:pt x="10" y="21"/>
                </a:lnTo>
                <a:lnTo>
                  <a:pt x="10" y="20"/>
                </a:lnTo>
                <a:lnTo>
                  <a:pt x="7" y="21"/>
                </a:lnTo>
                <a:lnTo>
                  <a:pt x="3" y="21"/>
                </a:lnTo>
                <a:lnTo>
                  <a:pt x="1" y="20"/>
                </a:lnTo>
                <a:lnTo>
                  <a:pt x="0" y="18"/>
                </a:lnTo>
                <a:lnTo>
                  <a:pt x="0" y="11"/>
                </a:lnTo>
                <a:lnTo>
                  <a:pt x="1" y="8"/>
                </a:lnTo>
                <a:lnTo>
                  <a:pt x="3" y="7"/>
                </a:lnTo>
                <a:lnTo>
                  <a:pt x="6" y="7"/>
                </a:lnTo>
                <a:lnTo>
                  <a:pt x="7" y="7"/>
                </a:lnTo>
                <a:lnTo>
                  <a:pt x="10" y="7"/>
                </a:lnTo>
                <a:lnTo>
                  <a:pt x="1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41" name="Freeform 1696"/>
          <p:cNvSpPr>
            <a:spLocks noEditPoints="1" noChangeArrowheads="1"/>
          </p:cNvSpPr>
          <p:nvPr/>
        </p:nvSpPr>
        <p:spPr bwMode="auto">
          <a:xfrm>
            <a:off x="2362200" y="-4405311"/>
            <a:ext cx="20638" cy="34925"/>
          </a:xfrm>
          <a:custGeom>
            <a:avLst/>
            <a:gdLst>
              <a:gd name="T0" fmla="*/ 2147483646 w 13"/>
              <a:gd name="T1" fmla="*/ 2147483646 h 21"/>
              <a:gd name="T2" fmla="*/ 2147483646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2147483646 h 21"/>
              <a:gd name="T10" fmla="*/ 2147483646 w 13"/>
              <a:gd name="T11" fmla="*/ 2147483646 h 21"/>
              <a:gd name="T12" fmla="*/ 2147483646 w 13"/>
              <a:gd name="T13" fmla="*/ 2147483646 h 21"/>
              <a:gd name="T14" fmla="*/ 2147483646 w 13"/>
              <a:gd name="T15" fmla="*/ 2147483646 h 21"/>
              <a:gd name="T16" fmla="*/ 2147483646 w 13"/>
              <a:gd name="T17" fmla="*/ 2147483646 h 21"/>
              <a:gd name="T18" fmla="*/ 2147483646 w 13"/>
              <a:gd name="T19" fmla="*/ 2147483646 h 21"/>
              <a:gd name="T20" fmla="*/ 2147483646 w 13"/>
              <a:gd name="T21" fmla="*/ 2147483646 h 21"/>
              <a:gd name="T22" fmla="*/ 2147483646 w 13"/>
              <a:gd name="T23" fmla="*/ 2147483646 h 21"/>
              <a:gd name="T24" fmla="*/ 2147483646 w 13"/>
              <a:gd name="T25" fmla="*/ 2147483646 h 21"/>
              <a:gd name="T26" fmla="*/ 2147483646 w 13"/>
              <a:gd name="T27" fmla="*/ 2147483646 h 21"/>
              <a:gd name="T28" fmla="*/ 2147483646 w 13"/>
              <a:gd name="T29" fmla="*/ 2147483646 h 21"/>
              <a:gd name="T30" fmla="*/ 2147483646 w 13"/>
              <a:gd name="T31" fmla="*/ 2147483646 h 21"/>
              <a:gd name="T32" fmla="*/ 2147483646 w 13"/>
              <a:gd name="T33" fmla="*/ 2147483646 h 21"/>
              <a:gd name="T34" fmla="*/ 2147483646 w 13"/>
              <a:gd name="T35" fmla="*/ 2147483646 h 21"/>
              <a:gd name="T36" fmla="*/ 2147483646 w 13"/>
              <a:gd name="T37" fmla="*/ 2147483646 h 21"/>
              <a:gd name="T38" fmla="*/ 0 w 13"/>
              <a:gd name="T39" fmla="*/ 2147483646 h 21"/>
              <a:gd name="T40" fmla="*/ 2147483646 w 13"/>
              <a:gd name="T41" fmla="*/ 2147483646 h 21"/>
              <a:gd name="T42" fmla="*/ 2147483646 w 13"/>
              <a:gd name="T43" fmla="*/ 2147483646 h 21"/>
              <a:gd name="T44" fmla="*/ 2147483646 w 13"/>
              <a:gd name="T45" fmla="*/ 2147483646 h 21"/>
              <a:gd name="T46" fmla="*/ 2147483646 w 13"/>
              <a:gd name="T47" fmla="*/ 2147483646 h 21"/>
              <a:gd name="T48" fmla="*/ 2147483646 w 13"/>
              <a:gd name="T49" fmla="*/ 2147483646 h 21"/>
              <a:gd name="T50" fmla="*/ 2147483646 w 13"/>
              <a:gd name="T51" fmla="*/ 2147483646 h 21"/>
              <a:gd name="T52" fmla="*/ 2147483646 w 13"/>
              <a:gd name="T53" fmla="*/ 0 h 21"/>
              <a:gd name="T54" fmla="*/ 2147483646 w 13"/>
              <a:gd name="T55" fmla="*/ 2147483646 h 21"/>
              <a:gd name="T56" fmla="*/ 2147483646 w 13"/>
              <a:gd name="T57" fmla="*/ 2147483646 h 21"/>
              <a:gd name="T58" fmla="*/ 2147483646 w 13"/>
              <a:gd name="T59" fmla="*/ 2147483646 h 21"/>
              <a:gd name="T60" fmla="*/ 2147483646 w 13"/>
              <a:gd name="T61" fmla="*/ 2147483646 h 21"/>
              <a:gd name="T62" fmla="*/ 2147483646 w 13"/>
              <a:gd name="T63" fmla="*/ 2147483646 h 21"/>
              <a:gd name="T64" fmla="*/ 0 w 13"/>
              <a:gd name="T65" fmla="*/ 2147483646 h 21"/>
              <a:gd name="T66" fmla="*/ 0 w 13"/>
              <a:gd name="T67" fmla="*/ 2147483646 h 21"/>
              <a:gd name="T68" fmla="*/ 2147483646 w 13"/>
              <a:gd name="T69" fmla="*/ 2147483646 h 21"/>
              <a:gd name="T70" fmla="*/ 2147483646 w 13"/>
              <a:gd name="T71" fmla="*/ 2147483646 h 21"/>
              <a:gd name="T72" fmla="*/ 2147483646 w 13"/>
              <a:gd name="T73" fmla="*/ 2147483646 h 21"/>
              <a:gd name="T74" fmla="*/ 2147483646 w 13"/>
              <a:gd name="T75" fmla="*/ 2147483646 h 21"/>
              <a:gd name="T76" fmla="*/ 2147483646 w 13"/>
              <a:gd name="T77" fmla="*/ 0 h 2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"/>
              <a:gd name="T118" fmla="*/ 0 h 21"/>
              <a:gd name="T119" fmla="*/ 13 w 13"/>
              <a:gd name="T120" fmla="*/ 21 h 2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" h="21">
                <a:moveTo>
                  <a:pt x="4" y="10"/>
                </a:moveTo>
                <a:lnTo>
                  <a:pt x="4" y="10"/>
                </a:lnTo>
                <a:lnTo>
                  <a:pt x="3" y="13"/>
                </a:lnTo>
                <a:lnTo>
                  <a:pt x="3" y="17"/>
                </a:lnTo>
                <a:lnTo>
                  <a:pt x="4" y="18"/>
                </a:lnTo>
                <a:lnTo>
                  <a:pt x="7" y="18"/>
                </a:lnTo>
                <a:lnTo>
                  <a:pt x="10" y="18"/>
                </a:lnTo>
                <a:lnTo>
                  <a:pt x="10" y="10"/>
                </a:lnTo>
                <a:lnTo>
                  <a:pt x="7" y="10"/>
                </a:lnTo>
                <a:lnTo>
                  <a:pt x="4" y="10"/>
                </a:lnTo>
                <a:close/>
                <a:moveTo>
                  <a:pt x="4" y="8"/>
                </a:moveTo>
                <a:lnTo>
                  <a:pt x="8" y="8"/>
                </a:lnTo>
                <a:lnTo>
                  <a:pt x="10" y="10"/>
                </a:lnTo>
                <a:lnTo>
                  <a:pt x="10" y="18"/>
                </a:lnTo>
                <a:lnTo>
                  <a:pt x="8" y="18"/>
                </a:lnTo>
                <a:lnTo>
                  <a:pt x="7" y="18"/>
                </a:lnTo>
                <a:lnTo>
                  <a:pt x="4" y="18"/>
                </a:lnTo>
                <a:lnTo>
                  <a:pt x="3" y="18"/>
                </a:lnTo>
                <a:lnTo>
                  <a:pt x="1" y="17"/>
                </a:lnTo>
                <a:lnTo>
                  <a:pt x="1" y="11"/>
                </a:lnTo>
                <a:lnTo>
                  <a:pt x="3" y="10"/>
                </a:lnTo>
                <a:lnTo>
                  <a:pt x="4" y="8"/>
                </a:lnTo>
                <a:close/>
                <a:moveTo>
                  <a:pt x="10" y="1"/>
                </a:moveTo>
                <a:lnTo>
                  <a:pt x="10" y="7"/>
                </a:lnTo>
                <a:lnTo>
                  <a:pt x="7" y="7"/>
                </a:lnTo>
                <a:lnTo>
                  <a:pt x="6" y="7"/>
                </a:lnTo>
                <a:lnTo>
                  <a:pt x="3" y="7"/>
                </a:lnTo>
                <a:lnTo>
                  <a:pt x="1" y="8"/>
                </a:lnTo>
                <a:lnTo>
                  <a:pt x="0" y="11"/>
                </a:lnTo>
                <a:lnTo>
                  <a:pt x="0" y="18"/>
                </a:lnTo>
                <a:lnTo>
                  <a:pt x="1" y="20"/>
                </a:lnTo>
                <a:lnTo>
                  <a:pt x="3" y="21"/>
                </a:lnTo>
                <a:lnTo>
                  <a:pt x="7" y="21"/>
                </a:lnTo>
                <a:lnTo>
                  <a:pt x="10" y="20"/>
                </a:lnTo>
                <a:lnTo>
                  <a:pt x="10" y="21"/>
                </a:lnTo>
                <a:lnTo>
                  <a:pt x="11" y="21"/>
                </a:lnTo>
                <a:lnTo>
                  <a:pt x="11" y="1"/>
                </a:lnTo>
                <a:lnTo>
                  <a:pt x="10" y="1"/>
                </a:lnTo>
                <a:close/>
                <a:moveTo>
                  <a:pt x="10" y="0"/>
                </a:moveTo>
                <a:lnTo>
                  <a:pt x="13" y="0"/>
                </a:lnTo>
                <a:lnTo>
                  <a:pt x="13" y="21"/>
                </a:lnTo>
                <a:lnTo>
                  <a:pt x="10" y="21"/>
                </a:lnTo>
                <a:lnTo>
                  <a:pt x="8" y="21"/>
                </a:lnTo>
                <a:lnTo>
                  <a:pt x="3" y="21"/>
                </a:lnTo>
                <a:lnTo>
                  <a:pt x="1" y="21"/>
                </a:lnTo>
                <a:lnTo>
                  <a:pt x="1" y="20"/>
                </a:lnTo>
                <a:lnTo>
                  <a:pt x="0" y="18"/>
                </a:lnTo>
                <a:lnTo>
                  <a:pt x="0" y="11"/>
                </a:lnTo>
                <a:lnTo>
                  <a:pt x="1" y="8"/>
                </a:lnTo>
                <a:lnTo>
                  <a:pt x="3" y="7"/>
                </a:lnTo>
                <a:lnTo>
                  <a:pt x="6" y="6"/>
                </a:lnTo>
                <a:lnTo>
                  <a:pt x="7" y="6"/>
                </a:lnTo>
                <a:lnTo>
                  <a:pt x="8" y="6"/>
                </a:lnTo>
                <a:lnTo>
                  <a:pt x="10" y="7"/>
                </a:lnTo>
                <a:lnTo>
                  <a:pt x="1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42" name="Freeform 1697"/>
          <p:cNvSpPr>
            <a:spLocks noEditPoints="1" noChangeArrowheads="1"/>
          </p:cNvSpPr>
          <p:nvPr/>
        </p:nvSpPr>
        <p:spPr bwMode="auto">
          <a:xfrm>
            <a:off x="2360617" y="-4405311"/>
            <a:ext cx="22225" cy="34925"/>
          </a:xfrm>
          <a:custGeom>
            <a:avLst/>
            <a:gdLst>
              <a:gd name="T0" fmla="*/ 2147483646 w 14"/>
              <a:gd name="T1" fmla="*/ 2147483646 h 21"/>
              <a:gd name="T2" fmla="*/ 2147483646 w 14"/>
              <a:gd name="T3" fmla="*/ 2147483646 h 21"/>
              <a:gd name="T4" fmla="*/ 2147483646 w 14"/>
              <a:gd name="T5" fmla="*/ 2147483646 h 21"/>
              <a:gd name="T6" fmla="*/ 2147483646 w 14"/>
              <a:gd name="T7" fmla="*/ 2147483646 h 21"/>
              <a:gd name="T8" fmla="*/ 2147483646 w 14"/>
              <a:gd name="T9" fmla="*/ 2147483646 h 21"/>
              <a:gd name="T10" fmla="*/ 2147483646 w 14"/>
              <a:gd name="T11" fmla="*/ 2147483646 h 21"/>
              <a:gd name="T12" fmla="*/ 2147483646 w 14"/>
              <a:gd name="T13" fmla="*/ 2147483646 h 21"/>
              <a:gd name="T14" fmla="*/ 2147483646 w 14"/>
              <a:gd name="T15" fmla="*/ 2147483646 h 21"/>
              <a:gd name="T16" fmla="*/ 2147483646 w 14"/>
              <a:gd name="T17" fmla="*/ 2147483646 h 21"/>
              <a:gd name="T18" fmla="*/ 2147483646 w 14"/>
              <a:gd name="T19" fmla="*/ 2147483646 h 21"/>
              <a:gd name="T20" fmla="*/ 2147483646 w 14"/>
              <a:gd name="T21" fmla="*/ 2147483646 h 21"/>
              <a:gd name="T22" fmla="*/ 2147483646 w 14"/>
              <a:gd name="T23" fmla="*/ 2147483646 h 21"/>
              <a:gd name="T24" fmla="*/ 2147483646 w 14"/>
              <a:gd name="T25" fmla="*/ 2147483646 h 21"/>
              <a:gd name="T26" fmla="*/ 2147483646 w 14"/>
              <a:gd name="T27" fmla="*/ 2147483646 h 21"/>
              <a:gd name="T28" fmla="*/ 2147483646 w 14"/>
              <a:gd name="T29" fmla="*/ 2147483646 h 21"/>
              <a:gd name="T30" fmla="*/ 2147483646 w 14"/>
              <a:gd name="T31" fmla="*/ 2147483646 h 21"/>
              <a:gd name="T32" fmla="*/ 2147483646 w 14"/>
              <a:gd name="T33" fmla="*/ 2147483646 h 21"/>
              <a:gd name="T34" fmla="*/ 2147483646 w 14"/>
              <a:gd name="T35" fmla="*/ 2147483646 h 21"/>
              <a:gd name="T36" fmla="*/ 2147483646 w 14"/>
              <a:gd name="T37" fmla="*/ 2147483646 h 21"/>
              <a:gd name="T38" fmla="*/ 2147483646 w 14"/>
              <a:gd name="T39" fmla="*/ 2147483646 h 21"/>
              <a:gd name="T40" fmla="*/ 2147483646 w 14"/>
              <a:gd name="T41" fmla="*/ 2147483646 h 21"/>
              <a:gd name="T42" fmla="*/ 2147483646 w 14"/>
              <a:gd name="T43" fmla="*/ 2147483646 h 21"/>
              <a:gd name="T44" fmla="*/ 2147483646 w 14"/>
              <a:gd name="T45" fmla="*/ 2147483646 h 21"/>
              <a:gd name="T46" fmla="*/ 2147483646 w 14"/>
              <a:gd name="T47" fmla="*/ 2147483646 h 21"/>
              <a:gd name="T48" fmla="*/ 2147483646 w 14"/>
              <a:gd name="T49" fmla="*/ 2147483646 h 21"/>
              <a:gd name="T50" fmla="*/ 2147483646 w 14"/>
              <a:gd name="T51" fmla="*/ 2147483646 h 21"/>
              <a:gd name="T52" fmla="*/ 2147483646 w 14"/>
              <a:gd name="T53" fmla="*/ 2147483646 h 21"/>
              <a:gd name="T54" fmla="*/ 2147483646 w 14"/>
              <a:gd name="T55" fmla="*/ 2147483646 h 21"/>
              <a:gd name="T56" fmla="*/ 2147483646 w 14"/>
              <a:gd name="T57" fmla="*/ 2147483646 h 21"/>
              <a:gd name="T58" fmla="*/ 2147483646 w 14"/>
              <a:gd name="T59" fmla="*/ 2147483646 h 21"/>
              <a:gd name="T60" fmla="*/ 2147483646 w 14"/>
              <a:gd name="T61" fmla="*/ 2147483646 h 21"/>
              <a:gd name="T62" fmla="*/ 2147483646 w 14"/>
              <a:gd name="T63" fmla="*/ 2147483646 h 21"/>
              <a:gd name="T64" fmla="*/ 2147483646 w 14"/>
              <a:gd name="T65" fmla="*/ 0 h 21"/>
              <a:gd name="T66" fmla="*/ 2147483646 w 14"/>
              <a:gd name="T67" fmla="*/ 2147483646 h 21"/>
              <a:gd name="T68" fmla="*/ 2147483646 w 14"/>
              <a:gd name="T69" fmla="*/ 2147483646 h 21"/>
              <a:gd name="T70" fmla="*/ 2147483646 w 14"/>
              <a:gd name="T71" fmla="*/ 2147483646 h 21"/>
              <a:gd name="T72" fmla="*/ 2147483646 w 14"/>
              <a:gd name="T73" fmla="*/ 2147483646 h 21"/>
              <a:gd name="T74" fmla="*/ 2147483646 w 14"/>
              <a:gd name="T75" fmla="*/ 2147483646 h 21"/>
              <a:gd name="T76" fmla="*/ 2147483646 w 14"/>
              <a:gd name="T77" fmla="*/ 2147483646 h 21"/>
              <a:gd name="T78" fmla="*/ 2147483646 w 14"/>
              <a:gd name="T79" fmla="*/ 2147483646 h 21"/>
              <a:gd name="T80" fmla="*/ 2147483646 w 14"/>
              <a:gd name="T81" fmla="*/ 2147483646 h 21"/>
              <a:gd name="T82" fmla="*/ 2147483646 w 14"/>
              <a:gd name="T83" fmla="*/ 2147483646 h 21"/>
              <a:gd name="T84" fmla="*/ 2147483646 w 14"/>
              <a:gd name="T85" fmla="*/ 2147483646 h 21"/>
              <a:gd name="T86" fmla="*/ 2147483646 w 14"/>
              <a:gd name="T87" fmla="*/ 2147483646 h 21"/>
              <a:gd name="T88" fmla="*/ 2147483646 w 14"/>
              <a:gd name="T89" fmla="*/ 2147483646 h 21"/>
              <a:gd name="T90" fmla="*/ 2147483646 w 14"/>
              <a:gd name="T91" fmla="*/ 2147483646 h 21"/>
              <a:gd name="T92" fmla="*/ 2147483646 w 14"/>
              <a:gd name="T93" fmla="*/ 2147483646 h 21"/>
              <a:gd name="T94" fmla="*/ 2147483646 w 14"/>
              <a:gd name="T95" fmla="*/ 2147483646 h 21"/>
              <a:gd name="T96" fmla="*/ 2147483646 w 14"/>
              <a:gd name="T97" fmla="*/ 2147483646 h 21"/>
              <a:gd name="T98" fmla="*/ 2147483646 w 14"/>
              <a:gd name="T99" fmla="*/ 2147483646 h 21"/>
              <a:gd name="T100" fmla="*/ 2147483646 w 14"/>
              <a:gd name="T101" fmla="*/ 2147483646 h 21"/>
              <a:gd name="T102" fmla="*/ 2147483646 w 14"/>
              <a:gd name="T103" fmla="*/ 2147483646 h 21"/>
              <a:gd name="T104" fmla="*/ 2147483646 w 14"/>
              <a:gd name="T105" fmla="*/ 2147483646 h 21"/>
              <a:gd name="T106" fmla="*/ 2147483646 w 14"/>
              <a:gd name="T107" fmla="*/ 0 h 21"/>
              <a:gd name="T108" fmla="*/ 2147483646 w 14"/>
              <a:gd name="T109" fmla="*/ 2147483646 h 21"/>
              <a:gd name="T110" fmla="*/ 2147483646 w 14"/>
              <a:gd name="T111" fmla="*/ 2147483646 h 21"/>
              <a:gd name="T112" fmla="*/ 2147483646 w 14"/>
              <a:gd name="T113" fmla="*/ 2147483646 h 21"/>
              <a:gd name="T114" fmla="*/ 2147483646 w 14"/>
              <a:gd name="T115" fmla="*/ 2147483646 h 21"/>
              <a:gd name="T116" fmla="*/ 2147483646 w 14"/>
              <a:gd name="T117" fmla="*/ 2147483646 h 21"/>
              <a:gd name="T118" fmla="*/ 2147483646 w 14"/>
              <a:gd name="T119" fmla="*/ 2147483646 h 21"/>
              <a:gd name="T120" fmla="*/ 2147483646 w 14"/>
              <a:gd name="T121" fmla="*/ 2147483646 h 2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4"/>
              <a:gd name="T184" fmla="*/ 0 h 21"/>
              <a:gd name="T185" fmla="*/ 14 w 14"/>
              <a:gd name="T186" fmla="*/ 21 h 2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4" h="21">
                <a:moveTo>
                  <a:pt x="12" y="21"/>
                </a:moveTo>
                <a:lnTo>
                  <a:pt x="12" y="21"/>
                </a:lnTo>
                <a:close/>
                <a:moveTo>
                  <a:pt x="11" y="21"/>
                </a:moveTo>
                <a:lnTo>
                  <a:pt x="11" y="21"/>
                </a:lnTo>
                <a:close/>
                <a:moveTo>
                  <a:pt x="11" y="20"/>
                </a:moveTo>
                <a:lnTo>
                  <a:pt x="11" y="21"/>
                </a:lnTo>
                <a:lnTo>
                  <a:pt x="11" y="20"/>
                </a:lnTo>
                <a:close/>
                <a:moveTo>
                  <a:pt x="5" y="18"/>
                </a:moveTo>
                <a:lnTo>
                  <a:pt x="5" y="18"/>
                </a:lnTo>
                <a:close/>
                <a:moveTo>
                  <a:pt x="11" y="17"/>
                </a:moveTo>
                <a:lnTo>
                  <a:pt x="11" y="18"/>
                </a:lnTo>
                <a:lnTo>
                  <a:pt x="11" y="17"/>
                </a:lnTo>
                <a:close/>
                <a:moveTo>
                  <a:pt x="4" y="15"/>
                </a:moveTo>
                <a:lnTo>
                  <a:pt x="4" y="17"/>
                </a:lnTo>
                <a:lnTo>
                  <a:pt x="4" y="15"/>
                </a:lnTo>
                <a:close/>
                <a:moveTo>
                  <a:pt x="1" y="11"/>
                </a:moveTo>
                <a:lnTo>
                  <a:pt x="1" y="11"/>
                </a:lnTo>
                <a:close/>
                <a:moveTo>
                  <a:pt x="11" y="10"/>
                </a:moveTo>
                <a:lnTo>
                  <a:pt x="11" y="10"/>
                </a:lnTo>
                <a:close/>
                <a:moveTo>
                  <a:pt x="5" y="10"/>
                </a:moveTo>
                <a:lnTo>
                  <a:pt x="5" y="10"/>
                </a:lnTo>
                <a:lnTo>
                  <a:pt x="4" y="13"/>
                </a:lnTo>
                <a:lnTo>
                  <a:pt x="4" y="15"/>
                </a:lnTo>
                <a:lnTo>
                  <a:pt x="5" y="18"/>
                </a:lnTo>
                <a:lnTo>
                  <a:pt x="8" y="18"/>
                </a:lnTo>
                <a:lnTo>
                  <a:pt x="11" y="18"/>
                </a:lnTo>
                <a:lnTo>
                  <a:pt x="11" y="10"/>
                </a:lnTo>
                <a:lnTo>
                  <a:pt x="8" y="10"/>
                </a:lnTo>
                <a:lnTo>
                  <a:pt x="5" y="10"/>
                </a:lnTo>
                <a:close/>
                <a:moveTo>
                  <a:pt x="5" y="10"/>
                </a:moveTo>
                <a:lnTo>
                  <a:pt x="5" y="10"/>
                </a:lnTo>
                <a:close/>
                <a:moveTo>
                  <a:pt x="5" y="8"/>
                </a:moveTo>
                <a:lnTo>
                  <a:pt x="5" y="8"/>
                </a:lnTo>
                <a:lnTo>
                  <a:pt x="5" y="10"/>
                </a:lnTo>
                <a:lnTo>
                  <a:pt x="8" y="10"/>
                </a:lnTo>
                <a:lnTo>
                  <a:pt x="11" y="10"/>
                </a:lnTo>
                <a:lnTo>
                  <a:pt x="11" y="18"/>
                </a:lnTo>
                <a:lnTo>
                  <a:pt x="11" y="17"/>
                </a:lnTo>
                <a:lnTo>
                  <a:pt x="11" y="18"/>
                </a:lnTo>
                <a:lnTo>
                  <a:pt x="8" y="18"/>
                </a:lnTo>
                <a:lnTo>
                  <a:pt x="5" y="18"/>
                </a:lnTo>
                <a:lnTo>
                  <a:pt x="4" y="17"/>
                </a:lnTo>
                <a:lnTo>
                  <a:pt x="2" y="15"/>
                </a:lnTo>
                <a:lnTo>
                  <a:pt x="4" y="15"/>
                </a:lnTo>
                <a:lnTo>
                  <a:pt x="4" y="13"/>
                </a:lnTo>
                <a:lnTo>
                  <a:pt x="4" y="11"/>
                </a:lnTo>
                <a:lnTo>
                  <a:pt x="5" y="10"/>
                </a:lnTo>
                <a:lnTo>
                  <a:pt x="5" y="8"/>
                </a:lnTo>
                <a:close/>
                <a:moveTo>
                  <a:pt x="5" y="8"/>
                </a:moveTo>
                <a:lnTo>
                  <a:pt x="5" y="8"/>
                </a:lnTo>
                <a:lnTo>
                  <a:pt x="4" y="10"/>
                </a:lnTo>
                <a:lnTo>
                  <a:pt x="2" y="11"/>
                </a:lnTo>
                <a:lnTo>
                  <a:pt x="2" y="17"/>
                </a:lnTo>
                <a:lnTo>
                  <a:pt x="4" y="18"/>
                </a:lnTo>
                <a:lnTo>
                  <a:pt x="5" y="18"/>
                </a:lnTo>
                <a:lnTo>
                  <a:pt x="8" y="18"/>
                </a:lnTo>
                <a:lnTo>
                  <a:pt x="9" y="18"/>
                </a:lnTo>
                <a:lnTo>
                  <a:pt x="11" y="18"/>
                </a:lnTo>
                <a:lnTo>
                  <a:pt x="11" y="10"/>
                </a:lnTo>
                <a:lnTo>
                  <a:pt x="9" y="8"/>
                </a:lnTo>
                <a:lnTo>
                  <a:pt x="5" y="8"/>
                </a:lnTo>
                <a:close/>
                <a:moveTo>
                  <a:pt x="5" y="8"/>
                </a:moveTo>
                <a:lnTo>
                  <a:pt x="9" y="8"/>
                </a:lnTo>
                <a:lnTo>
                  <a:pt x="11" y="10"/>
                </a:lnTo>
                <a:lnTo>
                  <a:pt x="11" y="18"/>
                </a:lnTo>
                <a:lnTo>
                  <a:pt x="9" y="18"/>
                </a:lnTo>
                <a:lnTo>
                  <a:pt x="8" y="20"/>
                </a:lnTo>
                <a:lnTo>
                  <a:pt x="5" y="20"/>
                </a:lnTo>
                <a:lnTo>
                  <a:pt x="5" y="18"/>
                </a:lnTo>
                <a:lnTo>
                  <a:pt x="4" y="18"/>
                </a:lnTo>
                <a:lnTo>
                  <a:pt x="2" y="17"/>
                </a:lnTo>
                <a:lnTo>
                  <a:pt x="2" y="11"/>
                </a:lnTo>
                <a:lnTo>
                  <a:pt x="4" y="10"/>
                </a:lnTo>
                <a:lnTo>
                  <a:pt x="5" y="8"/>
                </a:lnTo>
                <a:close/>
                <a:moveTo>
                  <a:pt x="11" y="7"/>
                </a:moveTo>
                <a:lnTo>
                  <a:pt x="11" y="7"/>
                </a:lnTo>
                <a:close/>
                <a:moveTo>
                  <a:pt x="11" y="1"/>
                </a:moveTo>
                <a:lnTo>
                  <a:pt x="11" y="7"/>
                </a:lnTo>
                <a:lnTo>
                  <a:pt x="8" y="7"/>
                </a:lnTo>
                <a:lnTo>
                  <a:pt x="7" y="7"/>
                </a:lnTo>
                <a:lnTo>
                  <a:pt x="4" y="7"/>
                </a:lnTo>
                <a:lnTo>
                  <a:pt x="4" y="8"/>
                </a:lnTo>
                <a:lnTo>
                  <a:pt x="1" y="11"/>
                </a:lnTo>
                <a:lnTo>
                  <a:pt x="1" y="18"/>
                </a:lnTo>
                <a:lnTo>
                  <a:pt x="2" y="20"/>
                </a:lnTo>
                <a:lnTo>
                  <a:pt x="4" y="21"/>
                </a:lnTo>
                <a:lnTo>
                  <a:pt x="8" y="21"/>
                </a:lnTo>
                <a:lnTo>
                  <a:pt x="11" y="20"/>
                </a:lnTo>
                <a:lnTo>
                  <a:pt x="11" y="21"/>
                </a:lnTo>
                <a:lnTo>
                  <a:pt x="12" y="21"/>
                </a:lnTo>
                <a:lnTo>
                  <a:pt x="12" y="1"/>
                </a:lnTo>
                <a:lnTo>
                  <a:pt x="11" y="1"/>
                </a:lnTo>
                <a:close/>
                <a:moveTo>
                  <a:pt x="12" y="0"/>
                </a:moveTo>
                <a:lnTo>
                  <a:pt x="12" y="1"/>
                </a:lnTo>
                <a:lnTo>
                  <a:pt x="12" y="0"/>
                </a:lnTo>
                <a:close/>
                <a:moveTo>
                  <a:pt x="11" y="0"/>
                </a:moveTo>
                <a:lnTo>
                  <a:pt x="11" y="1"/>
                </a:lnTo>
                <a:lnTo>
                  <a:pt x="11" y="0"/>
                </a:lnTo>
                <a:close/>
                <a:moveTo>
                  <a:pt x="11" y="0"/>
                </a:moveTo>
                <a:lnTo>
                  <a:pt x="11" y="0"/>
                </a:lnTo>
                <a:lnTo>
                  <a:pt x="11" y="7"/>
                </a:lnTo>
                <a:lnTo>
                  <a:pt x="9" y="6"/>
                </a:lnTo>
                <a:lnTo>
                  <a:pt x="8" y="6"/>
                </a:lnTo>
                <a:lnTo>
                  <a:pt x="7" y="6"/>
                </a:lnTo>
                <a:lnTo>
                  <a:pt x="4" y="7"/>
                </a:lnTo>
                <a:lnTo>
                  <a:pt x="2" y="8"/>
                </a:lnTo>
                <a:lnTo>
                  <a:pt x="1" y="11"/>
                </a:lnTo>
                <a:lnTo>
                  <a:pt x="1" y="18"/>
                </a:lnTo>
                <a:lnTo>
                  <a:pt x="2" y="20"/>
                </a:lnTo>
                <a:lnTo>
                  <a:pt x="2" y="21"/>
                </a:lnTo>
                <a:lnTo>
                  <a:pt x="4" y="21"/>
                </a:lnTo>
                <a:lnTo>
                  <a:pt x="9" y="21"/>
                </a:lnTo>
                <a:lnTo>
                  <a:pt x="11" y="21"/>
                </a:lnTo>
                <a:lnTo>
                  <a:pt x="11" y="20"/>
                </a:lnTo>
                <a:lnTo>
                  <a:pt x="11" y="21"/>
                </a:lnTo>
                <a:lnTo>
                  <a:pt x="11" y="20"/>
                </a:lnTo>
                <a:lnTo>
                  <a:pt x="8" y="21"/>
                </a:lnTo>
                <a:lnTo>
                  <a:pt x="4" y="21"/>
                </a:lnTo>
                <a:lnTo>
                  <a:pt x="2" y="20"/>
                </a:lnTo>
                <a:lnTo>
                  <a:pt x="1" y="18"/>
                </a:lnTo>
                <a:lnTo>
                  <a:pt x="1" y="11"/>
                </a:lnTo>
                <a:lnTo>
                  <a:pt x="2" y="8"/>
                </a:lnTo>
                <a:lnTo>
                  <a:pt x="4" y="7"/>
                </a:lnTo>
                <a:lnTo>
                  <a:pt x="5" y="7"/>
                </a:lnTo>
                <a:lnTo>
                  <a:pt x="7" y="7"/>
                </a:lnTo>
                <a:lnTo>
                  <a:pt x="8" y="7"/>
                </a:lnTo>
                <a:lnTo>
                  <a:pt x="11" y="7"/>
                </a:lnTo>
                <a:lnTo>
                  <a:pt x="11" y="1"/>
                </a:lnTo>
                <a:lnTo>
                  <a:pt x="11" y="0"/>
                </a:lnTo>
                <a:lnTo>
                  <a:pt x="11" y="1"/>
                </a:lnTo>
                <a:lnTo>
                  <a:pt x="12" y="1"/>
                </a:lnTo>
                <a:lnTo>
                  <a:pt x="12" y="0"/>
                </a:lnTo>
                <a:lnTo>
                  <a:pt x="14" y="1"/>
                </a:lnTo>
                <a:lnTo>
                  <a:pt x="12" y="1"/>
                </a:lnTo>
                <a:lnTo>
                  <a:pt x="12" y="21"/>
                </a:lnTo>
                <a:lnTo>
                  <a:pt x="14" y="21"/>
                </a:lnTo>
                <a:lnTo>
                  <a:pt x="12" y="21"/>
                </a:lnTo>
                <a:lnTo>
                  <a:pt x="11" y="21"/>
                </a:lnTo>
                <a:lnTo>
                  <a:pt x="14" y="21"/>
                </a:lnTo>
                <a:lnTo>
                  <a:pt x="14" y="0"/>
                </a:lnTo>
                <a:lnTo>
                  <a:pt x="11" y="0"/>
                </a:lnTo>
                <a:close/>
                <a:moveTo>
                  <a:pt x="11" y="0"/>
                </a:moveTo>
                <a:lnTo>
                  <a:pt x="14" y="0"/>
                </a:lnTo>
                <a:lnTo>
                  <a:pt x="14" y="21"/>
                </a:lnTo>
                <a:lnTo>
                  <a:pt x="11" y="21"/>
                </a:lnTo>
                <a:lnTo>
                  <a:pt x="9" y="21"/>
                </a:lnTo>
                <a:lnTo>
                  <a:pt x="4" y="21"/>
                </a:lnTo>
                <a:lnTo>
                  <a:pt x="2" y="21"/>
                </a:lnTo>
                <a:lnTo>
                  <a:pt x="2" y="20"/>
                </a:lnTo>
                <a:lnTo>
                  <a:pt x="1" y="18"/>
                </a:lnTo>
                <a:lnTo>
                  <a:pt x="0" y="18"/>
                </a:lnTo>
                <a:lnTo>
                  <a:pt x="0" y="11"/>
                </a:lnTo>
                <a:lnTo>
                  <a:pt x="1" y="11"/>
                </a:lnTo>
                <a:lnTo>
                  <a:pt x="2" y="8"/>
                </a:lnTo>
                <a:lnTo>
                  <a:pt x="4" y="7"/>
                </a:lnTo>
                <a:lnTo>
                  <a:pt x="7" y="6"/>
                </a:lnTo>
                <a:lnTo>
                  <a:pt x="8" y="6"/>
                </a:lnTo>
                <a:lnTo>
                  <a:pt x="9" y="6"/>
                </a:lnTo>
                <a:lnTo>
                  <a:pt x="11" y="7"/>
                </a:lnTo>
                <a:lnTo>
                  <a:pt x="1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43" name="Freeform 1698"/>
          <p:cNvSpPr>
            <a:spLocks noEditPoints="1" noChangeArrowheads="1"/>
          </p:cNvSpPr>
          <p:nvPr/>
        </p:nvSpPr>
        <p:spPr bwMode="auto">
          <a:xfrm>
            <a:off x="2389188" y="-4403725"/>
            <a:ext cx="4762" cy="31750"/>
          </a:xfrm>
          <a:custGeom>
            <a:avLst/>
            <a:gdLst>
              <a:gd name="T0" fmla="*/ 0 w 3"/>
              <a:gd name="T1" fmla="*/ 2147483646 h 20"/>
              <a:gd name="T2" fmla="*/ 2147483646 w 3"/>
              <a:gd name="T3" fmla="*/ 2147483646 h 20"/>
              <a:gd name="T4" fmla="*/ 2147483646 w 3"/>
              <a:gd name="T5" fmla="*/ 2147483646 h 20"/>
              <a:gd name="T6" fmla="*/ 0 w 3"/>
              <a:gd name="T7" fmla="*/ 2147483646 h 20"/>
              <a:gd name="T8" fmla="*/ 0 w 3"/>
              <a:gd name="T9" fmla="*/ 2147483646 h 20"/>
              <a:gd name="T10" fmla="*/ 0 w 3"/>
              <a:gd name="T11" fmla="*/ 0 h 20"/>
              <a:gd name="T12" fmla="*/ 2147483646 w 3"/>
              <a:gd name="T13" fmla="*/ 0 h 20"/>
              <a:gd name="T14" fmla="*/ 2147483646 w 3"/>
              <a:gd name="T15" fmla="*/ 2147483646 h 20"/>
              <a:gd name="T16" fmla="*/ 0 w 3"/>
              <a:gd name="T17" fmla="*/ 2147483646 h 20"/>
              <a:gd name="T18" fmla="*/ 0 w 3"/>
              <a:gd name="T19" fmla="*/ 0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"/>
              <a:gd name="T31" fmla="*/ 0 h 20"/>
              <a:gd name="T32" fmla="*/ 3 w 3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" h="20">
                <a:moveTo>
                  <a:pt x="0" y="6"/>
                </a:moveTo>
                <a:lnTo>
                  <a:pt x="3" y="6"/>
                </a:lnTo>
                <a:lnTo>
                  <a:pt x="3" y="20"/>
                </a:lnTo>
                <a:lnTo>
                  <a:pt x="0" y="20"/>
                </a:lnTo>
                <a:lnTo>
                  <a:pt x="0" y="6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44" name="Freeform 1699"/>
          <p:cNvSpPr>
            <a:spLocks noEditPoints="1" noChangeArrowheads="1"/>
          </p:cNvSpPr>
          <p:nvPr/>
        </p:nvSpPr>
        <p:spPr bwMode="auto">
          <a:xfrm>
            <a:off x="2389188" y="-4403725"/>
            <a:ext cx="4762" cy="31750"/>
          </a:xfrm>
          <a:custGeom>
            <a:avLst/>
            <a:gdLst>
              <a:gd name="T0" fmla="*/ 0 w 3"/>
              <a:gd name="T1" fmla="*/ 2147483646 h 20"/>
              <a:gd name="T2" fmla="*/ 0 w 3"/>
              <a:gd name="T3" fmla="*/ 2147483646 h 20"/>
              <a:gd name="T4" fmla="*/ 2147483646 w 3"/>
              <a:gd name="T5" fmla="*/ 2147483646 h 20"/>
              <a:gd name="T6" fmla="*/ 2147483646 w 3"/>
              <a:gd name="T7" fmla="*/ 2147483646 h 20"/>
              <a:gd name="T8" fmla="*/ 0 w 3"/>
              <a:gd name="T9" fmla="*/ 2147483646 h 20"/>
              <a:gd name="T10" fmla="*/ 0 w 3"/>
              <a:gd name="T11" fmla="*/ 2147483646 h 20"/>
              <a:gd name="T12" fmla="*/ 2147483646 w 3"/>
              <a:gd name="T13" fmla="*/ 2147483646 h 20"/>
              <a:gd name="T14" fmla="*/ 2147483646 w 3"/>
              <a:gd name="T15" fmla="*/ 2147483646 h 20"/>
              <a:gd name="T16" fmla="*/ 2147483646 w 3"/>
              <a:gd name="T17" fmla="*/ 2147483646 h 20"/>
              <a:gd name="T18" fmla="*/ 2147483646 w 3"/>
              <a:gd name="T19" fmla="*/ 2147483646 h 20"/>
              <a:gd name="T20" fmla="*/ 0 w 3"/>
              <a:gd name="T21" fmla="*/ 2147483646 h 20"/>
              <a:gd name="T22" fmla="*/ 0 w 3"/>
              <a:gd name="T23" fmla="*/ 2147483646 h 20"/>
              <a:gd name="T24" fmla="*/ 0 w 3"/>
              <a:gd name="T25" fmla="*/ 2147483646 h 20"/>
              <a:gd name="T26" fmla="*/ 0 w 3"/>
              <a:gd name="T27" fmla="*/ 2147483646 h 20"/>
              <a:gd name="T28" fmla="*/ 0 w 3"/>
              <a:gd name="T29" fmla="*/ 2147483646 h 20"/>
              <a:gd name="T30" fmla="*/ 0 w 3"/>
              <a:gd name="T31" fmla="*/ 2147483646 h 20"/>
              <a:gd name="T32" fmla="*/ 2147483646 w 3"/>
              <a:gd name="T33" fmla="*/ 2147483646 h 20"/>
              <a:gd name="T34" fmla="*/ 2147483646 w 3"/>
              <a:gd name="T35" fmla="*/ 2147483646 h 20"/>
              <a:gd name="T36" fmla="*/ 0 w 3"/>
              <a:gd name="T37" fmla="*/ 2147483646 h 20"/>
              <a:gd name="T38" fmla="*/ 0 w 3"/>
              <a:gd name="T39" fmla="*/ 0 h 20"/>
              <a:gd name="T40" fmla="*/ 2147483646 w 3"/>
              <a:gd name="T41" fmla="*/ 0 h 20"/>
              <a:gd name="T42" fmla="*/ 2147483646 w 3"/>
              <a:gd name="T43" fmla="*/ 0 h 20"/>
              <a:gd name="T44" fmla="*/ 2147483646 w 3"/>
              <a:gd name="T45" fmla="*/ 2147483646 h 20"/>
              <a:gd name="T46" fmla="*/ 2147483646 w 3"/>
              <a:gd name="T47" fmla="*/ 2147483646 h 20"/>
              <a:gd name="T48" fmla="*/ 0 w 3"/>
              <a:gd name="T49" fmla="*/ 2147483646 h 20"/>
              <a:gd name="T50" fmla="*/ 0 w 3"/>
              <a:gd name="T51" fmla="*/ 2147483646 h 20"/>
              <a:gd name="T52" fmla="*/ 0 w 3"/>
              <a:gd name="T53" fmla="*/ 0 h 20"/>
              <a:gd name="T54" fmla="*/ 0 w 3"/>
              <a:gd name="T55" fmla="*/ 0 h 2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"/>
              <a:gd name="T85" fmla="*/ 0 h 20"/>
              <a:gd name="T86" fmla="*/ 3 w 3"/>
              <a:gd name="T87" fmla="*/ 20 h 2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" h="20">
                <a:moveTo>
                  <a:pt x="0" y="6"/>
                </a:moveTo>
                <a:lnTo>
                  <a:pt x="0" y="20"/>
                </a:lnTo>
                <a:lnTo>
                  <a:pt x="1" y="20"/>
                </a:lnTo>
                <a:lnTo>
                  <a:pt x="1" y="6"/>
                </a:lnTo>
                <a:lnTo>
                  <a:pt x="0" y="6"/>
                </a:lnTo>
                <a:close/>
                <a:moveTo>
                  <a:pt x="0" y="5"/>
                </a:moveTo>
                <a:lnTo>
                  <a:pt x="3" y="5"/>
                </a:lnTo>
                <a:lnTo>
                  <a:pt x="3" y="6"/>
                </a:lnTo>
                <a:lnTo>
                  <a:pt x="3" y="20"/>
                </a:lnTo>
                <a:lnTo>
                  <a:pt x="0" y="20"/>
                </a:lnTo>
                <a:lnTo>
                  <a:pt x="0" y="6"/>
                </a:lnTo>
                <a:lnTo>
                  <a:pt x="0" y="5"/>
                </a:lnTo>
                <a:close/>
                <a:moveTo>
                  <a:pt x="0" y="2"/>
                </a:moveTo>
                <a:lnTo>
                  <a:pt x="0" y="3"/>
                </a:lnTo>
                <a:lnTo>
                  <a:pt x="1" y="3"/>
                </a:lnTo>
                <a:lnTo>
                  <a:pt x="1" y="2"/>
                </a:lnTo>
                <a:lnTo>
                  <a:pt x="0" y="2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45" name="Freeform 1700"/>
          <p:cNvSpPr>
            <a:spLocks noEditPoints="1" noChangeArrowheads="1"/>
          </p:cNvSpPr>
          <p:nvPr/>
        </p:nvSpPr>
        <p:spPr bwMode="auto">
          <a:xfrm>
            <a:off x="2389188" y="-4403725"/>
            <a:ext cx="4762" cy="31750"/>
          </a:xfrm>
          <a:custGeom>
            <a:avLst/>
            <a:gdLst>
              <a:gd name="T0" fmla="*/ 2147483646 w 3"/>
              <a:gd name="T1" fmla="*/ 2147483646 h 20"/>
              <a:gd name="T2" fmla="*/ 0 w 3"/>
              <a:gd name="T3" fmla="*/ 2147483646 h 20"/>
              <a:gd name="T4" fmla="*/ 0 w 3"/>
              <a:gd name="T5" fmla="*/ 2147483646 h 20"/>
              <a:gd name="T6" fmla="*/ 2147483646 w 3"/>
              <a:gd name="T7" fmla="*/ 2147483646 h 20"/>
              <a:gd name="T8" fmla="*/ 2147483646 w 3"/>
              <a:gd name="T9" fmla="*/ 2147483646 h 20"/>
              <a:gd name="T10" fmla="*/ 0 w 3"/>
              <a:gd name="T11" fmla="*/ 2147483646 h 20"/>
              <a:gd name="T12" fmla="*/ 0 w 3"/>
              <a:gd name="T13" fmla="*/ 2147483646 h 20"/>
              <a:gd name="T14" fmla="*/ 0 w 3"/>
              <a:gd name="T15" fmla="*/ 2147483646 h 20"/>
              <a:gd name="T16" fmla="*/ 2147483646 w 3"/>
              <a:gd name="T17" fmla="*/ 2147483646 h 20"/>
              <a:gd name="T18" fmla="*/ 2147483646 w 3"/>
              <a:gd name="T19" fmla="*/ 2147483646 h 20"/>
              <a:gd name="T20" fmla="*/ 2147483646 w 3"/>
              <a:gd name="T21" fmla="*/ 2147483646 h 20"/>
              <a:gd name="T22" fmla="*/ 2147483646 w 3"/>
              <a:gd name="T23" fmla="*/ 2147483646 h 20"/>
              <a:gd name="T24" fmla="*/ 0 w 3"/>
              <a:gd name="T25" fmla="*/ 2147483646 h 20"/>
              <a:gd name="T26" fmla="*/ 0 w 3"/>
              <a:gd name="T27" fmla="*/ 2147483646 h 20"/>
              <a:gd name="T28" fmla="*/ 0 w 3"/>
              <a:gd name="T29" fmla="*/ 2147483646 h 20"/>
              <a:gd name="T30" fmla="*/ 0 w 3"/>
              <a:gd name="T31" fmla="*/ 2147483646 h 20"/>
              <a:gd name="T32" fmla="*/ 2147483646 w 3"/>
              <a:gd name="T33" fmla="*/ 2147483646 h 20"/>
              <a:gd name="T34" fmla="*/ 2147483646 w 3"/>
              <a:gd name="T35" fmla="*/ 2147483646 h 20"/>
              <a:gd name="T36" fmla="*/ 2147483646 w 3"/>
              <a:gd name="T37" fmla="*/ 2147483646 h 20"/>
              <a:gd name="T38" fmla="*/ 2147483646 w 3"/>
              <a:gd name="T39" fmla="*/ 2147483646 h 20"/>
              <a:gd name="T40" fmla="*/ 2147483646 w 3"/>
              <a:gd name="T41" fmla="*/ 2147483646 h 20"/>
              <a:gd name="T42" fmla="*/ 0 w 3"/>
              <a:gd name="T43" fmla="*/ 2147483646 h 20"/>
              <a:gd name="T44" fmla="*/ 0 w 3"/>
              <a:gd name="T45" fmla="*/ 2147483646 h 20"/>
              <a:gd name="T46" fmla="*/ 0 w 3"/>
              <a:gd name="T47" fmla="*/ 2147483646 h 20"/>
              <a:gd name="T48" fmla="*/ 2147483646 w 3"/>
              <a:gd name="T49" fmla="*/ 2147483646 h 20"/>
              <a:gd name="T50" fmla="*/ 0 w 3"/>
              <a:gd name="T51" fmla="*/ 2147483646 h 20"/>
              <a:gd name="T52" fmla="*/ 0 w 3"/>
              <a:gd name="T53" fmla="*/ 2147483646 h 20"/>
              <a:gd name="T54" fmla="*/ 2147483646 w 3"/>
              <a:gd name="T55" fmla="*/ 2147483646 h 20"/>
              <a:gd name="T56" fmla="*/ 2147483646 w 3"/>
              <a:gd name="T57" fmla="*/ 2147483646 h 20"/>
              <a:gd name="T58" fmla="*/ 0 w 3"/>
              <a:gd name="T59" fmla="*/ 0 h 20"/>
              <a:gd name="T60" fmla="*/ 0 w 3"/>
              <a:gd name="T61" fmla="*/ 0 h 20"/>
              <a:gd name="T62" fmla="*/ 0 w 3"/>
              <a:gd name="T63" fmla="*/ 2147483646 h 20"/>
              <a:gd name="T64" fmla="*/ 2147483646 w 3"/>
              <a:gd name="T65" fmla="*/ 0 h 20"/>
              <a:gd name="T66" fmla="*/ 2147483646 w 3"/>
              <a:gd name="T67" fmla="*/ 2147483646 h 20"/>
              <a:gd name="T68" fmla="*/ 2147483646 w 3"/>
              <a:gd name="T69" fmla="*/ 2147483646 h 20"/>
              <a:gd name="T70" fmla="*/ 2147483646 w 3"/>
              <a:gd name="T71" fmla="*/ 2147483646 h 20"/>
              <a:gd name="T72" fmla="*/ 0 w 3"/>
              <a:gd name="T73" fmla="*/ 2147483646 h 20"/>
              <a:gd name="T74" fmla="*/ 0 w 3"/>
              <a:gd name="T75" fmla="*/ 2147483646 h 20"/>
              <a:gd name="T76" fmla="*/ 0 w 3"/>
              <a:gd name="T77" fmla="*/ 2147483646 h 20"/>
              <a:gd name="T78" fmla="*/ 0 w 3"/>
              <a:gd name="T79" fmla="*/ 0 h 20"/>
              <a:gd name="T80" fmla="*/ 2147483646 w 3"/>
              <a:gd name="T81" fmla="*/ 2147483646 h 20"/>
              <a:gd name="T82" fmla="*/ 2147483646 w 3"/>
              <a:gd name="T83" fmla="*/ 0 h 20"/>
              <a:gd name="T84" fmla="*/ 2147483646 w 3"/>
              <a:gd name="T85" fmla="*/ 0 h 20"/>
              <a:gd name="T86" fmla="*/ 2147483646 w 3"/>
              <a:gd name="T87" fmla="*/ 0 h 20"/>
              <a:gd name="T88" fmla="*/ 2147483646 w 3"/>
              <a:gd name="T89" fmla="*/ 2147483646 h 20"/>
              <a:gd name="T90" fmla="*/ 0 w 3"/>
              <a:gd name="T91" fmla="*/ 2147483646 h 20"/>
              <a:gd name="T92" fmla="*/ 0 w 3"/>
              <a:gd name="T93" fmla="*/ 0 h 20"/>
              <a:gd name="T94" fmla="*/ 0 w 3"/>
              <a:gd name="T95" fmla="*/ 0 h 2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"/>
              <a:gd name="T145" fmla="*/ 0 h 20"/>
              <a:gd name="T146" fmla="*/ 3 w 3"/>
              <a:gd name="T147" fmla="*/ 20 h 2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" h="20">
                <a:moveTo>
                  <a:pt x="1" y="20"/>
                </a:moveTo>
                <a:lnTo>
                  <a:pt x="1" y="20"/>
                </a:lnTo>
                <a:lnTo>
                  <a:pt x="3" y="20"/>
                </a:lnTo>
                <a:lnTo>
                  <a:pt x="1" y="20"/>
                </a:lnTo>
                <a:close/>
                <a:moveTo>
                  <a:pt x="0" y="20"/>
                </a:moveTo>
                <a:lnTo>
                  <a:pt x="0" y="20"/>
                </a:lnTo>
                <a:close/>
                <a:moveTo>
                  <a:pt x="0" y="6"/>
                </a:moveTo>
                <a:lnTo>
                  <a:pt x="0" y="20"/>
                </a:lnTo>
                <a:lnTo>
                  <a:pt x="1" y="20"/>
                </a:lnTo>
                <a:lnTo>
                  <a:pt x="1" y="6"/>
                </a:lnTo>
                <a:lnTo>
                  <a:pt x="0" y="6"/>
                </a:lnTo>
                <a:close/>
                <a:moveTo>
                  <a:pt x="1" y="6"/>
                </a:moveTo>
                <a:lnTo>
                  <a:pt x="1" y="6"/>
                </a:lnTo>
                <a:lnTo>
                  <a:pt x="3" y="6"/>
                </a:lnTo>
                <a:lnTo>
                  <a:pt x="1" y="6"/>
                </a:lnTo>
                <a:close/>
                <a:moveTo>
                  <a:pt x="0" y="6"/>
                </a:moveTo>
                <a:lnTo>
                  <a:pt x="0" y="6"/>
                </a:lnTo>
                <a:close/>
                <a:moveTo>
                  <a:pt x="0" y="6"/>
                </a:moveTo>
                <a:lnTo>
                  <a:pt x="0" y="6"/>
                </a:lnTo>
                <a:lnTo>
                  <a:pt x="1" y="6"/>
                </a:lnTo>
                <a:lnTo>
                  <a:pt x="3" y="6"/>
                </a:lnTo>
                <a:lnTo>
                  <a:pt x="1" y="6"/>
                </a:lnTo>
                <a:lnTo>
                  <a:pt x="1" y="20"/>
                </a:lnTo>
                <a:lnTo>
                  <a:pt x="3" y="20"/>
                </a:lnTo>
                <a:lnTo>
                  <a:pt x="1" y="20"/>
                </a:lnTo>
                <a:lnTo>
                  <a:pt x="0" y="20"/>
                </a:lnTo>
                <a:lnTo>
                  <a:pt x="0" y="6"/>
                </a:lnTo>
                <a:close/>
                <a:moveTo>
                  <a:pt x="0" y="5"/>
                </a:moveTo>
                <a:lnTo>
                  <a:pt x="0" y="6"/>
                </a:lnTo>
                <a:lnTo>
                  <a:pt x="0" y="20"/>
                </a:lnTo>
                <a:lnTo>
                  <a:pt x="3" y="20"/>
                </a:lnTo>
                <a:lnTo>
                  <a:pt x="3" y="6"/>
                </a:lnTo>
                <a:lnTo>
                  <a:pt x="3" y="5"/>
                </a:lnTo>
                <a:lnTo>
                  <a:pt x="0" y="5"/>
                </a:lnTo>
                <a:close/>
                <a:moveTo>
                  <a:pt x="0" y="5"/>
                </a:moveTo>
                <a:lnTo>
                  <a:pt x="3" y="5"/>
                </a:lnTo>
                <a:lnTo>
                  <a:pt x="3" y="6"/>
                </a:lnTo>
                <a:lnTo>
                  <a:pt x="3" y="20"/>
                </a:lnTo>
                <a:lnTo>
                  <a:pt x="0" y="20"/>
                </a:lnTo>
                <a:lnTo>
                  <a:pt x="0" y="6"/>
                </a:lnTo>
                <a:lnTo>
                  <a:pt x="0" y="5"/>
                </a:lnTo>
                <a:close/>
                <a:moveTo>
                  <a:pt x="1" y="3"/>
                </a:moveTo>
                <a:lnTo>
                  <a:pt x="1" y="3"/>
                </a:lnTo>
                <a:lnTo>
                  <a:pt x="3" y="3"/>
                </a:lnTo>
                <a:lnTo>
                  <a:pt x="1" y="3"/>
                </a:lnTo>
                <a:close/>
                <a:moveTo>
                  <a:pt x="0" y="3"/>
                </a:moveTo>
                <a:lnTo>
                  <a:pt x="0" y="3"/>
                </a:lnTo>
                <a:close/>
                <a:moveTo>
                  <a:pt x="0" y="2"/>
                </a:moveTo>
                <a:lnTo>
                  <a:pt x="0" y="3"/>
                </a:lnTo>
                <a:lnTo>
                  <a:pt x="1" y="3"/>
                </a:lnTo>
                <a:lnTo>
                  <a:pt x="1" y="2"/>
                </a:lnTo>
                <a:lnTo>
                  <a:pt x="0" y="2"/>
                </a:lnTo>
                <a:close/>
                <a:moveTo>
                  <a:pt x="1" y="0"/>
                </a:moveTo>
                <a:lnTo>
                  <a:pt x="1" y="2"/>
                </a:lnTo>
                <a:lnTo>
                  <a:pt x="3" y="2"/>
                </a:lnTo>
                <a:lnTo>
                  <a:pt x="1" y="0"/>
                </a:lnTo>
                <a:close/>
                <a:moveTo>
                  <a:pt x="0" y="0"/>
                </a:moveTo>
                <a:lnTo>
                  <a:pt x="0" y="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1" y="2"/>
                </a:lnTo>
                <a:lnTo>
                  <a:pt x="1" y="0"/>
                </a:lnTo>
                <a:lnTo>
                  <a:pt x="3" y="2"/>
                </a:lnTo>
                <a:lnTo>
                  <a:pt x="1" y="2"/>
                </a:lnTo>
                <a:lnTo>
                  <a:pt x="1" y="3"/>
                </a:lnTo>
                <a:lnTo>
                  <a:pt x="3" y="3"/>
                </a:lnTo>
                <a:lnTo>
                  <a:pt x="1" y="3"/>
                </a:lnTo>
                <a:lnTo>
                  <a:pt x="0" y="3"/>
                </a:lnTo>
                <a:lnTo>
                  <a:pt x="0" y="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46" name="Freeform 1701"/>
          <p:cNvSpPr>
            <a:spLocks noEditPoints="1" noChangeArrowheads="1"/>
          </p:cNvSpPr>
          <p:nvPr/>
        </p:nvSpPr>
        <p:spPr bwMode="auto">
          <a:xfrm>
            <a:off x="2400304" y="-4394200"/>
            <a:ext cx="22225" cy="31750"/>
          </a:xfrm>
          <a:custGeom>
            <a:avLst/>
            <a:gdLst>
              <a:gd name="T0" fmla="*/ 2147483646 w 14"/>
              <a:gd name="T1" fmla="*/ 2147483646 h 20"/>
              <a:gd name="T2" fmla="*/ 2147483646 w 14"/>
              <a:gd name="T3" fmla="*/ 2147483646 h 20"/>
              <a:gd name="T4" fmla="*/ 2147483646 w 14"/>
              <a:gd name="T5" fmla="*/ 2147483646 h 20"/>
              <a:gd name="T6" fmla="*/ 2147483646 w 14"/>
              <a:gd name="T7" fmla="*/ 2147483646 h 20"/>
              <a:gd name="T8" fmla="*/ 2147483646 w 14"/>
              <a:gd name="T9" fmla="*/ 2147483646 h 20"/>
              <a:gd name="T10" fmla="*/ 2147483646 w 14"/>
              <a:gd name="T11" fmla="*/ 2147483646 h 20"/>
              <a:gd name="T12" fmla="*/ 2147483646 w 14"/>
              <a:gd name="T13" fmla="*/ 2147483646 h 20"/>
              <a:gd name="T14" fmla="*/ 2147483646 w 14"/>
              <a:gd name="T15" fmla="*/ 2147483646 h 20"/>
              <a:gd name="T16" fmla="*/ 2147483646 w 14"/>
              <a:gd name="T17" fmla="*/ 2147483646 h 20"/>
              <a:gd name="T18" fmla="*/ 0 w 14"/>
              <a:gd name="T19" fmla="*/ 0 h 20"/>
              <a:gd name="T20" fmla="*/ 2147483646 w 14"/>
              <a:gd name="T21" fmla="*/ 0 h 20"/>
              <a:gd name="T22" fmla="*/ 2147483646 w 14"/>
              <a:gd name="T23" fmla="*/ 2147483646 h 20"/>
              <a:gd name="T24" fmla="*/ 2147483646 w 14"/>
              <a:gd name="T25" fmla="*/ 0 h 20"/>
              <a:gd name="T26" fmla="*/ 2147483646 w 14"/>
              <a:gd name="T27" fmla="*/ 0 h 20"/>
              <a:gd name="T28" fmla="*/ 2147483646 w 14"/>
              <a:gd name="T29" fmla="*/ 0 h 20"/>
              <a:gd name="T30" fmla="*/ 2147483646 w 14"/>
              <a:gd name="T31" fmla="*/ 2147483646 h 20"/>
              <a:gd name="T32" fmla="*/ 2147483646 w 14"/>
              <a:gd name="T33" fmla="*/ 2147483646 h 20"/>
              <a:gd name="T34" fmla="*/ 2147483646 w 14"/>
              <a:gd name="T35" fmla="*/ 2147483646 h 20"/>
              <a:gd name="T36" fmla="*/ 2147483646 w 14"/>
              <a:gd name="T37" fmla="*/ 2147483646 h 20"/>
              <a:gd name="T38" fmla="*/ 2147483646 w 14"/>
              <a:gd name="T39" fmla="*/ 2147483646 h 20"/>
              <a:gd name="T40" fmla="*/ 2147483646 w 14"/>
              <a:gd name="T41" fmla="*/ 2147483646 h 20"/>
              <a:gd name="T42" fmla="*/ 2147483646 w 14"/>
              <a:gd name="T43" fmla="*/ 2147483646 h 20"/>
              <a:gd name="T44" fmla="*/ 2147483646 w 14"/>
              <a:gd name="T45" fmla="*/ 2147483646 h 20"/>
              <a:gd name="T46" fmla="*/ 2147483646 w 14"/>
              <a:gd name="T47" fmla="*/ 2147483646 h 20"/>
              <a:gd name="T48" fmla="*/ 0 w 14"/>
              <a:gd name="T49" fmla="*/ 2147483646 h 20"/>
              <a:gd name="T50" fmla="*/ 0 w 14"/>
              <a:gd name="T51" fmla="*/ 0 h 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4"/>
              <a:gd name="T79" fmla="*/ 0 h 20"/>
              <a:gd name="T80" fmla="*/ 14 w 14"/>
              <a:gd name="T81" fmla="*/ 20 h 2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4" h="20">
                <a:moveTo>
                  <a:pt x="4" y="1"/>
                </a:moveTo>
                <a:lnTo>
                  <a:pt x="3" y="4"/>
                </a:lnTo>
                <a:lnTo>
                  <a:pt x="3" y="11"/>
                </a:lnTo>
                <a:lnTo>
                  <a:pt x="8" y="11"/>
                </a:lnTo>
                <a:lnTo>
                  <a:pt x="10" y="8"/>
                </a:lnTo>
                <a:lnTo>
                  <a:pt x="10" y="3"/>
                </a:lnTo>
                <a:lnTo>
                  <a:pt x="8" y="1"/>
                </a:lnTo>
                <a:lnTo>
                  <a:pt x="4" y="1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4" y="0"/>
                </a:lnTo>
                <a:lnTo>
                  <a:pt x="8" y="0"/>
                </a:lnTo>
                <a:lnTo>
                  <a:pt x="10" y="0"/>
                </a:lnTo>
                <a:lnTo>
                  <a:pt x="11" y="1"/>
                </a:lnTo>
                <a:lnTo>
                  <a:pt x="12" y="4"/>
                </a:lnTo>
                <a:lnTo>
                  <a:pt x="14" y="7"/>
                </a:lnTo>
                <a:lnTo>
                  <a:pt x="12" y="8"/>
                </a:lnTo>
                <a:lnTo>
                  <a:pt x="11" y="13"/>
                </a:lnTo>
                <a:lnTo>
                  <a:pt x="8" y="14"/>
                </a:lnTo>
                <a:lnTo>
                  <a:pt x="4" y="14"/>
                </a:lnTo>
                <a:lnTo>
                  <a:pt x="3" y="13"/>
                </a:lnTo>
                <a:lnTo>
                  <a:pt x="3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47" name="Freeform 1702"/>
          <p:cNvSpPr>
            <a:spLocks noEditPoints="1" noChangeArrowheads="1"/>
          </p:cNvSpPr>
          <p:nvPr/>
        </p:nvSpPr>
        <p:spPr bwMode="auto">
          <a:xfrm>
            <a:off x="2397125" y="-4395786"/>
            <a:ext cx="25400" cy="34925"/>
          </a:xfrm>
          <a:custGeom>
            <a:avLst/>
            <a:gdLst>
              <a:gd name="T0" fmla="*/ 2147483646 w 16"/>
              <a:gd name="T1" fmla="*/ 2147483646 h 21"/>
              <a:gd name="T2" fmla="*/ 2147483646 w 16"/>
              <a:gd name="T3" fmla="*/ 2147483646 h 21"/>
              <a:gd name="T4" fmla="*/ 2147483646 w 16"/>
              <a:gd name="T5" fmla="*/ 2147483646 h 21"/>
              <a:gd name="T6" fmla="*/ 2147483646 w 16"/>
              <a:gd name="T7" fmla="*/ 2147483646 h 21"/>
              <a:gd name="T8" fmla="*/ 2147483646 w 16"/>
              <a:gd name="T9" fmla="*/ 2147483646 h 21"/>
              <a:gd name="T10" fmla="*/ 2147483646 w 16"/>
              <a:gd name="T11" fmla="*/ 2147483646 h 21"/>
              <a:gd name="T12" fmla="*/ 2147483646 w 16"/>
              <a:gd name="T13" fmla="*/ 2147483646 h 21"/>
              <a:gd name="T14" fmla="*/ 2147483646 w 16"/>
              <a:gd name="T15" fmla="*/ 2147483646 h 21"/>
              <a:gd name="T16" fmla="*/ 2147483646 w 16"/>
              <a:gd name="T17" fmla="*/ 2147483646 h 21"/>
              <a:gd name="T18" fmla="*/ 2147483646 w 16"/>
              <a:gd name="T19" fmla="*/ 2147483646 h 21"/>
              <a:gd name="T20" fmla="*/ 2147483646 w 16"/>
              <a:gd name="T21" fmla="*/ 2147483646 h 21"/>
              <a:gd name="T22" fmla="*/ 2147483646 w 16"/>
              <a:gd name="T23" fmla="*/ 2147483646 h 21"/>
              <a:gd name="T24" fmla="*/ 2147483646 w 16"/>
              <a:gd name="T25" fmla="*/ 2147483646 h 21"/>
              <a:gd name="T26" fmla="*/ 2147483646 w 16"/>
              <a:gd name="T27" fmla="*/ 2147483646 h 21"/>
              <a:gd name="T28" fmla="*/ 2147483646 w 16"/>
              <a:gd name="T29" fmla="*/ 2147483646 h 21"/>
              <a:gd name="T30" fmla="*/ 2147483646 w 16"/>
              <a:gd name="T31" fmla="*/ 2147483646 h 21"/>
              <a:gd name="T32" fmla="*/ 2147483646 w 16"/>
              <a:gd name="T33" fmla="*/ 2147483646 h 21"/>
              <a:gd name="T34" fmla="*/ 2147483646 w 16"/>
              <a:gd name="T35" fmla="*/ 2147483646 h 21"/>
              <a:gd name="T36" fmla="*/ 2147483646 w 16"/>
              <a:gd name="T37" fmla="*/ 2147483646 h 21"/>
              <a:gd name="T38" fmla="*/ 2147483646 w 16"/>
              <a:gd name="T39" fmla="*/ 2147483646 h 21"/>
              <a:gd name="T40" fmla="*/ 2147483646 w 16"/>
              <a:gd name="T41" fmla="*/ 2147483646 h 21"/>
              <a:gd name="T42" fmla="*/ 2147483646 w 16"/>
              <a:gd name="T43" fmla="*/ 2147483646 h 21"/>
              <a:gd name="T44" fmla="*/ 2147483646 w 16"/>
              <a:gd name="T45" fmla="*/ 2147483646 h 21"/>
              <a:gd name="T46" fmla="*/ 2147483646 w 16"/>
              <a:gd name="T47" fmla="*/ 0 h 21"/>
              <a:gd name="T48" fmla="*/ 2147483646 w 16"/>
              <a:gd name="T49" fmla="*/ 2147483646 h 21"/>
              <a:gd name="T50" fmla="*/ 2147483646 w 16"/>
              <a:gd name="T51" fmla="*/ 2147483646 h 21"/>
              <a:gd name="T52" fmla="*/ 2147483646 w 16"/>
              <a:gd name="T53" fmla="*/ 0 h 21"/>
              <a:gd name="T54" fmla="*/ 2147483646 w 16"/>
              <a:gd name="T55" fmla="*/ 0 h 21"/>
              <a:gd name="T56" fmla="*/ 2147483646 w 16"/>
              <a:gd name="T57" fmla="*/ 2147483646 h 21"/>
              <a:gd name="T58" fmla="*/ 2147483646 w 16"/>
              <a:gd name="T59" fmla="*/ 2147483646 h 21"/>
              <a:gd name="T60" fmla="*/ 2147483646 w 16"/>
              <a:gd name="T61" fmla="*/ 2147483646 h 21"/>
              <a:gd name="T62" fmla="*/ 2147483646 w 16"/>
              <a:gd name="T63" fmla="*/ 2147483646 h 21"/>
              <a:gd name="T64" fmla="*/ 2147483646 w 16"/>
              <a:gd name="T65" fmla="*/ 2147483646 h 21"/>
              <a:gd name="T66" fmla="*/ 2147483646 w 16"/>
              <a:gd name="T67" fmla="*/ 2147483646 h 21"/>
              <a:gd name="T68" fmla="*/ 2147483646 w 16"/>
              <a:gd name="T69" fmla="*/ 2147483646 h 21"/>
              <a:gd name="T70" fmla="*/ 2147483646 w 16"/>
              <a:gd name="T71" fmla="*/ 2147483646 h 21"/>
              <a:gd name="T72" fmla="*/ 0 w 16"/>
              <a:gd name="T73" fmla="*/ 2147483646 h 2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"/>
              <a:gd name="T112" fmla="*/ 0 h 21"/>
              <a:gd name="T113" fmla="*/ 16 w 16"/>
              <a:gd name="T114" fmla="*/ 21 h 2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" h="21">
                <a:moveTo>
                  <a:pt x="6" y="2"/>
                </a:moveTo>
                <a:lnTo>
                  <a:pt x="6" y="5"/>
                </a:lnTo>
                <a:lnTo>
                  <a:pt x="6" y="12"/>
                </a:lnTo>
                <a:lnTo>
                  <a:pt x="10" y="12"/>
                </a:lnTo>
                <a:lnTo>
                  <a:pt x="10" y="11"/>
                </a:lnTo>
                <a:lnTo>
                  <a:pt x="12" y="9"/>
                </a:lnTo>
                <a:lnTo>
                  <a:pt x="12" y="4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2" y="1"/>
                </a:moveTo>
                <a:lnTo>
                  <a:pt x="2" y="21"/>
                </a:lnTo>
                <a:lnTo>
                  <a:pt x="5" y="21"/>
                </a:lnTo>
                <a:lnTo>
                  <a:pt x="5" y="14"/>
                </a:lnTo>
                <a:lnTo>
                  <a:pt x="6" y="14"/>
                </a:lnTo>
                <a:lnTo>
                  <a:pt x="10" y="14"/>
                </a:lnTo>
                <a:lnTo>
                  <a:pt x="13" y="14"/>
                </a:lnTo>
                <a:lnTo>
                  <a:pt x="14" y="9"/>
                </a:lnTo>
                <a:lnTo>
                  <a:pt x="14" y="8"/>
                </a:lnTo>
                <a:lnTo>
                  <a:pt x="14" y="5"/>
                </a:lnTo>
                <a:lnTo>
                  <a:pt x="13" y="2"/>
                </a:lnTo>
                <a:lnTo>
                  <a:pt x="12" y="1"/>
                </a:lnTo>
                <a:lnTo>
                  <a:pt x="10" y="1"/>
                </a:lnTo>
                <a:lnTo>
                  <a:pt x="6" y="1"/>
                </a:lnTo>
                <a:lnTo>
                  <a:pt x="6" y="2"/>
                </a:lnTo>
                <a:lnTo>
                  <a:pt x="10" y="2"/>
                </a:lnTo>
                <a:lnTo>
                  <a:pt x="12" y="2"/>
                </a:lnTo>
                <a:lnTo>
                  <a:pt x="13" y="4"/>
                </a:lnTo>
                <a:lnTo>
                  <a:pt x="13" y="9"/>
                </a:lnTo>
                <a:lnTo>
                  <a:pt x="13" y="11"/>
                </a:lnTo>
                <a:lnTo>
                  <a:pt x="10" y="12"/>
                </a:lnTo>
                <a:lnTo>
                  <a:pt x="5" y="12"/>
                </a:lnTo>
                <a:lnTo>
                  <a:pt x="5" y="5"/>
                </a:lnTo>
                <a:lnTo>
                  <a:pt x="6" y="2"/>
                </a:lnTo>
                <a:lnTo>
                  <a:pt x="5" y="2"/>
                </a:lnTo>
                <a:lnTo>
                  <a:pt x="5" y="1"/>
                </a:lnTo>
                <a:lnTo>
                  <a:pt x="2" y="1"/>
                </a:lnTo>
                <a:close/>
                <a:moveTo>
                  <a:pt x="2" y="0"/>
                </a:moveTo>
                <a:lnTo>
                  <a:pt x="5" y="0"/>
                </a:lnTo>
                <a:lnTo>
                  <a:pt x="6" y="1"/>
                </a:lnTo>
                <a:lnTo>
                  <a:pt x="10" y="0"/>
                </a:lnTo>
                <a:lnTo>
                  <a:pt x="12" y="0"/>
                </a:lnTo>
                <a:lnTo>
                  <a:pt x="13" y="0"/>
                </a:lnTo>
                <a:lnTo>
                  <a:pt x="13" y="2"/>
                </a:lnTo>
                <a:lnTo>
                  <a:pt x="14" y="5"/>
                </a:lnTo>
                <a:lnTo>
                  <a:pt x="16" y="8"/>
                </a:lnTo>
                <a:lnTo>
                  <a:pt x="14" y="11"/>
                </a:lnTo>
                <a:lnTo>
                  <a:pt x="13" y="14"/>
                </a:lnTo>
                <a:lnTo>
                  <a:pt x="10" y="15"/>
                </a:lnTo>
                <a:lnTo>
                  <a:pt x="6" y="15"/>
                </a:lnTo>
                <a:lnTo>
                  <a:pt x="6" y="21"/>
                </a:lnTo>
                <a:lnTo>
                  <a:pt x="5" y="21"/>
                </a:lnTo>
                <a:lnTo>
                  <a:pt x="2" y="21"/>
                </a:lnTo>
                <a:lnTo>
                  <a:pt x="0" y="21"/>
                </a:lnTo>
                <a:lnTo>
                  <a:pt x="0" y="1"/>
                </a:lnTo>
                <a:lnTo>
                  <a:pt x="2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48" name="Freeform 1703"/>
          <p:cNvSpPr>
            <a:spLocks noEditPoints="1" noChangeArrowheads="1"/>
          </p:cNvSpPr>
          <p:nvPr/>
        </p:nvSpPr>
        <p:spPr bwMode="auto">
          <a:xfrm>
            <a:off x="2397125" y="-4395786"/>
            <a:ext cx="25400" cy="34925"/>
          </a:xfrm>
          <a:custGeom>
            <a:avLst/>
            <a:gdLst>
              <a:gd name="T0" fmla="*/ 2147483646 w 16"/>
              <a:gd name="T1" fmla="*/ 2147483646 h 21"/>
              <a:gd name="T2" fmla="*/ 2147483646 w 16"/>
              <a:gd name="T3" fmla="*/ 2147483646 h 21"/>
              <a:gd name="T4" fmla="*/ 2147483646 w 16"/>
              <a:gd name="T5" fmla="*/ 2147483646 h 21"/>
              <a:gd name="T6" fmla="*/ 2147483646 w 16"/>
              <a:gd name="T7" fmla="*/ 2147483646 h 21"/>
              <a:gd name="T8" fmla="*/ 2147483646 w 16"/>
              <a:gd name="T9" fmla="*/ 2147483646 h 21"/>
              <a:gd name="T10" fmla="*/ 2147483646 w 16"/>
              <a:gd name="T11" fmla="*/ 2147483646 h 21"/>
              <a:gd name="T12" fmla="*/ 2147483646 w 16"/>
              <a:gd name="T13" fmla="*/ 2147483646 h 21"/>
              <a:gd name="T14" fmla="*/ 2147483646 w 16"/>
              <a:gd name="T15" fmla="*/ 2147483646 h 21"/>
              <a:gd name="T16" fmla="*/ 2147483646 w 16"/>
              <a:gd name="T17" fmla="*/ 2147483646 h 21"/>
              <a:gd name="T18" fmla="*/ 2147483646 w 16"/>
              <a:gd name="T19" fmla="*/ 2147483646 h 21"/>
              <a:gd name="T20" fmla="*/ 2147483646 w 16"/>
              <a:gd name="T21" fmla="*/ 2147483646 h 21"/>
              <a:gd name="T22" fmla="*/ 2147483646 w 16"/>
              <a:gd name="T23" fmla="*/ 2147483646 h 21"/>
              <a:gd name="T24" fmla="*/ 2147483646 w 16"/>
              <a:gd name="T25" fmla="*/ 2147483646 h 21"/>
              <a:gd name="T26" fmla="*/ 2147483646 w 16"/>
              <a:gd name="T27" fmla="*/ 2147483646 h 21"/>
              <a:gd name="T28" fmla="*/ 2147483646 w 16"/>
              <a:gd name="T29" fmla="*/ 2147483646 h 21"/>
              <a:gd name="T30" fmla="*/ 2147483646 w 16"/>
              <a:gd name="T31" fmla="*/ 2147483646 h 21"/>
              <a:gd name="T32" fmla="*/ 2147483646 w 16"/>
              <a:gd name="T33" fmla="*/ 2147483646 h 21"/>
              <a:gd name="T34" fmla="*/ 2147483646 w 16"/>
              <a:gd name="T35" fmla="*/ 2147483646 h 21"/>
              <a:gd name="T36" fmla="*/ 2147483646 w 16"/>
              <a:gd name="T37" fmla="*/ 2147483646 h 21"/>
              <a:gd name="T38" fmla="*/ 2147483646 w 16"/>
              <a:gd name="T39" fmla="*/ 2147483646 h 21"/>
              <a:gd name="T40" fmla="*/ 2147483646 w 16"/>
              <a:gd name="T41" fmla="*/ 2147483646 h 21"/>
              <a:gd name="T42" fmla="*/ 2147483646 w 16"/>
              <a:gd name="T43" fmla="*/ 2147483646 h 21"/>
              <a:gd name="T44" fmla="*/ 2147483646 w 16"/>
              <a:gd name="T45" fmla="*/ 2147483646 h 21"/>
              <a:gd name="T46" fmla="*/ 2147483646 w 16"/>
              <a:gd name="T47" fmla="*/ 2147483646 h 21"/>
              <a:gd name="T48" fmla="*/ 2147483646 w 16"/>
              <a:gd name="T49" fmla="*/ 2147483646 h 21"/>
              <a:gd name="T50" fmla="*/ 2147483646 w 16"/>
              <a:gd name="T51" fmla="*/ 2147483646 h 21"/>
              <a:gd name="T52" fmla="*/ 2147483646 w 16"/>
              <a:gd name="T53" fmla="*/ 2147483646 h 21"/>
              <a:gd name="T54" fmla="*/ 2147483646 w 16"/>
              <a:gd name="T55" fmla="*/ 2147483646 h 21"/>
              <a:gd name="T56" fmla="*/ 2147483646 w 16"/>
              <a:gd name="T57" fmla="*/ 2147483646 h 21"/>
              <a:gd name="T58" fmla="*/ 2147483646 w 16"/>
              <a:gd name="T59" fmla="*/ 2147483646 h 21"/>
              <a:gd name="T60" fmla="*/ 2147483646 w 16"/>
              <a:gd name="T61" fmla="*/ 2147483646 h 21"/>
              <a:gd name="T62" fmla="*/ 2147483646 w 16"/>
              <a:gd name="T63" fmla="*/ 2147483646 h 21"/>
              <a:gd name="T64" fmla="*/ 2147483646 w 16"/>
              <a:gd name="T65" fmla="*/ 2147483646 h 21"/>
              <a:gd name="T66" fmla="*/ 2147483646 w 16"/>
              <a:gd name="T67" fmla="*/ 0 h 21"/>
              <a:gd name="T68" fmla="*/ 2147483646 w 16"/>
              <a:gd name="T69" fmla="*/ 2147483646 h 21"/>
              <a:gd name="T70" fmla="*/ 2147483646 w 16"/>
              <a:gd name="T71" fmla="*/ 2147483646 h 21"/>
              <a:gd name="T72" fmla="*/ 2147483646 w 16"/>
              <a:gd name="T73" fmla="*/ 2147483646 h 21"/>
              <a:gd name="T74" fmla="*/ 2147483646 w 16"/>
              <a:gd name="T75" fmla="*/ 2147483646 h 21"/>
              <a:gd name="T76" fmla="*/ 2147483646 w 16"/>
              <a:gd name="T77" fmla="*/ 0 h 21"/>
              <a:gd name="T78" fmla="*/ 2147483646 w 16"/>
              <a:gd name="T79" fmla="*/ 2147483646 h 21"/>
              <a:gd name="T80" fmla="*/ 2147483646 w 16"/>
              <a:gd name="T81" fmla="*/ 2147483646 h 21"/>
              <a:gd name="T82" fmla="*/ 2147483646 w 16"/>
              <a:gd name="T83" fmla="*/ 2147483646 h 21"/>
              <a:gd name="T84" fmla="*/ 2147483646 w 16"/>
              <a:gd name="T85" fmla="*/ 2147483646 h 21"/>
              <a:gd name="T86" fmla="*/ 2147483646 w 16"/>
              <a:gd name="T87" fmla="*/ 2147483646 h 21"/>
              <a:gd name="T88" fmla="*/ 2147483646 w 16"/>
              <a:gd name="T89" fmla="*/ 2147483646 h 21"/>
              <a:gd name="T90" fmla="*/ 2147483646 w 16"/>
              <a:gd name="T91" fmla="*/ 2147483646 h 21"/>
              <a:gd name="T92" fmla="*/ 2147483646 w 16"/>
              <a:gd name="T93" fmla="*/ 2147483646 h 21"/>
              <a:gd name="T94" fmla="*/ 2147483646 w 16"/>
              <a:gd name="T95" fmla="*/ 2147483646 h 21"/>
              <a:gd name="T96" fmla="*/ 2147483646 w 16"/>
              <a:gd name="T97" fmla="*/ 2147483646 h 21"/>
              <a:gd name="T98" fmla="*/ 2147483646 w 16"/>
              <a:gd name="T99" fmla="*/ 2147483646 h 21"/>
              <a:gd name="T100" fmla="*/ 2147483646 w 16"/>
              <a:gd name="T101" fmla="*/ 2147483646 h 21"/>
              <a:gd name="T102" fmla="*/ 2147483646 w 16"/>
              <a:gd name="T103" fmla="*/ 2147483646 h 21"/>
              <a:gd name="T104" fmla="*/ 2147483646 w 16"/>
              <a:gd name="T105" fmla="*/ 2147483646 h 21"/>
              <a:gd name="T106" fmla="*/ 2147483646 w 16"/>
              <a:gd name="T107" fmla="*/ 2147483646 h 21"/>
              <a:gd name="T108" fmla="*/ 2147483646 w 16"/>
              <a:gd name="T109" fmla="*/ 0 h 21"/>
              <a:gd name="T110" fmla="*/ 2147483646 w 16"/>
              <a:gd name="T111" fmla="*/ 2147483646 h 21"/>
              <a:gd name="T112" fmla="*/ 2147483646 w 16"/>
              <a:gd name="T113" fmla="*/ 0 h 21"/>
              <a:gd name="T114" fmla="*/ 2147483646 w 16"/>
              <a:gd name="T115" fmla="*/ 2147483646 h 21"/>
              <a:gd name="T116" fmla="*/ 2147483646 w 16"/>
              <a:gd name="T117" fmla="*/ 2147483646 h 21"/>
              <a:gd name="T118" fmla="*/ 2147483646 w 16"/>
              <a:gd name="T119" fmla="*/ 2147483646 h 21"/>
              <a:gd name="T120" fmla="*/ 2147483646 w 16"/>
              <a:gd name="T121" fmla="*/ 2147483646 h 21"/>
              <a:gd name="T122" fmla="*/ 2147483646 w 16"/>
              <a:gd name="T123" fmla="*/ 2147483646 h 21"/>
              <a:gd name="T124" fmla="*/ 0 w 16"/>
              <a:gd name="T125" fmla="*/ 2147483646 h 2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6"/>
              <a:gd name="T190" fmla="*/ 0 h 21"/>
              <a:gd name="T191" fmla="*/ 16 w 16"/>
              <a:gd name="T192" fmla="*/ 21 h 21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6" h="21">
                <a:moveTo>
                  <a:pt x="5" y="21"/>
                </a:moveTo>
                <a:lnTo>
                  <a:pt x="5" y="21"/>
                </a:lnTo>
                <a:close/>
                <a:moveTo>
                  <a:pt x="2" y="21"/>
                </a:moveTo>
                <a:lnTo>
                  <a:pt x="2" y="21"/>
                </a:lnTo>
                <a:close/>
                <a:moveTo>
                  <a:pt x="6" y="14"/>
                </a:moveTo>
                <a:lnTo>
                  <a:pt x="6" y="14"/>
                </a:lnTo>
                <a:close/>
                <a:moveTo>
                  <a:pt x="6" y="14"/>
                </a:moveTo>
                <a:lnTo>
                  <a:pt x="5" y="14"/>
                </a:lnTo>
                <a:lnTo>
                  <a:pt x="6" y="15"/>
                </a:lnTo>
                <a:lnTo>
                  <a:pt x="6" y="14"/>
                </a:lnTo>
                <a:close/>
                <a:moveTo>
                  <a:pt x="13" y="14"/>
                </a:moveTo>
                <a:lnTo>
                  <a:pt x="13" y="14"/>
                </a:lnTo>
                <a:close/>
                <a:moveTo>
                  <a:pt x="10" y="12"/>
                </a:moveTo>
                <a:lnTo>
                  <a:pt x="10" y="12"/>
                </a:lnTo>
                <a:close/>
                <a:moveTo>
                  <a:pt x="6" y="12"/>
                </a:moveTo>
                <a:lnTo>
                  <a:pt x="6" y="12"/>
                </a:lnTo>
                <a:close/>
                <a:moveTo>
                  <a:pt x="12" y="9"/>
                </a:moveTo>
                <a:lnTo>
                  <a:pt x="12" y="9"/>
                </a:lnTo>
                <a:close/>
                <a:moveTo>
                  <a:pt x="12" y="4"/>
                </a:moveTo>
                <a:lnTo>
                  <a:pt x="12" y="4"/>
                </a:lnTo>
                <a:close/>
                <a:moveTo>
                  <a:pt x="6" y="2"/>
                </a:moveTo>
                <a:lnTo>
                  <a:pt x="6" y="5"/>
                </a:lnTo>
                <a:lnTo>
                  <a:pt x="6" y="12"/>
                </a:lnTo>
                <a:lnTo>
                  <a:pt x="10" y="12"/>
                </a:lnTo>
                <a:lnTo>
                  <a:pt x="10" y="11"/>
                </a:lnTo>
                <a:lnTo>
                  <a:pt x="12" y="9"/>
                </a:lnTo>
                <a:lnTo>
                  <a:pt x="12" y="4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6" y="2"/>
                </a:moveTo>
                <a:lnTo>
                  <a:pt x="6" y="2"/>
                </a:lnTo>
                <a:close/>
                <a:moveTo>
                  <a:pt x="6" y="2"/>
                </a:moveTo>
                <a:lnTo>
                  <a:pt x="6" y="2"/>
                </a:lnTo>
                <a:lnTo>
                  <a:pt x="10" y="2"/>
                </a:lnTo>
                <a:lnTo>
                  <a:pt x="12" y="4"/>
                </a:lnTo>
                <a:lnTo>
                  <a:pt x="12" y="9"/>
                </a:lnTo>
                <a:lnTo>
                  <a:pt x="10" y="11"/>
                </a:lnTo>
                <a:lnTo>
                  <a:pt x="10" y="12"/>
                </a:lnTo>
                <a:lnTo>
                  <a:pt x="6" y="12"/>
                </a:lnTo>
                <a:lnTo>
                  <a:pt x="5" y="12"/>
                </a:lnTo>
                <a:lnTo>
                  <a:pt x="6" y="12"/>
                </a:lnTo>
                <a:lnTo>
                  <a:pt x="6" y="5"/>
                </a:lnTo>
                <a:lnTo>
                  <a:pt x="6" y="2"/>
                </a:lnTo>
                <a:close/>
                <a:moveTo>
                  <a:pt x="5" y="2"/>
                </a:moveTo>
                <a:lnTo>
                  <a:pt x="5" y="2"/>
                </a:lnTo>
                <a:lnTo>
                  <a:pt x="6" y="2"/>
                </a:lnTo>
                <a:lnTo>
                  <a:pt x="5" y="2"/>
                </a:lnTo>
                <a:close/>
                <a:moveTo>
                  <a:pt x="6" y="2"/>
                </a:moveTo>
                <a:lnTo>
                  <a:pt x="6" y="2"/>
                </a:lnTo>
                <a:lnTo>
                  <a:pt x="5" y="5"/>
                </a:lnTo>
                <a:lnTo>
                  <a:pt x="5" y="12"/>
                </a:lnTo>
                <a:lnTo>
                  <a:pt x="6" y="12"/>
                </a:lnTo>
                <a:lnTo>
                  <a:pt x="10" y="12"/>
                </a:lnTo>
                <a:lnTo>
                  <a:pt x="13" y="11"/>
                </a:lnTo>
                <a:lnTo>
                  <a:pt x="13" y="9"/>
                </a:lnTo>
                <a:lnTo>
                  <a:pt x="13" y="4"/>
                </a:lnTo>
                <a:lnTo>
                  <a:pt x="12" y="2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6" y="1"/>
                </a:moveTo>
                <a:lnTo>
                  <a:pt x="6" y="1"/>
                </a:lnTo>
                <a:close/>
                <a:moveTo>
                  <a:pt x="6" y="1"/>
                </a:moveTo>
                <a:lnTo>
                  <a:pt x="5" y="2"/>
                </a:lnTo>
                <a:lnTo>
                  <a:pt x="6" y="2"/>
                </a:lnTo>
                <a:lnTo>
                  <a:pt x="6" y="1"/>
                </a:lnTo>
                <a:close/>
                <a:moveTo>
                  <a:pt x="2" y="1"/>
                </a:moveTo>
                <a:lnTo>
                  <a:pt x="2" y="21"/>
                </a:lnTo>
                <a:lnTo>
                  <a:pt x="5" y="21"/>
                </a:lnTo>
                <a:lnTo>
                  <a:pt x="5" y="14"/>
                </a:lnTo>
                <a:lnTo>
                  <a:pt x="6" y="14"/>
                </a:lnTo>
                <a:lnTo>
                  <a:pt x="10" y="14"/>
                </a:lnTo>
                <a:lnTo>
                  <a:pt x="13" y="14"/>
                </a:lnTo>
                <a:lnTo>
                  <a:pt x="14" y="9"/>
                </a:lnTo>
                <a:lnTo>
                  <a:pt x="14" y="8"/>
                </a:lnTo>
                <a:lnTo>
                  <a:pt x="14" y="5"/>
                </a:lnTo>
                <a:lnTo>
                  <a:pt x="13" y="2"/>
                </a:lnTo>
                <a:lnTo>
                  <a:pt x="12" y="1"/>
                </a:lnTo>
                <a:lnTo>
                  <a:pt x="10" y="1"/>
                </a:lnTo>
                <a:lnTo>
                  <a:pt x="6" y="1"/>
                </a:lnTo>
                <a:lnTo>
                  <a:pt x="6" y="2"/>
                </a:lnTo>
                <a:lnTo>
                  <a:pt x="10" y="2"/>
                </a:lnTo>
                <a:lnTo>
                  <a:pt x="12" y="2"/>
                </a:lnTo>
                <a:lnTo>
                  <a:pt x="13" y="2"/>
                </a:lnTo>
                <a:lnTo>
                  <a:pt x="13" y="4"/>
                </a:lnTo>
                <a:lnTo>
                  <a:pt x="13" y="9"/>
                </a:lnTo>
                <a:lnTo>
                  <a:pt x="13" y="11"/>
                </a:lnTo>
                <a:lnTo>
                  <a:pt x="12" y="12"/>
                </a:lnTo>
                <a:lnTo>
                  <a:pt x="10" y="12"/>
                </a:lnTo>
                <a:lnTo>
                  <a:pt x="5" y="12"/>
                </a:lnTo>
                <a:lnTo>
                  <a:pt x="5" y="5"/>
                </a:lnTo>
                <a:lnTo>
                  <a:pt x="6" y="2"/>
                </a:lnTo>
                <a:lnTo>
                  <a:pt x="5" y="2"/>
                </a:lnTo>
                <a:lnTo>
                  <a:pt x="5" y="1"/>
                </a:lnTo>
                <a:lnTo>
                  <a:pt x="2" y="1"/>
                </a:lnTo>
                <a:close/>
                <a:moveTo>
                  <a:pt x="12" y="1"/>
                </a:moveTo>
                <a:lnTo>
                  <a:pt x="12" y="1"/>
                </a:lnTo>
                <a:close/>
                <a:moveTo>
                  <a:pt x="5" y="1"/>
                </a:moveTo>
                <a:lnTo>
                  <a:pt x="5" y="1"/>
                </a:lnTo>
                <a:close/>
                <a:moveTo>
                  <a:pt x="2" y="1"/>
                </a:moveTo>
                <a:lnTo>
                  <a:pt x="2" y="1"/>
                </a:lnTo>
                <a:close/>
                <a:moveTo>
                  <a:pt x="2" y="0"/>
                </a:moveTo>
                <a:lnTo>
                  <a:pt x="2" y="1"/>
                </a:lnTo>
                <a:lnTo>
                  <a:pt x="2" y="21"/>
                </a:lnTo>
                <a:lnTo>
                  <a:pt x="5" y="21"/>
                </a:lnTo>
                <a:lnTo>
                  <a:pt x="6" y="21"/>
                </a:lnTo>
                <a:lnTo>
                  <a:pt x="6" y="15"/>
                </a:lnTo>
                <a:lnTo>
                  <a:pt x="5" y="14"/>
                </a:lnTo>
                <a:lnTo>
                  <a:pt x="6" y="14"/>
                </a:lnTo>
                <a:lnTo>
                  <a:pt x="6" y="15"/>
                </a:lnTo>
                <a:lnTo>
                  <a:pt x="10" y="15"/>
                </a:lnTo>
                <a:lnTo>
                  <a:pt x="13" y="14"/>
                </a:lnTo>
                <a:lnTo>
                  <a:pt x="14" y="11"/>
                </a:lnTo>
                <a:lnTo>
                  <a:pt x="16" y="8"/>
                </a:lnTo>
                <a:lnTo>
                  <a:pt x="14" y="5"/>
                </a:lnTo>
                <a:lnTo>
                  <a:pt x="13" y="2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6" y="1"/>
                </a:lnTo>
                <a:lnTo>
                  <a:pt x="6" y="2"/>
                </a:lnTo>
                <a:lnTo>
                  <a:pt x="6" y="1"/>
                </a:lnTo>
                <a:lnTo>
                  <a:pt x="10" y="1"/>
                </a:lnTo>
                <a:lnTo>
                  <a:pt x="12" y="1"/>
                </a:lnTo>
                <a:lnTo>
                  <a:pt x="13" y="2"/>
                </a:lnTo>
                <a:lnTo>
                  <a:pt x="14" y="5"/>
                </a:lnTo>
                <a:lnTo>
                  <a:pt x="14" y="8"/>
                </a:lnTo>
                <a:lnTo>
                  <a:pt x="14" y="9"/>
                </a:lnTo>
                <a:lnTo>
                  <a:pt x="13" y="14"/>
                </a:lnTo>
                <a:lnTo>
                  <a:pt x="10" y="14"/>
                </a:lnTo>
                <a:lnTo>
                  <a:pt x="6" y="14"/>
                </a:lnTo>
                <a:lnTo>
                  <a:pt x="6" y="15"/>
                </a:lnTo>
                <a:lnTo>
                  <a:pt x="6" y="14"/>
                </a:lnTo>
                <a:lnTo>
                  <a:pt x="5" y="14"/>
                </a:lnTo>
                <a:lnTo>
                  <a:pt x="5" y="21"/>
                </a:lnTo>
                <a:lnTo>
                  <a:pt x="6" y="21"/>
                </a:lnTo>
                <a:lnTo>
                  <a:pt x="5" y="21"/>
                </a:lnTo>
                <a:lnTo>
                  <a:pt x="2" y="21"/>
                </a:lnTo>
                <a:lnTo>
                  <a:pt x="2" y="1"/>
                </a:lnTo>
                <a:lnTo>
                  <a:pt x="5" y="1"/>
                </a:lnTo>
                <a:lnTo>
                  <a:pt x="6" y="1"/>
                </a:lnTo>
                <a:lnTo>
                  <a:pt x="5" y="1"/>
                </a:lnTo>
                <a:lnTo>
                  <a:pt x="5" y="2"/>
                </a:lnTo>
                <a:lnTo>
                  <a:pt x="6" y="1"/>
                </a:lnTo>
                <a:lnTo>
                  <a:pt x="5" y="0"/>
                </a:lnTo>
                <a:lnTo>
                  <a:pt x="2" y="0"/>
                </a:lnTo>
                <a:close/>
                <a:moveTo>
                  <a:pt x="2" y="0"/>
                </a:moveTo>
                <a:lnTo>
                  <a:pt x="5" y="0"/>
                </a:lnTo>
                <a:lnTo>
                  <a:pt x="6" y="0"/>
                </a:lnTo>
                <a:lnTo>
                  <a:pt x="6" y="1"/>
                </a:lnTo>
                <a:lnTo>
                  <a:pt x="10" y="0"/>
                </a:lnTo>
                <a:lnTo>
                  <a:pt x="12" y="0"/>
                </a:lnTo>
                <a:lnTo>
                  <a:pt x="13" y="0"/>
                </a:lnTo>
                <a:lnTo>
                  <a:pt x="13" y="2"/>
                </a:lnTo>
                <a:lnTo>
                  <a:pt x="14" y="5"/>
                </a:lnTo>
                <a:lnTo>
                  <a:pt x="16" y="8"/>
                </a:lnTo>
                <a:lnTo>
                  <a:pt x="14" y="11"/>
                </a:lnTo>
                <a:lnTo>
                  <a:pt x="13" y="14"/>
                </a:lnTo>
                <a:lnTo>
                  <a:pt x="10" y="15"/>
                </a:lnTo>
                <a:lnTo>
                  <a:pt x="6" y="15"/>
                </a:lnTo>
                <a:lnTo>
                  <a:pt x="6" y="21"/>
                </a:lnTo>
                <a:lnTo>
                  <a:pt x="5" y="21"/>
                </a:lnTo>
                <a:lnTo>
                  <a:pt x="2" y="21"/>
                </a:lnTo>
                <a:lnTo>
                  <a:pt x="0" y="21"/>
                </a:lnTo>
                <a:lnTo>
                  <a:pt x="0" y="1"/>
                </a:lnTo>
                <a:lnTo>
                  <a:pt x="2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49" name="Freeform 1704"/>
          <p:cNvSpPr>
            <a:spLocks noEditPoints="1" noChangeArrowheads="1"/>
          </p:cNvSpPr>
          <p:nvPr/>
        </p:nvSpPr>
        <p:spPr bwMode="auto">
          <a:xfrm>
            <a:off x="2427292" y="-4403725"/>
            <a:ext cx="3175" cy="31750"/>
          </a:xfrm>
          <a:custGeom>
            <a:avLst/>
            <a:gdLst>
              <a:gd name="T0" fmla="*/ 0 w 2"/>
              <a:gd name="T1" fmla="*/ 2147483646 h 20"/>
              <a:gd name="T2" fmla="*/ 2147483646 w 2"/>
              <a:gd name="T3" fmla="*/ 2147483646 h 20"/>
              <a:gd name="T4" fmla="*/ 2147483646 w 2"/>
              <a:gd name="T5" fmla="*/ 2147483646 h 20"/>
              <a:gd name="T6" fmla="*/ 0 w 2"/>
              <a:gd name="T7" fmla="*/ 2147483646 h 20"/>
              <a:gd name="T8" fmla="*/ 0 w 2"/>
              <a:gd name="T9" fmla="*/ 2147483646 h 20"/>
              <a:gd name="T10" fmla="*/ 0 w 2"/>
              <a:gd name="T11" fmla="*/ 0 h 20"/>
              <a:gd name="T12" fmla="*/ 2147483646 w 2"/>
              <a:gd name="T13" fmla="*/ 0 h 20"/>
              <a:gd name="T14" fmla="*/ 2147483646 w 2"/>
              <a:gd name="T15" fmla="*/ 2147483646 h 20"/>
              <a:gd name="T16" fmla="*/ 0 w 2"/>
              <a:gd name="T17" fmla="*/ 2147483646 h 20"/>
              <a:gd name="T18" fmla="*/ 0 w 2"/>
              <a:gd name="T19" fmla="*/ 0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"/>
              <a:gd name="T31" fmla="*/ 0 h 20"/>
              <a:gd name="T32" fmla="*/ 2 w 2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" h="20">
                <a:moveTo>
                  <a:pt x="0" y="6"/>
                </a:moveTo>
                <a:lnTo>
                  <a:pt x="2" y="6"/>
                </a:lnTo>
                <a:lnTo>
                  <a:pt x="2" y="20"/>
                </a:lnTo>
                <a:lnTo>
                  <a:pt x="0" y="20"/>
                </a:lnTo>
                <a:lnTo>
                  <a:pt x="0" y="6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50" name="Freeform 1705"/>
          <p:cNvSpPr>
            <a:spLocks noEditPoints="1" noChangeArrowheads="1"/>
          </p:cNvSpPr>
          <p:nvPr/>
        </p:nvSpPr>
        <p:spPr bwMode="auto">
          <a:xfrm>
            <a:off x="2427292" y="-4403725"/>
            <a:ext cx="3175" cy="31750"/>
          </a:xfrm>
          <a:custGeom>
            <a:avLst/>
            <a:gdLst>
              <a:gd name="T0" fmla="*/ 0 w 2"/>
              <a:gd name="T1" fmla="*/ 2147483646 h 20"/>
              <a:gd name="T2" fmla="*/ 0 w 2"/>
              <a:gd name="T3" fmla="*/ 2147483646 h 20"/>
              <a:gd name="T4" fmla="*/ 2147483646 w 2"/>
              <a:gd name="T5" fmla="*/ 2147483646 h 20"/>
              <a:gd name="T6" fmla="*/ 2147483646 w 2"/>
              <a:gd name="T7" fmla="*/ 2147483646 h 20"/>
              <a:gd name="T8" fmla="*/ 0 w 2"/>
              <a:gd name="T9" fmla="*/ 2147483646 h 20"/>
              <a:gd name="T10" fmla="*/ 0 w 2"/>
              <a:gd name="T11" fmla="*/ 2147483646 h 20"/>
              <a:gd name="T12" fmla="*/ 2147483646 w 2"/>
              <a:gd name="T13" fmla="*/ 2147483646 h 20"/>
              <a:gd name="T14" fmla="*/ 2147483646 w 2"/>
              <a:gd name="T15" fmla="*/ 2147483646 h 20"/>
              <a:gd name="T16" fmla="*/ 2147483646 w 2"/>
              <a:gd name="T17" fmla="*/ 2147483646 h 20"/>
              <a:gd name="T18" fmla="*/ 2147483646 w 2"/>
              <a:gd name="T19" fmla="*/ 2147483646 h 20"/>
              <a:gd name="T20" fmla="*/ 0 w 2"/>
              <a:gd name="T21" fmla="*/ 2147483646 h 20"/>
              <a:gd name="T22" fmla="*/ 0 w 2"/>
              <a:gd name="T23" fmla="*/ 2147483646 h 20"/>
              <a:gd name="T24" fmla="*/ 0 w 2"/>
              <a:gd name="T25" fmla="*/ 2147483646 h 20"/>
              <a:gd name="T26" fmla="*/ 0 w 2"/>
              <a:gd name="T27" fmla="*/ 2147483646 h 20"/>
              <a:gd name="T28" fmla="*/ 0 w 2"/>
              <a:gd name="T29" fmla="*/ 2147483646 h 20"/>
              <a:gd name="T30" fmla="*/ 0 w 2"/>
              <a:gd name="T31" fmla="*/ 2147483646 h 20"/>
              <a:gd name="T32" fmla="*/ 2147483646 w 2"/>
              <a:gd name="T33" fmla="*/ 2147483646 h 20"/>
              <a:gd name="T34" fmla="*/ 2147483646 w 2"/>
              <a:gd name="T35" fmla="*/ 2147483646 h 20"/>
              <a:gd name="T36" fmla="*/ 0 w 2"/>
              <a:gd name="T37" fmla="*/ 2147483646 h 20"/>
              <a:gd name="T38" fmla="*/ 0 w 2"/>
              <a:gd name="T39" fmla="*/ 0 h 20"/>
              <a:gd name="T40" fmla="*/ 2147483646 w 2"/>
              <a:gd name="T41" fmla="*/ 0 h 20"/>
              <a:gd name="T42" fmla="*/ 2147483646 w 2"/>
              <a:gd name="T43" fmla="*/ 0 h 20"/>
              <a:gd name="T44" fmla="*/ 2147483646 w 2"/>
              <a:gd name="T45" fmla="*/ 2147483646 h 20"/>
              <a:gd name="T46" fmla="*/ 2147483646 w 2"/>
              <a:gd name="T47" fmla="*/ 2147483646 h 20"/>
              <a:gd name="T48" fmla="*/ 0 w 2"/>
              <a:gd name="T49" fmla="*/ 2147483646 h 20"/>
              <a:gd name="T50" fmla="*/ 0 w 2"/>
              <a:gd name="T51" fmla="*/ 2147483646 h 20"/>
              <a:gd name="T52" fmla="*/ 0 w 2"/>
              <a:gd name="T53" fmla="*/ 0 h 20"/>
              <a:gd name="T54" fmla="*/ 0 w 2"/>
              <a:gd name="T55" fmla="*/ 0 h 2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"/>
              <a:gd name="T85" fmla="*/ 0 h 20"/>
              <a:gd name="T86" fmla="*/ 2 w 2"/>
              <a:gd name="T87" fmla="*/ 20 h 2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" h="20">
                <a:moveTo>
                  <a:pt x="0" y="6"/>
                </a:moveTo>
                <a:lnTo>
                  <a:pt x="0" y="20"/>
                </a:lnTo>
                <a:lnTo>
                  <a:pt x="1" y="20"/>
                </a:lnTo>
                <a:lnTo>
                  <a:pt x="1" y="6"/>
                </a:lnTo>
                <a:lnTo>
                  <a:pt x="0" y="6"/>
                </a:lnTo>
                <a:close/>
                <a:moveTo>
                  <a:pt x="0" y="5"/>
                </a:moveTo>
                <a:lnTo>
                  <a:pt x="2" y="5"/>
                </a:lnTo>
                <a:lnTo>
                  <a:pt x="2" y="6"/>
                </a:lnTo>
                <a:lnTo>
                  <a:pt x="2" y="20"/>
                </a:lnTo>
                <a:lnTo>
                  <a:pt x="0" y="20"/>
                </a:lnTo>
                <a:lnTo>
                  <a:pt x="0" y="6"/>
                </a:lnTo>
                <a:lnTo>
                  <a:pt x="0" y="5"/>
                </a:lnTo>
                <a:close/>
                <a:moveTo>
                  <a:pt x="0" y="2"/>
                </a:moveTo>
                <a:lnTo>
                  <a:pt x="0" y="3"/>
                </a:lnTo>
                <a:lnTo>
                  <a:pt x="1" y="3"/>
                </a:lnTo>
                <a:lnTo>
                  <a:pt x="1" y="2"/>
                </a:lnTo>
                <a:lnTo>
                  <a:pt x="0" y="2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51" name="Freeform 1706"/>
          <p:cNvSpPr>
            <a:spLocks noEditPoints="1" noChangeArrowheads="1"/>
          </p:cNvSpPr>
          <p:nvPr/>
        </p:nvSpPr>
        <p:spPr bwMode="auto">
          <a:xfrm>
            <a:off x="2427292" y="-4403725"/>
            <a:ext cx="3175" cy="31750"/>
          </a:xfrm>
          <a:custGeom>
            <a:avLst/>
            <a:gdLst>
              <a:gd name="T0" fmla="*/ 2147483646 w 2"/>
              <a:gd name="T1" fmla="*/ 2147483646 h 20"/>
              <a:gd name="T2" fmla="*/ 0 w 2"/>
              <a:gd name="T3" fmla="*/ 2147483646 h 20"/>
              <a:gd name="T4" fmla="*/ 0 w 2"/>
              <a:gd name="T5" fmla="*/ 2147483646 h 20"/>
              <a:gd name="T6" fmla="*/ 2147483646 w 2"/>
              <a:gd name="T7" fmla="*/ 2147483646 h 20"/>
              <a:gd name="T8" fmla="*/ 2147483646 w 2"/>
              <a:gd name="T9" fmla="*/ 2147483646 h 20"/>
              <a:gd name="T10" fmla="*/ 0 w 2"/>
              <a:gd name="T11" fmla="*/ 2147483646 h 20"/>
              <a:gd name="T12" fmla="*/ 0 w 2"/>
              <a:gd name="T13" fmla="*/ 2147483646 h 20"/>
              <a:gd name="T14" fmla="*/ 0 w 2"/>
              <a:gd name="T15" fmla="*/ 2147483646 h 20"/>
              <a:gd name="T16" fmla="*/ 2147483646 w 2"/>
              <a:gd name="T17" fmla="*/ 2147483646 h 20"/>
              <a:gd name="T18" fmla="*/ 2147483646 w 2"/>
              <a:gd name="T19" fmla="*/ 2147483646 h 20"/>
              <a:gd name="T20" fmla="*/ 2147483646 w 2"/>
              <a:gd name="T21" fmla="*/ 2147483646 h 20"/>
              <a:gd name="T22" fmla="*/ 2147483646 w 2"/>
              <a:gd name="T23" fmla="*/ 2147483646 h 20"/>
              <a:gd name="T24" fmla="*/ 0 w 2"/>
              <a:gd name="T25" fmla="*/ 2147483646 h 20"/>
              <a:gd name="T26" fmla="*/ 0 w 2"/>
              <a:gd name="T27" fmla="*/ 2147483646 h 20"/>
              <a:gd name="T28" fmla="*/ 0 w 2"/>
              <a:gd name="T29" fmla="*/ 2147483646 h 20"/>
              <a:gd name="T30" fmla="*/ 0 w 2"/>
              <a:gd name="T31" fmla="*/ 2147483646 h 20"/>
              <a:gd name="T32" fmla="*/ 2147483646 w 2"/>
              <a:gd name="T33" fmla="*/ 2147483646 h 20"/>
              <a:gd name="T34" fmla="*/ 2147483646 w 2"/>
              <a:gd name="T35" fmla="*/ 2147483646 h 20"/>
              <a:gd name="T36" fmla="*/ 2147483646 w 2"/>
              <a:gd name="T37" fmla="*/ 2147483646 h 20"/>
              <a:gd name="T38" fmla="*/ 2147483646 w 2"/>
              <a:gd name="T39" fmla="*/ 2147483646 h 20"/>
              <a:gd name="T40" fmla="*/ 2147483646 w 2"/>
              <a:gd name="T41" fmla="*/ 2147483646 h 20"/>
              <a:gd name="T42" fmla="*/ 0 w 2"/>
              <a:gd name="T43" fmla="*/ 2147483646 h 20"/>
              <a:gd name="T44" fmla="*/ 0 w 2"/>
              <a:gd name="T45" fmla="*/ 2147483646 h 20"/>
              <a:gd name="T46" fmla="*/ 0 w 2"/>
              <a:gd name="T47" fmla="*/ 2147483646 h 20"/>
              <a:gd name="T48" fmla="*/ 2147483646 w 2"/>
              <a:gd name="T49" fmla="*/ 2147483646 h 20"/>
              <a:gd name="T50" fmla="*/ 0 w 2"/>
              <a:gd name="T51" fmla="*/ 2147483646 h 20"/>
              <a:gd name="T52" fmla="*/ 0 w 2"/>
              <a:gd name="T53" fmla="*/ 2147483646 h 20"/>
              <a:gd name="T54" fmla="*/ 2147483646 w 2"/>
              <a:gd name="T55" fmla="*/ 2147483646 h 20"/>
              <a:gd name="T56" fmla="*/ 2147483646 w 2"/>
              <a:gd name="T57" fmla="*/ 2147483646 h 20"/>
              <a:gd name="T58" fmla="*/ 0 w 2"/>
              <a:gd name="T59" fmla="*/ 0 h 20"/>
              <a:gd name="T60" fmla="*/ 0 w 2"/>
              <a:gd name="T61" fmla="*/ 0 h 20"/>
              <a:gd name="T62" fmla="*/ 0 w 2"/>
              <a:gd name="T63" fmla="*/ 2147483646 h 20"/>
              <a:gd name="T64" fmla="*/ 2147483646 w 2"/>
              <a:gd name="T65" fmla="*/ 0 h 20"/>
              <a:gd name="T66" fmla="*/ 2147483646 w 2"/>
              <a:gd name="T67" fmla="*/ 2147483646 h 20"/>
              <a:gd name="T68" fmla="*/ 2147483646 w 2"/>
              <a:gd name="T69" fmla="*/ 2147483646 h 20"/>
              <a:gd name="T70" fmla="*/ 2147483646 w 2"/>
              <a:gd name="T71" fmla="*/ 2147483646 h 20"/>
              <a:gd name="T72" fmla="*/ 0 w 2"/>
              <a:gd name="T73" fmla="*/ 2147483646 h 20"/>
              <a:gd name="T74" fmla="*/ 0 w 2"/>
              <a:gd name="T75" fmla="*/ 2147483646 h 20"/>
              <a:gd name="T76" fmla="*/ 0 w 2"/>
              <a:gd name="T77" fmla="*/ 2147483646 h 20"/>
              <a:gd name="T78" fmla="*/ 0 w 2"/>
              <a:gd name="T79" fmla="*/ 0 h 20"/>
              <a:gd name="T80" fmla="*/ 2147483646 w 2"/>
              <a:gd name="T81" fmla="*/ 2147483646 h 20"/>
              <a:gd name="T82" fmla="*/ 2147483646 w 2"/>
              <a:gd name="T83" fmla="*/ 0 h 20"/>
              <a:gd name="T84" fmla="*/ 2147483646 w 2"/>
              <a:gd name="T85" fmla="*/ 0 h 20"/>
              <a:gd name="T86" fmla="*/ 2147483646 w 2"/>
              <a:gd name="T87" fmla="*/ 0 h 20"/>
              <a:gd name="T88" fmla="*/ 2147483646 w 2"/>
              <a:gd name="T89" fmla="*/ 2147483646 h 20"/>
              <a:gd name="T90" fmla="*/ 0 w 2"/>
              <a:gd name="T91" fmla="*/ 2147483646 h 20"/>
              <a:gd name="T92" fmla="*/ 0 w 2"/>
              <a:gd name="T93" fmla="*/ 0 h 20"/>
              <a:gd name="T94" fmla="*/ 0 w 2"/>
              <a:gd name="T95" fmla="*/ 0 h 2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"/>
              <a:gd name="T145" fmla="*/ 0 h 20"/>
              <a:gd name="T146" fmla="*/ 2 w 2"/>
              <a:gd name="T147" fmla="*/ 20 h 2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" h="20">
                <a:moveTo>
                  <a:pt x="1" y="20"/>
                </a:moveTo>
                <a:lnTo>
                  <a:pt x="1" y="20"/>
                </a:lnTo>
                <a:lnTo>
                  <a:pt x="2" y="20"/>
                </a:lnTo>
                <a:lnTo>
                  <a:pt x="1" y="20"/>
                </a:lnTo>
                <a:close/>
                <a:moveTo>
                  <a:pt x="0" y="20"/>
                </a:moveTo>
                <a:lnTo>
                  <a:pt x="0" y="20"/>
                </a:lnTo>
                <a:close/>
                <a:moveTo>
                  <a:pt x="0" y="6"/>
                </a:moveTo>
                <a:lnTo>
                  <a:pt x="0" y="20"/>
                </a:lnTo>
                <a:lnTo>
                  <a:pt x="1" y="20"/>
                </a:lnTo>
                <a:lnTo>
                  <a:pt x="1" y="6"/>
                </a:lnTo>
                <a:lnTo>
                  <a:pt x="0" y="6"/>
                </a:lnTo>
                <a:close/>
                <a:moveTo>
                  <a:pt x="1" y="6"/>
                </a:moveTo>
                <a:lnTo>
                  <a:pt x="1" y="6"/>
                </a:lnTo>
                <a:lnTo>
                  <a:pt x="2" y="6"/>
                </a:lnTo>
                <a:lnTo>
                  <a:pt x="1" y="6"/>
                </a:lnTo>
                <a:close/>
                <a:moveTo>
                  <a:pt x="0" y="6"/>
                </a:moveTo>
                <a:lnTo>
                  <a:pt x="0" y="6"/>
                </a:lnTo>
                <a:close/>
                <a:moveTo>
                  <a:pt x="0" y="6"/>
                </a:moveTo>
                <a:lnTo>
                  <a:pt x="0" y="6"/>
                </a:lnTo>
                <a:lnTo>
                  <a:pt x="1" y="6"/>
                </a:lnTo>
                <a:lnTo>
                  <a:pt x="2" y="6"/>
                </a:lnTo>
                <a:lnTo>
                  <a:pt x="1" y="6"/>
                </a:lnTo>
                <a:lnTo>
                  <a:pt x="1" y="20"/>
                </a:lnTo>
                <a:lnTo>
                  <a:pt x="2" y="20"/>
                </a:lnTo>
                <a:lnTo>
                  <a:pt x="1" y="20"/>
                </a:lnTo>
                <a:lnTo>
                  <a:pt x="0" y="20"/>
                </a:lnTo>
                <a:lnTo>
                  <a:pt x="0" y="6"/>
                </a:lnTo>
                <a:close/>
                <a:moveTo>
                  <a:pt x="0" y="5"/>
                </a:moveTo>
                <a:lnTo>
                  <a:pt x="0" y="6"/>
                </a:lnTo>
                <a:lnTo>
                  <a:pt x="0" y="20"/>
                </a:lnTo>
                <a:lnTo>
                  <a:pt x="2" y="20"/>
                </a:lnTo>
                <a:lnTo>
                  <a:pt x="2" y="6"/>
                </a:lnTo>
                <a:lnTo>
                  <a:pt x="2" y="5"/>
                </a:lnTo>
                <a:lnTo>
                  <a:pt x="0" y="5"/>
                </a:lnTo>
                <a:close/>
                <a:moveTo>
                  <a:pt x="0" y="5"/>
                </a:moveTo>
                <a:lnTo>
                  <a:pt x="2" y="5"/>
                </a:lnTo>
                <a:lnTo>
                  <a:pt x="2" y="6"/>
                </a:lnTo>
                <a:lnTo>
                  <a:pt x="2" y="20"/>
                </a:lnTo>
                <a:lnTo>
                  <a:pt x="0" y="20"/>
                </a:lnTo>
                <a:lnTo>
                  <a:pt x="0" y="6"/>
                </a:lnTo>
                <a:lnTo>
                  <a:pt x="0" y="5"/>
                </a:lnTo>
                <a:close/>
                <a:moveTo>
                  <a:pt x="1" y="3"/>
                </a:moveTo>
                <a:lnTo>
                  <a:pt x="1" y="3"/>
                </a:lnTo>
                <a:lnTo>
                  <a:pt x="2" y="3"/>
                </a:lnTo>
                <a:lnTo>
                  <a:pt x="1" y="3"/>
                </a:lnTo>
                <a:close/>
                <a:moveTo>
                  <a:pt x="0" y="3"/>
                </a:moveTo>
                <a:lnTo>
                  <a:pt x="0" y="3"/>
                </a:lnTo>
                <a:close/>
                <a:moveTo>
                  <a:pt x="0" y="2"/>
                </a:moveTo>
                <a:lnTo>
                  <a:pt x="0" y="3"/>
                </a:lnTo>
                <a:lnTo>
                  <a:pt x="1" y="3"/>
                </a:lnTo>
                <a:lnTo>
                  <a:pt x="1" y="2"/>
                </a:lnTo>
                <a:lnTo>
                  <a:pt x="0" y="2"/>
                </a:lnTo>
                <a:close/>
                <a:moveTo>
                  <a:pt x="1" y="0"/>
                </a:moveTo>
                <a:lnTo>
                  <a:pt x="1" y="2"/>
                </a:lnTo>
                <a:lnTo>
                  <a:pt x="2" y="2"/>
                </a:lnTo>
                <a:lnTo>
                  <a:pt x="1" y="0"/>
                </a:lnTo>
                <a:close/>
                <a:moveTo>
                  <a:pt x="0" y="0"/>
                </a:moveTo>
                <a:lnTo>
                  <a:pt x="0" y="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1" y="2"/>
                </a:lnTo>
                <a:lnTo>
                  <a:pt x="1" y="0"/>
                </a:lnTo>
                <a:lnTo>
                  <a:pt x="2" y="2"/>
                </a:lnTo>
                <a:lnTo>
                  <a:pt x="1" y="2"/>
                </a:lnTo>
                <a:lnTo>
                  <a:pt x="1" y="3"/>
                </a:lnTo>
                <a:lnTo>
                  <a:pt x="2" y="3"/>
                </a:lnTo>
                <a:lnTo>
                  <a:pt x="1" y="3"/>
                </a:lnTo>
                <a:lnTo>
                  <a:pt x="0" y="3"/>
                </a:lnTo>
                <a:lnTo>
                  <a:pt x="0" y="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2" y="3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52" name="Freeform 1707"/>
          <p:cNvSpPr>
            <a:spLocks noChangeArrowheads="1"/>
          </p:cNvSpPr>
          <p:nvPr/>
        </p:nvSpPr>
        <p:spPr bwMode="auto">
          <a:xfrm>
            <a:off x="2435229" y="-4394200"/>
            <a:ext cx="17463" cy="22225"/>
          </a:xfrm>
          <a:custGeom>
            <a:avLst/>
            <a:gdLst>
              <a:gd name="T0" fmla="*/ 2147483646 w 11"/>
              <a:gd name="T1" fmla="*/ 0 h 14"/>
              <a:gd name="T2" fmla="*/ 2147483646 w 11"/>
              <a:gd name="T3" fmla="*/ 0 h 14"/>
              <a:gd name="T4" fmla="*/ 2147483646 w 11"/>
              <a:gd name="T5" fmla="*/ 0 h 14"/>
              <a:gd name="T6" fmla="*/ 2147483646 w 11"/>
              <a:gd name="T7" fmla="*/ 2147483646 h 14"/>
              <a:gd name="T8" fmla="*/ 2147483646 w 11"/>
              <a:gd name="T9" fmla="*/ 2147483646 h 14"/>
              <a:gd name="T10" fmla="*/ 2147483646 w 11"/>
              <a:gd name="T11" fmla="*/ 2147483646 h 14"/>
              <a:gd name="T12" fmla="*/ 2147483646 w 11"/>
              <a:gd name="T13" fmla="*/ 2147483646 h 14"/>
              <a:gd name="T14" fmla="*/ 2147483646 w 11"/>
              <a:gd name="T15" fmla="*/ 2147483646 h 14"/>
              <a:gd name="T16" fmla="*/ 2147483646 w 11"/>
              <a:gd name="T17" fmla="*/ 2147483646 h 14"/>
              <a:gd name="T18" fmla="*/ 2147483646 w 11"/>
              <a:gd name="T19" fmla="*/ 2147483646 h 14"/>
              <a:gd name="T20" fmla="*/ 2147483646 w 11"/>
              <a:gd name="T21" fmla="*/ 2147483646 h 14"/>
              <a:gd name="T22" fmla="*/ 2147483646 w 11"/>
              <a:gd name="T23" fmla="*/ 2147483646 h 14"/>
              <a:gd name="T24" fmla="*/ 2147483646 w 11"/>
              <a:gd name="T25" fmla="*/ 2147483646 h 14"/>
              <a:gd name="T26" fmla="*/ 2147483646 w 11"/>
              <a:gd name="T27" fmla="*/ 2147483646 h 14"/>
              <a:gd name="T28" fmla="*/ 2147483646 w 11"/>
              <a:gd name="T29" fmla="*/ 2147483646 h 14"/>
              <a:gd name="T30" fmla="*/ 2147483646 w 11"/>
              <a:gd name="T31" fmla="*/ 2147483646 h 14"/>
              <a:gd name="T32" fmla="*/ 0 w 11"/>
              <a:gd name="T33" fmla="*/ 2147483646 h 14"/>
              <a:gd name="T34" fmla="*/ 0 w 11"/>
              <a:gd name="T35" fmla="*/ 2147483646 h 14"/>
              <a:gd name="T36" fmla="*/ 2147483646 w 11"/>
              <a:gd name="T37" fmla="*/ 2147483646 h 14"/>
              <a:gd name="T38" fmla="*/ 2147483646 w 11"/>
              <a:gd name="T39" fmla="*/ 2147483646 h 14"/>
              <a:gd name="T40" fmla="*/ 2147483646 w 11"/>
              <a:gd name="T41" fmla="*/ 2147483646 h 14"/>
              <a:gd name="T42" fmla="*/ 2147483646 w 11"/>
              <a:gd name="T43" fmla="*/ 2147483646 h 14"/>
              <a:gd name="T44" fmla="*/ 2147483646 w 11"/>
              <a:gd name="T45" fmla="*/ 2147483646 h 14"/>
              <a:gd name="T46" fmla="*/ 2147483646 w 11"/>
              <a:gd name="T47" fmla="*/ 2147483646 h 14"/>
              <a:gd name="T48" fmla="*/ 2147483646 w 11"/>
              <a:gd name="T49" fmla="*/ 2147483646 h 14"/>
              <a:gd name="T50" fmla="*/ 2147483646 w 11"/>
              <a:gd name="T51" fmla="*/ 2147483646 h 14"/>
              <a:gd name="T52" fmla="*/ 2147483646 w 11"/>
              <a:gd name="T53" fmla="*/ 2147483646 h 14"/>
              <a:gd name="T54" fmla="*/ 2147483646 w 11"/>
              <a:gd name="T55" fmla="*/ 2147483646 h 14"/>
              <a:gd name="T56" fmla="*/ 2147483646 w 11"/>
              <a:gd name="T57" fmla="*/ 2147483646 h 14"/>
              <a:gd name="T58" fmla="*/ 2147483646 w 11"/>
              <a:gd name="T59" fmla="*/ 2147483646 h 14"/>
              <a:gd name="T60" fmla="*/ 0 w 11"/>
              <a:gd name="T61" fmla="*/ 2147483646 h 14"/>
              <a:gd name="T62" fmla="*/ 2147483646 w 11"/>
              <a:gd name="T63" fmla="*/ 2147483646 h 14"/>
              <a:gd name="T64" fmla="*/ 2147483646 w 11"/>
              <a:gd name="T65" fmla="*/ 0 h 14"/>
              <a:gd name="T66" fmla="*/ 2147483646 w 11"/>
              <a:gd name="T67" fmla="*/ 0 h 1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1"/>
              <a:gd name="T103" fmla="*/ 0 h 14"/>
              <a:gd name="T104" fmla="*/ 11 w 11"/>
              <a:gd name="T105" fmla="*/ 14 h 14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1" h="14">
                <a:moveTo>
                  <a:pt x="4" y="0"/>
                </a:moveTo>
                <a:lnTo>
                  <a:pt x="9" y="0"/>
                </a:lnTo>
                <a:lnTo>
                  <a:pt x="11" y="0"/>
                </a:lnTo>
                <a:lnTo>
                  <a:pt x="11" y="3"/>
                </a:lnTo>
                <a:lnTo>
                  <a:pt x="9" y="1"/>
                </a:lnTo>
                <a:lnTo>
                  <a:pt x="4" y="1"/>
                </a:lnTo>
                <a:lnTo>
                  <a:pt x="4" y="4"/>
                </a:lnTo>
                <a:lnTo>
                  <a:pt x="6" y="4"/>
                </a:lnTo>
                <a:lnTo>
                  <a:pt x="7" y="6"/>
                </a:lnTo>
                <a:lnTo>
                  <a:pt x="9" y="6"/>
                </a:lnTo>
                <a:lnTo>
                  <a:pt x="10" y="7"/>
                </a:lnTo>
                <a:lnTo>
                  <a:pt x="11" y="8"/>
                </a:lnTo>
                <a:lnTo>
                  <a:pt x="11" y="11"/>
                </a:lnTo>
                <a:lnTo>
                  <a:pt x="10" y="13"/>
                </a:lnTo>
                <a:lnTo>
                  <a:pt x="9" y="14"/>
                </a:lnTo>
                <a:lnTo>
                  <a:pt x="2" y="14"/>
                </a:lnTo>
                <a:lnTo>
                  <a:pt x="0" y="13"/>
                </a:lnTo>
                <a:lnTo>
                  <a:pt x="0" y="11"/>
                </a:lnTo>
                <a:lnTo>
                  <a:pt x="4" y="11"/>
                </a:lnTo>
                <a:lnTo>
                  <a:pt x="6" y="13"/>
                </a:lnTo>
                <a:lnTo>
                  <a:pt x="7" y="11"/>
                </a:lnTo>
                <a:lnTo>
                  <a:pt x="9" y="11"/>
                </a:lnTo>
                <a:lnTo>
                  <a:pt x="9" y="10"/>
                </a:lnTo>
                <a:lnTo>
                  <a:pt x="7" y="8"/>
                </a:lnTo>
                <a:lnTo>
                  <a:pt x="6" y="8"/>
                </a:lnTo>
                <a:lnTo>
                  <a:pt x="4" y="7"/>
                </a:lnTo>
                <a:lnTo>
                  <a:pt x="2" y="7"/>
                </a:lnTo>
                <a:lnTo>
                  <a:pt x="2" y="6"/>
                </a:lnTo>
                <a:lnTo>
                  <a:pt x="2" y="4"/>
                </a:lnTo>
                <a:lnTo>
                  <a:pt x="0" y="4"/>
                </a:lnTo>
                <a:lnTo>
                  <a:pt x="2" y="1"/>
                </a:lnTo>
                <a:lnTo>
                  <a:pt x="2" y="0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53" name="Freeform 1708"/>
          <p:cNvSpPr>
            <a:spLocks noEditPoints="1" noChangeArrowheads="1"/>
          </p:cNvSpPr>
          <p:nvPr/>
        </p:nvSpPr>
        <p:spPr bwMode="auto">
          <a:xfrm>
            <a:off x="2433638" y="-4395788"/>
            <a:ext cx="19050" cy="25400"/>
          </a:xfrm>
          <a:custGeom>
            <a:avLst/>
            <a:gdLst>
              <a:gd name="T0" fmla="*/ 2147483646 w 12"/>
              <a:gd name="T1" fmla="*/ 2147483646 h 15"/>
              <a:gd name="T2" fmla="*/ 2147483646 w 12"/>
              <a:gd name="T3" fmla="*/ 2147483646 h 15"/>
              <a:gd name="T4" fmla="*/ 2147483646 w 12"/>
              <a:gd name="T5" fmla="*/ 2147483646 h 15"/>
              <a:gd name="T6" fmla="*/ 2147483646 w 12"/>
              <a:gd name="T7" fmla="*/ 2147483646 h 15"/>
              <a:gd name="T8" fmla="*/ 2147483646 w 12"/>
              <a:gd name="T9" fmla="*/ 2147483646 h 15"/>
              <a:gd name="T10" fmla="*/ 2147483646 w 12"/>
              <a:gd name="T11" fmla="*/ 2147483646 h 15"/>
              <a:gd name="T12" fmla="*/ 2147483646 w 12"/>
              <a:gd name="T13" fmla="*/ 2147483646 h 15"/>
              <a:gd name="T14" fmla="*/ 2147483646 w 12"/>
              <a:gd name="T15" fmla="*/ 2147483646 h 15"/>
              <a:gd name="T16" fmla="*/ 2147483646 w 12"/>
              <a:gd name="T17" fmla="*/ 2147483646 h 15"/>
              <a:gd name="T18" fmla="*/ 2147483646 w 12"/>
              <a:gd name="T19" fmla="*/ 2147483646 h 15"/>
              <a:gd name="T20" fmla="*/ 2147483646 w 12"/>
              <a:gd name="T21" fmla="*/ 2147483646 h 15"/>
              <a:gd name="T22" fmla="*/ 2147483646 w 12"/>
              <a:gd name="T23" fmla="*/ 2147483646 h 15"/>
              <a:gd name="T24" fmla="*/ 2147483646 w 12"/>
              <a:gd name="T25" fmla="*/ 2147483646 h 15"/>
              <a:gd name="T26" fmla="*/ 2147483646 w 12"/>
              <a:gd name="T27" fmla="*/ 2147483646 h 15"/>
              <a:gd name="T28" fmla="*/ 2147483646 w 12"/>
              <a:gd name="T29" fmla="*/ 2147483646 h 15"/>
              <a:gd name="T30" fmla="*/ 2147483646 w 12"/>
              <a:gd name="T31" fmla="*/ 2147483646 h 15"/>
              <a:gd name="T32" fmla="*/ 2147483646 w 12"/>
              <a:gd name="T33" fmla="*/ 2147483646 h 15"/>
              <a:gd name="T34" fmla="*/ 2147483646 w 12"/>
              <a:gd name="T35" fmla="*/ 2147483646 h 15"/>
              <a:gd name="T36" fmla="*/ 2147483646 w 12"/>
              <a:gd name="T37" fmla="*/ 2147483646 h 15"/>
              <a:gd name="T38" fmla="*/ 2147483646 w 12"/>
              <a:gd name="T39" fmla="*/ 2147483646 h 15"/>
              <a:gd name="T40" fmla="*/ 2147483646 w 12"/>
              <a:gd name="T41" fmla="*/ 2147483646 h 15"/>
              <a:gd name="T42" fmla="*/ 2147483646 w 12"/>
              <a:gd name="T43" fmla="*/ 2147483646 h 15"/>
              <a:gd name="T44" fmla="*/ 2147483646 w 12"/>
              <a:gd name="T45" fmla="*/ 2147483646 h 15"/>
              <a:gd name="T46" fmla="*/ 2147483646 w 12"/>
              <a:gd name="T47" fmla="*/ 0 h 15"/>
              <a:gd name="T48" fmla="*/ 2147483646 w 12"/>
              <a:gd name="T49" fmla="*/ 2147483646 h 15"/>
              <a:gd name="T50" fmla="*/ 2147483646 w 12"/>
              <a:gd name="T51" fmla="*/ 2147483646 h 15"/>
              <a:gd name="T52" fmla="*/ 2147483646 w 12"/>
              <a:gd name="T53" fmla="*/ 2147483646 h 15"/>
              <a:gd name="T54" fmla="*/ 2147483646 w 12"/>
              <a:gd name="T55" fmla="*/ 2147483646 h 15"/>
              <a:gd name="T56" fmla="*/ 2147483646 w 12"/>
              <a:gd name="T57" fmla="*/ 2147483646 h 15"/>
              <a:gd name="T58" fmla="*/ 2147483646 w 12"/>
              <a:gd name="T59" fmla="*/ 2147483646 h 15"/>
              <a:gd name="T60" fmla="*/ 2147483646 w 12"/>
              <a:gd name="T61" fmla="*/ 2147483646 h 15"/>
              <a:gd name="T62" fmla="*/ 2147483646 w 12"/>
              <a:gd name="T63" fmla="*/ 2147483646 h 15"/>
              <a:gd name="T64" fmla="*/ 2147483646 w 12"/>
              <a:gd name="T65" fmla="*/ 2147483646 h 15"/>
              <a:gd name="T66" fmla="*/ 2147483646 w 12"/>
              <a:gd name="T67" fmla="*/ 2147483646 h 15"/>
              <a:gd name="T68" fmla="*/ 2147483646 w 12"/>
              <a:gd name="T69" fmla="*/ 2147483646 h 15"/>
              <a:gd name="T70" fmla="*/ 0 w 12"/>
              <a:gd name="T71" fmla="*/ 2147483646 h 15"/>
              <a:gd name="T72" fmla="*/ 2147483646 w 12"/>
              <a:gd name="T73" fmla="*/ 2147483646 h 15"/>
              <a:gd name="T74" fmla="*/ 2147483646 w 12"/>
              <a:gd name="T75" fmla="*/ 2147483646 h 15"/>
              <a:gd name="T76" fmla="*/ 2147483646 w 12"/>
              <a:gd name="T77" fmla="*/ 2147483646 h 15"/>
              <a:gd name="T78" fmla="*/ 2147483646 w 12"/>
              <a:gd name="T79" fmla="*/ 2147483646 h 15"/>
              <a:gd name="T80" fmla="*/ 2147483646 w 12"/>
              <a:gd name="T81" fmla="*/ 2147483646 h 15"/>
              <a:gd name="T82" fmla="*/ 2147483646 w 12"/>
              <a:gd name="T83" fmla="*/ 2147483646 h 15"/>
              <a:gd name="T84" fmla="*/ 2147483646 w 12"/>
              <a:gd name="T85" fmla="*/ 2147483646 h 15"/>
              <a:gd name="T86" fmla="*/ 2147483646 w 12"/>
              <a:gd name="T87" fmla="*/ 2147483646 h 15"/>
              <a:gd name="T88" fmla="*/ 2147483646 w 12"/>
              <a:gd name="T89" fmla="*/ 2147483646 h 15"/>
              <a:gd name="T90" fmla="*/ 2147483646 w 12"/>
              <a:gd name="T91" fmla="*/ 2147483646 h 15"/>
              <a:gd name="T92" fmla="*/ 2147483646 w 12"/>
              <a:gd name="T93" fmla="*/ 2147483646 h 15"/>
              <a:gd name="T94" fmla="*/ 2147483646 w 12"/>
              <a:gd name="T95" fmla="*/ 2147483646 h 15"/>
              <a:gd name="T96" fmla="*/ 2147483646 w 12"/>
              <a:gd name="T97" fmla="*/ 2147483646 h 15"/>
              <a:gd name="T98" fmla="*/ 2147483646 w 12"/>
              <a:gd name="T99" fmla="*/ 0 h 1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2"/>
              <a:gd name="T151" fmla="*/ 0 h 15"/>
              <a:gd name="T152" fmla="*/ 12 w 12"/>
              <a:gd name="T153" fmla="*/ 15 h 1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2" h="15">
                <a:moveTo>
                  <a:pt x="5" y="1"/>
                </a:moveTo>
                <a:lnTo>
                  <a:pt x="4" y="1"/>
                </a:lnTo>
                <a:lnTo>
                  <a:pt x="3" y="2"/>
                </a:lnTo>
                <a:lnTo>
                  <a:pt x="1" y="5"/>
                </a:lnTo>
                <a:lnTo>
                  <a:pt x="3" y="5"/>
                </a:lnTo>
                <a:lnTo>
                  <a:pt x="3" y="7"/>
                </a:lnTo>
                <a:lnTo>
                  <a:pt x="3" y="8"/>
                </a:lnTo>
                <a:lnTo>
                  <a:pt x="5" y="8"/>
                </a:lnTo>
                <a:lnTo>
                  <a:pt x="7" y="9"/>
                </a:lnTo>
                <a:lnTo>
                  <a:pt x="8" y="9"/>
                </a:lnTo>
                <a:lnTo>
                  <a:pt x="10" y="9"/>
                </a:lnTo>
                <a:lnTo>
                  <a:pt x="11" y="11"/>
                </a:lnTo>
                <a:lnTo>
                  <a:pt x="11" y="12"/>
                </a:lnTo>
                <a:lnTo>
                  <a:pt x="10" y="12"/>
                </a:lnTo>
                <a:lnTo>
                  <a:pt x="8" y="12"/>
                </a:lnTo>
                <a:lnTo>
                  <a:pt x="7" y="14"/>
                </a:lnTo>
                <a:lnTo>
                  <a:pt x="7" y="15"/>
                </a:lnTo>
                <a:lnTo>
                  <a:pt x="7" y="14"/>
                </a:lnTo>
                <a:lnTo>
                  <a:pt x="4" y="12"/>
                </a:lnTo>
                <a:lnTo>
                  <a:pt x="1" y="12"/>
                </a:lnTo>
                <a:lnTo>
                  <a:pt x="1" y="14"/>
                </a:lnTo>
                <a:lnTo>
                  <a:pt x="3" y="15"/>
                </a:lnTo>
                <a:lnTo>
                  <a:pt x="10" y="15"/>
                </a:lnTo>
                <a:lnTo>
                  <a:pt x="11" y="14"/>
                </a:lnTo>
                <a:lnTo>
                  <a:pt x="12" y="12"/>
                </a:lnTo>
                <a:lnTo>
                  <a:pt x="12" y="9"/>
                </a:lnTo>
                <a:lnTo>
                  <a:pt x="11" y="8"/>
                </a:lnTo>
                <a:lnTo>
                  <a:pt x="10" y="8"/>
                </a:lnTo>
                <a:lnTo>
                  <a:pt x="8" y="8"/>
                </a:lnTo>
                <a:lnTo>
                  <a:pt x="7" y="8"/>
                </a:lnTo>
                <a:lnTo>
                  <a:pt x="7" y="7"/>
                </a:lnTo>
                <a:lnTo>
                  <a:pt x="5" y="7"/>
                </a:lnTo>
                <a:lnTo>
                  <a:pt x="4" y="5"/>
                </a:lnTo>
                <a:lnTo>
                  <a:pt x="4" y="2"/>
                </a:lnTo>
                <a:lnTo>
                  <a:pt x="5" y="2"/>
                </a:lnTo>
                <a:lnTo>
                  <a:pt x="10" y="2"/>
                </a:lnTo>
                <a:lnTo>
                  <a:pt x="12" y="2"/>
                </a:lnTo>
                <a:lnTo>
                  <a:pt x="12" y="1"/>
                </a:lnTo>
                <a:lnTo>
                  <a:pt x="10" y="1"/>
                </a:lnTo>
                <a:lnTo>
                  <a:pt x="5" y="1"/>
                </a:lnTo>
                <a:close/>
                <a:moveTo>
                  <a:pt x="5" y="0"/>
                </a:moveTo>
                <a:lnTo>
                  <a:pt x="10" y="0"/>
                </a:lnTo>
                <a:lnTo>
                  <a:pt x="12" y="1"/>
                </a:lnTo>
                <a:lnTo>
                  <a:pt x="12" y="4"/>
                </a:lnTo>
                <a:lnTo>
                  <a:pt x="10" y="2"/>
                </a:lnTo>
                <a:lnTo>
                  <a:pt x="5" y="2"/>
                </a:lnTo>
                <a:lnTo>
                  <a:pt x="5" y="5"/>
                </a:lnTo>
                <a:lnTo>
                  <a:pt x="7" y="5"/>
                </a:lnTo>
                <a:lnTo>
                  <a:pt x="8" y="7"/>
                </a:lnTo>
                <a:lnTo>
                  <a:pt x="10" y="7"/>
                </a:lnTo>
                <a:lnTo>
                  <a:pt x="12" y="8"/>
                </a:lnTo>
                <a:lnTo>
                  <a:pt x="12" y="9"/>
                </a:lnTo>
                <a:lnTo>
                  <a:pt x="12" y="12"/>
                </a:lnTo>
                <a:lnTo>
                  <a:pt x="12" y="14"/>
                </a:lnTo>
                <a:lnTo>
                  <a:pt x="12" y="15"/>
                </a:lnTo>
                <a:lnTo>
                  <a:pt x="10" y="15"/>
                </a:lnTo>
                <a:lnTo>
                  <a:pt x="3" y="15"/>
                </a:lnTo>
                <a:lnTo>
                  <a:pt x="1" y="15"/>
                </a:lnTo>
                <a:lnTo>
                  <a:pt x="0" y="14"/>
                </a:lnTo>
                <a:lnTo>
                  <a:pt x="0" y="12"/>
                </a:lnTo>
                <a:lnTo>
                  <a:pt x="1" y="11"/>
                </a:lnTo>
                <a:lnTo>
                  <a:pt x="5" y="12"/>
                </a:lnTo>
                <a:lnTo>
                  <a:pt x="7" y="14"/>
                </a:lnTo>
                <a:lnTo>
                  <a:pt x="7" y="12"/>
                </a:lnTo>
                <a:lnTo>
                  <a:pt x="8" y="12"/>
                </a:lnTo>
                <a:lnTo>
                  <a:pt x="10" y="12"/>
                </a:lnTo>
                <a:lnTo>
                  <a:pt x="10" y="11"/>
                </a:lnTo>
                <a:lnTo>
                  <a:pt x="8" y="9"/>
                </a:lnTo>
                <a:lnTo>
                  <a:pt x="7" y="9"/>
                </a:lnTo>
                <a:lnTo>
                  <a:pt x="4" y="8"/>
                </a:lnTo>
                <a:lnTo>
                  <a:pt x="3" y="8"/>
                </a:lnTo>
                <a:lnTo>
                  <a:pt x="3" y="7"/>
                </a:lnTo>
                <a:lnTo>
                  <a:pt x="1" y="5"/>
                </a:lnTo>
                <a:lnTo>
                  <a:pt x="3" y="2"/>
                </a:lnTo>
                <a:lnTo>
                  <a:pt x="3" y="1"/>
                </a:lnTo>
                <a:lnTo>
                  <a:pt x="4" y="0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54" name="Freeform 1709"/>
          <p:cNvSpPr>
            <a:spLocks noEditPoints="1" noChangeArrowheads="1"/>
          </p:cNvSpPr>
          <p:nvPr/>
        </p:nvSpPr>
        <p:spPr bwMode="auto">
          <a:xfrm>
            <a:off x="2433638" y="-4395788"/>
            <a:ext cx="19050" cy="25400"/>
          </a:xfrm>
          <a:custGeom>
            <a:avLst/>
            <a:gdLst>
              <a:gd name="T0" fmla="*/ 2147483646 w 12"/>
              <a:gd name="T1" fmla="*/ 2147483646 h 15"/>
              <a:gd name="T2" fmla="*/ 2147483646 w 12"/>
              <a:gd name="T3" fmla="*/ 2147483646 h 15"/>
              <a:gd name="T4" fmla="*/ 2147483646 w 12"/>
              <a:gd name="T5" fmla="*/ 2147483646 h 15"/>
              <a:gd name="T6" fmla="*/ 2147483646 w 12"/>
              <a:gd name="T7" fmla="*/ 2147483646 h 15"/>
              <a:gd name="T8" fmla="*/ 2147483646 w 12"/>
              <a:gd name="T9" fmla="*/ 2147483646 h 15"/>
              <a:gd name="T10" fmla="*/ 2147483646 w 12"/>
              <a:gd name="T11" fmla="*/ 2147483646 h 15"/>
              <a:gd name="T12" fmla="*/ 2147483646 w 12"/>
              <a:gd name="T13" fmla="*/ 2147483646 h 15"/>
              <a:gd name="T14" fmla="*/ 2147483646 w 12"/>
              <a:gd name="T15" fmla="*/ 2147483646 h 15"/>
              <a:gd name="T16" fmla="*/ 2147483646 w 12"/>
              <a:gd name="T17" fmla="*/ 2147483646 h 15"/>
              <a:gd name="T18" fmla="*/ 2147483646 w 12"/>
              <a:gd name="T19" fmla="*/ 2147483646 h 15"/>
              <a:gd name="T20" fmla="*/ 2147483646 w 12"/>
              <a:gd name="T21" fmla="*/ 2147483646 h 15"/>
              <a:gd name="T22" fmla="*/ 2147483646 w 12"/>
              <a:gd name="T23" fmla="*/ 2147483646 h 15"/>
              <a:gd name="T24" fmla="*/ 2147483646 w 12"/>
              <a:gd name="T25" fmla="*/ 2147483646 h 15"/>
              <a:gd name="T26" fmla="*/ 2147483646 w 12"/>
              <a:gd name="T27" fmla="*/ 2147483646 h 15"/>
              <a:gd name="T28" fmla="*/ 2147483646 w 12"/>
              <a:gd name="T29" fmla="*/ 2147483646 h 15"/>
              <a:gd name="T30" fmla="*/ 2147483646 w 12"/>
              <a:gd name="T31" fmla="*/ 2147483646 h 15"/>
              <a:gd name="T32" fmla="*/ 2147483646 w 12"/>
              <a:gd name="T33" fmla="*/ 2147483646 h 15"/>
              <a:gd name="T34" fmla="*/ 2147483646 w 12"/>
              <a:gd name="T35" fmla="*/ 2147483646 h 15"/>
              <a:gd name="T36" fmla="*/ 2147483646 w 12"/>
              <a:gd name="T37" fmla="*/ 2147483646 h 15"/>
              <a:gd name="T38" fmla="*/ 2147483646 w 12"/>
              <a:gd name="T39" fmla="*/ 2147483646 h 15"/>
              <a:gd name="T40" fmla="*/ 2147483646 w 12"/>
              <a:gd name="T41" fmla="*/ 2147483646 h 15"/>
              <a:gd name="T42" fmla="*/ 2147483646 w 12"/>
              <a:gd name="T43" fmla="*/ 2147483646 h 15"/>
              <a:gd name="T44" fmla="*/ 2147483646 w 12"/>
              <a:gd name="T45" fmla="*/ 2147483646 h 15"/>
              <a:gd name="T46" fmla="*/ 2147483646 w 12"/>
              <a:gd name="T47" fmla="*/ 2147483646 h 15"/>
              <a:gd name="T48" fmla="*/ 2147483646 w 12"/>
              <a:gd name="T49" fmla="*/ 2147483646 h 15"/>
              <a:gd name="T50" fmla="*/ 2147483646 w 12"/>
              <a:gd name="T51" fmla="*/ 2147483646 h 15"/>
              <a:gd name="T52" fmla="*/ 2147483646 w 12"/>
              <a:gd name="T53" fmla="*/ 2147483646 h 15"/>
              <a:gd name="T54" fmla="*/ 2147483646 w 12"/>
              <a:gd name="T55" fmla="*/ 2147483646 h 15"/>
              <a:gd name="T56" fmla="*/ 2147483646 w 12"/>
              <a:gd name="T57" fmla="*/ 2147483646 h 15"/>
              <a:gd name="T58" fmla="*/ 2147483646 w 12"/>
              <a:gd name="T59" fmla="*/ 2147483646 h 15"/>
              <a:gd name="T60" fmla="*/ 2147483646 w 12"/>
              <a:gd name="T61" fmla="*/ 2147483646 h 15"/>
              <a:gd name="T62" fmla="*/ 2147483646 w 12"/>
              <a:gd name="T63" fmla="*/ 2147483646 h 15"/>
              <a:gd name="T64" fmla="*/ 2147483646 w 12"/>
              <a:gd name="T65" fmla="*/ 2147483646 h 15"/>
              <a:gd name="T66" fmla="*/ 2147483646 w 12"/>
              <a:gd name="T67" fmla="*/ 2147483646 h 15"/>
              <a:gd name="T68" fmla="*/ 2147483646 w 12"/>
              <a:gd name="T69" fmla="*/ 2147483646 h 15"/>
              <a:gd name="T70" fmla="*/ 2147483646 w 12"/>
              <a:gd name="T71" fmla="*/ 2147483646 h 15"/>
              <a:gd name="T72" fmla="*/ 2147483646 w 12"/>
              <a:gd name="T73" fmla="*/ 2147483646 h 15"/>
              <a:gd name="T74" fmla="*/ 2147483646 w 12"/>
              <a:gd name="T75" fmla="*/ 2147483646 h 15"/>
              <a:gd name="T76" fmla="*/ 2147483646 w 12"/>
              <a:gd name="T77" fmla="*/ 2147483646 h 15"/>
              <a:gd name="T78" fmla="*/ 2147483646 w 12"/>
              <a:gd name="T79" fmla="*/ 2147483646 h 15"/>
              <a:gd name="T80" fmla="*/ 2147483646 w 12"/>
              <a:gd name="T81" fmla="*/ 2147483646 h 15"/>
              <a:gd name="T82" fmla="*/ 2147483646 w 12"/>
              <a:gd name="T83" fmla="*/ 2147483646 h 15"/>
              <a:gd name="T84" fmla="*/ 2147483646 w 12"/>
              <a:gd name="T85" fmla="*/ 2147483646 h 15"/>
              <a:gd name="T86" fmla="*/ 2147483646 w 12"/>
              <a:gd name="T87" fmla="*/ 2147483646 h 15"/>
              <a:gd name="T88" fmla="*/ 2147483646 w 12"/>
              <a:gd name="T89" fmla="*/ 2147483646 h 15"/>
              <a:gd name="T90" fmla="*/ 2147483646 w 12"/>
              <a:gd name="T91" fmla="*/ 2147483646 h 15"/>
              <a:gd name="T92" fmla="*/ 2147483646 w 12"/>
              <a:gd name="T93" fmla="*/ 2147483646 h 15"/>
              <a:gd name="T94" fmla="*/ 2147483646 w 12"/>
              <a:gd name="T95" fmla="*/ 2147483646 h 15"/>
              <a:gd name="T96" fmla="*/ 2147483646 w 12"/>
              <a:gd name="T97" fmla="*/ 0 h 15"/>
              <a:gd name="T98" fmla="*/ 2147483646 w 12"/>
              <a:gd name="T99" fmla="*/ 2147483646 h 15"/>
              <a:gd name="T100" fmla="*/ 2147483646 w 12"/>
              <a:gd name="T101" fmla="*/ 2147483646 h 15"/>
              <a:gd name="T102" fmla="*/ 2147483646 w 12"/>
              <a:gd name="T103" fmla="*/ 2147483646 h 15"/>
              <a:gd name="T104" fmla="*/ 2147483646 w 12"/>
              <a:gd name="T105" fmla="*/ 2147483646 h 15"/>
              <a:gd name="T106" fmla="*/ 2147483646 w 12"/>
              <a:gd name="T107" fmla="*/ 2147483646 h 15"/>
              <a:gd name="T108" fmla="*/ 2147483646 w 12"/>
              <a:gd name="T109" fmla="*/ 2147483646 h 15"/>
              <a:gd name="T110" fmla="*/ 2147483646 w 12"/>
              <a:gd name="T111" fmla="*/ 2147483646 h 15"/>
              <a:gd name="T112" fmla="*/ 2147483646 w 12"/>
              <a:gd name="T113" fmla="*/ 2147483646 h 15"/>
              <a:gd name="T114" fmla="*/ 2147483646 w 12"/>
              <a:gd name="T115" fmla="*/ 2147483646 h 15"/>
              <a:gd name="T116" fmla="*/ 2147483646 w 12"/>
              <a:gd name="T117" fmla="*/ 0 h 1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2"/>
              <a:gd name="T178" fmla="*/ 0 h 15"/>
              <a:gd name="T179" fmla="*/ 12 w 12"/>
              <a:gd name="T180" fmla="*/ 15 h 1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2" h="15">
                <a:moveTo>
                  <a:pt x="11" y="14"/>
                </a:moveTo>
                <a:lnTo>
                  <a:pt x="11" y="14"/>
                </a:lnTo>
                <a:close/>
                <a:moveTo>
                  <a:pt x="1" y="14"/>
                </a:moveTo>
                <a:lnTo>
                  <a:pt x="1" y="14"/>
                </a:lnTo>
                <a:close/>
                <a:moveTo>
                  <a:pt x="7" y="14"/>
                </a:moveTo>
                <a:lnTo>
                  <a:pt x="7" y="14"/>
                </a:lnTo>
                <a:close/>
                <a:moveTo>
                  <a:pt x="8" y="12"/>
                </a:moveTo>
                <a:lnTo>
                  <a:pt x="8" y="12"/>
                </a:lnTo>
                <a:close/>
                <a:moveTo>
                  <a:pt x="1" y="12"/>
                </a:moveTo>
                <a:lnTo>
                  <a:pt x="1" y="14"/>
                </a:lnTo>
                <a:lnTo>
                  <a:pt x="3" y="15"/>
                </a:lnTo>
                <a:lnTo>
                  <a:pt x="7" y="15"/>
                </a:lnTo>
                <a:lnTo>
                  <a:pt x="4" y="12"/>
                </a:lnTo>
                <a:lnTo>
                  <a:pt x="1" y="12"/>
                </a:lnTo>
                <a:close/>
                <a:moveTo>
                  <a:pt x="10" y="12"/>
                </a:moveTo>
                <a:lnTo>
                  <a:pt x="10" y="12"/>
                </a:lnTo>
                <a:close/>
                <a:moveTo>
                  <a:pt x="1" y="12"/>
                </a:moveTo>
                <a:lnTo>
                  <a:pt x="1" y="12"/>
                </a:lnTo>
                <a:close/>
                <a:moveTo>
                  <a:pt x="10" y="12"/>
                </a:moveTo>
                <a:lnTo>
                  <a:pt x="10" y="12"/>
                </a:lnTo>
                <a:close/>
                <a:moveTo>
                  <a:pt x="10" y="11"/>
                </a:moveTo>
                <a:lnTo>
                  <a:pt x="10" y="11"/>
                </a:lnTo>
                <a:close/>
                <a:moveTo>
                  <a:pt x="3" y="8"/>
                </a:moveTo>
                <a:lnTo>
                  <a:pt x="3" y="8"/>
                </a:lnTo>
                <a:close/>
                <a:moveTo>
                  <a:pt x="3" y="7"/>
                </a:moveTo>
                <a:lnTo>
                  <a:pt x="3" y="7"/>
                </a:lnTo>
                <a:close/>
                <a:moveTo>
                  <a:pt x="8" y="7"/>
                </a:moveTo>
                <a:lnTo>
                  <a:pt x="8" y="7"/>
                </a:lnTo>
                <a:close/>
                <a:moveTo>
                  <a:pt x="7" y="5"/>
                </a:moveTo>
                <a:lnTo>
                  <a:pt x="7" y="7"/>
                </a:lnTo>
                <a:lnTo>
                  <a:pt x="7" y="5"/>
                </a:lnTo>
                <a:close/>
                <a:moveTo>
                  <a:pt x="3" y="5"/>
                </a:moveTo>
                <a:lnTo>
                  <a:pt x="3" y="5"/>
                </a:lnTo>
                <a:lnTo>
                  <a:pt x="3" y="7"/>
                </a:lnTo>
                <a:lnTo>
                  <a:pt x="3" y="5"/>
                </a:lnTo>
                <a:close/>
                <a:moveTo>
                  <a:pt x="5" y="5"/>
                </a:moveTo>
                <a:lnTo>
                  <a:pt x="5" y="5"/>
                </a:lnTo>
                <a:close/>
                <a:moveTo>
                  <a:pt x="1" y="5"/>
                </a:moveTo>
                <a:lnTo>
                  <a:pt x="1" y="5"/>
                </a:lnTo>
                <a:close/>
                <a:moveTo>
                  <a:pt x="12" y="2"/>
                </a:moveTo>
                <a:lnTo>
                  <a:pt x="12" y="4"/>
                </a:lnTo>
                <a:lnTo>
                  <a:pt x="12" y="2"/>
                </a:lnTo>
                <a:close/>
                <a:moveTo>
                  <a:pt x="5" y="2"/>
                </a:moveTo>
                <a:lnTo>
                  <a:pt x="5" y="2"/>
                </a:lnTo>
                <a:close/>
                <a:moveTo>
                  <a:pt x="12" y="1"/>
                </a:moveTo>
                <a:lnTo>
                  <a:pt x="12" y="1"/>
                </a:lnTo>
                <a:close/>
                <a:moveTo>
                  <a:pt x="5" y="1"/>
                </a:moveTo>
                <a:lnTo>
                  <a:pt x="4" y="1"/>
                </a:lnTo>
                <a:lnTo>
                  <a:pt x="3" y="2"/>
                </a:lnTo>
                <a:lnTo>
                  <a:pt x="1" y="5"/>
                </a:lnTo>
                <a:lnTo>
                  <a:pt x="3" y="5"/>
                </a:lnTo>
                <a:lnTo>
                  <a:pt x="3" y="7"/>
                </a:lnTo>
                <a:lnTo>
                  <a:pt x="4" y="8"/>
                </a:lnTo>
                <a:lnTo>
                  <a:pt x="5" y="8"/>
                </a:lnTo>
                <a:lnTo>
                  <a:pt x="7" y="9"/>
                </a:lnTo>
                <a:lnTo>
                  <a:pt x="8" y="9"/>
                </a:lnTo>
                <a:lnTo>
                  <a:pt x="10" y="9"/>
                </a:lnTo>
                <a:lnTo>
                  <a:pt x="11" y="11"/>
                </a:lnTo>
                <a:lnTo>
                  <a:pt x="11" y="12"/>
                </a:lnTo>
                <a:lnTo>
                  <a:pt x="10" y="12"/>
                </a:lnTo>
                <a:lnTo>
                  <a:pt x="8" y="12"/>
                </a:lnTo>
                <a:lnTo>
                  <a:pt x="7" y="14"/>
                </a:lnTo>
                <a:lnTo>
                  <a:pt x="7" y="15"/>
                </a:lnTo>
                <a:lnTo>
                  <a:pt x="10" y="15"/>
                </a:lnTo>
                <a:lnTo>
                  <a:pt x="11" y="14"/>
                </a:lnTo>
                <a:lnTo>
                  <a:pt x="12" y="12"/>
                </a:lnTo>
                <a:lnTo>
                  <a:pt x="12" y="9"/>
                </a:lnTo>
                <a:lnTo>
                  <a:pt x="11" y="8"/>
                </a:lnTo>
                <a:lnTo>
                  <a:pt x="10" y="8"/>
                </a:lnTo>
                <a:lnTo>
                  <a:pt x="8" y="8"/>
                </a:lnTo>
                <a:lnTo>
                  <a:pt x="7" y="8"/>
                </a:lnTo>
                <a:lnTo>
                  <a:pt x="7" y="7"/>
                </a:lnTo>
                <a:lnTo>
                  <a:pt x="5" y="7"/>
                </a:lnTo>
                <a:lnTo>
                  <a:pt x="4" y="7"/>
                </a:lnTo>
                <a:lnTo>
                  <a:pt x="4" y="5"/>
                </a:lnTo>
                <a:lnTo>
                  <a:pt x="4" y="2"/>
                </a:lnTo>
                <a:lnTo>
                  <a:pt x="5" y="2"/>
                </a:lnTo>
                <a:lnTo>
                  <a:pt x="10" y="2"/>
                </a:lnTo>
                <a:lnTo>
                  <a:pt x="12" y="2"/>
                </a:lnTo>
                <a:lnTo>
                  <a:pt x="12" y="1"/>
                </a:lnTo>
                <a:lnTo>
                  <a:pt x="10" y="1"/>
                </a:lnTo>
                <a:lnTo>
                  <a:pt x="5" y="1"/>
                </a:lnTo>
                <a:close/>
                <a:moveTo>
                  <a:pt x="5" y="1"/>
                </a:moveTo>
                <a:lnTo>
                  <a:pt x="10" y="1"/>
                </a:lnTo>
                <a:lnTo>
                  <a:pt x="12" y="1"/>
                </a:lnTo>
                <a:lnTo>
                  <a:pt x="12" y="2"/>
                </a:lnTo>
                <a:lnTo>
                  <a:pt x="12" y="4"/>
                </a:lnTo>
                <a:lnTo>
                  <a:pt x="12" y="2"/>
                </a:lnTo>
                <a:lnTo>
                  <a:pt x="10" y="2"/>
                </a:lnTo>
                <a:lnTo>
                  <a:pt x="5" y="2"/>
                </a:lnTo>
                <a:lnTo>
                  <a:pt x="4" y="2"/>
                </a:lnTo>
                <a:lnTo>
                  <a:pt x="4" y="5"/>
                </a:lnTo>
                <a:lnTo>
                  <a:pt x="5" y="7"/>
                </a:lnTo>
                <a:lnTo>
                  <a:pt x="7" y="7"/>
                </a:lnTo>
                <a:lnTo>
                  <a:pt x="7" y="5"/>
                </a:lnTo>
                <a:lnTo>
                  <a:pt x="7" y="7"/>
                </a:lnTo>
                <a:lnTo>
                  <a:pt x="7" y="8"/>
                </a:lnTo>
                <a:lnTo>
                  <a:pt x="8" y="8"/>
                </a:lnTo>
                <a:lnTo>
                  <a:pt x="10" y="8"/>
                </a:lnTo>
                <a:lnTo>
                  <a:pt x="11" y="8"/>
                </a:lnTo>
                <a:lnTo>
                  <a:pt x="12" y="9"/>
                </a:lnTo>
                <a:lnTo>
                  <a:pt x="12" y="12"/>
                </a:lnTo>
                <a:lnTo>
                  <a:pt x="11" y="14"/>
                </a:lnTo>
                <a:lnTo>
                  <a:pt x="10" y="15"/>
                </a:lnTo>
                <a:lnTo>
                  <a:pt x="3" y="15"/>
                </a:lnTo>
                <a:lnTo>
                  <a:pt x="1" y="14"/>
                </a:lnTo>
                <a:lnTo>
                  <a:pt x="1" y="12"/>
                </a:lnTo>
                <a:lnTo>
                  <a:pt x="4" y="12"/>
                </a:lnTo>
                <a:lnTo>
                  <a:pt x="7" y="14"/>
                </a:lnTo>
                <a:lnTo>
                  <a:pt x="7" y="15"/>
                </a:lnTo>
                <a:lnTo>
                  <a:pt x="7" y="14"/>
                </a:lnTo>
                <a:lnTo>
                  <a:pt x="8" y="12"/>
                </a:lnTo>
                <a:lnTo>
                  <a:pt x="10" y="12"/>
                </a:lnTo>
                <a:lnTo>
                  <a:pt x="11" y="12"/>
                </a:lnTo>
                <a:lnTo>
                  <a:pt x="11" y="11"/>
                </a:lnTo>
                <a:lnTo>
                  <a:pt x="10" y="9"/>
                </a:lnTo>
                <a:lnTo>
                  <a:pt x="8" y="9"/>
                </a:lnTo>
                <a:lnTo>
                  <a:pt x="7" y="9"/>
                </a:lnTo>
                <a:lnTo>
                  <a:pt x="5" y="8"/>
                </a:lnTo>
                <a:lnTo>
                  <a:pt x="4" y="8"/>
                </a:lnTo>
                <a:lnTo>
                  <a:pt x="3" y="8"/>
                </a:lnTo>
                <a:lnTo>
                  <a:pt x="3" y="7"/>
                </a:lnTo>
                <a:lnTo>
                  <a:pt x="3" y="5"/>
                </a:lnTo>
                <a:lnTo>
                  <a:pt x="1" y="5"/>
                </a:lnTo>
                <a:lnTo>
                  <a:pt x="3" y="2"/>
                </a:lnTo>
                <a:lnTo>
                  <a:pt x="4" y="1"/>
                </a:lnTo>
                <a:lnTo>
                  <a:pt x="3" y="1"/>
                </a:lnTo>
                <a:lnTo>
                  <a:pt x="4" y="1"/>
                </a:lnTo>
                <a:lnTo>
                  <a:pt x="5" y="1"/>
                </a:lnTo>
                <a:lnTo>
                  <a:pt x="4" y="1"/>
                </a:lnTo>
                <a:lnTo>
                  <a:pt x="5" y="1"/>
                </a:lnTo>
                <a:close/>
                <a:moveTo>
                  <a:pt x="5" y="0"/>
                </a:moveTo>
                <a:lnTo>
                  <a:pt x="4" y="0"/>
                </a:lnTo>
                <a:lnTo>
                  <a:pt x="3" y="1"/>
                </a:lnTo>
                <a:lnTo>
                  <a:pt x="3" y="2"/>
                </a:lnTo>
                <a:lnTo>
                  <a:pt x="1" y="5"/>
                </a:lnTo>
                <a:lnTo>
                  <a:pt x="3" y="5"/>
                </a:lnTo>
                <a:lnTo>
                  <a:pt x="3" y="7"/>
                </a:lnTo>
                <a:lnTo>
                  <a:pt x="3" y="8"/>
                </a:lnTo>
                <a:lnTo>
                  <a:pt x="4" y="8"/>
                </a:lnTo>
                <a:lnTo>
                  <a:pt x="5" y="8"/>
                </a:lnTo>
                <a:lnTo>
                  <a:pt x="4" y="8"/>
                </a:lnTo>
                <a:lnTo>
                  <a:pt x="7" y="9"/>
                </a:lnTo>
                <a:lnTo>
                  <a:pt x="8" y="9"/>
                </a:lnTo>
                <a:lnTo>
                  <a:pt x="10" y="11"/>
                </a:lnTo>
                <a:lnTo>
                  <a:pt x="10" y="12"/>
                </a:lnTo>
                <a:lnTo>
                  <a:pt x="10" y="11"/>
                </a:lnTo>
                <a:lnTo>
                  <a:pt x="10" y="12"/>
                </a:lnTo>
                <a:lnTo>
                  <a:pt x="8" y="12"/>
                </a:lnTo>
                <a:lnTo>
                  <a:pt x="7" y="12"/>
                </a:lnTo>
                <a:lnTo>
                  <a:pt x="7" y="14"/>
                </a:lnTo>
                <a:lnTo>
                  <a:pt x="5" y="12"/>
                </a:lnTo>
                <a:lnTo>
                  <a:pt x="1" y="11"/>
                </a:lnTo>
                <a:lnTo>
                  <a:pt x="0" y="12"/>
                </a:lnTo>
                <a:lnTo>
                  <a:pt x="0" y="14"/>
                </a:lnTo>
                <a:lnTo>
                  <a:pt x="1" y="15"/>
                </a:lnTo>
                <a:lnTo>
                  <a:pt x="3" y="15"/>
                </a:lnTo>
                <a:lnTo>
                  <a:pt x="10" y="15"/>
                </a:lnTo>
                <a:lnTo>
                  <a:pt x="12" y="15"/>
                </a:lnTo>
                <a:lnTo>
                  <a:pt x="12" y="14"/>
                </a:lnTo>
                <a:lnTo>
                  <a:pt x="12" y="12"/>
                </a:lnTo>
                <a:lnTo>
                  <a:pt x="12" y="9"/>
                </a:lnTo>
                <a:lnTo>
                  <a:pt x="12" y="8"/>
                </a:lnTo>
                <a:lnTo>
                  <a:pt x="10" y="7"/>
                </a:lnTo>
                <a:lnTo>
                  <a:pt x="8" y="7"/>
                </a:lnTo>
                <a:lnTo>
                  <a:pt x="7" y="5"/>
                </a:lnTo>
                <a:lnTo>
                  <a:pt x="5" y="5"/>
                </a:lnTo>
                <a:lnTo>
                  <a:pt x="4" y="5"/>
                </a:lnTo>
                <a:lnTo>
                  <a:pt x="5" y="5"/>
                </a:lnTo>
                <a:lnTo>
                  <a:pt x="5" y="2"/>
                </a:lnTo>
                <a:lnTo>
                  <a:pt x="4" y="2"/>
                </a:lnTo>
                <a:lnTo>
                  <a:pt x="5" y="2"/>
                </a:lnTo>
                <a:lnTo>
                  <a:pt x="10" y="2"/>
                </a:lnTo>
                <a:lnTo>
                  <a:pt x="12" y="4"/>
                </a:lnTo>
                <a:lnTo>
                  <a:pt x="12" y="1"/>
                </a:lnTo>
                <a:lnTo>
                  <a:pt x="10" y="0"/>
                </a:lnTo>
                <a:lnTo>
                  <a:pt x="5" y="0"/>
                </a:lnTo>
                <a:close/>
                <a:moveTo>
                  <a:pt x="5" y="0"/>
                </a:moveTo>
                <a:lnTo>
                  <a:pt x="10" y="0"/>
                </a:lnTo>
                <a:lnTo>
                  <a:pt x="12" y="1"/>
                </a:lnTo>
                <a:lnTo>
                  <a:pt x="12" y="4"/>
                </a:lnTo>
                <a:lnTo>
                  <a:pt x="10" y="2"/>
                </a:lnTo>
                <a:lnTo>
                  <a:pt x="5" y="2"/>
                </a:lnTo>
                <a:lnTo>
                  <a:pt x="5" y="5"/>
                </a:lnTo>
                <a:lnTo>
                  <a:pt x="7" y="5"/>
                </a:lnTo>
                <a:lnTo>
                  <a:pt x="8" y="7"/>
                </a:lnTo>
                <a:lnTo>
                  <a:pt x="10" y="7"/>
                </a:lnTo>
                <a:lnTo>
                  <a:pt x="12" y="8"/>
                </a:lnTo>
                <a:lnTo>
                  <a:pt x="12" y="9"/>
                </a:lnTo>
                <a:lnTo>
                  <a:pt x="12" y="12"/>
                </a:lnTo>
                <a:lnTo>
                  <a:pt x="12" y="14"/>
                </a:lnTo>
                <a:lnTo>
                  <a:pt x="12" y="15"/>
                </a:lnTo>
                <a:lnTo>
                  <a:pt x="10" y="15"/>
                </a:lnTo>
                <a:lnTo>
                  <a:pt x="3" y="15"/>
                </a:lnTo>
                <a:lnTo>
                  <a:pt x="1" y="15"/>
                </a:lnTo>
                <a:lnTo>
                  <a:pt x="0" y="14"/>
                </a:lnTo>
                <a:lnTo>
                  <a:pt x="0" y="12"/>
                </a:lnTo>
                <a:lnTo>
                  <a:pt x="1" y="11"/>
                </a:lnTo>
                <a:lnTo>
                  <a:pt x="5" y="12"/>
                </a:lnTo>
                <a:lnTo>
                  <a:pt x="7" y="14"/>
                </a:lnTo>
                <a:lnTo>
                  <a:pt x="7" y="12"/>
                </a:lnTo>
                <a:lnTo>
                  <a:pt x="8" y="12"/>
                </a:lnTo>
                <a:lnTo>
                  <a:pt x="10" y="12"/>
                </a:lnTo>
                <a:lnTo>
                  <a:pt x="10" y="11"/>
                </a:lnTo>
                <a:lnTo>
                  <a:pt x="8" y="9"/>
                </a:lnTo>
                <a:lnTo>
                  <a:pt x="7" y="9"/>
                </a:lnTo>
                <a:lnTo>
                  <a:pt x="4" y="8"/>
                </a:lnTo>
                <a:lnTo>
                  <a:pt x="3" y="8"/>
                </a:lnTo>
                <a:lnTo>
                  <a:pt x="3" y="7"/>
                </a:lnTo>
                <a:lnTo>
                  <a:pt x="1" y="5"/>
                </a:lnTo>
                <a:lnTo>
                  <a:pt x="0" y="5"/>
                </a:lnTo>
                <a:lnTo>
                  <a:pt x="1" y="5"/>
                </a:lnTo>
                <a:lnTo>
                  <a:pt x="3" y="2"/>
                </a:lnTo>
                <a:lnTo>
                  <a:pt x="3" y="1"/>
                </a:lnTo>
                <a:lnTo>
                  <a:pt x="4" y="0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55" name="Freeform 1710"/>
          <p:cNvSpPr>
            <a:spLocks noChangeArrowheads="1"/>
          </p:cNvSpPr>
          <p:nvPr/>
        </p:nvSpPr>
        <p:spPr bwMode="auto">
          <a:xfrm>
            <a:off x="2457450" y="-4394200"/>
            <a:ext cx="20638" cy="22225"/>
          </a:xfrm>
          <a:custGeom>
            <a:avLst/>
            <a:gdLst>
              <a:gd name="T0" fmla="*/ 2147483646 w 13"/>
              <a:gd name="T1" fmla="*/ 0 h 14"/>
              <a:gd name="T2" fmla="*/ 2147483646 w 13"/>
              <a:gd name="T3" fmla="*/ 0 h 14"/>
              <a:gd name="T4" fmla="*/ 2147483646 w 13"/>
              <a:gd name="T5" fmla="*/ 0 h 14"/>
              <a:gd name="T6" fmla="*/ 2147483646 w 13"/>
              <a:gd name="T7" fmla="*/ 2147483646 h 14"/>
              <a:gd name="T8" fmla="*/ 2147483646 w 13"/>
              <a:gd name="T9" fmla="*/ 2147483646 h 14"/>
              <a:gd name="T10" fmla="*/ 2147483646 w 13"/>
              <a:gd name="T11" fmla="*/ 2147483646 h 14"/>
              <a:gd name="T12" fmla="*/ 2147483646 w 13"/>
              <a:gd name="T13" fmla="*/ 2147483646 h 14"/>
              <a:gd name="T14" fmla="*/ 2147483646 w 13"/>
              <a:gd name="T15" fmla="*/ 2147483646 h 14"/>
              <a:gd name="T16" fmla="*/ 2147483646 w 13"/>
              <a:gd name="T17" fmla="*/ 2147483646 h 14"/>
              <a:gd name="T18" fmla="*/ 2147483646 w 13"/>
              <a:gd name="T19" fmla="*/ 2147483646 h 14"/>
              <a:gd name="T20" fmla="*/ 2147483646 w 13"/>
              <a:gd name="T21" fmla="*/ 2147483646 h 14"/>
              <a:gd name="T22" fmla="*/ 2147483646 w 13"/>
              <a:gd name="T23" fmla="*/ 2147483646 h 14"/>
              <a:gd name="T24" fmla="*/ 2147483646 w 13"/>
              <a:gd name="T25" fmla="*/ 2147483646 h 14"/>
              <a:gd name="T26" fmla="*/ 2147483646 w 13"/>
              <a:gd name="T27" fmla="*/ 2147483646 h 14"/>
              <a:gd name="T28" fmla="*/ 2147483646 w 13"/>
              <a:gd name="T29" fmla="*/ 2147483646 h 14"/>
              <a:gd name="T30" fmla="*/ 2147483646 w 13"/>
              <a:gd name="T31" fmla="*/ 2147483646 h 14"/>
              <a:gd name="T32" fmla="*/ 2147483646 w 13"/>
              <a:gd name="T33" fmla="*/ 2147483646 h 14"/>
              <a:gd name="T34" fmla="*/ 2147483646 w 13"/>
              <a:gd name="T35" fmla="*/ 2147483646 h 14"/>
              <a:gd name="T36" fmla="*/ 2147483646 w 13"/>
              <a:gd name="T37" fmla="*/ 2147483646 h 14"/>
              <a:gd name="T38" fmla="*/ 2147483646 w 13"/>
              <a:gd name="T39" fmla="*/ 2147483646 h 14"/>
              <a:gd name="T40" fmla="*/ 0 w 13"/>
              <a:gd name="T41" fmla="*/ 2147483646 h 14"/>
              <a:gd name="T42" fmla="*/ 2147483646 w 13"/>
              <a:gd name="T43" fmla="*/ 2147483646 h 14"/>
              <a:gd name="T44" fmla="*/ 2147483646 w 13"/>
              <a:gd name="T45" fmla="*/ 2147483646 h 14"/>
              <a:gd name="T46" fmla="*/ 2147483646 w 13"/>
              <a:gd name="T47" fmla="*/ 0 h 14"/>
              <a:gd name="T48" fmla="*/ 2147483646 w 13"/>
              <a:gd name="T49" fmla="*/ 0 h 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3"/>
              <a:gd name="T76" fmla="*/ 0 h 14"/>
              <a:gd name="T77" fmla="*/ 13 w 13"/>
              <a:gd name="T78" fmla="*/ 14 h 1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3" h="14">
                <a:moveTo>
                  <a:pt x="9" y="0"/>
                </a:moveTo>
                <a:lnTo>
                  <a:pt x="10" y="0"/>
                </a:lnTo>
                <a:lnTo>
                  <a:pt x="13" y="0"/>
                </a:lnTo>
                <a:lnTo>
                  <a:pt x="13" y="4"/>
                </a:lnTo>
                <a:lnTo>
                  <a:pt x="11" y="4"/>
                </a:lnTo>
                <a:lnTo>
                  <a:pt x="9" y="1"/>
                </a:lnTo>
                <a:lnTo>
                  <a:pt x="6" y="1"/>
                </a:lnTo>
                <a:lnTo>
                  <a:pt x="4" y="3"/>
                </a:lnTo>
                <a:lnTo>
                  <a:pt x="3" y="4"/>
                </a:lnTo>
                <a:lnTo>
                  <a:pt x="3" y="10"/>
                </a:lnTo>
                <a:lnTo>
                  <a:pt x="4" y="11"/>
                </a:lnTo>
                <a:lnTo>
                  <a:pt x="6" y="11"/>
                </a:lnTo>
                <a:lnTo>
                  <a:pt x="10" y="11"/>
                </a:lnTo>
                <a:lnTo>
                  <a:pt x="11" y="11"/>
                </a:lnTo>
                <a:lnTo>
                  <a:pt x="13" y="11"/>
                </a:lnTo>
                <a:lnTo>
                  <a:pt x="13" y="13"/>
                </a:lnTo>
                <a:lnTo>
                  <a:pt x="10" y="14"/>
                </a:lnTo>
                <a:lnTo>
                  <a:pt x="4" y="14"/>
                </a:lnTo>
                <a:lnTo>
                  <a:pt x="2" y="13"/>
                </a:lnTo>
                <a:lnTo>
                  <a:pt x="2" y="11"/>
                </a:lnTo>
                <a:lnTo>
                  <a:pt x="0" y="7"/>
                </a:lnTo>
                <a:lnTo>
                  <a:pt x="2" y="4"/>
                </a:lnTo>
                <a:lnTo>
                  <a:pt x="2" y="1"/>
                </a:lnTo>
                <a:lnTo>
                  <a:pt x="4" y="0"/>
                </a:lnTo>
                <a:lnTo>
                  <a:pt x="9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56" name="Freeform 1711"/>
          <p:cNvSpPr>
            <a:spLocks noEditPoints="1" noChangeArrowheads="1"/>
          </p:cNvSpPr>
          <p:nvPr/>
        </p:nvSpPr>
        <p:spPr bwMode="auto">
          <a:xfrm>
            <a:off x="2455867" y="-43957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0 h 15"/>
              <a:gd name="T36" fmla="*/ 2147483646 w 14"/>
              <a:gd name="T37" fmla="*/ 0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0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0 h 1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4"/>
              <a:gd name="T109" fmla="*/ 0 h 15"/>
              <a:gd name="T110" fmla="*/ 14 w 14"/>
              <a:gd name="T111" fmla="*/ 15 h 1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4" h="15">
                <a:moveTo>
                  <a:pt x="10" y="1"/>
                </a:moveTo>
                <a:lnTo>
                  <a:pt x="5" y="1"/>
                </a:lnTo>
                <a:lnTo>
                  <a:pt x="3" y="2"/>
                </a:lnTo>
                <a:lnTo>
                  <a:pt x="3" y="5"/>
                </a:lnTo>
                <a:lnTo>
                  <a:pt x="1" y="8"/>
                </a:lnTo>
                <a:lnTo>
                  <a:pt x="3" y="12"/>
                </a:lnTo>
                <a:lnTo>
                  <a:pt x="3" y="14"/>
                </a:lnTo>
                <a:lnTo>
                  <a:pt x="5" y="15"/>
                </a:lnTo>
                <a:lnTo>
                  <a:pt x="11" y="15"/>
                </a:lnTo>
                <a:lnTo>
                  <a:pt x="14" y="14"/>
                </a:lnTo>
                <a:lnTo>
                  <a:pt x="14" y="12"/>
                </a:lnTo>
                <a:lnTo>
                  <a:pt x="12" y="12"/>
                </a:lnTo>
                <a:lnTo>
                  <a:pt x="11" y="12"/>
                </a:lnTo>
                <a:lnTo>
                  <a:pt x="7" y="12"/>
                </a:lnTo>
                <a:lnTo>
                  <a:pt x="5" y="12"/>
                </a:lnTo>
                <a:lnTo>
                  <a:pt x="4" y="11"/>
                </a:lnTo>
                <a:lnTo>
                  <a:pt x="4" y="5"/>
                </a:lnTo>
                <a:lnTo>
                  <a:pt x="5" y="4"/>
                </a:lnTo>
                <a:lnTo>
                  <a:pt x="5" y="2"/>
                </a:lnTo>
                <a:lnTo>
                  <a:pt x="7" y="2"/>
                </a:lnTo>
                <a:lnTo>
                  <a:pt x="10" y="2"/>
                </a:lnTo>
                <a:lnTo>
                  <a:pt x="12" y="5"/>
                </a:lnTo>
                <a:lnTo>
                  <a:pt x="14" y="5"/>
                </a:lnTo>
                <a:lnTo>
                  <a:pt x="14" y="1"/>
                </a:lnTo>
                <a:lnTo>
                  <a:pt x="11" y="1"/>
                </a:lnTo>
                <a:lnTo>
                  <a:pt x="10" y="1"/>
                </a:lnTo>
                <a:close/>
                <a:moveTo>
                  <a:pt x="10" y="0"/>
                </a:moveTo>
                <a:lnTo>
                  <a:pt x="11" y="0"/>
                </a:lnTo>
                <a:lnTo>
                  <a:pt x="14" y="1"/>
                </a:lnTo>
                <a:lnTo>
                  <a:pt x="14" y="5"/>
                </a:lnTo>
                <a:lnTo>
                  <a:pt x="12" y="5"/>
                </a:lnTo>
                <a:lnTo>
                  <a:pt x="10" y="2"/>
                </a:lnTo>
                <a:lnTo>
                  <a:pt x="7" y="2"/>
                </a:lnTo>
                <a:lnTo>
                  <a:pt x="5" y="4"/>
                </a:lnTo>
                <a:lnTo>
                  <a:pt x="5" y="5"/>
                </a:lnTo>
                <a:lnTo>
                  <a:pt x="5" y="11"/>
                </a:lnTo>
                <a:lnTo>
                  <a:pt x="7" y="12"/>
                </a:lnTo>
                <a:lnTo>
                  <a:pt x="11" y="12"/>
                </a:lnTo>
                <a:lnTo>
                  <a:pt x="12" y="11"/>
                </a:lnTo>
                <a:lnTo>
                  <a:pt x="14" y="11"/>
                </a:lnTo>
                <a:lnTo>
                  <a:pt x="14" y="12"/>
                </a:lnTo>
                <a:lnTo>
                  <a:pt x="14" y="14"/>
                </a:lnTo>
                <a:lnTo>
                  <a:pt x="14" y="15"/>
                </a:lnTo>
                <a:lnTo>
                  <a:pt x="11" y="15"/>
                </a:lnTo>
                <a:lnTo>
                  <a:pt x="5" y="15"/>
                </a:lnTo>
                <a:lnTo>
                  <a:pt x="3" y="15"/>
                </a:lnTo>
                <a:lnTo>
                  <a:pt x="3" y="14"/>
                </a:lnTo>
                <a:lnTo>
                  <a:pt x="1" y="12"/>
                </a:lnTo>
                <a:lnTo>
                  <a:pt x="0" y="8"/>
                </a:lnTo>
                <a:lnTo>
                  <a:pt x="1" y="5"/>
                </a:lnTo>
                <a:lnTo>
                  <a:pt x="3" y="2"/>
                </a:lnTo>
                <a:lnTo>
                  <a:pt x="5" y="1"/>
                </a:lnTo>
                <a:lnTo>
                  <a:pt x="8" y="0"/>
                </a:lnTo>
                <a:lnTo>
                  <a:pt x="1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57" name="Freeform 1712"/>
          <p:cNvSpPr>
            <a:spLocks noEditPoints="1" noChangeArrowheads="1"/>
          </p:cNvSpPr>
          <p:nvPr/>
        </p:nvSpPr>
        <p:spPr bwMode="auto">
          <a:xfrm>
            <a:off x="2455867" y="-43957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2147483646 h 15"/>
              <a:gd name="T88" fmla="*/ 2147483646 w 14"/>
              <a:gd name="T89" fmla="*/ 2147483646 h 15"/>
              <a:gd name="T90" fmla="*/ 2147483646 w 14"/>
              <a:gd name="T91" fmla="*/ 2147483646 h 15"/>
              <a:gd name="T92" fmla="*/ 2147483646 w 14"/>
              <a:gd name="T93" fmla="*/ 2147483646 h 15"/>
              <a:gd name="T94" fmla="*/ 2147483646 w 14"/>
              <a:gd name="T95" fmla="*/ 2147483646 h 15"/>
              <a:gd name="T96" fmla="*/ 2147483646 w 14"/>
              <a:gd name="T97" fmla="*/ 2147483646 h 15"/>
              <a:gd name="T98" fmla="*/ 2147483646 w 14"/>
              <a:gd name="T99" fmla="*/ 2147483646 h 15"/>
              <a:gd name="T100" fmla="*/ 2147483646 w 14"/>
              <a:gd name="T101" fmla="*/ 2147483646 h 15"/>
              <a:gd name="T102" fmla="*/ 2147483646 w 14"/>
              <a:gd name="T103" fmla="*/ 0 h 15"/>
              <a:gd name="T104" fmla="*/ 2147483646 w 14"/>
              <a:gd name="T105" fmla="*/ 2147483646 h 15"/>
              <a:gd name="T106" fmla="*/ 2147483646 w 14"/>
              <a:gd name="T107" fmla="*/ 2147483646 h 15"/>
              <a:gd name="T108" fmla="*/ 2147483646 w 14"/>
              <a:gd name="T109" fmla="*/ 2147483646 h 15"/>
              <a:gd name="T110" fmla="*/ 2147483646 w 14"/>
              <a:gd name="T111" fmla="*/ 2147483646 h 15"/>
              <a:gd name="T112" fmla="*/ 2147483646 w 14"/>
              <a:gd name="T113" fmla="*/ 2147483646 h 15"/>
              <a:gd name="T114" fmla="*/ 2147483646 w 14"/>
              <a:gd name="T115" fmla="*/ 2147483646 h 15"/>
              <a:gd name="T116" fmla="*/ 2147483646 w 14"/>
              <a:gd name="T117" fmla="*/ 2147483646 h 15"/>
              <a:gd name="T118" fmla="*/ 0 w 14"/>
              <a:gd name="T119" fmla="*/ 2147483646 h 15"/>
              <a:gd name="T120" fmla="*/ 2147483646 w 14"/>
              <a:gd name="T121" fmla="*/ 2147483646 h 15"/>
              <a:gd name="T122" fmla="*/ 2147483646 w 14"/>
              <a:gd name="T123" fmla="*/ 2147483646 h 1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4"/>
              <a:gd name="T187" fmla="*/ 0 h 15"/>
              <a:gd name="T188" fmla="*/ 14 w 14"/>
              <a:gd name="T189" fmla="*/ 15 h 1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4" h="15">
                <a:moveTo>
                  <a:pt x="3" y="14"/>
                </a:moveTo>
                <a:lnTo>
                  <a:pt x="3" y="14"/>
                </a:lnTo>
                <a:close/>
                <a:moveTo>
                  <a:pt x="14" y="14"/>
                </a:moveTo>
                <a:lnTo>
                  <a:pt x="14" y="14"/>
                </a:lnTo>
                <a:close/>
                <a:moveTo>
                  <a:pt x="11" y="12"/>
                </a:moveTo>
                <a:lnTo>
                  <a:pt x="11" y="12"/>
                </a:lnTo>
                <a:close/>
                <a:moveTo>
                  <a:pt x="12" y="12"/>
                </a:moveTo>
                <a:lnTo>
                  <a:pt x="12" y="12"/>
                </a:lnTo>
                <a:close/>
                <a:moveTo>
                  <a:pt x="14" y="12"/>
                </a:moveTo>
                <a:lnTo>
                  <a:pt x="14" y="12"/>
                </a:lnTo>
                <a:close/>
                <a:moveTo>
                  <a:pt x="1" y="8"/>
                </a:moveTo>
                <a:lnTo>
                  <a:pt x="1" y="8"/>
                </a:lnTo>
                <a:close/>
                <a:moveTo>
                  <a:pt x="14" y="5"/>
                </a:moveTo>
                <a:lnTo>
                  <a:pt x="14" y="5"/>
                </a:lnTo>
                <a:close/>
                <a:moveTo>
                  <a:pt x="12" y="5"/>
                </a:moveTo>
                <a:lnTo>
                  <a:pt x="12" y="5"/>
                </a:lnTo>
                <a:close/>
                <a:moveTo>
                  <a:pt x="5" y="4"/>
                </a:moveTo>
                <a:lnTo>
                  <a:pt x="5" y="4"/>
                </a:lnTo>
                <a:close/>
                <a:moveTo>
                  <a:pt x="10" y="2"/>
                </a:moveTo>
                <a:lnTo>
                  <a:pt x="10" y="2"/>
                </a:lnTo>
                <a:close/>
                <a:moveTo>
                  <a:pt x="14" y="1"/>
                </a:moveTo>
                <a:lnTo>
                  <a:pt x="14" y="1"/>
                </a:lnTo>
                <a:close/>
                <a:moveTo>
                  <a:pt x="10" y="1"/>
                </a:moveTo>
                <a:lnTo>
                  <a:pt x="5" y="1"/>
                </a:lnTo>
                <a:lnTo>
                  <a:pt x="3" y="2"/>
                </a:lnTo>
                <a:lnTo>
                  <a:pt x="3" y="5"/>
                </a:lnTo>
                <a:lnTo>
                  <a:pt x="1" y="8"/>
                </a:lnTo>
                <a:lnTo>
                  <a:pt x="3" y="12"/>
                </a:lnTo>
                <a:lnTo>
                  <a:pt x="3" y="14"/>
                </a:lnTo>
                <a:lnTo>
                  <a:pt x="5" y="15"/>
                </a:lnTo>
                <a:lnTo>
                  <a:pt x="11" y="15"/>
                </a:lnTo>
                <a:lnTo>
                  <a:pt x="14" y="14"/>
                </a:lnTo>
                <a:lnTo>
                  <a:pt x="14" y="12"/>
                </a:lnTo>
                <a:lnTo>
                  <a:pt x="12" y="12"/>
                </a:lnTo>
                <a:lnTo>
                  <a:pt x="11" y="12"/>
                </a:lnTo>
                <a:lnTo>
                  <a:pt x="7" y="12"/>
                </a:lnTo>
                <a:lnTo>
                  <a:pt x="5" y="12"/>
                </a:lnTo>
                <a:lnTo>
                  <a:pt x="4" y="11"/>
                </a:lnTo>
                <a:lnTo>
                  <a:pt x="4" y="5"/>
                </a:lnTo>
                <a:lnTo>
                  <a:pt x="5" y="4"/>
                </a:lnTo>
                <a:lnTo>
                  <a:pt x="5" y="2"/>
                </a:lnTo>
                <a:lnTo>
                  <a:pt x="7" y="2"/>
                </a:lnTo>
                <a:lnTo>
                  <a:pt x="10" y="2"/>
                </a:lnTo>
                <a:lnTo>
                  <a:pt x="12" y="5"/>
                </a:lnTo>
                <a:lnTo>
                  <a:pt x="14" y="5"/>
                </a:lnTo>
                <a:lnTo>
                  <a:pt x="14" y="1"/>
                </a:lnTo>
                <a:lnTo>
                  <a:pt x="11" y="1"/>
                </a:lnTo>
                <a:lnTo>
                  <a:pt x="10" y="1"/>
                </a:lnTo>
                <a:close/>
                <a:moveTo>
                  <a:pt x="10" y="1"/>
                </a:moveTo>
                <a:lnTo>
                  <a:pt x="11" y="1"/>
                </a:lnTo>
                <a:lnTo>
                  <a:pt x="14" y="1"/>
                </a:lnTo>
                <a:lnTo>
                  <a:pt x="14" y="5"/>
                </a:lnTo>
                <a:lnTo>
                  <a:pt x="12" y="5"/>
                </a:lnTo>
                <a:lnTo>
                  <a:pt x="10" y="2"/>
                </a:lnTo>
                <a:lnTo>
                  <a:pt x="7" y="2"/>
                </a:lnTo>
                <a:lnTo>
                  <a:pt x="5" y="2"/>
                </a:lnTo>
                <a:lnTo>
                  <a:pt x="5" y="4"/>
                </a:lnTo>
                <a:lnTo>
                  <a:pt x="4" y="5"/>
                </a:lnTo>
                <a:lnTo>
                  <a:pt x="4" y="11"/>
                </a:lnTo>
                <a:lnTo>
                  <a:pt x="5" y="12"/>
                </a:lnTo>
                <a:lnTo>
                  <a:pt x="7" y="12"/>
                </a:lnTo>
                <a:lnTo>
                  <a:pt x="11" y="12"/>
                </a:lnTo>
                <a:lnTo>
                  <a:pt x="12" y="12"/>
                </a:lnTo>
                <a:lnTo>
                  <a:pt x="14" y="12"/>
                </a:lnTo>
                <a:lnTo>
                  <a:pt x="14" y="14"/>
                </a:lnTo>
                <a:lnTo>
                  <a:pt x="11" y="15"/>
                </a:lnTo>
                <a:lnTo>
                  <a:pt x="5" y="15"/>
                </a:lnTo>
                <a:lnTo>
                  <a:pt x="3" y="14"/>
                </a:lnTo>
                <a:lnTo>
                  <a:pt x="3" y="12"/>
                </a:lnTo>
                <a:lnTo>
                  <a:pt x="1" y="8"/>
                </a:lnTo>
                <a:lnTo>
                  <a:pt x="3" y="5"/>
                </a:lnTo>
                <a:lnTo>
                  <a:pt x="3" y="2"/>
                </a:lnTo>
                <a:lnTo>
                  <a:pt x="5" y="1"/>
                </a:lnTo>
                <a:lnTo>
                  <a:pt x="10" y="1"/>
                </a:lnTo>
                <a:close/>
                <a:moveTo>
                  <a:pt x="10" y="0"/>
                </a:moveTo>
                <a:lnTo>
                  <a:pt x="8" y="0"/>
                </a:lnTo>
                <a:lnTo>
                  <a:pt x="5" y="1"/>
                </a:lnTo>
                <a:lnTo>
                  <a:pt x="3" y="2"/>
                </a:lnTo>
                <a:lnTo>
                  <a:pt x="1" y="5"/>
                </a:lnTo>
                <a:lnTo>
                  <a:pt x="0" y="8"/>
                </a:lnTo>
                <a:lnTo>
                  <a:pt x="1" y="12"/>
                </a:lnTo>
                <a:lnTo>
                  <a:pt x="3" y="14"/>
                </a:lnTo>
                <a:lnTo>
                  <a:pt x="3" y="15"/>
                </a:lnTo>
                <a:lnTo>
                  <a:pt x="5" y="15"/>
                </a:lnTo>
                <a:lnTo>
                  <a:pt x="11" y="15"/>
                </a:lnTo>
                <a:lnTo>
                  <a:pt x="14" y="15"/>
                </a:lnTo>
                <a:lnTo>
                  <a:pt x="14" y="14"/>
                </a:lnTo>
                <a:lnTo>
                  <a:pt x="14" y="12"/>
                </a:lnTo>
                <a:lnTo>
                  <a:pt x="14" y="11"/>
                </a:lnTo>
                <a:lnTo>
                  <a:pt x="12" y="11"/>
                </a:lnTo>
                <a:lnTo>
                  <a:pt x="11" y="12"/>
                </a:lnTo>
                <a:lnTo>
                  <a:pt x="7" y="12"/>
                </a:lnTo>
                <a:lnTo>
                  <a:pt x="5" y="11"/>
                </a:lnTo>
                <a:lnTo>
                  <a:pt x="5" y="12"/>
                </a:lnTo>
                <a:lnTo>
                  <a:pt x="5" y="11"/>
                </a:lnTo>
                <a:lnTo>
                  <a:pt x="4" y="11"/>
                </a:lnTo>
                <a:lnTo>
                  <a:pt x="4" y="9"/>
                </a:lnTo>
                <a:lnTo>
                  <a:pt x="4" y="5"/>
                </a:lnTo>
                <a:lnTo>
                  <a:pt x="5" y="5"/>
                </a:lnTo>
                <a:lnTo>
                  <a:pt x="5" y="4"/>
                </a:lnTo>
                <a:lnTo>
                  <a:pt x="7" y="2"/>
                </a:lnTo>
                <a:lnTo>
                  <a:pt x="10" y="2"/>
                </a:lnTo>
                <a:lnTo>
                  <a:pt x="12" y="5"/>
                </a:lnTo>
                <a:lnTo>
                  <a:pt x="14" y="5"/>
                </a:lnTo>
                <a:lnTo>
                  <a:pt x="14" y="1"/>
                </a:lnTo>
                <a:lnTo>
                  <a:pt x="11" y="0"/>
                </a:lnTo>
                <a:lnTo>
                  <a:pt x="10" y="0"/>
                </a:lnTo>
                <a:close/>
                <a:moveTo>
                  <a:pt x="10" y="0"/>
                </a:moveTo>
                <a:lnTo>
                  <a:pt x="11" y="0"/>
                </a:lnTo>
                <a:lnTo>
                  <a:pt x="14" y="1"/>
                </a:lnTo>
                <a:lnTo>
                  <a:pt x="14" y="5"/>
                </a:lnTo>
                <a:lnTo>
                  <a:pt x="12" y="5"/>
                </a:lnTo>
                <a:lnTo>
                  <a:pt x="10" y="2"/>
                </a:lnTo>
                <a:lnTo>
                  <a:pt x="7" y="2"/>
                </a:lnTo>
                <a:lnTo>
                  <a:pt x="5" y="4"/>
                </a:lnTo>
                <a:lnTo>
                  <a:pt x="5" y="5"/>
                </a:lnTo>
                <a:lnTo>
                  <a:pt x="5" y="11"/>
                </a:lnTo>
                <a:lnTo>
                  <a:pt x="7" y="12"/>
                </a:lnTo>
                <a:lnTo>
                  <a:pt x="11" y="12"/>
                </a:lnTo>
                <a:lnTo>
                  <a:pt x="12" y="11"/>
                </a:lnTo>
                <a:lnTo>
                  <a:pt x="14" y="11"/>
                </a:lnTo>
                <a:lnTo>
                  <a:pt x="14" y="12"/>
                </a:lnTo>
                <a:lnTo>
                  <a:pt x="14" y="14"/>
                </a:lnTo>
                <a:lnTo>
                  <a:pt x="14" y="15"/>
                </a:lnTo>
                <a:lnTo>
                  <a:pt x="11" y="15"/>
                </a:lnTo>
                <a:lnTo>
                  <a:pt x="5" y="15"/>
                </a:lnTo>
                <a:lnTo>
                  <a:pt x="3" y="15"/>
                </a:lnTo>
                <a:lnTo>
                  <a:pt x="3" y="14"/>
                </a:lnTo>
                <a:lnTo>
                  <a:pt x="1" y="12"/>
                </a:lnTo>
                <a:lnTo>
                  <a:pt x="0" y="8"/>
                </a:lnTo>
                <a:lnTo>
                  <a:pt x="1" y="5"/>
                </a:lnTo>
                <a:lnTo>
                  <a:pt x="3" y="2"/>
                </a:lnTo>
                <a:lnTo>
                  <a:pt x="5" y="1"/>
                </a:lnTo>
                <a:lnTo>
                  <a:pt x="8" y="0"/>
                </a:lnTo>
                <a:lnTo>
                  <a:pt x="1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58" name="Freeform 1713"/>
          <p:cNvSpPr>
            <a:spLocks noEditPoints="1" noChangeArrowheads="1"/>
          </p:cNvSpPr>
          <p:nvPr/>
        </p:nvSpPr>
        <p:spPr bwMode="auto">
          <a:xfrm>
            <a:off x="2479675" y="-4403725"/>
            <a:ext cx="4763" cy="31750"/>
          </a:xfrm>
          <a:custGeom>
            <a:avLst/>
            <a:gdLst>
              <a:gd name="T0" fmla="*/ 0 w 3"/>
              <a:gd name="T1" fmla="*/ 2147483646 h 20"/>
              <a:gd name="T2" fmla="*/ 2147483646 w 3"/>
              <a:gd name="T3" fmla="*/ 2147483646 h 20"/>
              <a:gd name="T4" fmla="*/ 2147483646 w 3"/>
              <a:gd name="T5" fmla="*/ 2147483646 h 20"/>
              <a:gd name="T6" fmla="*/ 0 w 3"/>
              <a:gd name="T7" fmla="*/ 2147483646 h 20"/>
              <a:gd name="T8" fmla="*/ 0 w 3"/>
              <a:gd name="T9" fmla="*/ 2147483646 h 20"/>
              <a:gd name="T10" fmla="*/ 0 w 3"/>
              <a:gd name="T11" fmla="*/ 0 h 20"/>
              <a:gd name="T12" fmla="*/ 2147483646 w 3"/>
              <a:gd name="T13" fmla="*/ 0 h 20"/>
              <a:gd name="T14" fmla="*/ 2147483646 w 3"/>
              <a:gd name="T15" fmla="*/ 2147483646 h 20"/>
              <a:gd name="T16" fmla="*/ 0 w 3"/>
              <a:gd name="T17" fmla="*/ 2147483646 h 20"/>
              <a:gd name="T18" fmla="*/ 0 w 3"/>
              <a:gd name="T19" fmla="*/ 0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"/>
              <a:gd name="T31" fmla="*/ 0 h 20"/>
              <a:gd name="T32" fmla="*/ 3 w 3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" h="20">
                <a:moveTo>
                  <a:pt x="0" y="6"/>
                </a:moveTo>
                <a:lnTo>
                  <a:pt x="3" y="6"/>
                </a:lnTo>
                <a:lnTo>
                  <a:pt x="3" y="20"/>
                </a:lnTo>
                <a:lnTo>
                  <a:pt x="0" y="20"/>
                </a:lnTo>
                <a:lnTo>
                  <a:pt x="0" y="6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59" name="Freeform 1714"/>
          <p:cNvSpPr>
            <a:spLocks noEditPoints="1" noChangeArrowheads="1"/>
          </p:cNvSpPr>
          <p:nvPr/>
        </p:nvSpPr>
        <p:spPr bwMode="auto">
          <a:xfrm>
            <a:off x="2479675" y="-4403725"/>
            <a:ext cx="6350" cy="31750"/>
          </a:xfrm>
          <a:custGeom>
            <a:avLst/>
            <a:gdLst>
              <a:gd name="T0" fmla="*/ 2147483646 w 4"/>
              <a:gd name="T1" fmla="*/ 2147483646 h 20"/>
              <a:gd name="T2" fmla="*/ 2147483646 w 4"/>
              <a:gd name="T3" fmla="*/ 2147483646 h 20"/>
              <a:gd name="T4" fmla="*/ 2147483646 w 4"/>
              <a:gd name="T5" fmla="*/ 2147483646 h 20"/>
              <a:gd name="T6" fmla="*/ 2147483646 w 4"/>
              <a:gd name="T7" fmla="*/ 2147483646 h 20"/>
              <a:gd name="T8" fmla="*/ 2147483646 w 4"/>
              <a:gd name="T9" fmla="*/ 2147483646 h 20"/>
              <a:gd name="T10" fmla="*/ 0 w 4"/>
              <a:gd name="T11" fmla="*/ 2147483646 h 20"/>
              <a:gd name="T12" fmla="*/ 2147483646 w 4"/>
              <a:gd name="T13" fmla="*/ 2147483646 h 20"/>
              <a:gd name="T14" fmla="*/ 2147483646 w 4"/>
              <a:gd name="T15" fmla="*/ 2147483646 h 20"/>
              <a:gd name="T16" fmla="*/ 2147483646 w 4"/>
              <a:gd name="T17" fmla="*/ 2147483646 h 20"/>
              <a:gd name="T18" fmla="*/ 2147483646 w 4"/>
              <a:gd name="T19" fmla="*/ 2147483646 h 20"/>
              <a:gd name="T20" fmla="*/ 0 w 4"/>
              <a:gd name="T21" fmla="*/ 2147483646 h 20"/>
              <a:gd name="T22" fmla="*/ 0 w 4"/>
              <a:gd name="T23" fmla="*/ 2147483646 h 20"/>
              <a:gd name="T24" fmla="*/ 0 w 4"/>
              <a:gd name="T25" fmla="*/ 2147483646 h 20"/>
              <a:gd name="T26" fmla="*/ 0 w 4"/>
              <a:gd name="T27" fmla="*/ 2147483646 h 20"/>
              <a:gd name="T28" fmla="*/ 2147483646 w 4"/>
              <a:gd name="T29" fmla="*/ 2147483646 h 20"/>
              <a:gd name="T30" fmla="*/ 2147483646 w 4"/>
              <a:gd name="T31" fmla="*/ 2147483646 h 20"/>
              <a:gd name="T32" fmla="*/ 2147483646 w 4"/>
              <a:gd name="T33" fmla="*/ 2147483646 h 20"/>
              <a:gd name="T34" fmla="*/ 2147483646 w 4"/>
              <a:gd name="T35" fmla="*/ 2147483646 h 20"/>
              <a:gd name="T36" fmla="*/ 2147483646 w 4"/>
              <a:gd name="T37" fmla="*/ 2147483646 h 20"/>
              <a:gd name="T38" fmla="*/ 0 w 4"/>
              <a:gd name="T39" fmla="*/ 0 h 20"/>
              <a:gd name="T40" fmla="*/ 2147483646 w 4"/>
              <a:gd name="T41" fmla="*/ 0 h 20"/>
              <a:gd name="T42" fmla="*/ 2147483646 w 4"/>
              <a:gd name="T43" fmla="*/ 0 h 20"/>
              <a:gd name="T44" fmla="*/ 2147483646 w 4"/>
              <a:gd name="T45" fmla="*/ 2147483646 h 20"/>
              <a:gd name="T46" fmla="*/ 2147483646 w 4"/>
              <a:gd name="T47" fmla="*/ 2147483646 h 20"/>
              <a:gd name="T48" fmla="*/ 0 w 4"/>
              <a:gd name="T49" fmla="*/ 2147483646 h 20"/>
              <a:gd name="T50" fmla="*/ 0 w 4"/>
              <a:gd name="T51" fmla="*/ 2147483646 h 20"/>
              <a:gd name="T52" fmla="*/ 0 w 4"/>
              <a:gd name="T53" fmla="*/ 0 h 20"/>
              <a:gd name="T54" fmla="*/ 0 w 4"/>
              <a:gd name="T55" fmla="*/ 0 h 2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"/>
              <a:gd name="T85" fmla="*/ 0 h 20"/>
              <a:gd name="T86" fmla="*/ 4 w 4"/>
              <a:gd name="T87" fmla="*/ 20 h 2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" h="20">
                <a:moveTo>
                  <a:pt x="2" y="6"/>
                </a:moveTo>
                <a:lnTo>
                  <a:pt x="2" y="20"/>
                </a:lnTo>
                <a:lnTo>
                  <a:pt x="3" y="20"/>
                </a:lnTo>
                <a:lnTo>
                  <a:pt x="3" y="6"/>
                </a:lnTo>
                <a:lnTo>
                  <a:pt x="2" y="6"/>
                </a:lnTo>
                <a:close/>
                <a:moveTo>
                  <a:pt x="0" y="5"/>
                </a:moveTo>
                <a:lnTo>
                  <a:pt x="3" y="5"/>
                </a:lnTo>
                <a:lnTo>
                  <a:pt x="3" y="6"/>
                </a:lnTo>
                <a:lnTo>
                  <a:pt x="3" y="20"/>
                </a:lnTo>
                <a:lnTo>
                  <a:pt x="0" y="20"/>
                </a:lnTo>
                <a:lnTo>
                  <a:pt x="0" y="6"/>
                </a:lnTo>
                <a:lnTo>
                  <a:pt x="0" y="5"/>
                </a:lnTo>
                <a:close/>
                <a:moveTo>
                  <a:pt x="2" y="2"/>
                </a:moveTo>
                <a:lnTo>
                  <a:pt x="2" y="3"/>
                </a:lnTo>
                <a:lnTo>
                  <a:pt x="3" y="3"/>
                </a:lnTo>
                <a:lnTo>
                  <a:pt x="3" y="2"/>
                </a:lnTo>
                <a:lnTo>
                  <a:pt x="2" y="2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4" y="0"/>
                </a:lnTo>
                <a:lnTo>
                  <a:pt x="4" y="3"/>
                </a:lnTo>
                <a:lnTo>
                  <a:pt x="3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60" name="Freeform 1715"/>
          <p:cNvSpPr>
            <a:spLocks noEditPoints="1" noChangeArrowheads="1"/>
          </p:cNvSpPr>
          <p:nvPr/>
        </p:nvSpPr>
        <p:spPr bwMode="auto">
          <a:xfrm>
            <a:off x="2479675" y="-4403725"/>
            <a:ext cx="6350" cy="31750"/>
          </a:xfrm>
          <a:custGeom>
            <a:avLst/>
            <a:gdLst>
              <a:gd name="T0" fmla="*/ 2147483646 w 4"/>
              <a:gd name="T1" fmla="*/ 2147483646 h 20"/>
              <a:gd name="T2" fmla="*/ 2147483646 w 4"/>
              <a:gd name="T3" fmla="*/ 2147483646 h 20"/>
              <a:gd name="T4" fmla="*/ 2147483646 w 4"/>
              <a:gd name="T5" fmla="*/ 2147483646 h 20"/>
              <a:gd name="T6" fmla="*/ 2147483646 w 4"/>
              <a:gd name="T7" fmla="*/ 2147483646 h 20"/>
              <a:gd name="T8" fmla="*/ 2147483646 w 4"/>
              <a:gd name="T9" fmla="*/ 2147483646 h 20"/>
              <a:gd name="T10" fmla="*/ 2147483646 w 4"/>
              <a:gd name="T11" fmla="*/ 2147483646 h 20"/>
              <a:gd name="T12" fmla="*/ 2147483646 w 4"/>
              <a:gd name="T13" fmla="*/ 2147483646 h 20"/>
              <a:gd name="T14" fmla="*/ 2147483646 w 4"/>
              <a:gd name="T15" fmla="*/ 2147483646 h 20"/>
              <a:gd name="T16" fmla="*/ 2147483646 w 4"/>
              <a:gd name="T17" fmla="*/ 2147483646 h 20"/>
              <a:gd name="T18" fmla="*/ 2147483646 w 4"/>
              <a:gd name="T19" fmla="*/ 2147483646 h 20"/>
              <a:gd name="T20" fmla="*/ 2147483646 w 4"/>
              <a:gd name="T21" fmla="*/ 2147483646 h 20"/>
              <a:gd name="T22" fmla="*/ 2147483646 w 4"/>
              <a:gd name="T23" fmla="*/ 2147483646 h 20"/>
              <a:gd name="T24" fmla="*/ 2147483646 w 4"/>
              <a:gd name="T25" fmla="*/ 2147483646 h 20"/>
              <a:gd name="T26" fmla="*/ 2147483646 w 4"/>
              <a:gd name="T27" fmla="*/ 2147483646 h 20"/>
              <a:gd name="T28" fmla="*/ 0 w 4"/>
              <a:gd name="T29" fmla="*/ 2147483646 h 20"/>
              <a:gd name="T30" fmla="*/ 0 w 4"/>
              <a:gd name="T31" fmla="*/ 2147483646 h 20"/>
              <a:gd name="T32" fmla="*/ 2147483646 w 4"/>
              <a:gd name="T33" fmla="*/ 2147483646 h 20"/>
              <a:gd name="T34" fmla="*/ 2147483646 w 4"/>
              <a:gd name="T35" fmla="*/ 2147483646 h 20"/>
              <a:gd name="T36" fmla="*/ 2147483646 w 4"/>
              <a:gd name="T37" fmla="*/ 2147483646 h 20"/>
              <a:gd name="T38" fmla="*/ 2147483646 w 4"/>
              <a:gd name="T39" fmla="*/ 2147483646 h 20"/>
              <a:gd name="T40" fmla="*/ 2147483646 w 4"/>
              <a:gd name="T41" fmla="*/ 2147483646 h 20"/>
              <a:gd name="T42" fmla="*/ 0 w 4"/>
              <a:gd name="T43" fmla="*/ 2147483646 h 20"/>
              <a:gd name="T44" fmla="*/ 0 w 4"/>
              <a:gd name="T45" fmla="*/ 2147483646 h 20"/>
              <a:gd name="T46" fmla="*/ 0 w 4"/>
              <a:gd name="T47" fmla="*/ 2147483646 h 20"/>
              <a:gd name="T48" fmla="*/ 2147483646 w 4"/>
              <a:gd name="T49" fmla="*/ 2147483646 h 20"/>
              <a:gd name="T50" fmla="*/ 2147483646 w 4"/>
              <a:gd name="T51" fmla="*/ 2147483646 h 20"/>
              <a:gd name="T52" fmla="*/ 2147483646 w 4"/>
              <a:gd name="T53" fmla="*/ 2147483646 h 20"/>
              <a:gd name="T54" fmla="*/ 2147483646 w 4"/>
              <a:gd name="T55" fmla="*/ 2147483646 h 20"/>
              <a:gd name="T56" fmla="*/ 2147483646 w 4"/>
              <a:gd name="T57" fmla="*/ 2147483646 h 20"/>
              <a:gd name="T58" fmla="*/ 2147483646 w 4"/>
              <a:gd name="T59" fmla="*/ 0 h 20"/>
              <a:gd name="T60" fmla="*/ 2147483646 w 4"/>
              <a:gd name="T61" fmla="*/ 0 h 20"/>
              <a:gd name="T62" fmla="*/ 2147483646 w 4"/>
              <a:gd name="T63" fmla="*/ 2147483646 h 20"/>
              <a:gd name="T64" fmla="*/ 2147483646 w 4"/>
              <a:gd name="T65" fmla="*/ 0 h 20"/>
              <a:gd name="T66" fmla="*/ 2147483646 w 4"/>
              <a:gd name="T67" fmla="*/ 2147483646 h 20"/>
              <a:gd name="T68" fmla="*/ 2147483646 w 4"/>
              <a:gd name="T69" fmla="*/ 2147483646 h 20"/>
              <a:gd name="T70" fmla="*/ 2147483646 w 4"/>
              <a:gd name="T71" fmla="*/ 2147483646 h 20"/>
              <a:gd name="T72" fmla="*/ 2147483646 w 4"/>
              <a:gd name="T73" fmla="*/ 2147483646 h 20"/>
              <a:gd name="T74" fmla="*/ 2147483646 w 4"/>
              <a:gd name="T75" fmla="*/ 2147483646 h 20"/>
              <a:gd name="T76" fmla="*/ 0 w 4"/>
              <a:gd name="T77" fmla="*/ 2147483646 h 20"/>
              <a:gd name="T78" fmla="*/ 0 w 4"/>
              <a:gd name="T79" fmla="*/ 0 h 20"/>
              <a:gd name="T80" fmla="*/ 2147483646 w 4"/>
              <a:gd name="T81" fmla="*/ 2147483646 h 20"/>
              <a:gd name="T82" fmla="*/ 2147483646 w 4"/>
              <a:gd name="T83" fmla="*/ 0 h 20"/>
              <a:gd name="T84" fmla="*/ 2147483646 w 4"/>
              <a:gd name="T85" fmla="*/ 0 h 20"/>
              <a:gd name="T86" fmla="*/ 2147483646 w 4"/>
              <a:gd name="T87" fmla="*/ 0 h 20"/>
              <a:gd name="T88" fmla="*/ 2147483646 w 4"/>
              <a:gd name="T89" fmla="*/ 2147483646 h 20"/>
              <a:gd name="T90" fmla="*/ 0 w 4"/>
              <a:gd name="T91" fmla="*/ 2147483646 h 20"/>
              <a:gd name="T92" fmla="*/ 0 w 4"/>
              <a:gd name="T93" fmla="*/ 0 h 20"/>
              <a:gd name="T94" fmla="*/ 0 w 4"/>
              <a:gd name="T95" fmla="*/ 0 h 2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"/>
              <a:gd name="T145" fmla="*/ 0 h 20"/>
              <a:gd name="T146" fmla="*/ 4 w 4"/>
              <a:gd name="T147" fmla="*/ 20 h 2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" h="20">
                <a:moveTo>
                  <a:pt x="3" y="20"/>
                </a:moveTo>
                <a:lnTo>
                  <a:pt x="3" y="20"/>
                </a:lnTo>
                <a:close/>
                <a:moveTo>
                  <a:pt x="0" y="20"/>
                </a:moveTo>
                <a:lnTo>
                  <a:pt x="2" y="20"/>
                </a:lnTo>
                <a:lnTo>
                  <a:pt x="0" y="20"/>
                </a:lnTo>
                <a:close/>
                <a:moveTo>
                  <a:pt x="2" y="6"/>
                </a:moveTo>
                <a:lnTo>
                  <a:pt x="2" y="20"/>
                </a:lnTo>
                <a:lnTo>
                  <a:pt x="3" y="20"/>
                </a:lnTo>
                <a:lnTo>
                  <a:pt x="3" y="6"/>
                </a:lnTo>
                <a:lnTo>
                  <a:pt x="2" y="6"/>
                </a:lnTo>
                <a:close/>
                <a:moveTo>
                  <a:pt x="3" y="6"/>
                </a:moveTo>
                <a:lnTo>
                  <a:pt x="3" y="6"/>
                </a:lnTo>
                <a:close/>
                <a:moveTo>
                  <a:pt x="2" y="6"/>
                </a:moveTo>
                <a:lnTo>
                  <a:pt x="0" y="6"/>
                </a:lnTo>
                <a:lnTo>
                  <a:pt x="2" y="6"/>
                </a:lnTo>
                <a:close/>
                <a:moveTo>
                  <a:pt x="2" y="6"/>
                </a:moveTo>
                <a:lnTo>
                  <a:pt x="2" y="6"/>
                </a:lnTo>
                <a:lnTo>
                  <a:pt x="3" y="6"/>
                </a:lnTo>
                <a:lnTo>
                  <a:pt x="3" y="20"/>
                </a:lnTo>
                <a:lnTo>
                  <a:pt x="2" y="20"/>
                </a:lnTo>
                <a:lnTo>
                  <a:pt x="0" y="20"/>
                </a:lnTo>
                <a:lnTo>
                  <a:pt x="2" y="20"/>
                </a:lnTo>
                <a:lnTo>
                  <a:pt x="2" y="6"/>
                </a:lnTo>
                <a:lnTo>
                  <a:pt x="0" y="6"/>
                </a:lnTo>
                <a:lnTo>
                  <a:pt x="2" y="6"/>
                </a:lnTo>
                <a:close/>
                <a:moveTo>
                  <a:pt x="0" y="5"/>
                </a:moveTo>
                <a:lnTo>
                  <a:pt x="0" y="6"/>
                </a:lnTo>
                <a:lnTo>
                  <a:pt x="0" y="20"/>
                </a:lnTo>
                <a:lnTo>
                  <a:pt x="3" y="20"/>
                </a:lnTo>
                <a:lnTo>
                  <a:pt x="3" y="6"/>
                </a:lnTo>
                <a:lnTo>
                  <a:pt x="3" y="5"/>
                </a:lnTo>
                <a:lnTo>
                  <a:pt x="0" y="5"/>
                </a:lnTo>
                <a:close/>
                <a:moveTo>
                  <a:pt x="0" y="5"/>
                </a:moveTo>
                <a:lnTo>
                  <a:pt x="3" y="5"/>
                </a:lnTo>
                <a:lnTo>
                  <a:pt x="3" y="6"/>
                </a:lnTo>
                <a:lnTo>
                  <a:pt x="3" y="20"/>
                </a:lnTo>
                <a:lnTo>
                  <a:pt x="0" y="20"/>
                </a:lnTo>
                <a:lnTo>
                  <a:pt x="0" y="6"/>
                </a:lnTo>
                <a:lnTo>
                  <a:pt x="0" y="5"/>
                </a:lnTo>
                <a:close/>
                <a:moveTo>
                  <a:pt x="3" y="3"/>
                </a:moveTo>
                <a:lnTo>
                  <a:pt x="3" y="3"/>
                </a:lnTo>
                <a:close/>
                <a:moveTo>
                  <a:pt x="0" y="3"/>
                </a:moveTo>
                <a:lnTo>
                  <a:pt x="2" y="3"/>
                </a:lnTo>
                <a:lnTo>
                  <a:pt x="0" y="3"/>
                </a:lnTo>
                <a:close/>
                <a:moveTo>
                  <a:pt x="2" y="2"/>
                </a:moveTo>
                <a:lnTo>
                  <a:pt x="2" y="3"/>
                </a:lnTo>
                <a:lnTo>
                  <a:pt x="3" y="3"/>
                </a:lnTo>
                <a:lnTo>
                  <a:pt x="3" y="2"/>
                </a:lnTo>
                <a:lnTo>
                  <a:pt x="2" y="2"/>
                </a:lnTo>
                <a:close/>
                <a:moveTo>
                  <a:pt x="3" y="0"/>
                </a:moveTo>
                <a:lnTo>
                  <a:pt x="3" y="2"/>
                </a:lnTo>
                <a:lnTo>
                  <a:pt x="3" y="0"/>
                </a:lnTo>
                <a:close/>
                <a:moveTo>
                  <a:pt x="2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close/>
                <a:moveTo>
                  <a:pt x="2" y="0"/>
                </a:moveTo>
                <a:lnTo>
                  <a:pt x="2" y="0"/>
                </a:lnTo>
                <a:lnTo>
                  <a:pt x="2" y="2"/>
                </a:lnTo>
                <a:lnTo>
                  <a:pt x="3" y="2"/>
                </a:lnTo>
                <a:lnTo>
                  <a:pt x="3" y="0"/>
                </a:lnTo>
                <a:lnTo>
                  <a:pt x="3" y="2"/>
                </a:lnTo>
                <a:lnTo>
                  <a:pt x="3" y="3"/>
                </a:lnTo>
                <a:lnTo>
                  <a:pt x="2" y="3"/>
                </a:lnTo>
                <a:lnTo>
                  <a:pt x="0" y="3"/>
                </a:lnTo>
                <a:lnTo>
                  <a:pt x="2" y="3"/>
                </a:lnTo>
                <a:lnTo>
                  <a:pt x="2" y="2"/>
                </a:lnTo>
                <a:lnTo>
                  <a:pt x="0" y="2"/>
                </a:lnTo>
                <a:lnTo>
                  <a:pt x="2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3" y="3"/>
                </a:lnTo>
                <a:lnTo>
                  <a:pt x="4" y="3"/>
                </a:lnTo>
                <a:lnTo>
                  <a:pt x="4" y="0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4" y="0"/>
                </a:lnTo>
                <a:lnTo>
                  <a:pt x="4" y="3"/>
                </a:lnTo>
                <a:lnTo>
                  <a:pt x="3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61" name="Freeform 1716"/>
          <p:cNvSpPr>
            <a:spLocks noChangeArrowheads="1"/>
          </p:cNvSpPr>
          <p:nvPr/>
        </p:nvSpPr>
        <p:spPr bwMode="auto">
          <a:xfrm>
            <a:off x="2490792" y="-4394200"/>
            <a:ext cx="20637" cy="22225"/>
          </a:xfrm>
          <a:custGeom>
            <a:avLst/>
            <a:gdLst>
              <a:gd name="T0" fmla="*/ 0 w 13"/>
              <a:gd name="T1" fmla="*/ 0 h 14"/>
              <a:gd name="T2" fmla="*/ 2147483646 w 13"/>
              <a:gd name="T3" fmla="*/ 0 h 14"/>
              <a:gd name="T4" fmla="*/ 2147483646 w 13"/>
              <a:gd name="T5" fmla="*/ 2147483646 h 14"/>
              <a:gd name="T6" fmla="*/ 2147483646 w 13"/>
              <a:gd name="T7" fmla="*/ 0 h 14"/>
              <a:gd name="T8" fmla="*/ 2147483646 w 13"/>
              <a:gd name="T9" fmla="*/ 0 h 14"/>
              <a:gd name="T10" fmla="*/ 2147483646 w 13"/>
              <a:gd name="T11" fmla="*/ 0 h 14"/>
              <a:gd name="T12" fmla="*/ 2147483646 w 13"/>
              <a:gd name="T13" fmla="*/ 0 h 14"/>
              <a:gd name="T14" fmla="*/ 2147483646 w 13"/>
              <a:gd name="T15" fmla="*/ 2147483646 h 14"/>
              <a:gd name="T16" fmla="*/ 2147483646 w 13"/>
              <a:gd name="T17" fmla="*/ 2147483646 h 14"/>
              <a:gd name="T18" fmla="*/ 2147483646 w 13"/>
              <a:gd name="T19" fmla="*/ 2147483646 h 14"/>
              <a:gd name="T20" fmla="*/ 2147483646 w 13"/>
              <a:gd name="T21" fmla="*/ 2147483646 h 14"/>
              <a:gd name="T22" fmla="*/ 2147483646 w 13"/>
              <a:gd name="T23" fmla="*/ 2147483646 h 14"/>
              <a:gd name="T24" fmla="*/ 2147483646 w 13"/>
              <a:gd name="T25" fmla="*/ 2147483646 h 14"/>
              <a:gd name="T26" fmla="*/ 2147483646 w 13"/>
              <a:gd name="T27" fmla="*/ 2147483646 h 14"/>
              <a:gd name="T28" fmla="*/ 2147483646 w 13"/>
              <a:gd name="T29" fmla="*/ 2147483646 h 14"/>
              <a:gd name="T30" fmla="*/ 0 w 13"/>
              <a:gd name="T31" fmla="*/ 2147483646 h 14"/>
              <a:gd name="T32" fmla="*/ 0 w 13"/>
              <a:gd name="T33" fmla="*/ 0 h 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"/>
              <a:gd name="T52" fmla="*/ 0 h 14"/>
              <a:gd name="T53" fmla="*/ 13 w 13"/>
              <a:gd name="T54" fmla="*/ 14 h 1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" h="14"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6" y="0"/>
                </a:lnTo>
                <a:lnTo>
                  <a:pt x="7" y="0"/>
                </a:lnTo>
                <a:lnTo>
                  <a:pt x="10" y="0"/>
                </a:lnTo>
                <a:lnTo>
                  <a:pt x="11" y="0"/>
                </a:lnTo>
                <a:lnTo>
                  <a:pt x="13" y="3"/>
                </a:lnTo>
                <a:lnTo>
                  <a:pt x="13" y="14"/>
                </a:lnTo>
                <a:lnTo>
                  <a:pt x="10" y="14"/>
                </a:lnTo>
                <a:lnTo>
                  <a:pt x="10" y="3"/>
                </a:lnTo>
                <a:lnTo>
                  <a:pt x="10" y="1"/>
                </a:lnTo>
                <a:lnTo>
                  <a:pt x="6" y="1"/>
                </a:lnTo>
                <a:lnTo>
                  <a:pt x="3" y="4"/>
                </a:lnTo>
                <a:lnTo>
                  <a:pt x="3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62" name="Freeform 1717"/>
          <p:cNvSpPr>
            <a:spLocks noEditPoints="1" noChangeArrowheads="1"/>
          </p:cNvSpPr>
          <p:nvPr/>
        </p:nvSpPr>
        <p:spPr bwMode="auto">
          <a:xfrm>
            <a:off x="2490792" y="-4395788"/>
            <a:ext cx="20637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0 w 13"/>
              <a:gd name="T49" fmla="*/ 0 h 15"/>
              <a:gd name="T50" fmla="*/ 2147483646 w 13"/>
              <a:gd name="T51" fmla="*/ 0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2147483646 w 13"/>
              <a:gd name="T59" fmla="*/ 2147483646 h 15"/>
              <a:gd name="T60" fmla="*/ 2147483646 w 13"/>
              <a:gd name="T61" fmla="*/ 0 h 15"/>
              <a:gd name="T62" fmla="*/ 2147483646 w 13"/>
              <a:gd name="T63" fmla="*/ 0 h 15"/>
              <a:gd name="T64" fmla="*/ 2147483646 w 13"/>
              <a:gd name="T65" fmla="*/ 0 h 15"/>
              <a:gd name="T66" fmla="*/ 2147483646 w 13"/>
              <a:gd name="T67" fmla="*/ 0 h 15"/>
              <a:gd name="T68" fmla="*/ 2147483646 w 13"/>
              <a:gd name="T69" fmla="*/ 2147483646 h 15"/>
              <a:gd name="T70" fmla="*/ 2147483646 w 13"/>
              <a:gd name="T71" fmla="*/ 2147483646 h 15"/>
              <a:gd name="T72" fmla="*/ 2147483646 w 13"/>
              <a:gd name="T73" fmla="*/ 2147483646 h 15"/>
              <a:gd name="T74" fmla="*/ 2147483646 w 13"/>
              <a:gd name="T75" fmla="*/ 2147483646 h 15"/>
              <a:gd name="T76" fmla="*/ 2147483646 w 13"/>
              <a:gd name="T77" fmla="*/ 2147483646 h 15"/>
              <a:gd name="T78" fmla="*/ 2147483646 w 13"/>
              <a:gd name="T79" fmla="*/ 2147483646 h 15"/>
              <a:gd name="T80" fmla="*/ 2147483646 w 13"/>
              <a:gd name="T81" fmla="*/ 2147483646 h 15"/>
              <a:gd name="T82" fmla="*/ 2147483646 w 13"/>
              <a:gd name="T83" fmla="*/ 2147483646 h 15"/>
              <a:gd name="T84" fmla="*/ 2147483646 w 13"/>
              <a:gd name="T85" fmla="*/ 2147483646 h 15"/>
              <a:gd name="T86" fmla="*/ 2147483646 w 13"/>
              <a:gd name="T87" fmla="*/ 2147483646 h 15"/>
              <a:gd name="T88" fmla="*/ 2147483646 w 13"/>
              <a:gd name="T89" fmla="*/ 2147483646 h 15"/>
              <a:gd name="T90" fmla="*/ 2147483646 w 13"/>
              <a:gd name="T91" fmla="*/ 2147483646 h 15"/>
              <a:gd name="T92" fmla="*/ 2147483646 w 13"/>
              <a:gd name="T93" fmla="*/ 2147483646 h 15"/>
              <a:gd name="T94" fmla="*/ 0 w 13"/>
              <a:gd name="T95" fmla="*/ 2147483646 h 15"/>
              <a:gd name="T96" fmla="*/ 0 w 13"/>
              <a:gd name="T97" fmla="*/ 2147483646 h 15"/>
              <a:gd name="T98" fmla="*/ 0 w 13"/>
              <a:gd name="T99" fmla="*/ 2147483646 h 15"/>
              <a:gd name="T100" fmla="*/ 0 w 13"/>
              <a:gd name="T101" fmla="*/ 0 h 1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3"/>
              <a:gd name="T154" fmla="*/ 0 h 15"/>
              <a:gd name="T155" fmla="*/ 13 w 13"/>
              <a:gd name="T156" fmla="*/ 15 h 1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3" h="15">
                <a:moveTo>
                  <a:pt x="2" y="1"/>
                </a:moveTo>
                <a:lnTo>
                  <a:pt x="2" y="15"/>
                </a:lnTo>
                <a:lnTo>
                  <a:pt x="3" y="15"/>
                </a:lnTo>
                <a:lnTo>
                  <a:pt x="3" y="5"/>
                </a:lnTo>
                <a:lnTo>
                  <a:pt x="6" y="2"/>
                </a:lnTo>
                <a:lnTo>
                  <a:pt x="10" y="2"/>
                </a:lnTo>
                <a:lnTo>
                  <a:pt x="10" y="4"/>
                </a:lnTo>
                <a:lnTo>
                  <a:pt x="10" y="15"/>
                </a:lnTo>
                <a:lnTo>
                  <a:pt x="11" y="15"/>
                </a:lnTo>
                <a:lnTo>
                  <a:pt x="11" y="4"/>
                </a:lnTo>
                <a:lnTo>
                  <a:pt x="13" y="4"/>
                </a:lnTo>
                <a:lnTo>
                  <a:pt x="11" y="1"/>
                </a:lnTo>
                <a:lnTo>
                  <a:pt x="10" y="1"/>
                </a:lnTo>
                <a:lnTo>
                  <a:pt x="9" y="1"/>
                </a:lnTo>
                <a:lnTo>
                  <a:pt x="6" y="1"/>
                </a:lnTo>
                <a:lnTo>
                  <a:pt x="3" y="2"/>
                </a:lnTo>
                <a:lnTo>
                  <a:pt x="3" y="1"/>
                </a:lnTo>
                <a:lnTo>
                  <a:pt x="2" y="1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6" y="1"/>
                </a:lnTo>
                <a:lnTo>
                  <a:pt x="7" y="0"/>
                </a:lnTo>
                <a:lnTo>
                  <a:pt x="10" y="0"/>
                </a:lnTo>
                <a:lnTo>
                  <a:pt x="11" y="1"/>
                </a:lnTo>
                <a:lnTo>
                  <a:pt x="13" y="4"/>
                </a:lnTo>
                <a:lnTo>
                  <a:pt x="13" y="15"/>
                </a:lnTo>
                <a:lnTo>
                  <a:pt x="10" y="15"/>
                </a:lnTo>
                <a:lnTo>
                  <a:pt x="10" y="4"/>
                </a:lnTo>
                <a:lnTo>
                  <a:pt x="9" y="2"/>
                </a:lnTo>
                <a:lnTo>
                  <a:pt x="6" y="2"/>
                </a:lnTo>
                <a:lnTo>
                  <a:pt x="3" y="5"/>
                </a:lnTo>
                <a:lnTo>
                  <a:pt x="3" y="15"/>
                </a:lnTo>
                <a:lnTo>
                  <a:pt x="0" y="15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63" name="Freeform 1718"/>
          <p:cNvSpPr>
            <a:spLocks noEditPoints="1" noChangeArrowheads="1"/>
          </p:cNvSpPr>
          <p:nvPr/>
        </p:nvSpPr>
        <p:spPr bwMode="auto">
          <a:xfrm>
            <a:off x="2490792" y="-4395788"/>
            <a:ext cx="20637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0 w 13"/>
              <a:gd name="T65" fmla="*/ 2147483646 h 15"/>
              <a:gd name="T66" fmla="*/ 2147483646 w 13"/>
              <a:gd name="T67" fmla="*/ 2147483646 h 15"/>
              <a:gd name="T68" fmla="*/ 2147483646 w 13"/>
              <a:gd name="T69" fmla="*/ 2147483646 h 15"/>
              <a:gd name="T70" fmla="*/ 2147483646 w 13"/>
              <a:gd name="T71" fmla="*/ 2147483646 h 15"/>
              <a:gd name="T72" fmla="*/ 2147483646 w 13"/>
              <a:gd name="T73" fmla="*/ 2147483646 h 15"/>
              <a:gd name="T74" fmla="*/ 2147483646 w 13"/>
              <a:gd name="T75" fmla="*/ 2147483646 h 15"/>
              <a:gd name="T76" fmla="*/ 2147483646 w 13"/>
              <a:gd name="T77" fmla="*/ 2147483646 h 15"/>
              <a:gd name="T78" fmla="*/ 2147483646 w 13"/>
              <a:gd name="T79" fmla="*/ 2147483646 h 15"/>
              <a:gd name="T80" fmla="*/ 2147483646 w 13"/>
              <a:gd name="T81" fmla="*/ 2147483646 h 15"/>
              <a:gd name="T82" fmla="*/ 2147483646 w 13"/>
              <a:gd name="T83" fmla="*/ 0 h 15"/>
              <a:gd name="T84" fmla="*/ 2147483646 w 13"/>
              <a:gd name="T85" fmla="*/ 2147483646 h 15"/>
              <a:gd name="T86" fmla="*/ 2147483646 w 13"/>
              <a:gd name="T87" fmla="*/ 2147483646 h 15"/>
              <a:gd name="T88" fmla="*/ 2147483646 w 13"/>
              <a:gd name="T89" fmla="*/ 0 h 15"/>
              <a:gd name="T90" fmla="*/ 2147483646 w 13"/>
              <a:gd name="T91" fmla="*/ 2147483646 h 15"/>
              <a:gd name="T92" fmla="*/ 2147483646 w 13"/>
              <a:gd name="T93" fmla="*/ 0 h 15"/>
              <a:gd name="T94" fmla="*/ 2147483646 w 13"/>
              <a:gd name="T95" fmla="*/ 0 h 15"/>
              <a:gd name="T96" fmla="*/ 2147483646 w 13"/>
              <a:gd name="T97" fmla="*/ 2147483646 h 15"/>
              <a:gd name="T98" fmla="*/ 2147483646 w 13"/>
              <a:gd name="T99" fmla="*/ 2147483646 h 15"/>
              <a:gd name="T100" fmla="*/ 2147483646 w 13"/>
              <a:gd name="T101" fmla="*/ 2147483646 h 15"/>
              <a:gd name="T102" fmla="*/ 2147483646 w 13"/>
              <a:gd name="T103" fmla="*/ 2147483646 h 15"/>
              <a:gd name="T104" fmla="*/ 0 w 13"/>
              <a:gd name="T105" fmla="*/ 2147483646 h 15"/>
              <a:gd name="T106" fmla="*/ 0 w 13"/>
              <a:gd name="T107" fmla="*/ 0 h 1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3"/>
              <a:gd name="T163" fmla="*/ 0 h 15"/>
              <a:gd name="T164" fmla="*/ 13 w 13"/>
              <a:gd name="T165" fmla="*/ 15 h 1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3" h="15">
                <a:moveTo>
                  <a:pt x="11" y="15"/>
                </a:moveTo>
                <a:lnTo>
                  <a:pt x="11" y="15"/>
                </a:lnTo>
                <a:lnTo>
                  <a:pt x="13" y="15"/>
                </a:lnTo>
                <a:lnTo>
                  <a:pt x="11" y="15"/>
                </a:lnTo>
                <a:close/>
                <a:moveTo>
                  <a:pt x="10" y="15"/>
                </a:moveTo>
                <a:lnTo>
                  <a:pt x="10" y="15"/>
                </a:lnTo>
                <a:close/>
                <a:moveTo>
                  <a:pt x="3" y="15"/>
                </a:moveTo>
                <a:lnTo>
                  <a:pt x="3" y="15"/>
                </a:lnTo>
                <a:close/>
                <a:moveTo>
                  <a:pt x="2" y="15"/>
                </a:moveTo>
                <a:lnTo>
                  <a:pt x="2" y="15"/>
                </a:lnTo>
                <a:close/>
                <a:moveTo>
                  <a:pt x="3" y="5"/>
                </a:moveTo>
                <a:lnTo>
                  <a:pt x="3" y="5"/>
                </a:lnTo>
                <a:close/>
                <a:moveTo>
                  <a:pt x="10" y="4"/>
                </a:moveTo>
                <a:lnTo>
                  <a:pt x="10" y="4"/>
                </a:lnTo>
                <a:close/>
                <a:moveTo>
                  <a:pt x="9" y="2"/>
                </a:moveTo>
                <a:lnTo>
                  <a:pt x="9" y="2"/>
                </a:lnTo>
                <a:close/>
                <a:moveTo>
                  <a:pt x="6" y="2"/>
                </a:moveTo>
                <a:lnTo>
                  <a:pt x="6" y="2"/>
                </a:lnTo>
                <a:close/>
                <a:moveTo>
                  <a:pt x="3" y="2"/>
                </a:moveTo>
                <a:lnTo>
                  <a:pt x="3" y="2"/>
                </a:lnTo>
                <a:close/>
                <a:moveTo>
                  <a:pt x="11" y="1"/>
                </a:moveTo>
                <a:lnTo>
                  <a:pt x="11" y="1"/>
                </a:lnTo>
                <a:close/>
                <a:moveTo>
                  <a:pt x="2" y="1"/>
                </a:moveTo>
                <a:lnTo>
                  <a:pt x="2" y="15"/>
                </a:lnTo>
                <a:lnTo>
                  <a:pt x="3" y="15"/>
                </a:lnTo>
                <a:lnTo>
                  <a:pt x="3" y="5"/>
                </a:lnTo>
                <a:lnTo>
                  <a:pt x="6" y="2"/>
                </a:lnTo>
                <a:lnTo>
                  <a:pt x="10" y="2"/>
                </a:lnTo>
                <a:lnTo>
                  <a:pt x="10" y="4"/>
                </a:lnTo>
                <a:lnTo>
                  <a:pt x="10" y="15"/>
                </a:lnTo>
                <a:lnTo>
                  <a:pt x="11" y="15"/>
                </a:lnTo>
                <a:lnTo>
                  <a:pt x="11" y="4"/>
                </a:lnTo>
                <a:lnTo>
                  <a:pt x="11" y="1"/>
                </a:lnTo>
                <a:lnTo>
                  <a:pt x="10" y="1"/>
                </a:lnTo>
                <a:lnTo>
                  <a:pt x="9" y="1"/>
                </a:lnTo>
                <a:lnTo>
                  <a:pt x="6" y="1"/>
                </a:lnTo>
                <a:lnTo>
                  <a:pt x="3" y="2"/>
                </a:lnTo>
                <a:lnTo>
                  <a:pt x="3" y="1"/>
                </a:lnTo>
                <a:lnTo>
                  <a:pt x="2" y="1"/>
                </a:lnTo>
                <a:close/>
                <a:moveTo>
                  <a:pt x="3" y="1"/>
                </a:moveTo>
                <a:lnTo>
                  <a:pt x="3" y="1"/>
                </a:lnTo>
                <a:close/>
                <a:moveTo>
                  <a:pt x="2" y="1"/>
                </a:moveTo>
                <a:lnTo>
                  <a:pt x="2" y="1"/>
                </a:lnTo>
                <a:close/>
                <a:moveTo>
                  <a:pt x="2" y="1"/>
                </a:moveTo>
                <a:lnTo>
                  <a:pt x="2" y="1"/>
                </a:lnTo>
                <a:lnTo>
                  <a:pt x="3" y="1"/>
                </a:lnTo>
                <a:lnTo>
                  <a:pt x="3" y="2"/>
                </a:lnTo>
                <a:lnTo>
                  <a:pt x="6" y="1"/>
                </a:lnTo>
                <a:lnTo>
                  <a:pt x="7" y="1"/>
                </a:lnTo>
                <a:lnTo>
                  <a:pt x="10" y="1"/>
                </a:lnTo>
                <a:lnTo>
                  <a:pt x="11" y="1"/>
                </a:lnTo>
                <a:lnTo>
                  <a:pt x="13" y="4"/>
                </a:lnTo>
                <a:lnTo>
                  <a:pt x="11" y="4"/>
                </a:lnTo>
                <a:lnTo>
                  <a:pt x="11" y="15"/>
                </a:lnTo>
                <a:lnTo>
                  <a:pt x="13" y="15"/>
                </a:lnTo>
                <a:lnTo>
                  <a:pt x="11" y="15"/>
                </a:lnTo>
                <a:lnTo>
                  <a:pt x="10" y="15"/>
                </a:lnTo>
                <a:lnTo>
                  <a:pt x="10" y="4"/>
                </a:lnTo>
                <a:lnTo>
                  <a:pt x="10" y="2"/>
                </a:lnTo>
                <a:lnTo>
                  <a:pt x="6" y="2"/>
                </a:lnTo>
                <a:lnTo>
                  <a:pt x="3" y="5"/>
                </a:lnTo>
                <a:lnTo>
                  <a:pt x="3" y="15"/>
                </a:lnTo>
                <a:lnTo>
                  <a:pt x="2" y="15"/>
                </a:lnTo>
                <a:lnTo>
                  <a:pt x="0" y="15"/>
                </a:lnTo>
                <a:lnTo>
                  <a:pt x="2" y="15"/>
                </a:lnTo>
                <a:lnTo>
                  <a:pt x="2" y="1"/>
                </a:lnTo>
                <a:lnTo>
                  <a:pt x="0" y="1"/>
                </a:lnTo>
                <a:lnTo>
                  <a:pt x="2" y="1"/>
                </a:lnTo>
                <a:close/>
                <a:moveTo>
                  <a:pt x="0" y="0"/>
                </a:moveTo>
                <a:lnTo>
                  <a:pt x="0" y="1"/>
                </a:lnTo>
                <a:lnTo>
                  <a:pt x="0" y="15"/>
                </a:lnTo>
                <a:lnTo>
                  <a:pt x="3" y="15"/>
                </a:lnTo>
                <a:lnTo>
                  <a:pt x="3" y="5"/>
                </a:lnTo>
                <a:lnTo>
                  <a:pt x="6" y="2"/>
                </a:lnTo>
                <a:lnTo>
                  <a:pt x="9" y="2"/>
                </a:lnTo>
                <a:lnTo>
                  <a:pt x="10" y="2"/>
                </a:lnTo>
                <a:lnTo>
                  <a:pt x="9" y="2"/>
                </a:lnTo>
                <a:lnTo>
                  <a:pt x="10" y="4"/>
                </a:lnTo>
                <a:lnTo>
                  <a:pt x="10" y="15"/>
                </a:lnTo>
                <a:lnTo>
                  <a:pt x="13" y="15"/>
                </a:lnTo>
                <a:lnTo>
                  <a:pt x="13" y="4"/>
                </a:lnTo>
                <a:lnTo>
                  <a:pt x="11" y="1"/>
                </a:lnTo>
                <a:lnTo>
                  <a:pt x="10" y="0"/>
                </a:lnTo>
                <a:lnTo>
                  <a:pt x="7" y="0"/>
                </a:lnTo>
                <a:lnTo>
                  <a:pt x="6" y="1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6" y="1"/>
                </a:lnTo>
                <a:lnTo>
                  <a:pt x="7" y="0"/>
                </a:lnTo>
                <a:lnTo>
                  <a:pt x="10" y="0"/>
                </a:lnTo>
                <a:lnTo>
                  <a:pt x="11" y="1"/>
                </a:lnTo>
                <a:lnTo>
                  <a:pt x="13" y="4"/>
                </a:lnTo>
                <a:lnTo>
                  <a:pt x="13" y="15"/>
                </a:lnTo>
                <a:lnTo>
                  <a:pt x="10" y="15"/>
                </a:lnTo>
                <a:lnTo>
                  <a:pt x="10" y="4"/>
                </a:lnTo>
                <a:lnTo>
                  <a:pt x="9" y="2"/>
                </a:lnTo>
                <a:lnTo>
                  <a:pt x="6" y="2"/>
                </a:lnTo>
                <a:lnTo>
                  <a:pt x="3" y="5"/>
                </a:lnTo>
                <a:lnTo>
                  <a:pt x="3" y="15"/>
                </a:lnTo>
                <a:lnTo>
                  <a:pt x="0" y="15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64" name="Freeform 1719"/>
          <p:cNvSpPr>
            <a:spLocks noEditPoints="1" noChangeArrowheads="1"/>
          </p:cNvSpPr>
          <p:nvPr/>
        </p:nvSpPr>
        <p:spPr bwMode="auto">
          <a:xfrm>
            <a:off x="2516192" y="-4394200"/>
            <a:ext cx="22225" cy="31750"/>
          </a:xfrm>
          <a:custGeom>
            <a:avLst/>
            <a:gdLst>
              <a:gd name="T0" fmla="*/ 2147483646 w 14"/>
              <a:gd name="T1" fmla="*/ 2147483646 h 20"/>
              <a:gd name="T2" fmla="*/ 2147483646 w 14"/>
              <a:gd name="T3" fmla="*/ 2147483646 h 20"/>
              <a:gd name="T4" fmla="*/ 2147483646 w 14"/>
              <a:gd name="T5" fmla="*/ 2147483646 h 20"/>
              <a:gd name="T6" fmla="*/ 2147483646 w 14"/>
              <a:gd name="T7" fmla="*/ 2147483646 h 20"/>
              <a:gd name="T8" fmla="*/ 2147483646 w 14"/>
              <a:gd name="T9" fmla="*/ 2147483646 h 20"/>
              <a:gd name="T10" fmla="*/ 2147483646 w 14"/>
              <a:gd name="T11" fmla="*/ 2147483646 h 20"/>
              <a:gd name="T12" fmla="*/ 2147483646 w 14"/>
              <a:gd name="T13" fmla="*/ 2147483646 h 20"/>
              <a:gd name="T14" fmla="*/ 2147483646 w 14"/>
              <a:gd name="T15" fmla="*/ 2147483646 h 20"/>
              <a:gd name="T16" fmla="*/ 2147483646 w 14"/>
              <a:gd name="T17" fmla="*/ 2147483646 h 20"/>
              <a:gd name="T18" fmla="*/ 2147483646 w 14"/>
              <a:gd name="T19" fmla="*/ 2147483646 h 20"/>
              <a:gd name="T20" fmla="*/ 2147483646 w 14"/>
              <a:gd name="T21" fmla="*/ 0 h 20"/>
              <a:gd name="T22" fmla="*/ 2147483646 w 14"/>
              <a:gd name="T23" fmla="*/ 0 h 20"/>
              <a:gd name="T24" fmla="*/ 2147483646 w 14"/>
              <a:gd name="T25" fmla="*/ 0 h 20"/>
              <a:gd name="T26" fmla="*/ 2147483646 w 14"/>
              <a:gd name="T27" fmla="*/ 0 h 20"/>
              <a:gd name="T28" fmla="*/ 2147483646 w 14"/>
              <a:gd name="T29" fmla="*/ 0 h 20"/>
              <a:gd name="T30" fmla="*/ 2147483646 w 14"/>
              <a:gd name="T31" fmla="*/ 2147483646 h 20"/>
              <a:gd name="T32" fmla="*/ 2147483646 w 14"/>
              <a:gd name="T33" fmla="*/ 2147483646 h 20"/>
              <a:gd name="T34" fmla="*/ 2147483646 w 14"/>
              <a:gd name="T35" fmla="*/ 2147483646 h 20"/>
              <a:gd name="T36" fmla="*/ 2147483646 w 14"/>
              <a:gd name="T37" fmla="*/ 2147483646 h 20"/>
              <a:gd name="T38" fmla="*/ 2147483646 w 14"/>
              <a:gd name="T39" fmla="*/ 2147483646 h 20"/>
              <a:gd name="T40" fmla="*/ 2147483646 w 14"/>
              <a:gd name="T41" fmla="*/ 2147483646 h 20"/>
              <a:gd name="T42" fmla="*/ 2147483646 w 14"/>
              <a:gd name="T43" fmla="*/ 2147483646 h 20"/>
              <a:gd name="T44" fmla="*/ 2147483646 w 14"/>
              <a:gd name="T45" fmla="*/ 2147483646 h 20"/>
              <a:gd name="T46" fmla="*/ 2147483646 w 14"/>
              <a:gd name="T47" fmla="*/ 2147483646 h 20"/>
              <a:gd name="T48" fmla="*/ 2147483646 w 14"/>
              <a:gd name="T49" fmla="*/ 2147483646 h 20"/>
              <a:gd name="T50" fmla="*/ 2147483646 w 14"/>
              <a:gd name="T51" fmla="*/ 2147483646 h 20"/>
              <a:gd name="T52" fmla="*/ 2147483646 w 14"/>
              <a:gd name="T53" fmla="*/ 2147483646 h 20"/>
              <a:gd name="T54" fmla="*/ 2147483646 w 14"/>
              <a:gd name="T55" fmla="*/ 2147483646 h 20"/>
              <a:gd name="T56" fmla="*/ 2147483646 w 14"/>
              <a:gd name="T57" fmla="*/ 2147483646 h 20"/>
              <a:gd name="T58" fmla="*/ 2147483646 w 14"/>
              <a:gd name="T59" fmla="*/ 2147483646 h 20"/>
              <a:gd name="T60" fmla="*/ 2147483646 w 14"/>
              <a:gd name="T61" fmla="*/ 2147483646 h 20"/>
              <a:gd name="T62" fmla="*/ 2147483646 w 14"/>
              <a:gd name="T63" fmla="*/ 2147483646 h 20"/>
              <a:gd name="T64" fmla="*/ 0 w 14"/>
              <a:gd name="T65" fmla="*/ 2147483646 h 20"/>
              <a:gd name="T66" fmla="*/ 2147483646 w 14"/>
              <a:gd name="T67" fmla="*/ 2147483646 h 20"/>
              <a:gd name="T68" fmla="*/ 2147483646 w 14"/>
              <a:gd name="T69" fmla="*/ 2147483646 h 20"/>
              <a:gd name="T70" fmla="*/ 2147483646 w 14"/>
              <a:gd name="T71" fmla="*/ 0 h 2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4"/>
              <a:gd name="T109" fmla="*/ 0 h 20"/>
              <a:gd name="T110" fmla="*/ 14 w 14"/>
              <a:gd name="T111" fmla="*/ 20 h 2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4" h="20">
                <a:moveTo>
                  <a:pt x="5" y="1"/>
                </a:moveTo>
                <a:lnTo>
                  <a:pt x="5" y="3"/>
                </a:lnTo>
                <a:lnTo>
                  <a:pt x="2" y="4"/>
                </a:lnTo>
                <a:lnTo>
                  <a:pt x="2" y="11"/>
                </a:lnTo>
                <a:lnTo>
                  <a:pt x="5" y="11"/>
                </a:lnTo>
                <a:lnTo>
                  <a:pt x="9" y="11"/>
                </a:lnTo>
                <a:lnTo>
                  <a:pt x="9" y="3"/>
                </a:lnTo>
                <a:lnTo>
                  <a:pt x="9" y="1"/>
                </a:lnTo>
                <a:lnTo>
                  <a:pt x="5" y="1"/>
                </a:lnTo>
                <a:close/>
                <a:moveTo>
                  <a:pt x="5" y="0"/>
                </a:moveTo>
                <a:lnTo>
                  <a:pt x="9" y="0"/>
                </a:lnTo>
                <a:lnTo>
                  <a:pt x="11" y="0"/>
                </a:lnTo>
                <a:lnTo>
                  <a:pt x="14" y="0"/>
                </a:lnTo>
                <a:lnTo>
                  <a:pt x="14" y="13"/>
                </a:lnTo>
                <a:lnTo>
                  <a:pt x="12" y="15"/>
                </a:lnTo>
                <a:lnTo>
                  <a:pt x="11" y="17"/>
                </a:lnTo>
                <a:lnTo>
                  <a:pt x="9" y="18"/>
                </a:lnTo>
                <a:lnTo>
                  <a:pt x="7" y="20"/>
                </a:lnTo>
                <a:lnTo>
                  <a:pt x="5" y="20"/>
                </a:lnTo>
                <a:lnTo>
                  <a:pt x="2" y="18"/>
                </a:lnTo>
                <a:lnTo>
                  <a:pt x="2" y="15"/>
                </a:lnTo>
                <a:lnTo>
                  <a:pt x="5" y="17"/>
                </a:lnTo>
                <a:lnTo>
                  <a:pt x="9" y="17"/>
                </a:lnTo>
                <a:lnTo>
                  <a:pt x="9" y="15"/>
                </a:lnTo>
                <a:lnTo>
                  <a:pt x="9" y="11"/>
                </a:lnTo>
                <a:lnTo>
                  <a:pt x="9" y="13"/>
                </a:lnTo>
                <a:lnTo>
                  <a:pt x="5" y="14"/>
                </a:lnTo>
                <a:lnTo>
                  <a:pt x="2" y="13"/>
                </a:lnTo>
                <a:lnTo>
                  <a:pt x="2" y="11"/>
                </a:lnTo>
                <a:lnTo>
                  <a:pt x="1" y="8"/>
                </a:lnTo>
                <a:lnTo>
                  <a:pt x="0" y="7"/>
                </a:lnTo>
                <a:lnTo>
                  <a:pt x="1" y="4"/>
                </a:lnTo>
                <a:lnTo>
                  <a:pt x="2" y="1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65" name="Freeform 1720"/>
          <p:cNvSpPr>
            <a:spLocks noEditPoints="1" noChangeArrowheads="1"/>
          </p:cNvSpPr>
          <p:nvPr/>
        </p:nvSpPr>
        <p:spPr bwMode="auto">
          <a:xfrm>
            <a:off x="2516192" y="-4395786"/>
            <a:ext cx="22225" cy="34925"/>
          </a:xfrm>
          <a:custGeom>
            <a:avLst/>
            <a:gdLst>
              <a:gd name="T0" fmla="*/ 2147483646 w 14"/>
              <a:gd name="T1" fmla="*/ 2147483646 h 21"/>
              <a:gd name="T2" fmla="*/ 2147483646 w 14"/>
              <a:gd name="T3" fmla="*/ 2147483646 h 21"/>
              <a:gd name="T4" fmla="*/ 2147483646 w 14"/>
              <a:gd name="T5" fmla="*/ 2147483646 h 21"/>
              <a:gd name="T6" fmla="*/ 2147483646 w 14"/>
              <a:gd name="T7" fmla="*/ 2147483646 h 21"/>
              <a:gd name="T8" fmla="*/ 2147483646 w 14"/>
              <a:gd name="T9" fmla="*/ 2147483646 h 21"/>
              <a:gd name="T10" fmla="*/ 2147483646 w 14"/>
              <a:gd name="T11" fmla="*/ 2147483646 h 21"/>
              <a:gd name="T12" fmla="*/ 2147483646 w 14"/>
              <a:gd name="T13" fmla="*/ 2147483646 h 21"/>
              <a:gd name="T14" fmla="*/ 2147483646 w 14"/>
              <a:gd name="T15" fmla="*/ 2147483646 h 21"/>
              <a:gd name="T16" fmla="*/ 2147483646 w 14"/>
              <a:gd name="T17" fmla="*/ 2147483646 h 21"/>
              <a:gd name="T18" fmla="*/ 2147483646 w 14"/>
              <a:gd name="T19" fmla="*/ 2147483646 h 21"/>
              <a:gd name="T20" fmla="*/ 2147483646 w 14"/>
              <a:gd name="T21" fmla="*/ 2147483646 h 21"/>
              <a:gd name="T22" fmla="*/ 2147483646 w 14"/>
              <a:gd name="T23" fmla="*/ 2147483646 h 21"/>
              <a:gd name="T24" fmla="*/ 2147483646 w 14"/>
              <a:gd name="T25" fmla="*/ 2147483646 h 21"/>
              <a:gd name="T26" fmla="*/ 2147483646 w 14"/>
              <a:gd name="T27" fmla="*/ 2147483646 h 21"/>
              <a:gd name="T28" fmla="*/ 2147483646 w 14"/>
              <a:gd name="T29" fmla="*/ 2147483646 h 21"/>
              <a:gd name="T30" fmla="*/ 2147483646 w 14"/>
              <a:gd name="T31" fmla="*/ 2147483646 h 21"/>
              <a:gd name="T32" fmla="*/ 2147483646 w 14"/>
              <a:gd name="T33" fmla="*/ 2147483646 h 21"/>
              <a:gd name="T34" fmla="*/ 2147483646 w 14"/>
              <a:gd name="T35" fmla="*/ 2147483646 h 21"/>
              <a:gd name="T36" fmla="*/ 2147483646 w 14"/>
              <a:gd name="T37" fmla="*/ 2147483646 h 21"/>
              <a:gd name="T38" fmla="*/ 2147483646 w 14"/>
              <a:gd name="T39" fmla="*/ 2147483646 h 21"/>
              <a:gd name="T40" fmla="*/ 2147483646 w 14"/>
              <a:gd name="T41" fmla="*/ 2147483646 h 21"/>
              <a:gd name="T42" fmla="*/ 2147483646 w 14"/>
              <a:gd name="T43" fmla="*/ 2147483646 h 21"/>
              <a:gd name="T44" fmla="*/ 2147483646 w 14"/>
              <a:gd name="T45" fmla="*/ 2147483646 h 21"/>
              <a:gd name="T46" fmla="*/ 2147483646 w 14"/>
              <a:gd name="T47" fmla="*/ 2147483646 h 21"/>
              <a:gd name="T48" fmla="*/ 2147483646 w 14"/>
              <a:gd name="T49" fmla="*/ 2147483646 h 21"/>
              <a:gd name="T50" fmla="*/ 2147483646 w 14"/>
              <a:gd name="T51" fmla="*/ 2147483646 h 21"/>
              <a:gd name="T52" fmla="*/ 2147483646 w 14"/>
              <a:gd name="T53" fmla="*/ 2147483646 h 21"/>
              <a:gd name="T54" fmla="*/ 2147483646 w 14"/>
              <a:gd name="T55" fmla="*/ 2147483646 h 21"/>
              <a:gd name="T56" fmla="*/ 2147483646 w 14"/>
              <a:gd name="T57" fmla="*/ 2147483646 h 21"/>
              <a:gd name="T58" fmla="*/ 2147483646 w 14"/>
              <a:gd name="T59" fmla="*/ 2147483646 h 21"/>
              <a:gd name="T60" fmla="*/ 2147483646 w 14"/>
              <a:gd name="T61" fmla="*/ 2147483646 h 21"/>
              <a:gd name="T62" fmla="*/ 2147483646 w 14"/>
              <a:gd name="T63" fmla="*/ 0 h 21"/>
              <a:gd name="T64" fmla="*/ 2147483646 w 14"/>
              <a:gd name="T65" fmla="*/ 2147483646 h 21"/>
              <a:gd name="T66" fmla="*/ 2147483646 w 14"/>
              <a:gd name="T67" fmla="*/ 0 h 21"/>
              <a:gd name="T68" fmla="*/ 2147483646 w 14"/>
              <a:gd name="T69" fmla="*/ 2147483646 h 21"/>
              <a:gd name="T70" fmla="*/ 2147483646 w 14"/>
              <a:gd name="T71" fmla="*/ 2147483646 h 21"/>
              <a:gd name="T72" fmla="*/ 2147483646 w 14"/>
              <a:gd name="T73" fmla="*/ 2147483646 h 21"/>
              <a:gd name="T74" fmla="*/ 2147483646 w 14"/>
              <a:gd name="T75" fmla="*/ 2147483646 h 21"/>
              <a:gd name="T76" fmla="*/ 2147483646 w 14"/>
              <a:gd name="T77" fmla="*/ 2147483646 h 21"/>
              <a:gd name="T78" fmla="*/ 2147483646 w 14"/>
              <a:gd name="T79" fmla="*/ 2147483646 h 21"/>
              <a:gd name="T80" fmla="*/ 2147483646 w 14"/>
              <a:gd name="T81" fmla="*/ 2147483646 h 21"/>
              <a:gd name="T82" fmla="*/ 2147483646 w 14"/>
              <a:gd name="T83" fmla="*/ 2147483646 h 21"/>
              <a:gd name="T84" fmla="*/ 2147483646 w 14"/>
              <a:gd name="T85" fmla="*/ 2147483646 h 21"/>
              <a:gd name="T86" fmla="*/ 2147483646 w 14"/>
              <a:gd name="T87" fmla="*/ 2147483646 h 21"/>
              <a:gd name="T88" fmla="*/ 2147483646 w 14"/>
              <a:gd name="T89" fmla="*/ 2147483646 h 21"/>
              <a:gd name="T90" fmla="*/ 2147483646 w 14"/>
              <a:gd name="T91" fmla="*/ 2147483646 h 21"/>
              <a:gd name="T92" fmla="*/ 2147483646 w 14"/>
              <a:gd name="T93" fmla="*/ 2147483646 h 21"/>
              <a:gd name="T94" fmla="*/ 2147483646 w 14"/>
              <a:gd name="T95" fmla="*/ 2147483646 h 21"/>
              <a:gd name="T96" fmla="*/ 2147483646 w 14"/>
              <a:gd name="T97" fmla="*/ 2147483646 h 21"/>
              <a:gd name="T98" fmla="*/ 0 w 14"/>
              <a:gd name="T99" fmla="*/ 2147483646 h 21"/>
              <a:gd name="T100" fmla="*/ 2147483646 w 14"/>
              <a:gd name="T101" fmla="*/ 2147483646 h 21"/>
              <a:gd name="T102" fmla="*/ 2147483646 w 14"/>
              <a:gd name="T103" fmla="*/ 2147483646 h 21"/>
              <a:gd name="T104" fmla="*/ 2147483646 w 14"/>
              <a:gd name="T105" fmla="*/ 0 h 2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4"/>
              <a:gd name="T160" fmla="*/ 0 h 21"/>
              <a:gd name="T161" fmla="*/ 14 w 14"/>
              <a:gd name="T162" fmla="*/ 21 h 21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4" h="21">
                <a:moveTo>
                  <a:pt x="5" y="2"/>
                </a:moveTo>
                <a:lnTo>
                  <a:pt x="5" y="4"/>
                </a:lnTo>
                <a:lnTo>
                  <a:pt x="4" y="5"/>
                </a:lnTo>
                <a:lnTo>
                  <a:pt x="4" y="11"/>
                </a:lnTo>
                <a:lnTo>
                  <a:pt x="5" y="12"/>
                </a:lnTo>
                <a:lnTo>
                  <a:pt x="9" y="12"/>
                </a:lnTo>
                <a:lnTo>
                  <a:pt x="9" y="11"/>
                </a:lnTo>
                <a:lnTo>
                  <a:pt x="9" y="4"/>
                </a:lnTo>
                <a:lnTo>
                  <a:pt x="9" y="2"/>
                </a:lnTo>
                <a:lnTo>
                  <a:pt x="5" y="2"/>
                </a:lnTo>
                <a:close/>
                <a:moveTo>
                  <a:pt x="5" y="1"/>
                </a:moveTo>
                <a:lnTo>
                  <a:pt x="2" y="2"/>
                </a:lnTo>
                <a:lnTo>
                  <a:pt x="1" y="5"/>
                </a:lnTo>
                <a:lnTo>
                  <a:pt x="1" y="8"/>
                </a:lnTo>
                <a:lnTo>
                  <a:pt x="1" y="9"/>
                </a:lnTo>
                <a:lnTo>
                  <a:pt x="2" y="12"/>
                </a:lnTo>
                <a:lnTo>
                  <a:pt x="4" y="14"/>
                </a:lnTo>
                <a:lnTo>
                  <a:pt x="5" y="14"/>
                </a:lnTo>
                <a:lnTo>
                  <a:pt x="9" y="14"/>
                </a:lnTo>
                <a:lnTo>
                  <a:pt x="9" y="12"/>
                </a:lnTo>
                <a:lnTo>
                  <a:pt x="5" y="12"/>
                </a:lnTo>
                <a:lnTo>
                  <a:pt x="4" y="12"/>
                </a:lnTo>
                <a:lnTo>
                  <a:pt x="2" y="12"/>
                </a:lnTo>
                <a:lnTo>
                  <a:pt x="2" y="5"/>
                </a:lnTo>
                <a:lnTo>
                  <a:pt x="4" y="4"/>
                </a:lnTo>
                <a:lnTo>
                  <a:pt x="4" y="2"/>
                </a:lnTo>
                <a:lnTo>
                  <a:pt x="5" y="2"/>
                </a:lnTo>
                <a:lnTo>
                  <a:pt x="9" y="2"/>
                </a:lnTo>
                <a:lnTo>
                  <a:pt x="11" y="2"/>
                </a:lnTo>
                <a:lnTo>
                  <a:pt x="11" y="4"/>
                </a:lnTo>
                <a:lnTo>
                  <a:pt x="11" y="12"/>
                </a:lnTo>
                <a:lnTo>
                  <a:pt x="9" y="12"/>
                </a:lnTo>
                <a:lnTo>
                  <a:pt x="11" y="12"/>
                </a:lnTo>
                <a:lnTo>
                  <a:pt x="11" y="16"/>
                </a:lnTo>
                <a:lnTo>
                  <a:pt x="9" y="18"/>
                </a:lnTo>
                <a:lnTo>
                  <a:pt x="9" y="19"/>
                </a:lnTo>
                <a:lnTo>
                  <a:pt x="5" y="19"/>
                </a:lnTo>
                <a:lnTo>
                  <a:pt x="4" y="19"/>
                </a:lnTo>
                <a:lnTo>
                  <a:pt x="2" y="18"/>
                </a:lnTo>
                <a:lnTo>
                  <a:pt x="2" y="19"/>
                </a:lnTo>
                <a:lnTo>
                  <a:pt x="5" y="21"/>
                </a:lnTo>
                <a:lnTo>
                  <a:pt x="7" y="21"/>
                </a:lnTo>
                <a:lnTo>
                  <a:pt x="9" y="19"/>
                </a:lnTo>
                <a:lnTo>
                  <a:pt x="11" y="18"/>
                </a:lnTo>
                <a:lnTo>
                  <a:pt x="12" y="16"/>
                </a:lnTo>
                <a:lnTo>
                  <a:pt x="14" y="14"/>
                </a:lnTo>
                <a:lnTo>
                  <a:pt x="14" y="1"/>
                </a:lnTo>
                <a:lnTo>
                  <a:pt x="12" y="1"/>
                </a:lnTo>
                <a:lnTo>
                  <a:pt x="11" y="1"/>
                </a:lnTo>
                <a:lnTo>
                  <a:pt x="9" y="1"/>
                </a:lnTo>
                <a:lnTo>
                  <a:pt x="5" y="1"/>
                </a:lnTo>
                <a:close/>
                <a:moveTo>
                  <a:pt x="5" y="0"/>
                </a:moveTo>
                <a:lnTo>
                  <a:pt x="9" y="0"/>
                </a:lnTo>
                <a:lnTo>
                  <a:pt x="9" y="1"/>
                </a:lnTo>
                <a:lnTo>
                  <a:pt x="11" y="0"/>
                </a:lnTo>
                <a:lnTo>
                  <a:pt x="14" y="0"/>
                </a:lnTo>
                <a:lnTo>
                  <a:pt x="14" y="1"/>
                </a:lnTo>
                <a:lnTo>
                  <a:pt x="14" y="14"/>
                </a:lnTo>
                <a:lnTo>
                  <a:pt x="12" y="16"/>
                </a:lnTo>
                <a:lnTo>
                  <a:pt x="12" y="18"/>
                </a:lnTo>
                <a:lnTo>
                  <a:pt x="12" y="19"/>
                </a:lnTo>
                <a:lnTo>
                  <a:pt x="9" y="19"/>
                </a:lnTo>
                <a:lnTo>
                  <a:pt x="7" y="21"/>
                </a:lnTo>
                <a:lnTo>
                  <a:pt x="5" y="21"/>
                </a:lnTo>
                <a:lnTo>
                  <a:pt x="4" y="21"/>
                </a:lnTo>
                <a:lnTo>
                  <a:pt x="2" y="19"/>
                </a:lnTo>
                <a:lnTo>
                  <a:pt x="2" y="16"/>
                </a:lnTo>
                <a:lnTo>
                  <a:pt x="5" y="18"/>
                </a:lnTo>
                <a:lnTo>
                  <a:pt x="9" y="18"/>
                </a:lnTo>
                <a:lnTo>
                  <a:pt x="9" y="16"/>
                </a:lnTo>
                <a:lnTo>
                  <a:pt x="9" y="14"/>
                </a:lnTo>
                <a:lnTo>
                  <a:pt x="5" y="15"/>
                </a:lnTo>
                <a:lnTo>
                  <a:pt x="2" y="14"/>
                </a:lnTo>
                <a:lnTo>
                  <a:pt x="2" y="12"/>
                </a:lnTo>
                <a:lnTo>
                  <a:pt x="1" y="11"/>
                </a:lnTo>
                <a:lnTo>
                  <a:pt x="0" y="8"/>
                </a:lnTo>
                <a:lnTo>
                  <a:pt x="1" y="5"/>
                </a:lnTo>
                <a:lnTo>
                  <a:pt x="2" y="2"/>
                </a:lnTo>
                <a:lnTo>
                  <a:pt x="4" y="0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66" name="Freeform 1721"/>
          <p:cNvSpPr>
            <a:spLocks noEditPoints="1" noChangeArrowheads="1"/>
          </p:cNvSpPr>
          <p:nvPr/>
        </p:nvSpPr>
        <p:spPr bwMode="auto">
          <a:xfrm>
            <a:off x="2516192" y="-4395786"/>
            <a:ext cx="22225" cy="34925"/>
          </a:xfrm>
          <a:custGeom>
            <a:avLst/>
            <a:gdLst>
              <a:gd name="T0" fmla="*/ 2147483646 w 14"/>
              <a:gd name="T1" fmla="*/ 2147483646 h 21"/>
              <a:gd name="T2" fmla="*/ 2147483646 w 14"/>
              <a:gd name="T3" fmla="*/ 2147483646 h 21"/>
              <a:gd name="T4" fmla="*/ 2147483646 w 14"/>
              <a:gd name="T5" fmla="*/ 2147483646 h 21"/>
              <a:gd name="T6" fmla="*/ 2147483646 w 14"/>
              <a:gd name="T7" fmla="*/ 2147483646 h 21"/>
              <a:gd name="T8" fmla="*/ 2147483646 w 14"/>
              <a:gd name="T9" fmla="*/ 2147483646 h 21"/>
              <a:gd name="T10" fmla="*/ 2147483646 w 14"/>
              <a:gd name="T11" fmla="*/ 2147483646 h 21"/>
              <a:gd name="T12" fmla="*/ 2147483646 w 14"/>
              <a:gd name="T13" fmla="*/ 2147483646 h 21"/>
              <a:gd name="T14" fmla="*/ 2147483646 w 14"/>
              <a:gd name="T15" fmla="*/ 2147483646 h 21"/>
              <a:gd name="T16" fmla="*/ 2147483646 w 14"/>
              <a:gd name="T17" fmla="*/ 2147483646 h 21"/>
              <a:gd name="T18" fmla="*/ 2147483646 w 14"/>
              <a:gd name="T19" fmla="*/ 2147483646 h 21"/>
              <a:gd name="T20" fmla="*/ 2147483646 w 14"/>
              <a:gd name="T21" fmla="*/ 2147483646 h 21"/>
              <a:gd name="T22" fmla="*/ 2147483646 w 14"/>
              <a:gd name="T23" fmla="*/ 2147483646 h 21"/>
              <a:gd name="T24" fmla="*/ 2147483646 w 14"/>
              <a:gd name="T25" fmla="*/ 2147483646 h 21"/>
              <a:gd name="T26" fmla="*/ 2147483646 w 14"/>
              <a:gd name="T27" fmla="*/ 2147483646 h 21"/>
              <a:gd name="T28" fmla="*/ 2147483646 w 14"/>
              <a:gd name="T29" fmla="*/ 2147483646 h 21"/>
              <a:gd name="T30" fmla="*/ 2147483646 w 14"/>
              <a:gd name="T31" fmla="*/ 2147483646 h 21"/>
              <a:gd name="T32" fmla="*/ 2147483646 w 14"/>
              <a:gd name="T33" fmla="*/ 2147483646 h 21"/>
              <a:gd name="T34" fmla="*/ 2147483646 w 14"/>
              <a:gd name="T35" fmla="*/ 2147483646 h 21"/>
              <a:gd name="T36" fmla="*/ 2147483646 w 14"/>
              <a:gd name="T37" fmla="*/ 2147483646 h 21"/>
              <a:gd name="T38" fmla="*/ 2147483646 w 14"/>
              <a:gd name="T39" fmla="*/ 2147483646 h 21"/>
              <a:gd name="T40" fmla="*/ 2147483646 w 14"/>
              <a:gd name="T41" fmla="*/ 2147483646 h 21"/>
              <a:gd name="T42" fmla="*/ 2147483646 w 14"/>
              <a:gd name="T43" fmla="*/ 2147483646 h 21"/>
              <a:gd name="T44" fmla="*/ 2147483646 w 14"/>
              <a:gd name="T45" fmla="*/ 2147483646 h 21"/>
              <a:gd name="T46" fmla="*/ 2147483646 w 14"/>
              <a:gd name="T47" fmla="*/ 2147483646 h 21"/>
              <a:gd name="T48" fmla="*/ 2147483646 w 14"/>
              <a:gd name="T49" fmla="*/ 2147483646 h 21"/>
              <a:gd name="T50" fmla="*/ 2147483646 w 14"/>
              <a:gd name="T51" fmla="*/ 2147483646 h 21"/>
              <a:gd name="T52" fmla="*/ 2147483646 w 14"/>
              <a:gd name="T53" fmla="*/ 0 h 21"/>
              <a:gd name="T54" fmla="*/ 2147483646 w 14"/>
              <a:gd name="T55" fmla="*/ 2147483646 h 21"/>
              <a:gd name="T56" fmla="*/ 2147483646 w 14"/>
              <a:gd name="T57" fmla="*/ 2147483646 h 21"/>
              <a:gd name="T58" fmla="*/ 2147483646 w 14"/>
              <a:gd name="T59" fmla="*/ 2147483646 h 21"/>
              <a:gd name="T60" fmla="*/ 2147483646 w 14"/>
              <a:gd name="T61" fmla="*/ 2147483646 h 21"/>
              <a:gd name="T62" fmla="*/ 2147483646 w 14"/>
              <a:gd name="T63" fmla="*/ 2147483646 h 21"/>
              <a:gd name="T64" fmla="*/ 2147483646 w 14"/>
              <a:gd name="T65" fmla="*/ 2147483646 h 21"/>
              <a:gd name="T66" fmla="*/ 2147483646 w 14"/>
              <a:gd name="T67" fmla="*/ 2147483646 h 21"/>
              <a:gd name="T68" fmla="*/ 2147483646 w 14"/>
              <a:gd name="T69" fmla="*/ 2147483646 h 21"/>
              <a:gd name="T70" fmla="*/ 2147483646 w 14"/>
              <a:gd name="T71" fmla="*/ 2147483646 h 21"/>
              <a:gd name="T72" fmla="*/ 2147483646 w 14"/>
              <a:gd name="T73" fmla="*/ 2147483646 h 21"/>
              <a:gd name="T74" fmla="*/ 2147483646 w 14"/>
              <a:gd name="T75" fmla="*/ 2147483646 h 21"/>
              <a:gd name="T76" fmla="*/ 2147483646 w 14"/>
              <a:gd name="T77" fmla="*/ 2147483646 h 21"/>
              <a:gd name="T78" fmla="*/ 2147483646 w 14"/>
              <a:gd name="T79" fmla="*/ 2147483646 h 21"/>
              <a:gd name="T80" fmla="*/ 2147483646 w 14"/>
              <a:gd name="T81" fmla="*/ 2147483646 h 21"/>
              <a:gd name="T82" fmla="*/ 2147483646 w 14"/>
              <a:gd name="T83" fmla="*/ 2147483646 h 21"/>
              <a:gd name="T84" fmla="*/ 2147483646 w 14"/>
              <a:gd name="T85" fmla="*/ 2147483646 h 21"/>
              <a:gd name="T86" fmla="*/ 2147483646 w 14"/>
              <a:gd name="T87" fmla="*/ 2147483646 h 21"/>
              <a:gd name="T88" fmla="*/ 2147483646 w 14"/>
              <a:gd name="T89" fmla="*/ 2147483646 h 21"/>
              <a:gd name="T90" fmla="*/ 2147483646 w 14"/>
              <a:gd name="T91" fmla="*/ 2147483646 h 21"/>
              <a:gd name="T92" fmla="*/ 2147483646 w 14"/>
              <a:gd name="T93" fmla="*/ 2147483646 h 21"/>
              <a:gd name="T94" fmla="*/ 2147483646 w 14"/>
              <a:gd name="T95" fmla="*/ 2147483646 h 21"/>
              <a:gd name="T96" fmla="*/ 2147483646 w 14"/>
              <a:gd name="T97" fmla="*/ 0 h 21"/>
              <a:gd name="T98" fmla="*/ 2147483646 w 14"/>
              <a:gd name="T99" fmla="*/ 0 h 21"/>
              <a:gd name="T100" fmla="*/ 2147483646 w 14"/>
              <a:gd name="T101" fmla="*/ 0 h 21"/>
              <a:gd name="T102" fmla="*/ 2147483646 w 14"/>
              <a:gd name="T103" fmla="*/ 2147483646 h 21"/>
              <a:gd name="T104" fmla="*/ 2147483646 w 14"/>
              <a:gd name="T105" fmla="*/ 2147483646 h 21"/>
              <a:gd name="T106" fmla="*/ 2147483646 w 14"/>
              <a:gd name="T107" fmla="*/ 2147483646 h 21"/>
              <a:gd name="T108" fmla="*/ 2147483646 w 14"/>
              <a:gd name="T109" fmla="*/ 2147483646 h 21"/>
              <a:gd name="T110" fmla="*/ 2147483646 w 14"/>
              <a:gd name="T111" fmla="*/ 2147483646 h 21"/>
              <a:gd name="T112" fmla="*/ 2147483646 w 14"/>
              <a:gd name="T113" fmla="*/ 2147483646 h 2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4"/>
              <a:gd name="T172" fmla="*/ 0 h 21"/>
              <a:gd name="T173" fmla="*/ 14 w 14"/>
              <a:gd name="T174" fmla="*/ 21 h 21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4" h="21">
                <a:moveTo>
                  <a:pt x="2" y="19"/>
                </a:moveTo>
                <a:lnTo>
                  <a:pt x="2" y="19"/>
                </a:lnTo>
                <a:close/>
                <a:moveTo>
                  <a:pt x="11" y="18"/>
                </a:moveTo>
                <a:lnTo>
                  <a:pt x="11" y="18"/>
                </a:lnTo>
                <a:close/>
                <a:moveTo>
                  <a:pt x="9" y="18"/>
                </a:moveTo>
                <a:lnTo>
                  <a:pt x="9" y="18"/>
                </a:lnTo>
                <a:close/>
                <a:moveTo>
                  <a:pt x="2" y="18"/>
                </a:moveTo>
                <a:lnTo>
                  <a:pt x="2" y="19"/>
                </a:lnTo>
                <a:lnTo>
                  <a:pt x="5" y="21"/>
                </a:lnTo>
                <a:lnTo>
                  <a:pt x="7" y="21"/>
                </a:lnTo>
                <a:lnTo>
                  <a:pt x="9" y="19"/>
                </a:lnTo>
                <a:lnTo>
                  <a:pt x="5" y="19"/>
                </a:lnTo>
                <a:lnTo>
                  <a:pt x="4" y="19"/>
                </a:lnTo>
                <a:lnTo>
                  <a:pt x="2" y="18"/>
                </a:lnTo>
                <a:close/>
                <a:moveTo>
                  <a:pt x="2" y="16"/>
                </a:moveTo>
                <a:lnTo>
                  <a:pt x="2" y="16"/>
                </a:lnTo>
                <a:lnTo>
                  <a:pt x="2" y="18"/>
                </a:lnTo>
                <a:lnTo>
                  <a:pt x="2" y="16"/>
                </a:lnTo>
                <a:close/>
                <a:moveTo>
                  <a:pt x="4" y="14"/>
                </a:moveTo>
                <a:lnTo>
                  <a:pt x="4" y="14"/>
                </a:lnTo>
                <a:close/>
                <a:moveTo>
                  <a:pt x="9" y="14"/>
                </a:moveTo>
                <a:lnTo>
                  <a:pt x="9" y="14"/>
                </a:lnTo>
                <a:close/>
                <a:moveTo>
                  <a:pt x="9" y="12"/>
                </a:moveTo>
                <a:lnTo>
                  <a:pt x="9" y="12"/>
                </a:lnTo>
                <a:lnTo>
                  <a:pt x="9" y="14"/>
                </a:lnTo>
                <a:lnTo>
                  <a:pt x="11" y="12"/>
                </a:lnTo>
                <a:lnTo>
                  <a:pt x="9" y="12"/>
                </a:lnTo>
                <a:close/>
                <a:moveTo>
                  <a:pt x="9" y="12"/>
                </a:moveTo>
                <a:lnTo>
                  <a:pt x="9" y="12"/>
                </a:lnTo>
                <a:close/>
                <a:moveTo>
                  <a:pt x="9" y="12"/>
                </a:moveTo>
                <a:lnTo>
                  <a:pt x="9" y="12"/>
                </a:lnTo>
                <a:close/>
                <a:moveTo>
                  <a:pt x="9" y="12"/>
                </a:moveTo>
                <a:lnTo>
                  <a:pt x="9" y="12"/>
                </a:lnTo>
                <a:close/>
                <a:moveTo>
                  <a:pt x="9" y="12"/>
                </a:moveTo>
                <a:lnTo>
                  <a:pt x="9" y="12"/>
                </a:lnTo>
                <a:close/>
                <a:moveTo>
                  <a:pt x="9" y="11"/>
                </a:moveTo>
                <a:lnTo>
                  <a:pt x="9" y="11"/>
                </a:lnTo>
                <a:close/>
                <a:moveTo>
                  <a:pt x="4" y="11"/>
                </a:moveTo>
                <a:lnTo>
                  <a:pt x="4" y="11"/>
                </a:lnTo>
                <a:close/>
                <a:moveTo>
                  <a:pt x="9" y="4"/>
                </a:moveTo>
                <a:lnTo>
                  <a:pt x="9" y="4"/>
                </a:lnTo>
                <a:close/>
                <a:moveTo>
                  <a:pt x="5" y="2"/>
                </a:moveTo>
                <a:lnTo>
                  <a:pt x="5" y="4"/>
                </a:lnTo>
                <a:lnTo>
                  <a:pt x="4" y="5"/>
                </a:lnTo>
                <a:lnTo>
                  <a:pt x="4" y="11"/>
                </a:lnTo>
                <a:lnTo>
                  <a:pt x="5" y="12"/>
                </a:lnTo>
                <a:lnTo>
                  <a:pt x="9" y="12"/>
                </a:lnTo>
                <a:lnTo>
                  <a:pt x="9" y="11"/>
                </a:lnTo>
                <a:lnTo>
                  <a:pt x="9" y="4"/>
                </a:lnTo>
                <a:lnTo>
                  <a:pt x="9" y="2"/>
                </a:lnTo>
                <a:lnTo>
                  <a:pt x="5" y="2"/>
                </a:lnTo>
                <a:close/>
                <a:moveTo>
                  <a:pt x="5" y="2"/>
                </a:moveTo>
                <a:lnTo>
                  <a:pt x="5" y="2"/>
                </a:lnTo>
                <a:close/>
                <a:moveTo>
                  <a:pt x="9" y="2"/>
                </a:moveTo>
                <a:lnTo>
                  <a:pt x="9" y="2"/>
                </a:lnTo>
                <a:close/>
                <a:moveTo>
                  <a:pt x="5" y="2"/>
                </a:moveTo>
                <a:lnTo>
                  <a:pt x="5" y="2"/>
                </a:lnTo>
                <a:lnTo>
                  <a:pt x="9" y="2"/>
                </a:lnTo>
                <a:lnTo>
                  <a:pt x="9" y="4"/>
                </a:lnTo>
                <a:lnTo>
                  <a:pt x="9" y="11"/>
                </a:lnTo>
                <a:lnTo>
                  <a:pt x="9" y="12"/>
                </a:lnTo>
                <a:lnTo>
                  <a:pt x="9" y="11"/>
                </a:lnTo>
                <a:lnTo>
                  <a:pt x="9" y="12"/>
                </a:lnTo>
                <a:lnTo>
                  <a:pt x="5" y="12"/>
                </a:lnTo>
                <a:lnTo>
                  <a:pt x="4" y="11"/>
                </a:lnTo>
                <a:lnTo>
                  <a:pt x="4" y="12"/>
                </a:lnTo>
                <a:lnTo>
                  <a:pt x="4" y="11"/>
                </a:lnTo>
                <a:lnTo>
                  <a:pt x="4" y="5"/>
                </a:lnTo>
                <a:lnTo>
                  <a:pt x="5" y="4"/>
                </a:lnTo>
                <a:lnTo>
                  <a:pt x="5" y="2"/>
                </a:lnTo>
                <a:close/>
                <a:moveTo>
                  <a:pt x="5" y="2"/>
                </a:moveTo>
                <a:lnTo>
                  <a:pt x="5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2" y="12"/>
                </a:lnTo>
                <a:lnTo>
                  <a:pt x="4" y="12"/>
                </a:lnTo>
                <a:lnTo>
                  <a:pt x="5" y="12"/>
                </a:lnTo>
                <a:lnTo>
                  <a:pt x="9" y="12"/>
                </a:lnTo>
                <a:lnTo>
                  <a:pt x="11" y="12"/>
                </a:lnTo>
                <a:lnTo>
                  <a:pt x="11" y="4"/>
                </a:lnTo>
                <a:lnTo>
                  <a:pt x="11" y="2"/>
                </a:lnTo>
                <a:lnTo>
                  <a:pt x="9" y="2"/>
                </a:lnTo>
                <a:lnTo>
                  <a:pt x="5" y="2"/>
                </a:lnTo>
                <a:close/>
                <a:moveTo>
                  <a:pt x="5" y="1"/>
                </a:moveTo>
                <a:lnTo>
                  <a:pt x="2" y="2"/>
                </a:lnTo>
                <a:lnTo>
                  <a:pt x="1" y="5"/>
                </a:lnTo>
                <a:lnTo>
                  <a:pt x="1" y="8"/>
                </a:lnTo>
                <a:lnTo>
                  <a:pt x="1" y="9"/>
                </a:lnTo>
                <a:lnTo>
                  <a:pt x="2" y="12"/>
                </a:lnTo>
                <a:lnTo>
                  <a:pt x="4" y="14"/>
                </a:lnTo>
                <a:lnTo>
                  <a:pt x="5" y="14"/>
                </a:lnTo>
                <a:lnTo>
                  <a:pt x="9" y="14"/>
                </a:lnTo>
                <a:lnTo>
                  <a:pt x="9" y="12"/>
                </a:lnTo>
                <a:lnTo>
                  <a:pt x="5" y="12"/>
                </a:lnTo>
                <a:lnTo>
                  <a:pt x="4" y="12"/>
                </a:lnTo>
                <a:lnTo>
                  <a:pt x="2" y="12"/>
                </a:lnTo>
                <a:lnTo>
                  <a:pt x="2" y="5"/>
                </a:lnTo>
                <a:lnTo>
                  <a:pt x="4" y="4"/>
                </a:lnTo>
                <a:lnTo>
                  <a:pt x="4" y="2"/>
                </a:lnTo>
                <a:lnTo>
                  <a:pt x="5" y="2"/>
                </a:lnTo>
                <a:lnTo>
                  <a:pt x="9" y="2"/>
                </a:lnTo>
                <a:lnTo>
                  <a:pt x="11" y="2"/>
                </a:lnTo>
                <a:lnTo>
                  <a:pt x="11" y="4"/>
                </a:lnTo>
                <a:lnTo>
                  <a:pt x="11" y="12"/>
                </a:lnTo>
                <a:lnTo>
                  <a:pt x="9" y="12"/>
                </a:lnTo>
                <a:lnTo>
                  <a:pt x="11" y="12"/>
                </a:lnTo>
                <a:lnTo>
                  <a:pt x="11" y="16"/>
                </a:lnTo>
                <a:lnTo>
                  <a:pt x="9" y="18"/>
                </a:lnTo>
                <a:lnTo>
                  <a:pt x="9" y="19"/>
                </a:lnTo>
                <a:lnTo>
                  <a:pt x="11" y="18"/>
                </a:lnTo>
                <a:lnTo>
                  <a:pt x="12" y="16"/>
                </a:lnTo>
                <a:lnTo>
                  <a:pt x="14" y="14"/>
                </a:lnTo>
                <a:lnTo>
                  <a:pt x="14" y="1"/>
                </a:lnTo>
                <a:lnTo>
                  <a:pt x="12" y="1"/>
                </a:lnTo>
                <a:lnTo>
                  <a:pt x="11" y="1"/>
                </a:lnTo>
                <a:lnTo>
                  <a:pt x="9" y="1"/>
                </a:lnTo>
                <a:lnTo>
                  <a:pt x="5" y="1"/>
                </a:lnTo>
                <a:close/>
                <a:moveTo>
                  <a:pt x="9" y="1"/>
                </a:moveTo>
                <a:lnTo>
                  <a:pt x="9" y="1"/>
                </a:lnTo>
                <a:lnTo>
                  <a:pt x="11" y="1"/>
                </a:lnTo>
                <a:lnTo>
                  <a:pt x="9" y="1"/>
                </a:lnTo>
                <a:close/>
                <a:moveTo>
                  <a:pt x="5" y="1"/>
                </a:moveTo>
                <a:lnTo>
                  <a:pt x="5" y="1"/>
                </a:lnTo>
                <a:close/>
                <a:moveTo>
                  <a:pt x="9" y="1"/>
                </a:moveTo>
                <a:lnTo>
                  <a:pt x="9" y="1"/>
                </a:lnTo>
                <a:close/>
                <a:moveTo>
                  <a:pt x="14" y="1"/>
                </a:moveTo>
                <a:lnTo>
                  <a:pt x="14" y="1"/>
                </a:lnTo>
                <a:close/>
                <a:moveTo>
                  <a:pt x="5" y="0"/>
                </a:moveTo>
                <a:lnTo>
                  <a:pt x="4" y="0"/>
                </a:lnTo>
                <a:lnTo>
                  <a:pt x="2" y="2"/>
                </a:lnTo>
                <a:lnTo>
                  <a:pt x="1" y="5"/>
                </a:lnTo>
                <a:lnTo>
                  <a:pt x="0" y="8"/>
                </a:lnTo>
                <a:lnTo>
                  <a:pt x="1" y="11"/>
                </a:lnTo>
                <a:lnTo>
                  <a:pt x="2" y="12"/>
                </a:lnTo>
                <a:lnTo>
                  <a:pt x="2" y="14"/>
                </a:lnTo>
                <a:lnTo>
                  <a:pt x="5" y="15"/>
                </a:lnTo>
                <a:lnTo>
                  <a:pt x="9" y="14"/>
                </a:lnTo>
                <a:lnTo>
                  <a:pt x="9" y="12"/>
                </a:lnTo>
                <a:lnTo>
                  <a:pt x="9" y="14"/>
                </a:lnTo>
                <a:lnTo>
                  <a:pt x="5" y="14"/>
                </a:lnTo>
                <a:lnTo>
                  <a:pt x="4" y="14"/>
                </a:lnTo>
                <a:lnTo>
                  <a:pt x="2" y="12"/>
                </a:lnTo>
                <a:lnTo>
                  <a:pt x="1" y="9"/>
                </a:lnTo>
                <a:lnTo>
                  <a:pt x="1" y="8"/>
                </a:lnTo>
                <a:lnTo>
                  <a:pt x="1" y="5"/>
                </a:lnTo>
                <a:lnTo>
                  <a:pt x="2" y="2"/>
                </a:lnTo>
                <a:lnTo>
                  <a:pt x="5" y="1"/>
                </a:lnTo>
                <a:lnTo>
                  <a:pt x="9" y="1"/>
                </a:lnTo>
                <a:lnTo>
                  <a:pt x="11" y="1"/>
                </a:lnTo>
                <a:lnTo>
                  <a:pt x="12" y="1"/>
                </a:lnTo>
                <a:lnTo>
                  <a:pt x="11" y="1"/>
                </a:lnTo>
                <a:lnTo>
                  <a:pt x="14" y="1"/>
                </a:lnTo>
                <a:lnTo>
                  <a:pt x="14" y="14"/>
                </a:lnTo>
                <a:lnTo>
                  <a:pt x="12" y="16"/>
                </a:lnTo>
                <a:lnTo>
                  <a:pt x="11" y="18"/>
                </a:lnTo>
                <a:lnTo>
                  <a:pt x="9" y="19"/>
                </a:lnTo>
                <a:lnTo>
                  <a:pt x="7" y="21"/>
                </a:lnTo>
                <a:lnTo>
                  <a:pt x="5" y="21"/>
                </a:lnTo>
                <a:lnTo>
                  <a:pt x="2" y="19"/>
                </a:lnTo>
                <a:lnTo>
                  <a:pt x="2" y="18"/>
                </a:lnTo>
                <a:lnTo>
                  <a:pt x="2" y="16"/>
                </a:lnTo>
                <a:lnTo>
                  <a:pt x="2" y="18"/>
                </a:lnTo>
                <a:lnTo>
                  <a:pt x="4" y="19"/>
                </a:lnTo>
                <a:lnTo>
                  <a:pt x="5" y="19"/>
                </a:lnTo>
                <a:lnTo>
                  <a:pt x="9" y="19"/>
                </a:lnTo>
                <a:lnTo>
                  <a:pt x="9" y="18"/>
                </a:lnTo>
                <a:lnTo>
                  <a:pt x="11" y="16"/>
                </a:lnTo>
                <a:lnTo>
                  <a:pt x="11" y="12"/>
                </a:lnTo>
                <a:lnTo>
                  <a:pt x="9" y="12"/>
                </a:lnTo>
                <a:lnTo>
                  <a:pt x="11" y="12"/>
                </a:lnTo>
                <a:lnTo>
                  <a:pt x="9" y="14"/>
                </a:lnTo>
                <a:lnTo>
                  <a:pt x="9" y="16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9" y="19"/>
                </a:lnTo>
                <a:lnTo>
                  <a:pt x="12" y="19"/>
                </a:lnTo>
                <a:lnTo>
                  <a:pt x="12" y="18"/>
                </a:lnTo>
                <a:lnTo>
                  <a:pt x="12" y="16"/>
                </a:lnTo>
                <a:lnTo>
                  <a:pt x="14" y="14"/>
                </a:lnTo>
                <a:lnTo>
                  <a:pt x="14" y="1"/>
                </a:lnTo>
                <a:lnTo>
                  <a:pt x="14" y="0"/>
                </a:lnTo>
                <a:lnTo>
                  <a:pt x="11" y="0"/>
                </a:lnTo>
                <a:lnTo>
                  <a:pt x="9" y="1"/>
                </a:lnTo>
                <a:lnTo>
                  <a:pt x="11" y="1"/>
                </a:lnTo>
                <a:lnTo>
                  <a:pt x="9" y="1"/>
                </a:lnTo>
                <a:lnTo>
                  <a:pt x="9" y="0"/>
                </a:lnTo>
                <a:lnTo>
                  <a:pt x="5" y="0"/>
                </a:lnTo>
                <a:close/>
                <a:moveTo>
                  <a:pt x="5" y="0"/>
                </a:moveTo>
                <a:lnTo>
                  <a:pt x="9" y="0"/>
                </a:lnTo>
                <a:lnTo>
                  <a:pt x="9" y="1"/>
                </a:lnTo>
                <a:lnTo>
                  <a:pt x="11" y="0"/>
                </a:lnTo>
                <a:lnTo>
                  <a:pt x="14" y="0"/>
                </a:lnTo>
                <a:lnTo>
                  <a:pt x="14" y="1"/>
                </a:lnTo>
                <a:lnTo>
                  <a:pt x="14" y="14"/>
                </a:lnTo>
                <a:lnTo>
                  <a:pt x="12" y="16"/>
                </a:lnTo>
                <a:lnTo>
                  <a:pt x="12" y="18"/>
                </a:lnTo>
                <a:lnTo>
                  <a:pt x="12" y="19"/>
                </a:lnTo>
                <a:lnTo>
                  <a:pt x="9" y="19"/>
                </a:lnTo>
                <a:lnTo>
                  <a:pt x="7" y="21"/>
                </a:lnTo>
                <a:lnTo>
                  <a:pt x="5" y="21"/>
                </a:lnTo>
                <a:lnTo>
                  <a:pt x="4" y="21"/>
                </a:lnTo>
                <a:lnTo>
                  <a:pt x="2" y="19"/>
                </a:lnTo>
                <a:lnTo>
                  <a:pt x="2" y="16"/>
                </a:lnTo>
                <a:lnTo>
                  <a:pt x="5" y="18"/>
                </a:lnTo>
                <a:lnTo>
                  <a:pt x="9" y="18"/>
                </a:lnTo>
                <a:lnTo>
                  <a:pt x="9" y="16"/>
                </a:lnTo>
                <a:lnTo>
                  <a:pt x="9" y="14"/>
                </a:lnTo>
                <a:lnTo>
                  <a:pt x="5" y="15"/>
                </a:lnTo>
                <a:lnTo>
                  <a:pt x="2" y="14"/>
                </a:lnTo>
                <a:lnTo>
                  <a:pt x="2" y="12"/>
                </a:lnTo>
                <a:lnTo>
                  <a:pt x="1" y="11"/>
                </a:lnTo>
                <a:lnTo>
                  <a:pt x="0" y="8"/>
                </a:lnTo>
                <a:lnTo>
                  <a:pt x="1" y="5"/>
                </a:lnTo>
                <a:lnTo>
                  <a:pt x="2" y="2"/>
                </a:lnTo>
                <a:lnTo>
                  <a:pt x="4" y="0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67" name="Freeform 1722"/>
          <p:cNvSpPr>
            <a:spLocks noEditPoints="1" noChangeArrowheads="1"/>
          </p:cNvSpPr>
          <p:nvPr/>
        </p:nvSpPr>
        <p:spPr bwMode="auto">
          <a:xfrm>
            <a:off x="2557467" y="-4394200"/>
            <a:ext cx="20637" cy="22225"/>
          </a:xfrm>
          <a:custGeom>
            <a:avLst/>
            <a:gdLst>
              <a:gd name="T0" fmla="*/ 2147483646 w 13"/>
              <a:gd name="T1" fmla="*/ 2147483646 h 14"/>
              <a:gd name="T2" fmla="*/ 2147483646 w 13"/>
              <a:gd name="T3" fmla="*/ 2147483646 h 14"/>
              <a:gd name="T4" fmla="*/ 2147483646 w 13"/>
              <a:gd name="T5" fmla="*/ 2147483646 h 14"/>
              <a:gd name="T6" fmla="*/ 2147483646 w 13"/>
              <a:gd name="T7" fmla="*/ 2147483646 h 14"/>
              <a:gd name="T8" fmla="*/ 2147483646 w 13"/>
              <a:gd name="T9" fmla="*/ 2147483646 h 14"/>
              <a:gd name="T10" fmla="*/ 2147483646 w 13"/>
              <a:gd name="T11" fmla="*/ 2147483646 h 14"/>
              <a:gd name="T12" fmla="*/ 2147483646 w 13"/>
              <a:gd name="T13" fmla="*/ 2147483646 h 14"/>
              <a:gd name="T14" fmla="*/ 2147483646 w 13"/>
              <a:gd name="T15" fmla="*/ 2147483646 h 14"/>
              <a:gd name="T16" fmla="*/ 2147483646 w 13"/>
              <a:gd name="T17" fmla="*/ 2147483646 h 14"/>
              <a:gd name="T18" fmla="*/ 2147483646 w 13"/>
              <a:gd name="T19" fmla="*/ 0 h 14"/>
              <a:gd name="T20" fmla="*/ 2147483646 w 13"/>
              <a:gd name="T21" fmla="*/ 0 h 14"/>
              <a:gd name="T22" fmla="*/ 2147483646 w 13"/>
              <a:gd name="T23" fmla="*/ 2147483646 h 14"/>
              <a:gd name="T24" fmla="*/ 2147483646 w 13"/>
              <a:gd name="T25" fmla="*/ 2147483646 h 14"/>
              <a:gd name="T26" fmla="*/ 2147483646 w 13"/>
              <a:gd name="T27" fmla="*/ 2147483646 h 14"/>
              <a:gd name="T28" fmla="*/ 2147483646 w 13"/>
              <a:gd name="T29" fmla="*/ 2147483646 h 14"/>
              <a:gd name="T30" fmla="*/ 2147483646 w 13"/>
              <a:gd name="T31" fmla="*/ 2147483646 h 14"/>
              <a:gd name="T32" fmla="*/ 2147483646 w 13"/>
              <a:gd name="T33" fmla="*/ 2147483646 h 14"/>
              <a:gd name="T34" fmla="*/ 2147483646 w 13"/>
              <a:gd name="T35" fmla="*/ 2147483646 h 14"/>
              <a:gd name="T36" fmla="*/ 2147483646 w 13"/>
              <a:gd name="T37" fmla="*/ 2147483646 h 14"/>
              <a:gd name="T38" fmla="*/ 2147483646 w 13"/>
              <a:gd name="T39" fmla="*/ 2147483646 h 14"/>
              <a:gd name="T40" fmla="*/ 2147483646 w 13"/>
              <a:gd name="T41" fmla="*/ 2147483646 h 14"/>
              <a:gd name="T42" fmla="*/ 2147483646 w 13"/>
              <a:gd name="T43" fmla="*/ 2147483646 h 14"/>
              <a:gd name="T44" fmla="*/ 2147483646 w 13"/>
              <a:gd name="T45" fmla="*/ 2147483646 h 14"/>
              <a:gd name="T46" fmla="*/ 2147483646 w 13"/>
              <a:gd name="T47" fmla="*/ 2147483646 h 14"/>
              <a:gd name="T48" fmla="*/ 0 w 13"/>
              <a:gd name="T49" fmla="*/ 2147483646 h 14"/>
              <a:gd name="T50" fmla="*/ 0 w 13"/>
              <a:gd name="T51" fmla="*/ 2147483646 h 14"/>
              <a:gd name="T52" fmla="*/ 2147483646 w 13"/>
              <a:gd name="T53" fmla="*/ 2147483646 h 14"/>
              <a:gd name="T54" fmla="*/ 2147483646 w 13"/>
              <a:gd name="T55" fmla="*/ 0 h 14"/>
              <a:gd name="T56" fmla="*/ 2147483646 w 13"/>
              <a:gd name="T57" fmla="*/ 0 h 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3"/>
              <a:gd name="T88" fmla="*/ 0 h 14"/>
              <a:gd name="T89" fmla="*/ 13 w 13"/>
              <a:gd name="T90" fmla="*/ 14 h 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3" h="14">
                <a:moveTo>
                  <a:pt x="4" y="1"/>
                </a:moveTo>
                <a:lnTo>
                  <a:pt x="3" y="3"/>
                </a:lnTo>
                <a:lnTo>
                  <a:pt x="2" y="4"/>
                </a:lnTo>
                <a:lnTo>
                  <a:pt x="10" y="4"/>
                </a:lnTo>
                <a:lnTo>
                  <a:pt x="9" y="3"/>
                </a:lnTo>
                <a:lnTo>
                  <a:pt x="9" y="1"/>
                </a:lnTo>
                <a:lnTo>
                  <a:pt x="4" y="1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1" y="1"/>
                </a:lnTo>
                <a:lnTo>
                  <a:pt x="13" y="3"/>
                </a:lnTo>
                <a:lnTo>
                  <a:pt x="13" y="7"/>
                </a:lnTo>
                <a:lnTo>
                  <a:pt x="2" y="7"/>
                </a:lnTo>
                <a:lnTo>
                  <a:pt x="2" y="10"/>
                </a:lnTo>
                <a:lnTo>
                  <a:pt x="3" y="11"/>
                </a:lnTo>
                <a:lnTo>
                  <a:pt x="6" y="11"/>
                </a:lnTo>
                <a:lnTo>
                  <a:pt x="10" y="11"/>
                </a:lnTo>
                <a:lnTo>
                  <a:pt x="13" y="11"/>
                </a:lnTo>
                <a:lnTo>
                  <a:pt x="13" y="13"/>
                </a:lnTo>
                <a:lnTo>
                  <a:pt x="10" y="14"/>
                </a:lnTo>
                <a:lnTo>
                  <a:pt x="4" y="14"/>
                </a:lnTo>
                <a:lnTo>
                  <a:pt x="2" y="13"/>
                </a:lnTo>
                <a:lnTo>
                  <a:pt x="0" y="11"/>
                </a:lnTo>
                <a:lnTo>
                  <a:pt x="0" y="4"/>
                </a:lnTo>
                <a:lnTo>
                  <a:pt x="2" y="1"/>
                </a:lnTo>
                <a:lnTo>
                  <a:pt x="4" y="0"/>
                </a:lnTo>
                <a:lnTo>
                  <a:pt x="6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68" name="Freeform 1723"/>
          <p:cNvSpPr>
            <a:spLocks noEditPoints="1" noChangeArrowheads="1"/>
          </p:cNvSpPr>
          <p:nvPr/>
        </p:nvSpPr>
        <p:spPr bwMode="auto">
          <a:xfrm>
            <a:off x="2557467" y="-4395788"/>
            <a:ext cx="20637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0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0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2147483646 h 15"/>
              <a:gd name="T68" fmla="*/ 2147483646 w 13"/>
              <a:gd name="T69" fmla="*/ 2147483646 h 15"/>
              <a:gd name="T70" fmla="*/ 2147483646 w 13"/>
              <a:gd name="T71" fmla="*/ 2147483646 h 15"/>
              <a:gd name="T72" fmla="*/ 2147483646 w 13"/>
              <a:gd name="T73" fmla="*/ 2147483646 h 15"/>
              <a:gd name="T74" fmla="*/ 0 w 13"/>
              <a:gd name="T75" fmla="*/ 2147483646 h 15"/>
              <a:gd name="T76" fmla="*/ 0 w 13"/>
              <a:gd name="T77" fmla="*/ 2147483646 h 15"/>
              <a:gd name="T78" fmla="*/ 2147483646 w 13"/>
              <a:gd name="T79" fmla="*/ 2147483646 h 15"/>
              <a:gd name="T80" fmla="*/ 2147483646 w 13"/>
              <a:gd name="T81" fmla="*/ 2147483646 h 15"/>
              <a:gd name="T82" fmla="*/ 2147483646 w 13"/>
              <a:gd name="T83" fmla="*/ 0 h 1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3"/>
              <a:gd name="T127" fmla="*/ 0 h 15"/>
              <a:gd name="T128" fmla="*/ 13 w 13"/>
              <a:gd name="T129" fmla="*/ 15 h 1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3" h="15">
                <a:moveTo>
                  <a:pt x="4" y="2"/>
                </a:moveTo>
                <a:lnTo>
                  <a:pt x="4" y="4"/>
                </a:lnTo>
                <a:lnTo>
                  <a:pt x="3" y="5"/>
                </a:lnTo>
                <a:lnTo>
                  <a:pt x="10" y="5"/>
                </a:lnTo>
                <a:lnTo>
                  <a:pt x="9" y="4"/>
                </a:lnTo>
                <a:lnTo>
                  <a:pt x="7" y="2"/>
                </a:lnTo>
                <a:lnTo>
                  <a:pt x="4" y="2"/>
                </a:lnTo>
                <a:close/>
                <a:moveTo>
                  <a:pt x="4" y="2"/>
                </a:moveTo>
                <a:lnTo>
                  <a:pt x="9" y="2"/>
                </a:lnTo>
                <a:lnTo>
                  <a:pt x="9" y="4"/>
                </a:lnTo>
                <a:lnTo>
                  <a:pt x="10" y="5"/>
                </a:lnTo>
                <a:lnTo>
                  <a:pt x="10" y="7"/>
                </a:lnTo>
                <a:lnTo>
                  <a:pt x="2" y="7"/>
                </a:lnTo>
                <a:lnTo>
                  <a:pt x="2" y="5"/>
                </a:lnTo>
                <a:lnTo>
                  <a:pt x="3" y="4"/>
                </a:lnTo>
                <a:lnTo>
                  <a:pt x="4" y="2"/>
                </a:lnTo>
                <a:close/>
                <a:moveTo>
                  <a:pt x="7" y="1"/>
                </a:moveTo>
                <a:lnTo>
                  <a:pt x="4" y="1"/>
                </a:lnTo>
                <a:lnTo>
                  <a:pt x="3" y="2"/>
                </a:lnTo>
                <a:lnTo>
                  <a:pt x="0" y="5"/>
                </a:lnTo>
                <a:lnTo>
                  <a:pt x="0" y="12"/>
                </a:lnTo>
                <a:lnTo>
                  <a:pt x="3" y="14"/>
                </a:lnTo>
                <a:lnTo>
                  <a:pt x="4" y="15"/>
                </a:lnTo>
                <a:lnTo>
                  <a:pt x="10" y="15"/>
                </a:lnTo>
                <a:lnTo>
                  <a:pt x="11" y="14"/>
                </a:lnTo>
                <a:lnTo>
                  <a:pt x="11" y="12"/>
                </a:lnTo>
                <a:lnTo>
                  <a:pt x="10" y="12"/>
                </a:lnTo>
                <a:lnTo>
                  <a:pt x="6" y="12"/>
                </a:lnTo>
                <a:lnTo>
                  <a:pt x="3" y="12"/>
                </a:lnTo>
                <a:lnTo>
                  <a:pt x="2" y="11"/>
                </a:lnTo>
                <a:lnTo>
                  <a:pt x="2" y="8"/>
                </a:lnTo>
                <a:lnTo>
                  <a:pt x="11" y="8"/>
                </a:lnTo>
                <a:lnTo>
                  <a:pt x="11" y="4"/>
                </a:lnTo>
                <a:lnTo>
                  <a:pt x="10" y="2"/>
                </a:lnTo>
                <a:lnTo>
                  <a:pt x="9" y="1"/>
                </a:lnTo>
                <a:lnTo>
                  <a:pt x="7" y="1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1" y="2"/>
                </a:lnTo>
                <a:lnTo>
                  <a:pt x="13" y="2"/>
                </a:lnTo>
                <a:lnTo>
                  <a:pt x="13" y="4"/>
                </a:lnTo>
                <a:lnTo>
                  <a:pt x="13" y="8"/>
                </a:lnTo>
                <a:lnTo>
                  <a:pt x="3" y="8"/>
                </a:lnTo>
                <a:lnTo>
                  <a:pt x="3" y="9"/>
                </a:lnTo>
                <a:lnTo>
                  <a:pt x="4" y="11"/>
                </a:lnTo>
                <a:lnTo>
                  <a:pt x="6" y="12"/>
                </a:lnTo>
                <a:lnTo>
                  <a:pt x="10" y="12"/>
                </a:lnTo>
                <a:lnTo>
                  <a:pt x="13" y="11"/>
                </a:lnTo>
                <a:lnTo>
                  <a:pt x="13" y="12"/>
                </a:lnTo>
                <a:lnTo>
                  <a:pt x="13" y="14"/>
                </a:lnTo>
                <a:lnTo>
                  <a:pt x="13" y="15"/>
                </a:lnTo>
                <a:lnTo>
                  <a:pt x="10" y="15"/>
                </a:lnTo>
                <a:lnTo>
                  <a:pt x="4" y="15"/>
                </a:lnTo>
                <a:lnTo>
                  <a:pt x="2" y="15"/>
                </a:lnTo>
                <a:lnTo>
                  <a:pt x="2" y="14"/>
                </a:lnTo>
                <a:lnTo>
                  <a:pt x="0" y="12"/>
                </a:lnTo>
                <a:lnTo>
                  <a:pt x="0" y="5"/>
                </a:lnTo>
                <a:lnTo>
                  <a:pt x="2" y="2"/>
                </a:lnTo>
                <a:lnTo>
                  <a:pt x="4" y="1"/>
                </a:lnTo>
                <a:lnTo>
                  <a:pt x="6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69" name="Freeform 1724"/>
          <p:cNvSpPr>
            <a:spLocks noEditPoints="1" noChangeArrowheads="1"/>
          </p:cNvSpPr>
          <p:nvPr/>
        </p:nvSpPr>
        <p:spPr bwMode="auto">
          <a:xfrm>
            <a:off x="2557467" y="-4395788"/>
            <a:ext cx="20637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2147483646 h 15"/>
              <a:gd name="T68" fmla="*/ 2147483646 w 13"/>
              <a:gd name="T69" fmla="*/ 2147483646 h 15"/>
              <a:gd name="T70" fmla="*/ 0 w 13"/>
              <a:gd name="T71" fmla="*/ 2147483646 h 15"/>
              <a:gd name="T72" fmla="*/ 0 w 13"/>
              <a:gd name="T73" fmla="*/ 2147483646 h 15"/>
              <a:gd name="T74" fmla="*/ 0 w 13"/>
              <a:gd name="T75" fmla="*/ 2147483646 h 15"/>
              <a:gd name="T76" fmla="*/ 2147483646 w 13"/>
              <a:gd name="T77" fmla="*/ 2147483646 h 15"/>
              <a:gd name="T78" fmla="*/ 2147483646 w 13"/>
              <a:gd name="T79" fmla="*/ 2147483646 h 15"/>
              <a:gd name="T80" fmla="*/ 2147483646 w 13"/>
              <a:gd name="T81" fmla="*/ 2147483646 h 15"/>
              <a:gd name="T82" fmla="*/ 2147483646 w 13"/>
              <a:gd name="T83" fmla="*/ 2147483646 h 15"/>
              <a:gd name="T84" fmla="*/ 2147483646 w 13"/>
              <a:gd name="T85" fmla="*/ 2147483646 h 15"/>
              <a:gd name="T86" fmla="*/ 2147483646 w 13"/>
              <a:gd name="T87" fmla="*/ 2147483646 h 15"/>
              <a:gd name="T88" fmla="*/ 2147483646 w 13"/>
              <a:gd name="T89" fmla="*/ 2147483646 h 15"/>
              <a:gd name="T90" fmla="*/ 2147483646 w 13"/>
              <a:gd name="T91" fmla="*/ 2147483646 h 15"/>
              <a:gd name="T92" fmla="*/ 2147483646 w 13"/>
              <a:gd name="T93" fmla="*/ 2147483646 h 15"/>
              <a:gd name="T94" fmla="*/ 2147483646 w 13"/>
              <a:gd name="T95" fmla="*/ 2147483646 h 15"/>
              <a:gd name="T96" fmla="*/ 2147483646 w 13"/>
              <a:gd name="T97" fmla="*/ 2147483646 h 15"/>
              <a:gd name="T98" fmla="*/ 2147483646 w 13"/>
              <a:gd name="T99" fmla="*/ 2147483646 h 15"/>
              <a:gd name="T100" fmla="*/ 2147483646 w 13"/>
              <a:gd name="T101" fmla="*/ 0 h 15"/>
              <a:gd name="T102" fmla="*/ 2147483646 w 13"/>
              <a:gd name="T103" fmla="*/ 2147483646 h 15"/>
              <a:gd name="T104" fmla="*/ 2147483646 w 13"/>
              <a:gd name="T105" fmla="*/ 2147483646 h 15"/>
              <a:gd name="T106" fmla="*/ 2147483646 w 13"/>
              <a:gd name="T107" fmla="*/ 2147483646 h 15"/>
              <a:gd name="T108" fmla="*/ 2147483646 w 13"/>
              <a:gd name="T109" fmla="*/ 2147483646 h 15"/>
              <a:gd name="T110" fmla="*/ 2147483646 w 13"/>
              <a:gd name="T111" fmla="*/ 2147483646 h 15"/>
              <a:gd name="T112" fmla="*/ 0 w 13"/>
              <a:gd name="T113" fmla="*/ 2147483646 h 15"/>
              <a:gd name="T114" fmla="*/ 2147483646 w 13"/>
              <a:gd name="T115" fmla="*/ 2147483646 h 1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"/>
              <a:gd name="T175" fmla="*/ 0 h 15"/>
              <a:gd name="T176" fmla="*/ 13 w 13"/>
              <a:gd name="T177" fmla="*/ 15 h 15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" h="15">
                <a:moveTo>
                  <a:pt x="13" y="14"/>
                </a:moveTo>
                <a:lnTo>
                  <a:pt x="11" y="14"/>
                </a:lnTo>
                <a:lnTo>
                  <a:pt x="13" y="14"/>
                </a:lnTo>
                <a:close/>
                <a:moveTo>
                  <a:pt x="11" y="12"/>
                </a:moveTo>
                <a:lnTo>
                  <a:pt x="11" y="12"/>
                </a:lnTo>
                <a:lnTo>
                  <a:pt x="13" y="12"/>
                </a:lnTo>
                <a:lnTo>
                  <a:pt x="11" y="12"/>
                </a:lnTo>
                <a:close/>
                <a:moveTo>
                  <a:pt x="0" y="12"/>
                </a:moveTo>
                <a:lnTo>
                  <a:pt x="0" y="12"/>
                </a:lnTo>
                <a:close/>
                <a:moveTo>
                  <a:pt x="3" y="8"/>
                </a:moveTo>
                <a:lnTo>
                  <a:pt x="2" y="8"/>
                </a:lnTo>
                <a:lnTo>
                  <a:pt x="3" y="8"/>
                </a:lnTo>
                <a:close/>
                <a:moveTo>
                  <a:pt x="11" y="8"/>
                </a:moveTo>
                <a:lnTo>
                  <a:pt x="11" y="8"/>
                </a:lnTo>
                <a:lnTo>
                  <a:pt x="13" y="8"/>
                </a:lnTo>
                <a:lnTo>
                  <a:pt x="11" y="8"/>
                </a:lnTo>
                <a:close/>
                <a:moveTo>
                  <a:pt x="10" y="5"/>
                </a:moveTo>
                <a:lnTo>
                  <a:pt x="10" y="5"/>
                </a:lnTo>
                <a:close/>
                <a:moveTo>
                  <a:pt x="2" y="5"/>
                </a:moveTo>
                <a:lnTo>
                  <a:pt x="3" y="5"/>
                </a:lnTo>
                <a:lnTo>
                  <a:pt x="2" y="5"/>
                </a:lnTo>
                <a:close/>
                <a:moveTo>
                  <a:pt x="0" y="5"/>
                </a:moveTo>
                <a:lnTo>
                  <a:pt x="0" y="5"/>
                </a:lnTo>
                <a:close/>
                <a:moveTo>
                  <a:pt x="11" y="4"/>
                </a:moveTo>
                <a:lnTo>
                  <a:pt x="11" y="4"/>
                </a:lnTo>
                <a:close/>
                <a:moveTo>
                  <a:pt x="4" y="2"/>
                </a:moveTo>
                <a:lnTo>
                  <a:pt x="4" y="4"/>
                </a:lnTo>
                <a:lnTo>
                  <a:pt x="3" y="5"/>
                </a:lnTo>
                <a:lnTo>
                  <a:pt x="10" y="5"/>
                </a:lnTo>
                <a:lnTo>
                  <a:pt x="9" y="4"/>
                </a:lnTo>
                <a:lnTo>
                  <a:pt x="7" y="2"/>
                </a:lnTo>
                <a:lnTo>
                  <a:pt x="4" y="2"/>
                </a:lnTo>
                <a:close/>
                <a:moveTo>
                  <a:pt x="7" y="2"/>
                </a:moveTo>
                <a:lnTo>
                  <a:pt x="7" y="2"/>
                </a:lnTo>
                <a:close/>
                <a:moveTo>
                  <a:pt x="4" y="2"/>
                </a:moveTo>
                <a:lnTo>
                  <a:pt x="4" y="2"/>
                </a:lnTo>
                <a:close/>
                <a:moveTo>
                  <a:pt x="4" y="2"/>
                </a:moveTo>
                <a:lnTo>
                  <a:pt x="4" y="2"/>
                </a:lnTo>
                <a:lnTo>
                  <a:pt x="7" y="2"/>
                </a:lnTo>
                <a:lnTo>
                  <a:pt x="9" y="2"/>
                </a:lnTo>
                <a:lnTo>
                  <a:pt x="7" y="2"/>
                </a:lnTo>
                <a:lnTo>
                  <a:pt x="9" y="4"/>
                </a:lnTo>
                <a:lnTo>
                  <a:pt x="10" y="5"/>
                </a:lnTo>
                <a:lnTo>
                  <a:pt x="3" y="5"/>
                </a:lnTo>
                <a:lnTo>
                  <a:pt x="2" y="5"/>
                </a:lnTo>
                <a:lnTo>
                  <a:pt x="3" y="5"/>
                </a:lnTo>
                <a:lnTo>
                  <a:pt x="4" y="4"/>
                </a:lnTo>
                <a:lnTo>
                  <a:pt x="4" y="2"/>
                </a:lnTo>
                <a:close/>
                <a:moveTo>
                  <a:pt x="4" y="2"/>
                </a:moveTo>
                <a:lnTo>
                  <a:pt x="4" y="2"/>
                </a:lnTo>
                <a:lnTo>
                  <a:pt x="3" y="4"/>
                </a:lnTo>
                <a:lnTo>
                  <a:pt x="2" y="5"/>
                </a:lnTo>
                <a:lnTo>
                  <a:pt x="2" y="7"/>
                </a:lnTo>
                <a:lnTo>
                  <a:pt x="10" y="7"/>
                </a:lnTo>
                <a:lnTo>
                  <a:pt x="10" y="5"/>
                </a:lnTo>
                <a:lnTo>
                  <a:pt x="9" y="4"/>
                </a:lnTo>
                <a:lnTo>
                  <a:pt x="9" y="2"/>
                </a:lnTo>
                <a:lnTo>
                  <a:pt x="4" y="2"/>
                </a:lnTo>
                <a:close/>
                <a:moveTo>
                  <a:pt x="4" y="2"/>
                </a:moveTo>
                <a:lnTo>
                  <a:pt x="9" y="2"/>
                </a:lnTo>
                <a:lnTo>
                  <a:pt x="9" y="4"/>
                </a:lnTo>
                <a:lnTo>
                  <a:pt x="10" y="5"/>
                </a:lnTo>
                <a:lnTo>
                  <a:pt x="10" y="7"/>
                </a:lnTo>
                <a:lnTo>
                  <a:pt x="2" y="7"/>
                </a:lnTo>
                <a:lnTo>
                  <a:pt x="2" y="5"/>
                </a:lnTo>
                <a:lnTo>
                  <a:pt x="3" y="4"/>
                </a:lnTo>
                <a:lnTo>
                  <a:pt x="4" y="2"/>
                </a:lnTo>
                <a:close/>
                <a:moveTo>
                  <a:pt x="7" y="1"/>
                </a:moveTo>
                <a:lnTo>
                  <a:pt x="4" y="1"/>
                </a:lnTo>
                <a:lnTo>
                  <a:pt x="3" y="2"/>
                </a:lnTo>
                <a:lnTo>
                  <a:pt x="0" y="5"/>
                </a:lnTo>
                <a:lnTo>
                  <a:pt x="0" y="12"/>
                </a:lnTo>
                <a:lnTo>
                  <a:pt x="3" y="14"/>
                </a:lnTo>
                <a:lnTo>
                  <a:pt x="4" y="15"/>
                </a:lnTo>
                <a:lnTo>
                  <a:pt x="10" y="15"/>
                </a:lnTo>
                <a:lnTo>
                  <a:pt x="11" y="14"/>
                </a:lnTo>
                <a:lnTo>
                  <a:pt x="11" y="12"/>
                </a:lnTo>
                <a:lnTo>
                  <a:pt x="10" y="12"/>
                </a:lnTo>
                <a:lnTo>
                  <a:pt x="6" y="12"/>
                </a:lnTo>
                <a:lnTo>
                  <a:pt x="3" y="12"/>
                </a:lnTo>
                <a:lnTo>
                  <a:pt x="2" y="11"/>
                </a:lnTo>
                <a:lnTo>
                  <a:pt x="2" y="8"/>
                </a:lnTo>
                <a:lnTo>
                  <a:pt x="11" y="8"/>
                </a:lnTo>
                <a:lnTo>
                  <a:pt x="11" y="4"/>
                </a:lnTo>
                <a:lnTo>
                  <a:pt x="10" y="2"/>
                </a:lnTo>
                <a:lnTo>
                  <a:pt x="9" y="1"/>
                </a:lnTo>
                <a:lnTo>
                  <a:pt x="7" y="1"/>
                </a:lnTo>
                <a:close/>
                <a:moveTo>
                  <a:pt x="9" y="1"/>
                </a:moveTo>
                <a:lnTo>
                  <a:pt x="9" y="1"/>
                </a:lnTo>
                <a:close/>
                <a:moveTo>
                  <a:pt x="9" y="1"/>
                </a:moveTo>
                <a:lnTo>
                  <a:pt x="9" y="1"/>
                </a:lnTo>
                <a:lnTo>
                  <a:pt x="10" y="2"/>
                </a:lnTo>
                <a:lnTo>
                  <a:pt x="11" y="4"/>
                </a:lnTo>
                <a:lnTo>
                  <a:pt x="13" y="4"/>
                </a:lnTo>
                <a:lnTo>
                  <a:pt x="11" y="4"/>
                </a:lnTo>
                <a:lnTo>
                  <a:pt x="11" y="8"/>
                </a:lnTo>
                <a:lnTo>
                  <a:pt x="13" y="8"/>
                </a:lnTo>
                <a:lnTo>
                  <a:pt x="11" y="8"/>
                </a:lnTo>
                <a:lnTo>
                  <a:pt x="2" y="8"/>
                </a:lnTo>
                <a:lnTo>
                  <a:pt x="2" y="11"/>
                </a:lnTo>
                <a:lnTo>
                  <a:pt x="3" y="12"/>
                </a:lnTo>
                <a:lnTo>
                  <a:pt x="6" y="12"/>
                </a:lnTo>
                <a:lnTo>
                  <a:pt x="10" y="12"/>
                </a:lnTo>
                <a:lnTo>
                  <a:pt x="11" y="12"/>
                </a:lnTo>
                <a:lnTo>
                  <a:pt x="13" y="12"/>
                </a:lnTo>
                <a:lnTo>
                  <a:pt x="11" y="12"/>
                </a:lnTo>
                <a:lnTo>
                  <a:pt x="11" y="14"/>
                </a:lnTo>
                <a:lnTo>
                  <a:pt x="13" y="14"/>
                </a:lnTo>
                <a:lnTo>
                  <a:pt x="11" y="14"/>
                </a:lnTo>
                <a:lnTo>
                  <a:pt x="10" y="15"/>
                </a:lnTo>
                <a:lnTo>
                  <a:pt x="4" y="15"/>
                </a:lnTo>
                <a:lnTo>
                  <a:pt x="3" y="14"/>
                </a:lnTo>
                <a:lnTo>
                  <a:pt x="2" y="14"/>
                </a:lnTo>
                <a:lnTo>
                  <a:pt x="0" y="12"/>
                </a:lnTo>
                <a:lnTo>
                  <a:pt x="0" y="11"/>
                </a:lnTo>
                <a:lnTo>
                  <a:pt x="0" y="12"/>
                </a:lnTo>
                <a:lnTo>
                  <a:pt x="0" y="5"/>
                </a:lnTo>
                <a:lnTo>
                  <a:pt x="3" y="2"/>
                </a:lnTo>
                <a:lnTo>
                  <a:pt x="4" y="1"/>
                </a:lnTo>
                <a:lnTo>
                  <a:pt x="6" y="1"/>
                </a:lnTo>
                <a:lnTo>
                  <a:pt x="9" y="1"/>
                </a:lnTo>
                <a:close/>
                <a:moveTo>
                  <a:pt x="6" y="0"/>
                </a:moveTo>
                <a:lnTo>
                  <a:pt x="6" y="0"/>
                </a:lnTo>
                <a:lnTo>
                  <a:pt x="4" y="1"/>
                </a:lnTo>
                <a:lnTo>
                  <a:pt x="2" y="2"/>
                </a:lnTo>
                <a:lnTo>
                  <a:pt x="0" y="5"/>
                </a:lnTo>
                <a:lnTo>
                  <a:pt x="0" y="12"/>
                </a:lnTo>
                <a:lnTo>
                  <a:pt x="2" y="14"/>
                </a:lnTo>
                <a:lnTo>
                  <a:pt x="2" y="15"/>
                </a:lnTo>
                <a:lnTo>
                  <a:pt x="4" y="15"/>
                </a:lnTo>
                <a:lnTo>
                  <a:pt x="10" y="15"/>
                </a:lnTo>
                <a:lnTo>
                  <a:pt x="13" y="15"/>
                </a:lnTo>
                <a:lnTo>
                  <a:pt x="13" y="14"/>
                </a:lnTo>
                <a:lnTo>
                  <a:pt x="13" y="12"/>
                </a:lnTo>
                <a:lnTo>
                  <a:pt x="13" y="11"/>
                </a:lnTo>
                <a:lnTo>
                  <a:pt x="10" y="12"/>
                </a:lnTo>
                <a:lnTo>
                  <a:pt x="6" y="12"/>
                </a:lnTo>
                <a:lnTo>
                  <a:pt x="4" y="11"/>
                </a:lnTo>
                <a:lnTo>
                  <a:pt x="4" y="12"/>
                </a:lnTo>
                <a:lnTo>
                  <a:pt x="4" y="11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2" y="8"/>
                </a:lnTo>
                <a:lnTo>
                  <a:pt x="3" y="8"/>
                </a:lnTo>
                <a:lnTo>
                  <a:pt x="13" y="8"/>
                </a:lnTo>
                <a:lnTo>
                  <a:pt x="13" y="4"/>
                </a:lnTo>
                <a:lnTo>
                  <a:pt x="13" y="2"/>
                </a:lnTo>
                <a:lnTo>
                  <a:pt x="11" y="2"/>
                </a:lnTo>
                <a:lnTo>
                  <a:pt x="9" y="0"/>
                </a:lnTo>
                <a:lnTo>
                  <a:pt x="6" y="0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1" y="2"/>
                </a:lnTo>
                <a:lnTo>
                  <a:pt x="13" y="2"/>
                </a:lnTo>
                <a:lnTo>
                  <a:pt x="13" y="4"/>
                </a:lnTo>
                <a:lnTo>
                  <a:pt x="13" y="8"/>
                </a:lnTo>
                <a:lnTo>
                  <a:pt x="3" y="8"/>
                </a:lnTo>
                <a:lnTo>
                  <a:pt x="3" y="9"/>
                </a:lnTo>
                <a:lnTo>
                  <a:pt x="4" y="11"/>
                </a:lnTo>
                <a:lnTo>
                  <a:pt x="6" y="12"/>
                </a:lnTo>
                <a:lnTo>
                  <a:pt x="10" y="12"/>
                </a:lnTo>
                <a:lnTo>
                  <a:pt x="13" y="11"/>
                </a:lnTo>
                <a:lnTo>
                  <a:pt x="13" y="12"/>
                </a:lnTo>
                <a:lnTo>
                  <a:pt x="13" y="14"/>
                </a:lnTo>
                <a:lnTo>
                  <a:pt x="13" y="15"/>
                </a:lnTo>
                <a:lnTo>
                  <a:pt x="10" y="15"/>
                </a:lnTo>
                <a:lnTo>
                  <a:pt x="4" y="15"/>
                </a:lnTo>
                <a:lnTo>
                  <a:pt x="2" y="15"/>
                </a:lnTo>
                <a:lnTo>
                  <a:pt x="2" y="14"/>
                </a:lnTo>
                <a:lnTo>
                  <a:pt x="0" y="12"/>
                </a:lnTo>
                <a:lnTo>
                  <a:pt x="0" y="5"/>
                </a:lnTo>
                <a:lnTo>
                  <a:pt x="2" y="2"/>
                </a:lnTo>
                <a:lnTo>
                  <a:pt x="4" y="1"/>
                </a:lnTo>
                <a:lnTo>
                  <a:pt x="6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70" name="Rectangle 1725"/>
          <p:cNvSpPr>
            <a:spLocks noChangeArrowheads="1"/>
          </p:cNvSpPr>
          <p:nvPr/>
        </p:nvSpPr>
        <p:spPr bwMode="auto">
          <a:xfrm>
            <a:off x="2584454" y="-4405311"/>
            <a:ext cx="4763" cy="34925"/>
          </a:xfrm>
          <a:prstGeom prst="rect">
            <a:avLst/>
          </a:prstGeom>
          <a:solidFill>
            <a:srgbClr val="1B3740"/>
          </a:solidFill>
          <a:ln w="0">
            <a:solidFill>
              <a:srgbClr val="1B374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TW" altLang="zh-TW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271" name="Freeform 1726"/>
          <p:cNvSpPr>
            <a:spLocks noEditPoints="1" noChangeArrowheads="1"/>
          </p:cNvSpPr>
          <p:nvPr/>
        </p:nvSpPr>
        <p:spPr bwMode="auto">
          <a:xfrm>
            <a:off x="2584454" y="-4405311"/>
            <a:ext cx="4763" cy="34925"/>
          </a:xfrm>
          <a:custGeom>
            <a:avLst/>
            <a:gdLst>
              <a:gd name="T0" fmla="*/ 0 w 3"/>
              <a:gd name="T1" fmla="*/ 2147483646 h 21"/>
              <a:gd name="T2" fmla="*/ 0 w 3"/>
              <a:gd name="T3" fmla="*/ 2147483646 h 21"/>
              <a:gd name="T4" fmla="*/ 2147483646 w 3"/>
              <a:gd name="T5" fmla="*/ 2147483646 h 21"/>
              <a:gd name="T6" fmla="*/ 2147483646 w 3"/>
              <a:gd name="T7" fmla="*/ 2147483646 h 21"/>
              <a:gd name="T8" fmla="*/ 0 w 3"/>
              <a:gd name="T9" fmla="*/ 2147483646 h 21"/>
              <a:gd name="T10" fmla="*/ 0 w 3"/>
              <a:gd name="T11" fmla="*/ 0 h 21"/>
              <a:gd name="T12" fmla="*/ 2147483646 w 3"/>
              <a:gd name="T13" fmla="*/ 0 h 21"/>
              <a:gd name="T14" fmla="*/ 2147483646 w 3"/>
              <a:gd name="T15" fmla="*/ 2147483646 h 21"/>
              <a:gd name="T16" fmla="*/ 0 w 3"/>
              <a:gd name="T17" fmla="*/ 2147483646 h 21"/>
              <a:gd name="T18" fmla="*/ 0 w 3"/>
              <a:gd name="T19" fmla="*/ 0 h 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"/>
              <a:gd name="T31" fmla="*/ 0 h 21"/>
              <a:gd name="T32" fmla="*/ 3 w 3"/>
              <a:gd name="T33" fmla="*/ 21 h 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" h="21">
                <a:moveTo>
                  <a:pt x="0" y="1"/>
                </a:moveTo>
                <a:lnTo>
                  <a:pt x="0" y="21"/>
                </a:lnTo>
                <a:lnTo>
                  <a:pt x="3" y="21"/>
                </a:lnTo>
                <a:lnTo>
                  <a:pt x="3" y="1"/>
                </a:lnTo>
                <a:lnTo>
                  <a:pt x="0" y="1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21"/>
                </a:lnTo>
                <a:lnTo>
                  <a:pt x="0" y="2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72" name="Freeform 1727"/>
          <p:cNvSpPr>
            <a:spLocks noEditPoints="1" noChangeArrowheads="1"/>
          </p:cNvSpPr>
          <p:nvPr/>
        </p:nvSpPr>
        <p:spPr bwMode="auto">
          <a:xfrm>
            <a:off x="2584454" y="-4405311"/>
            <a:ext cx="4763" cy="34925"/>
          </a:xfrm>
          <a:custGeom>
            <a:avLst/>
            <a:gdLst>
              <a:gd name="T0" fmla="*/ 2147483646 w 3"/>
              <a:gd name="T1" fmla="*/ 2147483646 h 21"/>
              <a:gd name="T2" fmla="*/ 2147483646 w 3"/>
              <a:gd name="T3" fmla="*/ 2147483646 h 21"/>
              <a:gd name="T4" fmla="*/ 2147483646 w 3"/>
              <a:gd name="T5" fmla="*/ 2147483646 h 21"/>
              <a:gd name="T6" fmla="*/ 2147483646 w 3"/>
              <a:gd name="T7" fmla="*/ 2147483646 h 21"/>
              <a:gd name="T8" fmla="*/ 0 w 3"/>
              <a:gd name="T9" fmla="*/ 2147483646 h 21"/>
              <a:gd name="T10" fmla="*/ 0 w 3"/>
              <a:gd name="T11" fmla="*/ 2147483646 h 21"/>
              <a:gd name="T12" fmla="*/ 0 w 3"/>
              <a:gd name="T13" fmla="*/ 2147483646 h 21"/>
              <a:gd name="T14" fmla="*/ 0 w 3"/>
              <a:gd name="T15" fmla="*/ 2147483646 h 21"/>
              <a:gd name="T16" fmla="*/ 0 w 3"/>
              <a:gd name="T17" fmla="*/ 2147483646 h 21"/>
              <a:gd name="T18" fmla="*/ 0 w 3"/>
              <a:gd name="T19" fmla="*/ 2147483646 h 21"/>
              <a:gd name="T20" fmla="*/ 2147483646 w 3"/>
              <a:gd name="T21" fmla="*/ 2147483646 h 21"/>
              <a:gd name="T22" fmla="*/ 2147483646 w 3"/>
              <a:gd name="T23" fmla="*/ 2147483646 h 21"/>
              <a:gd name="T24" fmla="*/ 0 w 3"/>
              <a:gd name="T25" fmla="*/ 2147483646 h 21"/>
              <a:gd name="T26" fmla="*/ 0 w 3"/>
              <a:gd name="T27" fmla="*/ 0 h 21"/>
              <a:gd name="T28" fmla="*/ 0 w 3"/>
              <a:gd name="T29" fmla="*/ 2147483646 h 21"/>
              <a:gd name="T30" fmla="*/ 0 w 3"/>
              <a:gd name="T31" fmla="*/ 2147483646 h 21"/>
              <a:gd name="T32" fmla="*/ 0 w 3"/>
              <a:gd name="T33" fmla="*/ 0 h 21"/>
              <a:gd name="T34" fmla="*/ 2147483646 w 3"/>
              <a:gd name="T35" fmla="*/ 0 h 21"/>
              <a:gd name="T36" fmla="*/ 2147483646 w 3"/>
              <a:gd name="T37" fmla="*/ 2147483646 h 21"/>
              <a:gd name="T38" fmla="*/ 2147483646 w 3"/>
              <a:gd name="T39" fmla="*/ 2147483646 h 21"/>
              <a:gd name="T40" fmla="*/ 2147483646 w 3"/>
              <a:gd name="T41" fmla="*/ 0 h 21"/>
              <a:gd name="T42" fmla="*/ 2147483646 w 3"/>
              <a:gd name="T43" fmla="*/ 0 h 21"/>
              <a:gd name="T44" fmla="*/ 2147483646 w 3"/>
              <a:gd name="T45" fmla="*/ 2147483646 h 21"/>
              <a:gd name="T46" fmla="*/ 2147483646 w 3"/>
              <a:gd name="T47" fmla="*/ 2147483646 h 21"/>
              <a:gd name="T48" fmla="*/ 2147483646 w 3"/>
              <a:gd name="T49" fmla="*/ 2147483646 h 21"/>
              <a:gd name="T50" fmla="*/ 2147483646 w 3"/>
              <a:gd name="T51" fmla="*/ 2147483646 h 21"/>
              <a:gd name="T52" fmla="*/ 2147483646 w 3"/>
              <a:gd name="T53" fmla="*/ 2147483646 h 21"/>
              <a:gd name="T54" fmla="*/ 2147483646 w 3"/>
              <a:gd name="T55" fmla="*/ 2147483646 h 21"/>
              <a:gd name="T56" fmla="*/ 2147483646 w 3"/>
              <a:gd name="T57" fmla="*/ 2147483646 h 21"/>
              <a:gd name="T58" fmla="*/ 2147483646 w 3"/>
              <a:gd name="T59" fmla="*/ 2147483646 h 21"/>
              <a:gd name="T60" fmla="*/ 2147483646 w 3"/>
              <a:gd name="T61" fmla="*/ 2147483646 h 21"/>
              <a:gd name="T62" fmla="*/ 0 w 3"/>
              <a:gd name="T63" fmla="*/ 2147483646 h 21"/>
              <a:gd name="T64" fmla="*/ 0 w 3"/>
              <a:gd name="T65" fmla="*/ 2147483646 h 21"/>
              <a:gd name="T66" fmla="*/ 0 w 3"/>
              <a:gd name="T67" fmla="*/ 2147483646 h 21"/>
              <a:gd name="T68" fmla="*/ 0 w 3"/>
              <a:gd name="T69" fmla="*/ 2147483646 h 21"/>
              <a:gd name="T70" fmla="*/ 0 w 3"/>
              <a:gd name="T71" fmla="*/ 2147483646 h 21"/>
              <a:gd name="T72" fmla="*/ 0 w 3"/>
              <a:gd name="T73" fmla="*/ 2147483646 h 21"/>
              <a:gd name="T74" fmla="*/ 0 w 3"/>
              <a:gd name="T75" fmla="*/ 2147483646 h 21"/>
              <a:gd name="T76" fmla="*/ 0 w 3"/>
              <a:gd name="T77" fmla="*/ 2147483646 h 21"/>
              <a:gd name="T78" fmla="*/ 0 w 3"/>
              <a:gd name="T79" fmla="*/ 2147483646 h 21"/>
              <a:gd name="T80" fmla="*/ 0 w 3"/>
              <a:gd name="T81" fmla="*/ 0 h 21"/>
              <a:gd name="T82" fmla="*/ 0 w 3"/>
              <a:gd name="T83" fmla="*/ 0 h 21"/>
              <a:gd name="T84" fmla="*/ 0 w 3"/>
              <a:gd name="T85" fmla="*/ 2147483646 h 21"/>
              <a:gd name="T86" fmla="*/ 2147483646 w 3"/>
              <a:gd name="T87" fmla="*/ 2147483646 h 21"/>
              <a:gd name="T88" fmla="*/ 2147483646 w 3"/>
              <a:gd name="T89" fmla="*/ 0 h 21"/>
              <a:gd name="T90" fmla="*/ 2147483646 w 3"/>
              <a:gd name="T91" fmla="*/ 0 h 21"/>
              <a:gd name="T92" fmla="*/ 0 w 3"/>
              <a:gd name="T93" fmla="*/ 0 h 21"/>
              <a:gd name="T94" fmla="*/ 0 w 3"/>
              <a:gd name="T95" fmla="*/ 2147483646 h 21"/>
              <a:gd name="T96" fmla="*/ 2147483646 w 3"/>
              <a:gd name="T97" fmla="*/ 2147483646 h 21"/>
              <a:gd name="T98" fmla="*/ 2147483646 w 3"/>
              <a:gd name="T99" fmla="*/ 0 h 21"/>
              <a:gd name="T100" fmla="*/ 0 w 3"/>
              <a:gd name="T101" fmla="*/ 0 h 21"/>
              <a:gd name="T102" fmla="*/ 0 w 3"/>
              <a:gd name="T103" fmla="*/ 0 h 21"/>
              <a:gd name="T104" fmla="*/ 2147483646 w 3"/>
              <a:gd name="T105" fmla="*/ 0 h 21"/>
              <a:gd name="T106" fmla="*/ 2147483646 w 3"/>
              <a:gd name="T107" fmla="*/ 0 h 21"/>
              <a:gd name="T108" fmla="*/ 2147483646 w 3"/>
              <a:gd name="T109" fmla="*/ 2147483646 h 21"/>
              <a:gd name="T110" fmla="*/ 2147483646 w 3"/>
              <a:gd name="T111" fmla="*/ 2147483646 h 21"/>
              <a:gd name="T112" fmla="*/ 0 w 3"/>
              <a:gd name="T113" fmla="*/ 2147483646 h 21"/>
              <a:gd name="T114" fmla="*/ 0 w 3"/>
              <a:gd name="T115" fmla="*/ 2147483646 h 21"/>
              <a:gd name="T116" fmla="*/ 0 w 3"/>
              <a:gd name="T117" fmla="*/ 0 h 21"/>
              <a:gd name="T118" fmla="*/ 0 w 3"/>
              <a:gd name="T119" fmla="*/ 0 h 2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"/>
              <a:gd name="T181" fmla="*/ 0 h 21"/>
              <a:gd name="T182" fmla="*/ 3 w 3"/>
              <a:gd name="T183" fmla="*/ 21 h 2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" h="21">
                <a:moveTo>
                  <a:pt x="3" y="21"/>
                </a:moveTo>
                <a:lnTo>
                  <a:pt x="3" y="21"/>
                </a:lnTo>
                <a:close/>
                <a:moveTo>
                  <a:pt x="0" y="21"/>
                </a:moveTo>
                <a:lnTo>
                  <a:pt x="0" y="21"/>
                </a:lnTo>
                <a:close/>
                <a:moveTo>
                  <a:pt x="0" y="1"/>
                </a:moveTo>
                <a:lnTo>
                  <a:pt x="0" y="21"/>
                </a:lnTo>
                <a:lnTo>
                  <a:pt x="1" y="21"/>
                </a:lnTo>
                <a:lnTo>
                  <a:pt x="1" y="1"/>
                </a:lnTo>
                <a:lnTo>
                  <a:pt x="0" y="1"/>
                </a:lnTo>
                <a:close/>
                <a:moveTo>
                  <a:pt x="0" y="0"/>
                </a:moveTo>
                <a:lnTo>
                  <a:pt x="0" y="1"/>
                </a:lnTo>
                <a:lnTo>
                  <a:pt x="0" y="0"/>
                </a:lnTo>
                <a:close/>
                <a:moveTo>
                  <a:pt x="3" y="0"/>
                </a:moveTo>
                <a:lnTo>
                  <a:pt x="3" y="1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3" y="1"/>
                </a:lnTo>
                <a:lnTo>
                  <a:pt x="3" y="21"/>
                </a:lnTo>
                <a:lnTo>
                  <a:pt x="1" y="21"/>
                </a:lnTo>
                <a:lnTo>
                  <a:pt x="0" y="21"/>
                </a:lnTo>
                <a:lnTo>
                  <a:pt x="0" y="1"/>
                </a:lnTo>
                <a:lnTo>
                  <a:pt x="0" y="0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3" y="0"/>
                </a:lnTo>
                <a:close/>
                <a:moveTo>
                  <a:pt x="0" y="0"/>
                </a:moveTo>
                <a:lnTo>
                  <a:pt x="0" y="21"/>
                </a:lnTo>
                <a:lnTo>
                  <a:pt x="3" y="21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21"/>
                </a:lnTo>
                <a:lnTo>
                  <a:pt x="0" y="2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73" name="Freeform 1728"/>
          <p:cNvSpPr>
            <a:spLocks noEditPoints="1" noChangeArrowheads="1"/>
          </p:cNvSpPr>
          <p:nvPr/>
        </p:nvSpPr>
        <p:spPr bwMode="auto">
          <a:xfrm>
            <a:off x="2595567" y="-4403725"/>
            <a:ext cx="1587" cy="31750"/>
          </a:xfrm>
          <a:custGeom>
            <a:avLst/>
            <a:gdLst>
              <a:gd name="T0" fmla="*/ 0 w 1"/>
              <a:gd name="T1" fmla="*/ 2147483646 h 20"/>
              <a:gd name="T2" fmla="*/ 2147483646 w 1"/>
              <a:gd name="T3" fmla="*/ 2147483646 h 20"/>
              <a:gd name="T4" fmla="*/ 2147483646 w 1"/>
              <a:gd name="T5" fmla="*/ 2147483646 h 20"/>
              <a:gd name="T6" fmla="*/ 0 w 1"/>
              <a:gd name="T7" fmla="*/ 2147483646 h 20"/>
              <a:gd name="T8" fmla="*/ 0 w 1"/>
              <a:gd name="T9" fmla="*/ 2147483646 h 20"/>
              <a:gd name="T10" fmla="*/ 0 w 1"/>
              <a:gd name="T11" fmla="*/ 0 h 20"/>
              <a:gd name="T12" fmla="*/ 2147483646 w 1"/>
              <a:gd name="T13" fmla="*/ 0 h 20"/>
              <a:gd name="T14" fmla="*/ 2147483646 w 1"/>
              <a:gd name="T15" fmla="*/ 2147483646 h 20"/>
              <a:gd name="T16" fmla="*/ 0 w 1"/>
              <a:gd name="T17" fmla="*/ 2147483646 h 20"/>
              <a:gd name="T18" fmla="*/ 0 w 1"/>
              <a:gd name="T19" fmla="*/ 0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"/>
              <a:gd name="T31" fmla="*/ 0 h 20"/>
              <a:gd name="T32" fmla="*/ 1 w 1"/>
              <a:gd name="T33" fmla="*/ 20 h 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" h="20">
                <a:moveTo>
                  <a:pt x="0" y="6"/>
                </a:moveTo>
                <a:lnTo>
                  <a:pt x="1" y="6"/>
                </a:lnTo>
                <a:lnTo>
                  <a:pt x="1" y="20"/>
                </a:lnTo>
                <a:lnTo>
                  <a:pt x="0" y="20"/>
                </a:lnTo>
                <a:lnTo>
                  <a:pt x="0" y="6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74" name="Freeform 1729"/>
          <p:cNvSpPr>
            <a:spLocks noEditPoints="1" noChangeArrowheads="1"/>
          </p:cNvSpPr>
          <p:nvPr/>
        </p:nvSpPr>
        <p:spPr bwMode="auto">
          <a:xfrm>
            <a:off x="2595563" y="-4403725"/>
            <a:ext cx="4762" cy="31750"/>
          </a:xfrm>
          <a:custGeom>
            <a:avLst/>
            <a:gdLst>
              <a:gd name="T0" fmla="*/ 0 w 3"/>
              <a:gd name="T1" fmla="*/ 2147483646 h 20"/>
              <a:gd name="T2" fmla="*/ 0 w 3"/>
              <a:gd name="T3" fmla="*/ 2147483646 h 20"/>
              <a:gd name="T4" fmla="*/ 2147483646 w 3"/>
              <a:gd name="T5" fmla="*/ 2147483646 h 20"/>
              <a:gd name="T6" fmla="*/ 2147483646 w 3"/>
              <a:gd name="T7" fmla="*/ 2147483646 h 20"/>
              <a:gd name="T8" fmla="*/ 0 w 3"/>
              <a:gd name="T9" fmla="*/ 2147483646 h 20"/>
              <a:gd name="T10" fmla="*/ 0 w 3"/>
              <a:gd name="T11" fmla="*/ 2147483646 h 20"/>
              <a:gd name="T12" fmla="*/ 2147483646 w 3"/>
              <a:gd name="T13" fmla="*/ 2147483646 h 20"/>
              <a:gd name="T14" fmla="*/ 2147483646 w 3"/>
              <a:gd name="T15" fmla="*/ 2147483646 h 20"/>
              <a:gd name="T16" fmla="*/ 2147483646 w 3"/>
              <a:gd name="T17" fmla="*/ 2147483646 h 20"/>
              <a:gd name="T18" fmla="*/ 2147483646 w 3"/>
              <a:gd name="T19" fmla="*/ 2147483646 h 20"/>
              <a:gd name="T20" fmla="*/ 0 w 3"/>
              <a:gd name="T21" fmla="*/ 2147483646 h 20"/>
              <a:gd name="T22" fmla="*/ 0 w 3"/>
              <a:gd name="T23" fmla="*/ 2147483646 h 20"/>
              <a:gd name="T24" fmla="*/ 0 w 3"/>
              <a:gd name="T25" fmla="*/ 2147483646 h 20"/>
              <a:gd name="T26" fmla="*/ 0 w 3"/>
              <a:gd name="T27" fmla="*/ 2147483646 h 20"/>
              <a:gd name="T28" fmla="*/ 0 w 3"/>
              <a:gd name="T29" fmla="*/ 2147483646 h 20"/>
              <a:gd name="T30" fmla="*/ 0 w 3"/>
              <a:gd name="T31" fmla="*/ 2147483646 h 20"/>
              <a:gd name="T32" fmla="*/ 2147483646 w 3"/>
              <a:gd name="T33" fmla="*/ 2147483646 h 20"/>
              <a:gd name="T34" fmla="*/ 2147483646 w 3"/>
              <a:gd name="T35" fmla="*/ 2147483646 h 20"/>
              <a:gd name="T36" fmla="*/ 0 w 3"/>
              <a:gd name="T37" fmla="*/ 2147483646 h 20"/>
              <a:gd name="T38" fmla="*/ 0 w 3"/>
              <a:gd name="T39" fmla="*/ 0 h 20"/>
              <a:gd name="T40" fmla="*/ 2147483646 w 3"/>
              <a:gd name="T41" fmla="*/ 0 h 20"/>
              <a:gd name="T42" fmla="*/ 2147483646 w 3"/>
              <a:gd name="T43" fmla="*/ 0 h 20"/>
              <a:gd name="T44" fmla="*/ 2147483646 w 3"/>
              <a:gd name="T45" fmla="*/ 2147483646 h 20"/>
              <a:gd name="T46" fmla="*/ 2147483646 w 3"/>
              <a:gd name="T47" fmla="*/ 2147483646 h 20"/>
              <a:gd name="T48" fmla="*/ 0 w 3"/>
              <a:gd name="T49" fmla="*/ 2147483646 h 20"/>
              <a:gd name="T50" fmla="*/ 0 w 3"/>
              <a:gd name="T51" fmla="*/ 2147483646 h 20"/>
              <a:gd name="T52" fmla="*/ 0 w 3"/>
              <a:gd name="T53" fmla="*/ 0 h 20"/>
              <a:gd name="T54" fmla="*/ 0 w 3"/>
              <a:gd name="T55" fmla="*/ 0 h 2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"/>
              <a:gd name="T85" fmla="*/ 0 h 20"/>
              <a:gd name="T86" fmla="*/ 3 w 3"/>
              <a:gd name="T87" fmla="*/ 20 h 2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" h="20">
                <a:moveTo>
                  <a:pt x="0" y="6"/>
                </a:moveTo>
                <a:lnTo>
                  <a:pt x="0" y="20"/>
                </a:lnTo>
                <a:lnTo>
                  <a:pt x="1" y="20"/>
                </a:lnTo>
                <a:lnTo>
                  <a:pt x="1" y="6"/>
                </a:lnTo>
                <a:lnTo>
                  <a:pt x="0" y="6"/>
                </a:lnTo>
                <a:close/>
                <a:moveTo>
                  <a:pt x="0" y="5"/>
                </a:moveTo>
                <a:lnTo>
                  <a:pt x="1" y="5"/>
                </a:lnTo>
                <a:lnTo>
                  <a:pt x="3" y="6"/>
                </a:lnTo>
                <a:lnTo>
                  <a:pt x="3" y="20"/>
                </a:lnTo>
                <a:lnTo>
                  <a:pt x="1" y="20"/>
                </a:lnTo>
                <a:lnTo>
                  <a:pt x="0" y="20"/>
                </a:lnTo>
                <a:lnTo>
                  <a:pt x="0" y="6"/>
                </a:lnTo>
                <a:lnTo>
                  <a:pt x="0" y="5"/>
                </a:lnTo>
                <a:close/>
                <a:moveTo>
                  <a:pt x="0" y="2"/>
                </a:moveTo>
                <a:lnTo>
                  <a:pt x="0" y="3"/>
                </a:lnTo>
                <a:lnTo>
                  <a:pt x="1" y="3"/>
                </a:lnTo>
                <a:lnTo>
                  <a:pt x="1" y="2"/>
                </a:lnTo>
                <a:lnTo>
                  <a:pt x="0" y="2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3" y="0"/>
                </a:lnTo>
                <a:lnTo>
                  <a:pt x="3" y="3"/>
                </a:lnTo>
                <a:lnTo>
                  <a:pt x="1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75" name="Freeform 1730"/>
          <p:cNvSpPr>
            <a:spLocks noEditPoints="1" noChangeArrowheads="1"/>
          </p:cNvSpPr>
          <p:nvPr/>
        </p:nvSpPr>
        <p:spPr bwMode="auto">
          <a:xfrm>
            <a:off x="2595563" y="-4403725"/>
            <a:ext cx="4762" cy="31750"/>
          </a:xfrm>
          <a:custGeom>
            <a:avLst/>
            <a:gdLst>
              <a:gd name="T0" fmla="*/ 2147483646 w 3"/>
              <a:gd name="T1" fmla="*/ 2147483646 h 20"/>
              <a:gd name="T2" fmla="*/ 0 w 3"/>
              <a:gd name="T3" fmla="*/ 2147483646 h 20"/>
              <a:gd name="T4" fmla="*/ 0 w 3"/>
              <a:gd name="T5" fmla="*/ 2147483646 h 20"/>
              <a:gd name="T6" fmla="*/ 2147483646 w 3"/>
              <a:gd name="T7" fmla="*/ 2147483646 h 20"/>
              <a:gd name="T8" fmla="*/ 2147483646 w 3"/>
              <a:gd name="T9" fmla="*/ 2147483646 h 20"/>
              <a:gd name="T10" fmla="*/ 0 w 3"/>
              <a:gd name="T11" fmla="*/ 2147483646 h 20"/>
              <a:gd name="T12" fmla="*/ 0 w 3"/>
              <a:gd name="T13" fmla="*/ 2147483646 h 20"/>
              <a:gd name="T14" fmla="*/ 0 w 3"/>
              <a:gd name="T15" fmla="*/ 2147483646 h 20"/>
              <a:gd name="T16" fmla="*/ 2147483646 w 3"/>
              <a:gd name="T17" fmla="*/ 2147483646 h 20"/>
              <a:gd name="T18" fmla="*/ 2147483646 w 3"/>
              <a:gd name="T19" fmla="*/ 2147483646 h 20"/>
              <a:gd name="T20" fmla="*/ 2147483646 w 3"/>
              <a:gd name="T21" fmla="*/ 2147483646 h 20"/>
              <a:gd name="T22" fmla="*/ 2147483646 w 3"/>
              <a:gd name="T23" fmla="*/ 2147483646 h 20"/>
              <a:gd name="T24" fmla="*/ 0 w 3"/>
              <a:gd name="T25" fmla="*/ 2147483646 h 20"/>
              <a:gd name="T26" fmla="*/ 0 w 3"/>
              <a:gd name="T27" fmla="*/ 2147483646 h 20"/>
              <a:gd name="T28" fmla="*/ 0 w 3"/>
              <a:gd name="T29" fmla="*/ 2147483646 h 20"/>
              <a:gd name="T30" fmla="*/ 0 w 3"/>
              <a:gd name="T31" fmla="*/ 2147483646 h 20"/>
              <a:gd name="T32" fmla="*/ 2147483646 w 3"/>
              <a:gd name="T33" fmla="*/ 2147483646 h 20"/>
              <a:gd name="T34" fmla="*/ 2147483646 w 3"/>
              <a:gd name="T35" fmla="*/ 2147483646 h 20"/>
              <a:gd name="T36" fmla="*/ 2147483646 w 3"/>
              <a:gd name="T37" fmla="*/ 2147483646 h 20"/>
              <a:gd name="T38" fmla="*/ 2147483646 w 3"/>
              <a:gd name="T39" fmla="*/ 2147483646 h 20"/>
              <a:gd name="T40" fmla="*/ 2147483646 w 3"/>
              <a:gd name="T41" fmla="*/ 2147483646 h 20"/>
              <a:gd name="T42" fmla="*/ 0 w 3"/>
              <a:gd name="T43" fmla="*/ 2147483646 h 20"/>
              <a:gd name="T44" fmla="*/ 0 w 3"/>
              <a:gd name="T45" fmla="*/ 2147483646 h 20"/>
              <a:gd name="T46" fmla="*/ 0 w 3"/>
              <a:gd name="T47" fmla="*/ 2147483646 h 20"/>
              <a:gd name="T48" fmla="*/ 2147483646 w 3"/>
              <a:gd name="T49" fmla="*/ 2147483646 h 20"/>
              <a:gd name="T50" fmla="*/ 0 w 3"/>
              <a:gd name="T51" fmla="*/ 2147483646 h 20"/>
              <a:gd name="T52" fmla="*/ 0 w 3"/>
              <a:gd name="T53" fmla="*/ 2147483646 h 20"/>
              <a:gd name="T54" fmla="*/ 2147483646 w 3"/>
              <a:gd name="T55" fmla="*/ 2147483646 h 20"/>
              <a:gd name="T56" fmla="*/ 2147483646 w 3"/>
              <a:gd name="T57" fmla="*/ 2147483646 h 20"/>
              <a:gd name="T58" fmla="*/ 0 w 3"/>
              <a:gd name="T59" fmla="*/ 0 h 20"/>
              <a:gd name="T60" fmla="*/ 0 w 3"/>
              <a:gd name="T61" fmla="*/ 0 h 20"/>
              <a:gd name="T62" fmla="*/ 0 w 3"/>
              <a:gd name="T63" fmla="*/ 2147483646 h 20"/>
              <a:gd name="T64" fmla="*/ 2147483646 w 3"/>
              <a:gd name="T65" fmla="*/ 0 h 20"/>
              <a:gd name="T66" fmla="*/ 2147483646 w 3"/>
              <a:gd name="T67" fmla="*/ 2147483646 h 20"/>
              <a:gd name="T68" fmla="*/ 2147483646 w 3"/>
              <a:gd name="T69" fmla="*/ 2147483646 h 20"/>
              <a:gd name="T70" fmla="*/ 2147483646 w 3"/>
              <a:gd name="T71" fmla="*/ 2147483646 h 20"/>
              <a:gd name="T72" fmla="*/ 0 w 3"/>
              <a:gd name="T73" fmla="*/ 2147483646 h 20"/>
              <a:gd name="T74" fmla="*/ 0 w 3"/>
              <a:gd name="T75" fmla="*/ 2147483646 h 20"/>
              <a:gd name="T76" fmla="*/ 0 w 3"/>
              <a:gd name="T77" fmla="*/ 2147483646 h 20"/>
              <a:gd name="T78" fmla="*/ 0 w 3"/>
              <a:gd name="T79" fmla="*/ 0 h 20"/>
              <a:gd name="T80" fmla="*/ 2147483646 w 3"/>
              <a:gd name="T81" fmla="*/ 2147483646 h 20"/>
              <a:gd name="T82" fmla="*/ 2147483646 w 3"/>
              <a:gd name="T83" fmla="*/ 0 h 20"/>
              <a:gd name="T84" fmla="*/ 2147483646 w 3"/>
              <a:gd name="T85" fmla="*/ 0 h 20"/>
              <a:gd name="T86" fmla="*/ 2147483646 w 3"/>
              <a:gd name="T87" fmla="*/ 0 h 20"/>
              <a:gd name="T88" fmla="*/ 2147483646 w 3"/>
              <a:gd name="T89" fmla="*/ 2147483646 h 20"/>
              <a:gd name="T90" fmla="*/ 0 w 3"/>
              <a:gd name="T91" fmla="*/ 2147483646 h 20"/>
              <a:gd name="T92" fmla="*/ 0 w 3"/>
              <a:gd name="T93" fmla="*/ 0 h 20"/>
              <a:gd name="T94" fmla="*/ 0 w 3"/>
              <a:gd name="T95" fmla="*/ 0 h 2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"/>
              <a:gd name="T145" fmla="*/ 0 h 20"/>
              <a:gd name="T146" fmla="*/ 3 w 3"/>
              <a:gd name="T147" fmla="*/ 20 h 2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" h="20">
                <a:moveTo>
                  <a:pt x="1" y="20"/>
                </a:moveTo>
                <a:lnTo>
                  <a:pt x="1" y="20"/>
                </a:lnTo>
                <a:close/>
                <a:moveTo>
                  <a:pt x="0" y="20"/>
                </a:moveTo>
                <a:lnTo>
                  <a:pt x="0" y="20"/>
                </a:lnTo>
                <a:close/>
                <a:moveTo>
                  <a:pt x="0" y="6"/>
                </a:moveTo>
                <a:lnTo>
                  <a:pt x="0" y="20"/>
                </a:lnTo>
                <a:lnTo>
                  <a:pt x="1" y="20"/>
                </a:lnTo>
                <a:lnTo>
                  <a:pt x="1" y="6"/>
                </a:lnTo>
                <a:lnTo>
                  <a:pt x="0" y="6"/>
                </a:lnTo>
                <a:close/>
                <a:moveTo>
                  <a:pt x="1" y="6"/>
                </a:moveTo>
                <a:lnTo>
                  <a:pt x="1" y="6"/>
                </a:lnTo>
                <a:close/>
                <a:moveTo>
                  <a:pt x="0" y="6"/>
                </a:moveTo>
                <a:lnTo>
                  <a:pt x="0" y="6"/>
                </a:lnTo>
                <a:close/>
                <a:moveTo>
                  <a:pt x="0" y="6"/>
                </a:moveTo>
                <a:lnTo>
                  <a:pt x="0" y="6"/>
                </a:lnTo>
                <a:lnTo>
                  <a:pt x="1" y="6"/>
                </a:lnTo>
                <a:lnTo>
                  <a:pt x="1" y="20"/>
                </a:lnTo>
                <a:lnTo>
                  <a:pt x="0" y="20"/>
                </a:lnTo>
                <a:lnTo>
                  <a:pt x="0" y="6"/>
                </a:lnTo>
                <a:close/>
                <a:moveTo>
                  <a:pt x="0" y="5"/>
                </a:moveTo>
                <a:lnTo>
                  <a:pt x="0" y="6"/>
                </a:lnTo>
                <a:lnTo>
                  <a:pt x="0" y="20"/>
                </a:lnTo>
                <a:lnTo>
                  <a:pt x="1" y="20"/>
                </a:lnTo>
                <a:lnTo>
                  <a:pt x="3" y="20"/>
                </a:lnTo>
                <a:lnTo>
                  <a:pt x="3" y="6"/>
                </a:lnTo>
                <a:lnTo>
                  <a:pt x="1" y="5"/>
                </a:lnTo>
                <a:lnTo>
                  <a:pt x="0" y="5"/>
                </a:lnTo>
                <a:close/>
                <a:moveTo>
                  <a:pt x="0" y="5"/>
                </a:moveTo>
                <a:lnTo>
                  <a:pt x="1" y="5"/>
                </a:lnTo>
                <a:lnTo>
                  <a:pt x="3" y="6"/>
                </a:lnTo>
                <a:lnTo>
                  <a:pt x="3" y="20"/>
                </a:lnTo>
                <a:lnTo>
                  <a:pt x="1" y="20"/>
                </a:lnTo>
                <a:lnTo>
                  <a:pt x="0" y="20"/>
                </a:lnTo>
                <a:lnTo>
                  <a:pt x="0" y="6"/>
                </a:lnTo>
                <a:lnTo>
                  <a:pt x="0" y="5"/>
                </a:lnTo>
                <a:close/>
                <a:moveTo>
                  <a:pt x="1" y="3"/>
                </a:moveTo>
                <a:lnTo>
                  <a:pt x="1" y="3"/>
                </a:lnTo>
                <a:close/>
                <a:moveTo>
                  <a:pt x="0" y="3"/>
                </a:moveTo>
                <a:lnTo>
                  <a:pt x="0" y="3"/>
                </a:lnTo>
                <a:close/>
                <a:moveTo>
                  <a:pt x="0" y="2"/>
                </a:moveTo>
                <a:lnTo>
                  <a:pt x="0" y="3"/>
                </a:lnTo>
                <a:lnTo>
                  <a:pt x="1" y="3"/>
                </a:lnTo>
                <a:lnTo>
                  <a:pt x="1" y="2"/>
                </a:lnTo>
                <a:lnTo>
                  <a:pt x="0" y="2"/>
                </a:lnTo>
                <a:close/>
                <a:moveTo>
                  <a:pt x="1" y="0"/>
                </a:moveTo>
                <a:lnTo>
                  <a:pt x="1" y="2"/>
                </a:lnTo>
                <a:lnTo>
                  <a:pt x="1" y="0"/>
                </a:lnTo>
                <a:close/>
                <a:moveTo>
                  <a:pt x="0" y="0"/>
                </a:moveTo>
                <a:lnTo>
                  <a:pt x="0" y="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1" y="2"/>
                </a:lnTo>
                <a:lnTo>
                  <a:pt x="1" y="0"/>
                </a:lnTo>
                <a:lnTo>
                  <a:pt x="1" y="2"/>
                </a:lnTo>
                <a:lnTo>
                  <a:pt x="1" y="3"/>
                </a:lnTo>
                <a:lnTo>
                  <a:pt x="0" y="3"/>
                </a:lnTo>
                <a:lnTo>
                  <a:pt x="0" y="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1" y="3"/>
                </a:lnTo>
                <a:lnTo>
                  <a:pt x="3" y="3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3" y="0"/>
                </a:lnTo>
                <a:lnTo>
                  <a:pt x="3" y="3"/>
                </a:lnTo>
                <a:lnTo>
                  <a:pt x="1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76" name="Freeform 1731"/>
          <p:cNvSpPr>
            <a:spLocks noChangeArrowheads="1"/>
          </p:cNvSpPr>
          <p:nvPr/>
        </p:nvSpPr>
        <p:spPr bwMode="auto">
          <a:xfrm>
            <a:off x="2601917" y="-4400549"/>
            <a:ext cx="15875" cy="28575"/>
          </a:xfrm>
          <a:custGeom>
            <a:avLst/>
            <a:gdLst>
              <a:gd name="T0" fmla="*/ 2147483646 w 10"/>
              <a:gd name="T1" fmla="*/ 0 h 18"/>
              <a:gd name="T2" fmla="*/ 2147483646 w 10"/>
              <a:gd name="T3" fmla="*/ 0 h 18"/>
              <a:gd name="T4" fmla="*/ 2147483646 w 10"/>
              <a:gd name="T5" fmla="*/ 2147483646 h 18"/>
              <a:gd name="T6" fmla="*/ 2147483646 w 10"/>
              <a:gd name="T7" fmla="*/ 2147483646 h 18"/>
              <a:gd name="T8" fmla="*/ 2147483646 w 10"/>
              <a:gd name="T9" fmla="*/ 2147483646 h 18"/>
              <a:gd name="T10" fmla="*/ 2147483646 w 10"/>
              <a:gd name="T11" fmla="*/ 2147483646 h 18"/>
              <a:gd name="T12" fmla="*/ 2147483646 w 10"/>
              <a:gd name="T13" fmla="*/ 2147483646 h 18"/>
              <a:gd name="T14" fmla="*/ 2147483646 w 10"/>
              <a:gd name="T15" fmla="*/ 2147483646 h 18"/>
              <a:gd name="T16" fmla="*/ 2147483646 w 10"/>
              <a:gd name="T17" fmla="*/ 2147483646 h 18"/>
              <a:gd name="T18" fmla="*/ 2147483646 w 10"/>
              <a:gd name="T19" fmla="*/ 2147483646 h 18"/>
              <a:gd name="T20" fmla="*/ 2147483646 w 10"/>
              <a:gd name="T21" fmla="*/ 2147483646 h 18"/>
              <a:gd name="T22" fmla="*/ 2147483646 w 10"/>
              <a:gd name="T23" fmla="*/ 2147483646 h 18"/>
              <a:gd name="T24" fmla="*/ 2147483646 w 10"/>
              <a:gd name="T25" fmla="*/ 2147483646 h 18"/>
              <a:gd name="T26" fmla="*/ 2147483646 w 10"/>
              <a:gd name="T27" fmla="*/ 2147483646 h 18"/>
              <a:gd name="T28" fmla="*/ 2147483646 w 10"/>
              <a:gd name="T29" fmla="*/ 2147483646 h 18"/>
              <a:gd name="T30" fmla="*/ 2147483646 w 10"/>
              <a:gd name="T31" fmla="*/ 2147483646 h 18"/>
              <a:gd name="T32" fmla="*/ 0 w 10"/>
              <a:gd name="T33" fmla="*/ 2147483646 h 18"/>
              <a:gd name="T34" fmla="*/ 0 w 10"/>
              <a:gd name="T35" fmla="*/ 2147483646 h 18"/>
              <a:gd name="T36" fmla="*/ 2147483646 w 10"/>
              <a:gd name="T37" fmla="*/ 2147483646 h 18"/>
              <a:gd name="T38" fmla="*/ 2147483646 w 10"/>
              <a:gd name="T39" fmla="*/ 0 h 1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"/>
              <a:gd name="T61" fmla="*/ 0 h 18"/>
              <a:gd name="T62" fmla="*/ 10 w 10"/>
              <a:gd name="T63" fmla="*/ 18 h 1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" h="18">
                <a:moveTo>
                  <a:pt x="3" y="0"/>
                </a:moveTo>
                <a:lnTo>
                  <a:pt x="4" y="0"/>
                </a:lnTo>
                <a:lnTo>
                  <a:pt x="4" y="4"/>
                </a:lnTo>
                <a:lnTo>
                  <a:pt x="10" y="4"/>
                </a:lnTo>
                <a:lnTo>
                  <a:pt x="10" y="5"/>
                </a:lnTo>
                <a:lnTo>
                  <a:pt x="4" y="5"/>
                </a:lnTo>
                <a:lnTo>
                  <a:pt x="4" y="12"/>
                </a:lnTo>
                <a:lnTo>
                  <a:pt x="6" y="14"/>
                </a:lnTo>
                <a:lnTo>
                  <a:pt x="6" y="15"/>
                </a:lnTo>
                <a:lnTo>
                  <a:pt x="10" y="15"/>
                </a:lnTo>
                <a:lnTo>
                  <a:pt x="10" y="18"/>
                </a:lnTo>
                <a:lnTo>
                  <a:pt x="6" y="18"/>
                </a:lnTo>
                <a:lnTo>
                  <a:pt x="3" y="17"/>
                </a:lnTo>
                <a:lnTo>
                  <a:pt x="3" y="15"/>
                </a:lnTo>
                <a:lnTo>
                  <a:pt x="3" y="14"/>
                </a:lnTo>
                <a:lnTo>
                  <a:pt x="3" y="5"/>
                </a:lnTo>
                <a:lnTo>
                  <a:pt x="0" y="5"/>
                </a:lnTo>
                <a:lnTo>
                  <a:pt x="0" y="4"/>
                </a:lnTo>
                <a:lnTo>
                  <a:pt x="3" y="4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77" name="Freeform 1732"/>
          <p:cNvSpPr>
            <a:spLocks noEditPoints="1" noChangeArrowheads="1"/>
          </p:cNvSpPr>
          <p:nvPr/>
        </p:nvSpPr>
        <p:spPr bwMode="auto">
          <a:xfrm>
            <a:off x="2601917" y="-4400549"/>
            <a:ext cx="15875" cy="28575"/>
          </a:xfrm>
          <a:custGeom>
            <a:avLst/>
            <a:gdLst>
              <a:gd name="T0" fmla="*/ 2147483646 w 10"/>
              <a:gd name="T1" fmla="*/ 0 h 18"/>
              <a:gd name="T2" fmla="*/ 2147483646 w 10"/>
              <a:gd name="T3" fmla="*/ 2147483646 h 18"/>
              <a:gd name="T4" fmla="*/ 2147483646 w 10"/>
              <a:gd name="T5" fmla="*/ 2147483646 h 18"/>
              <a:gd name="T6" fmla="*/ 2147483646 w 10"/>
              <a:gd name="T7" fmla="*/ 2147483646 h 18"/>
              <a:gd name="T8" fmla="*/ 2147483646 w 10"/>
              <a:gd name="T9" fmla="*/ 2147483646 h 18"/>
              <a:gd name="T10" fmla="*/ 2147483646 w 10"/>
              <a:gd name="T11" fmla="*/ 2147483646 h 18"/>
              <a:gd name="T12" fmla="*/ 2147483646 w 10"/>
              <a:gd name="T13" fmla="*/ 2147483646 h 18"/>
              <a:gd name="T14" fmla="*/ 2147483646 w 10"/>
              <a:gd name="T15" fmla="*/ 2147483646 h 18"/>
              <a:gd name="T16" fmla="*/ 2147483646 w 10"/>
              <a:gd name="T17" fmla="*/ 2147483646 h 18"/>
              <a:gd name="T18" fmla="*/ 2147483646 w 10"/>
              <a:gd name="T19" fmla="*/ 2147483646 h 18"/>
              <a:gd name="T20" fmla="*/ 2147483646 w 10"/>
              <a:gd name="T21" fmla="*/ 2147483646 h 18"/>
              <a:gd name="T22" fmla="*/ 2147483646 w 10"/>
              <a:gd name="T23" fmla="*/ 2147483646 h 18"/>
              <a:gd name="T24" fmla="*/ 2147483646 w 10"/>
              <a:gd name="T25" fmla="*/ 2147483646 h 18"/>
              <a:gd name="T26" fmla="*/ 2147483646 w 10"/>
              <a:gd name="T27" fmla="*/ 2147483646 h 18"/>
              <a:gd name="T28" fmla="*/ 2147483646 w 10"/>
              <a:gd name="T29" fmla="*/ 2147483646 h 18"/>
              <a:gd name="T30" fmla="*/ 2147483646 w 10"/>
              <a:gd name="T31" fmla="*/ 2147483646 h 18"/>
              <a:gd name="T32" fmla="*/ 2147483646 w 10"/>
              <a:gd name="T33" fmla="*/ 2147483646 h 18"/>
              <a:gd name="T34" fmla="*/ 2147483646 w 10"/>
              <a:gd name="T35" fmla="*/ 2147483646 h 18"/>
              <a:gd name="T36" fmla="*/ 2147483646 w 10"/>
              <a:gd name="T37" fmla="*/ 2147483646 h 18"/>
              <a:gd name="T38" fmla="*/ 2147483646 w 10"/>
              <a:gd name="T39" fmla="*/ 2147483646 h 18"/>
              <a:gd name="T40" fmla="*/ 2147483646 w 10"/>
              <a:gd name="T41" fmla="*/ 2147483646 h 18"/>
              <a:gd name="T42" fmla="*/ 2147483646 w 10"/>
              <a:gd name="T43" fmla="*/ 2147483646 h 18"/>
              <a:gd name="T44" fmla="*/ 2147483646 w 10"/>
              <a:gd name="T45" fmla="*/ 2147483646 h 18"/>
              <a:gd name="T46" fmla="*/ 2147483646 w 10"/>
              <a:gd name="T47" fmla="*/ 2147483646 h 18"/>
              <a:gd name="T48" fmla="*/ 2147483646 w 10"/>
              <a:gd name="T49" fmla="*/ 2147483646 h 18"/>
              <a:gd name="T50" fmla="*/ 2147483646 w 10"/>
              <a:gd name="T51" fmla="*/ 0 h 18"/>
              <a:gd name="T52" fmla="*/ 2147483646 w 10"/>
              <a:gd name="T53" fmla="*/ 0 h 18"/>
              <a:gd name="T54" fmla="*/ 2147483646 w 10"/>
              <a:gd name="T55" fmla="*/ 0 h 18"/>
              <a:gd name="T56" fmla="*/ 2147483646 w 10"/>
              <a:gd name="T57" fmla="*/ 0 h 18"/>
              <a:gd name="T58" fmla="*/ 2147483646 w 10"/>
              <a:gd name="T59" fmla="*/ 0 h 18"/>
              <a:gd name="T60" fmla="*/ 2147483646 w 10"/>
              <a:gd name="T61" fmla="*/ 2147483646 h 18"/>
              <a:gd name="T62" fmla="*/ 2147483646 w 10"/>
              <a:gd name="T63" fmla="*/ 2147483646 h 18"/>
              <a:gd name="T64" fmla="*/ 2147483646 w 10"/>
              <a:gd name="T65" fmla="*/ 2147483646 h 18"/>
              <a:gd name="T66" fmla="*/ 2147483646 w 10"/>
              <a:gd name="T67" fmla="*/ 2147483646 h 18"/>
              <a:gd name="T68" fmla="*/ 2147483646 w 10"/>
              <a:gd name="T69" fmla="*/ 2147483646 h 18"/>
              <a:gd name="T70" fmla="*/ 2147483646 w 10"/>
              <a:gd name="T71" fmla="*/ 2147483646 h 18"/>
              <a:gd name="T72" fmla="*/ 2147483646 w 10"/>
              <a:gd name="T73" fmla="*/ 2147483646 h 18"/>
              <a:gd name="T74" fmla="*/ 2147483646 w 10"/>
              <a:gd name="T75" fmla="*/ 2147483646 h 18"/>
              <a:gd name="T76" fmla="*/ 2147483646 w 10"/>
              <a:gd name="T77" fmla="*/ 2147483646 h 18"/>
              <a:gd name="T78" fmla="*/ 2147483646 w 10"/>
              <a:gd name="T79" fmla="*/ 2147483646 h 18"/>
              <a:gd name="T80" fmla="*/ 2147483646 w 10"/>
              <a:gd name="T81" fmla="*/ 2147483646 h 18"/>
              <a:gd name="T82" fmla="*/ 2147483646 w 10"/>
              <a:gd name="T83" fmla="*/ 2147483646 h 18"/>
              <a:gd name="T84" fmla="*/ 2147483646 w 10"/>
              <a:gd name="T85" fmla="*/ 2147483646 h 18"/>
              <a:gd name="T86" fmla="*/ 2147483646 w 10"/>
              <a:gd name="T87" fmla="*/ 2147483646 h 18"/>
              <a:gd name="T88" fmla="*/ 2147483646 w 10"/>
              <a:gd name="T89" fmla="*/ 2147483646 h 18"/>
              <a:gd name="T90" fmla="*/ 2147483646 w 10"/>
              <a:gd name="T91" fmla="*/ 2147483646 h 18"/>
              <a:gd name="T92" fmla="*/ 2147483646 w 10"/>
              <a:gd name="T93" fmla="*/ 2147483646 h 18"/>
              <a:gd name="T94" fmla="*/ 2147483646 w 10"/>
              <a:gd name="T95" fmla="*/ 2147483646 h 18"/>
              <a:gd name="T96" fmla="*/ 2147483646 w 10"/>
              <a:gd name="T97" fmla="*/ 2147483646 h 18"/>
              <a:gd name="T98" fmla="*/ 2147483646 w 10"/>
              <a:gd name="T99" fmla="*/ 2147483646 h 18"/>
              <a:gd name="T100" fmla="*/ 2147483646 w 10"/>
              <a:gd name="T101" fmla="*/ 2147483646 h 18"/>
              <a:gd name="T102" fmla="*/ 0 w 10"/>
              <a:gd name="T103" fmla="*/ 2147483646 h 18"/>
              <a:gd name="T104" fmla="*/ 0 w 10"/>
              <a:gd name="T105" fmla="*/ 2147483646 h 18"/>
              <a:gd name="T106" fmla="*/ 0 w 10"/>
              <a:gd name="T107" fmla="*/ 2147483646 h 18"/>
              <a:gd name="T108" fmla="*/ 0 w 10"/>
              <a:gd name="T109" fmla="*/ 2147483646 h 18"/>
              <a:gd name="T110" fmla="*/ 2147483646 w 10"/>
              <a:gd name="T111" fmla="*/ 2147483646 h 18"/>
              <a:gd name="T112" fmla="*/ 2147483646 w 10"/>
              <a:gd name="T113" fmla="*/ 0 h 18"/>
              <a:gd name="T114" fmla="*/ 2147483646 w 10"/>
              <a:gd name="T115" fmla="*/ 0 h 1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"/>
              <a:gd name="T175" fmla="*/ 0 h 18"/>
              <a:gd name="T176" fmla="*/ 10 w 10"/>
              <a:gd name="T177" fmla="*/ 18 h 1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" h="18">
                <a:moveTo>
                  <a:pt x="3" y="0"/>
                </a:moveTo>
                <a:lnTo>
                  <a:pt x="3" y="4"/>
                </a:lnTo>
                <a:lnTo>
                  <a:pt x="2" y="4"/>
                </a:lnTo>
                <a:lnTo>
                  <a:pt x="2" y="5"/>
                </a:lnTo>
                <a:lnTo>
                  <a:pt x="3" y="5"/>
                </a:lnTo>
                <a:lnTo>
                  <a:pt x="3" y="14"/>
                </a:lnTo>
                <a:lnTo>
                  <a:pt x="3" y="15"/>
                </a:lnTo>
                <a:lnTo>
                  <a:pt x="3" y="17"/>
                </a:lnTo>
                <a:lnTo>
                  <a:pt x="6" y="18"/>
                </a:lnTo>
                <a:lnTo>
                  <a:pt x="10" y="18"/>
                </a:lnTo>
                <a:lnTo>
                  <a:pt x="10" y="15"/>
                </a:lnTo>
                <a:lnTo>
                  <a:pt x="6" y="15"/>
                </a:lnTo>
                <a:lnTo>
                  <a:pt x="6" y="14"/>
                </a:lnTo>
                <a:lnTo>
                  <a:pt x="4" y="12"/>
                </a:lnTo>
                <a:lnTo>
                  <a:pt x="4" y="5"/>
                </a:lnTo>
                <a:lnTo>
                  <a:pt x="10" y="5"/>
                </a:lnTo>
                <a:lnTo>
                  <a:pt x="10" y="4"/>
                </a:lnTo>
                <a:lnTo>
                  <a:pt x="4" y="4"/>
                </a:lnTo>
                <a:lnTo>
                  <a:pt x="4" y="0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4" y="0"/>
                </a:lnTo>
                <a:lnTo>
                  <a:pt x="6" y="0"/>
                </a:lnTo>
                <a:lnTo>
                  <a:pt x="6" y="3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6" y="7"/>
                </a:lnTo>
                <a:lnTo>
                  <a:pt x="6" y="12"/>
                </a:lnTo>
                <a:lnTo>
                  <a:pt x="6" y="14"/>
                </a:lnTo>
                <a:lnTo>
                  <a:pt x="6" y="15"/>
                </a:lnTo>
                <a:lnTo>
                  <a:pt x="10" y="15"/>
                </a:lnTo>
                <a:lnTo>
                  <a:pt x="10" y="18"/>
                </a:lnTo>
                <a:lnTo>
                  <a:pt x="6" y="18"/>
                </a:lnTo>
                <a:lnTo>
                  <a:pt x="3" y="18"/>
                </a:lnTo>
                <a:lnTo>
                  <a:pt x="3" y="17"/>
                </a:lnTo>
                <a:lnTo>
                  <a:pt x="3" y="15"/>
                </a:lnTo>
                <a:lnTo>
                  <a:pt x="2" y="14"/>
                </a:lnTo>
                <a:lnTo>
                  <a:pt x="2" y="7"/>
                </a:lnTo>
                <a:lnTo>
                  <a:pt x="0" y="7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2" y="3"/>
                </a:lnTo>
                <a:lnTo>
                  <a:pt x="2" y="0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78" name="Freeform 1733"/>
          <p:cNvSpPr>
            <a:spLocks noEditPoints="1" noChangeArrowheads="1"/>
          </p:cNvSpPr>
          <p:nvPr/>
        </p:nvSpPr>
        <p:spPr bwMode="auto">
          <a:xfrm>
            <a:off x="2601917" y="-4400549"/>
            <a:ext cx="15875" cy="28575"/>
          </a:xfrm>
          <a:custGeom>
            <a:avLst/>
            <a:gdLst>
              <a:gd name="T0" fmla="*/ 2147483646 w 10"/>
              <a:gd name="T1" fmla="*/ 2147483646 h 18"/>
              <a:gd name="T2" fmla="*/ 2147483646 w 10"/>
              <a:gd name="T3" fmla="*/ 2147483646 h 18"/>
              <a:gd name="T4" fmla="*/ 2147483646 w 10"/>
              <a:gd name="T5" fmla="*/ 2147483646 h 18"/>
              <a:gd name="T6" fmla="*/ 2147483646 w 10"/>
              <a:gd name="T7" fmla="*/ 2147483646 h 18"/>
              <a:gd name="T8" fmla="*/ 2147483646 w 10"/>
              <a:gd name="T9" fmla="*/ 2147483646 h 18"/>
              <a:gd name="T10" fmla="*/ 2147483646 w 10"/>
              <a:gd name="T11" fmla="*/ 2147483646 h 18"/>
              <a:gd name="T12" fmla="*/ 2147483646 w 10"/>
              <a:gd name="T13" fmla="*/ 2147483646 h 18"/>
              <a:gd name="T14" fmla="*/ 2147483646 w 10"/>
              <a:gd name="T15" fmla="*/ 2147483646 h 18"/>
              <a:gd name="T16" fmla="*/ 2147483646 w 10"/>
              <a:gd name="T17" fmla="*/ 2147483646 h 18"/>
              <a:gd name="T18" fmla="*/ 2147483646 w 10"/>
              <a:gd name="T19" fmla="*/ 2147483646 h 18"/>
              <a:gd name="T20" fmla="*/ 2147483646 w 10"/>
              <a:gd name="T21" fmla="*/ 2147483646 h 18"/>
              <a:gd name="T22" fmla="*/ 2147483646 w 10"/>
              <a:gd name="T23" fmla="*/ 2147483646 h 18"/>
              <a:gd name="T24" fmla="*/ 2147483646 w 10"/>
              <a:gd name="T25" fmla="*/ 2147483646 h 18"/>
              <a:gd name="T26" fmla="*/ 2147483646 w 10"/>
              <a:gd name="T27" fmla="*/ 2147483646 h 18"/>
              <a:gd name="T28" fmla="*/ 2147483646 w 10"/>
              <a:gd name="T29" fmla="*/ 2147483646 h 18"/>
              <a:gd name="T30" fmla="*/ 2147483646 w 10"/>
              <a:gd name="T31" fmla="*/ 2147483646 h 18"/>
              <a:gd name="T32" fmla="*/ 2147483646 w 10"/>
              <a:gd name="T33" fmla="*/ 2147483646 h 18"/>
              <a:gd name="T34" fmla="*/ 2147483646 w 10"/>
              <a:gd name="T35" fmla="*/ 2147483646 h 18"/>
              <a:gd name="T36" fmla="*/ 2147483646 w 10"/>
              <a:gd name="T37" fmla="*/ 0 h 18"/>
              <a:gd name="T38" fmla="*/ 2147483646 w 10"/>
              <a:gd name="T39" fmla="*/ 0 h 18"/>
              <a:gd name="T40" fmla="*/ 2147483646 w 10"/>
              <a:gd name="T41" fmla="*/ 0 h 18"/>
              <a:gd name="T42" fmla="*/ 2147483646 w 10"/>
              <a:gd name="T43" fmla="*/ 0 h 18"/>
              <a:gd name="T44" fmla="*/ 2147483646 w 10"/>
              <a:gd name="T45" fmla="*/ 2147483646 h 18"/>
              <a:gd name="T46" fmla="*/ 2147483646 w 10"/>
              <a:gd name="T47" fmla="*/ 2147483646 h 18"/>
              <a:gd name="T48" fmla="*/ 2147483646 w 10"/>
              <a:gd name="T49" fmla="*/ 2147483646 h 18"/>
              <a:gd name="T50" fmla="*/ 2147483646 w 10"/>
              <a:gd name="T51" fmla="*/ 2147483646 h 18"/>
              <a:gd name="T52" fmla="*/ 2147483646 w 10"/>
              <a:gd name="T53" fmla="*/ 2147483646 h 18"/>
              <a:gd name="T54" fmla="*/ 2147483646 w 10"/>
              <a:gd name="T55" fmla="*/ 2147483646 h 18"/>
              <a:gd name="T56" fmla="*/ 2147483646 w 10"/>
              <a:gd name="T57" fmla="*/ 2147483646 h 18"/>
              <a:gd name="T58" fmla="*/ 2147483646 w 10"/>
              <a:gd name="T59" fmla="*/ 2147483646 h 18"/>
              <a:gd name="T60" fmla="*/ 2147483646 w 10"/>
              <a:gd name="T61" fmla="*/ 2147483646 h 18"/>
              <a:gd name="T62" fmla="*/ 2147483646 w 10"/>
              <a:gd name="T63" fmla="*/ 2147483646 h 18"/>
              <a:gd name="T64" fmla="*/ 2147483646 w 10"/>
              <a:gd name="T65" fmla="*/ 2147483646 h 18"/>
              <a:gd name="T66" fmla="*/ 2147483646 w 10"/>
              <a:gd name="T67" fmla="*/ 2147483646 h 18"/>
              <a:gd name="T68" fmla="*/ 0 w 10"/>
              <a:gd name="T69" fmla="*/ 2147483646 h 18"/>
              <a:gd name="T70" fmla="*/ 0 w 10"/>
              <a:gd name="T71" fmla="*/ 2147483646 h 18"/>
              <a:gd name="T72" fmla="*/ 2147483646 w 10"/>
              <a:gd name="T73" fmla="*/ 2147483646 h 18"/>
              <a:gd name="T74" fmla="*/ 2147483646 w 10"/>
              <a:gd name="T75" fmla="*/ 0 h 18"/>
              <a:gd name="T76" fmla="*/ 2147483646 w 10"/>
              <a:gd name="T77" fmla="*/ 2147483646 h 18"/>
              <a:gd name="T78" fmla="*/ 0 w 10"/>
              <a:gd name="T79" fmla="*/ 2147483646 h 18"/>
              <a:gd name="T80" fmla="*/ 2147483646 w 10"/>
              <a:gd name="T81" fmla="*/ 2147483646 h 18"/>
              <a:gd name="T82" fmla="*/ 2147483646 w 10"/>
              <a:gd name="T83" fmla="*/ 2147483646 h 18"/>
              <a:gd name="T84" fmla="*/ 2147483646 w 10"/>
              <a:gd name="T85" fmla="*/ 2147483646 h 18"/>
              <a:gd name="T86" fmla="*/ 2147483646 w 10"/>
              <a:gd name="T87" fmla="*/ 2147483646 h 18"/>
              <a:gd name="T88" fmla="*/ 2147483646 w 10"/>
              <a:gd name="T89" fmla="*/ 2147483646 h 18"/>
              <a:gd name="T90" fmla="*/ 2147483646 w 10"/>
              <a:gd name="T91" fmla="*/ 2147483646 h 18"/>
              <a:gd name="T92" fmla="*/ 2147483646 w 10"/>
              <a:gd name="T93" fmla="*/ 2147483646 h 18"/>
              <a:gd name="T94" fmla="*/ 2147483646 w 10"/>
              <a:gd name="T95" fmla="*/ 2147483646 h 18"/>
              <a:gd name="T96" fmla="*/ 2147483646 w 10"/>
              <a:gd name="T97" fmla="*/ 2147483646 h 18"/>
              <a:gd name="T98" fmla="*/ 2147483646 w 10"/>
              <a:gd name="T99" fmla="*/ 2147483646 h 18"/>
              <a:gd name="T100" fmla="*/ 2147483646 w 10"/>
              <a:gd name="T101" fmla="*/ 2147483646 h 18"/>
              <a:gd name="T102" fmla="*/ 2147483646 w 10"/>
              <a:gd name="T103" fmla="*/ 0 h 18"/>
              <a:gd name="T104" fmla="*/ 2147483646 w 10"/>
              <a:gd name="T105" fmla="*/ 2147483646 h 18"/>
              <a:gd name="T106" fmla="*/ 2147483646 w 10"/>
              <a:gd name="T107" fmla="*/ 2147483646 h 18"/>
              <a:gd name="T108" fmla="*/ 2147483646 w 10"/>
              <a:gd name="T109" fmla="*/ 2147483646 h 18"/>
              <a:gd name="T110" fmla="*/ 2147483646 w 10"/>
              <a:gd name="T111" fmla="*/ 2147483646 h 18"/>
              <a:gd name="T112" fmla="*/ 2147483646 w 10"/>
              <a:gd name="T113" fmla="*/ 2147483646 h 18"/>
              <a:gd name="T114" fmla="*/ 2147483646 w 10"/>
              <a:gd name="T115" fmla="*/ 2147483646 h 18"/>
              <a:gd name="T116" fmla="*/ 2147483646 w 10"/>
              <a:gd name="T117" fmla="*/ 2147483646 h 18"/>
              <a:gd name="T118" fmla="*/ 0 w 10"/>
              <a:gd name="T119" fmla="*/ 2147483646 h 18"/>
              <a:gd name="T120" fmla="*/ 0 w 10"/>
              <a:gd name="T121" fmla="*/ 2147483646 h 18"/>
              <a:gd name="T122" fmla="*/ 2147483646 w 10"/>
              <a:gd name="T123" fmla="*/ 0 h 1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"/>
              <a:gd name="T187" fmla="*/ 0 h 18"/>
              <a:gd name="T188" fmla="*/ 10 w 10"/>
              <a:gd name="T189" fmla="*/ 18 h 1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" h="18">
                <a:moveTo>
                  <a:pt x="10" y="18"/>
                </a:moveTo>
                <a:lnTo>
                  <a:pt x="10" y="18"/>
                </a:lnTo>
                <a:close/>
                <a:moveTo>
                  <a:pt x="3" y="17"/>
                </a:moveTo>
                <a:lnTo>
                  <a:pt x="3" y="17"/>
                </a:lnTo>
                <a:close/>
                <a:moveTo>
                  <a:pt x="10" y="15"/>
                </a:moveTo>
                <a:lnTo>
                  <a:pt x="10" y="15"/>
                </a:lnTo>
                <a:close/>
                <a:moveTo>
                  <a:pt x="6" y="15"/>
                </a:moveTo>
                <a:lnTo>
                  <a:pt x="6" y="15"/>
                </a:lnTo>
                <a:close/>
                <a:moveTo>
                  <a:pt x="6" y="14"/>
                </a:moveTo>
                <a:lnTo>
                  <a:pt x="6" y="14"/>
                </a:lnTo>
                <a:close/>
                <a:moveTo>
                  <a:pt x="4" y="12"/>
                </a:moveTo>
                <a:lnTo>
                  <a:pt x="6" y="12"/>
                </a:lnTo>
                <a:lnTo>
                  <a:pt x="4" y="12"/>
                </a:lnTo>
                <a:close/>
                <a:moveTo>
                  <a:pt x="6" y="5"/>
                </a:moveTo>
                <a:lnTo>
                  <a:pt x="4" y="7"/>
                </a:lnTo>
                <a:lnTo>
                  <a:pt x="6" y="7"/>
                </a:lnTo>
                <a:lnTo>
                  <a:pt x="6" y="5"/>
                </a:lnTo>
                <a:close/>
                <a:moveTo>
                  <a:pt x="2" y="5"/>
                </a:moveTo>
                <a:lnTo>
                  <a:pt x="2" y="7"/>
                </a:lnTo>
                <a:lnTo>
                  <a:pt x="3" y="7"/>
                </a:lnTo>
                <a:lnTo>
                  <a:pt x="2" y="5"/>
                </a:lnTo>
                <a:close/>
                <a:moveTo>
                  <a:pt x="10" y="5"/>
                </a:moveTo>
                <a:lnTo>
                  <a:pt x="10" y="5"/>
                </a:lnTo>
                <a:close/>
                <a:moveTo>
                  <a:pt x="2" y="5"/>
                </a:moveTo>
                <a:lnTo>
                  <a:pt x="2" y="5"/>
                </a:lnTo>
                <a:close/>
                <a:moveTo>
                  <a:pt x="2" y="4"/>
                </a:moveTo>
                <a:lnTo>
                  <a:pt x="2" y="4"/>
                </a:lnTo>
                <a:close/>
                <a:moveTo>
                  <a:pt x="10" y="4"/>
                </a:moveTo>
                <a:lnTo>
                  <a:pt x="10" y="4"/>
                </a:lnTo>
                <a:close/>
                <a:moveTo>
                  <a:pt x="4" y="3"/>
                </a:moveTo>
                <a:lnTo>
                  <a:pt x="6" y="4"/>
                </a:lnTo>
                <a:lnTo>
                  <a:pt x="6" y="3"/>
                </a:lnTo>
                <a:lnTo>
                  <a:pt x="4" y="3"/>
                </a:lnTo>
                <a:close/>
                <a:moveTo>
                  <a:pt x="2" y="3"/>
                </a:moveTo>
                <a:lnTo>
                  <a:pt x="2" y="4"/>
                </a:lnTo>
                <a:lnTo>
                  <a:pt x="3" y="3"/>
                </a:lnTo>
                <a:lnTo>
                  <a:pt x="2" y="3"/>
                </a:lnTo>
                <a:close/>
                <a:moveTo>
                  <a:pt x="3" y="0"/>
                </a:moveTo>
                <a:lnTo>
                  <a:pt x="3" y="4"/>
                </a:lnTo>
                <a:lnTo>
                  <a:pt x="2" y="4"/>
                </a:lnTo>
                <a:lnTo>
                  <a:pt x="2" y="5"/>
                </a:lnTo>
                <a:lnTo>
                  <a:pt x="3" y="5"/>
                </a:lnTo>
                <a:lnTo>
                  <a:pt x="3" y="14"/>
                </a:lnTo>
                <a:lnTo>
                  <a:pt x="3" y="15"/>
                </a:lnTo>
                <a:lnTo>
                  <a:pt x="3" y="17"/>
                </a:lnTo>
                <a:lnTo>
                  <a:pt x="6" y="18"/>
                </a:lnTo>
                <a:lnTo>
                  <a:pt x="10" y="18"/>
                </a:lnTo>
                <a:lnTo>
                  <a:pt x="10" y="15"/>
                </a:lnTo>
                <a:lnTo>
                  <a:pt x="6" y="15"/>
                </a:lnTo>
                <a:lnTo>
                  <a:pt x="6" y="14"/>
                </a:lnTo>
                <a:lnTo>
                  <a:pt x="4" y="12"/>
                </a:lnTo>
                <a:lnTo>
                  <a:pt x="4" y="5"/>
                </a:lnTo>
                <a:lnTo>
                  <a:pt x="10" y="5"/>
                </a:lnTo>
                <a:lnTo>
                  <a:pt x="10" y="4"/>
                </a:lnTo>
                <a:lnTo>
                  <a:pt x="4" y="4"/>
                </a:lnTo>
                <a:lnTo>
                  <a:pt x="4" y="0"/>
                </a:lnTo>
                <a:lnTo>
                  <a:pt x="3" y="0"/>
                </a:lnTo>
                <a:close/>
                <a:moveTo>
                  <a:pt x="4" y="0"/>
                </a:moveTo>
                <a:lnTo>
                  <a:pt x="4" y="0"/>
                </a:lnTo>
                <a:close/>
                <a:moveTo>
                  <a:pt x="3" y="0"/>
                </a:moveTo>
                <a:lnTo>
                  <a:pt x="3" y="0"/>
                </a:lnTo>
                <a:close/>
                <a:moveTo>
                  <a:pt x="3" y="0"/>
                </a:moveTo>
                <a:lnTo>
                  <a:pt x="3" y="0"/>
                </a:lnTo>
                <a:lnTo>
                  <a:pt x="4" y="0"/>
                </a:lnTo>
                <a:lnTo>
                  <a:pt x="4" y="4"/>
                </a:lnTo>
                <a:lnTo>
                  <a:pt x="10" y="4"/>
                </a:lnTo>
                <a:lnTo>
                  <a:pt x="10" y="5"/>
                </a:lnTo>
                <a:lnTo>
                  <a:pt x="4" y="5"/>
                </a:lnTo>
                <a:lnTo>
                  <a:pt x="4" y="12"/>
                </a:lnTo>
                <a:lnTo>
                  <a:pt x="6" y="14"/>
                </a:lnTo>
                <a:lnTo>
                  <a:pt x="6" y="15"/>
                </a:lnTo>
                <a:lnTo>
                  <a:pt x="10" y="15"/>
                </a:lnTo>
                <a:lnTo>
                  <a:pt x="10" y="18"/>
                </a:lnTo>
                <a:lnTo>
                  <a:pt x="6" y="18"/>
                </a:lnTo>
                <a:lnTo>
                  <a:pt x="3" y="17"/>
                </a:lnTo>
                <a:lnTo>
                  <a:pt x="3" y="15"/>
                </a:lnTo>
                <a:lnTo>
                  <a:pt x="3" y="14"/>
                </a:lnTo>
                <a:lnTo>
                  <a:pt x="3" y="5"/>
                </a:lnTo>
                <a:lnTo>
                  <a:pt x="2" y="5"/>
                </a:lnTo>
                <a:lnTo>
                  <a:pt x="0" y="5"/>
                </a:lnTo>
                <a:lnTo>
                  <a:pt x="2" y="5"/>
                </a:lnTo>
                <a:lnTo>
                  <a:pt x="2" y="4"/>
                </a:lnTo>
                <a:lnTo>
                  <a:pt x="0" y="4"/>
                </a:lnTo>
                <a:lnTo>
                  <a:pt x="2" y="4"/>
                </a:lnTo>
                <a:lnTo>
                  <a:pt x="3" y="4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2" y="0"/>
                </a:lnTo>
                <a:lnTo>
                  <a:pt x="2" y="3"/>
                </a:lnTo>
                <a:lnTo>
                  <a:pt x="3" y="3"/>
                </a:lnTo>
                <a:lnTo>
                  <a:pt x="2" y="4"/>
                </a:lnTo>
                <a:lnTo>
                  <a:pt x="2" y="3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7"/>
                </a:lnTo>
                <a:lnTo>
                  <a:pt x="2" y="7"/>
                </a:lnTo>
                <a:lnTo>
                  <a:pt x="2" y="5"/>
                </a:lnTo>
                <a:lnTo>
                  <a:pt x="3" y="7"/>
                </a:lnTo>
                <a:lnTo>
                  <a:pt x="2" y="7"/>
                </a:lnTo>
                <a:lnTo>
                  <a:pt x="2" y="14"/>
                </a:lnTo>
                <a:lnTo>
                  <a:pt x="3" y="15"/>
                </a:lnTo>
                <a:lnTo>
                  <a:pt x="3" y="17"/>
                </a:lnTo>
                <a:lnTo>
                  <a:pt x="3" y="18"/>
                </a:lnTo>
                <a:lnTo>
                  <a:pt x="6" y="18"/>
                </a:lnTo>
                <a:lnTo>
                  <a:pt x="10" y="18"/>
                </a:lnTo>
                <a:lnTo>
                  <a:pt x="10" y="15"/>
                </a:lnTo>
                <a:lnTo>
                  <a:pt x="6" y="15"/>
                </a:lnTo>
                <a:lnTo>
                  <a:pt x="6" y="14"/>
                </a:lnTo>
                <a:lnTo>
                  <a:pt x="6" y="12"/>
                </a:lnTo>
                <a:lnTo>
                  <a:pt x="4" y="12"/>
                </a:lnTo>
                <a:lnTo>
                  <a:pt x="6" y="12"/>
                </a:lnTo>
                <a:lnTo>
                  <a:pt x="6" y="7"/>
                </a:lnTo>
                <a:lnTo>
                  <a:pt x="4" y="7"/>
                </a:lnTo>
                <a:lnTo>
                  <a:pt x="6" y="5"/>
                </a:lnTo>
                <a:lnTo>
                  <a:pt x="6" y="7"/>
                </a:lnTo>
                <a:lnTo>
                  <a:pt x="10" y="7"/>
                </a:lnTo>
                <a:lnTo>
                  <a:pt x="10" y="5"/>
                </a:lnTo>
                <a:lnTo>
                  <a:pt x="10" y="4"/>
                </a:lnTo>
                <a:lnTo>
                  <a:pt x="10" y="3"/>
                </a:lnTo>
                <a:lnTo>
                  <a:pt x="6" y="3"/>
                </a:lnTo>
                <a:lnTo>
                  <a:pt x="6" y="4"/>
                </a:lnTo>
                <a:lnTo>
                  <a:pt x="4" y="3"/>
                </a:lnTo>
                <a:lnTo>
                  <a:pt x="6" y="3"/>
                </a:lnTo>
                <a:lnTo>
                  <a:pt x="6" y="0"/>
                </a:lnTo>
                <a:lnTo>
                  <a:pt x="4" y="0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4" y="0"/>
                </a:lnTo>
                <a:lnTo>
                  <a:pt x="6" y="0"/>
                </a:lnTo>
                <a:lnTo>
                  <a:pt x="6" y="3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6" y="7"/>
                </a:lnTo>
                <a:lnTo>
                  <a:pt x="6" y="12"/>
                </a:lnTo>
                <a:lnTo>
                  <a:pt x="6" y="14"/>
                </a:lnTo>
                <a:lnTo>
                  <a:pt x="6" y="15"/>
                </a:lnTo>
                <a:lnTo>
                  <a:pt x="10" y="15"/>
                </a:lnTo>
                <a:lnTo>
                  <a:pt x="10" y="18"/>
                </a:lnTo>
                <a:lnTo>
                  <a:pt x="6" y="18"/>
                </a:lnTo>
                <a:lnTo>
                  <a:pt x="3" y="18"/>
                </a:lnTo>
                <a:lnTo>
                  <a:pt x="3" y="17"/>
                </a:lnTo>
                <a:lnTo>
                  <a:pt x="3" y="15"/>
                </a:lnTo>
                <a:lnTo>
                  <a:pt x="2" y="14"/>
                </a:lnTo>
                <a:lnTo>
                  <a:pt x="2" y="7"/>
                </a:lnTo>
                <a:lnTo>
                  <a:pt x="0" y="7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2" y="3"/>
                </a:lnTo>
                <a:lnTo>
                  <a:pt x="2" y="0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79" name="Rectangle 1734"/>
          <p:cNvSpPr>
            <a:spLocks noChangeArrowheads="1"/>
          </p:cNvSpPr>
          <p:nvPr/>
        </p:nvSpPr>
        <p:spPr bwMode="auto">
          <a:xfrm>
            <a:off x="2624138" y="-4376738"/>
            <a:ext cx="4762" cy="6350"/>
          </a:xfrm>
          <a:prstGeom prst="rect">
            <a:avLst/>
          </a:prstGeom>
          <a:solidFill>
            <a:srgbClr val="1B3740"/>
          </a:solidFill>
          <a:ln w="0">
            <a:solidFill>
              <a:srgbClr val="1B374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TW" altLang="zh-TW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280" name="Freeform 1735"/>
          <p:cNvSpPr>
            <a:spLocks noEditPoints="1" noChangeArrowheads="1"/>
          </p:cNvSpPr>
          <p:nvPr/>
        </p:nvSpPr>
        <p:spPr bwMode="auto">
          <a:xfrm>
            <a:off x="2622550" y="-4378325"/>
            <a:ext cx="6350" cy="6350"/>
          </a:xfrm>
          <a:custGeom>
            <a:avLst/>
            <a:gdLst>
              <a:gd name="T0" fmla="*/ 2147483646 w 4"/>
              <a:gd name="T1" fmla="*/ 2147483646 h 4"/>
              <a:gd name="T2" fmla="*/ 2147483646 w 4"/>
              <a:gd name="T3" fmla="*/ 2147483646 h 4"/>
              <a:gd name="T4" fmla="*/ 2147483646 w 4"/>
              <a:gd name="T5" fmla="*/ 2147483646 h 4"/>
              <a:gd name="T6" fmla="*/ 2147483646 w 4"/>
              <a:gd name="T7" fmla="*/ 2147483646 h 4"/>
              <a:gd name="T8" fmla="*/ 2147483646 w 4"/>
              <a:gd name="T9" fmla="*/ 2147483646 h 4"/>
              <a:gd name="T10" fmla="*/ 0 w 4"/>
              <a:gd name="T11" fmla="*/ 0 h 4"/>
              <a:gd name="T12" fmla="*/ 2147483646 w 4"/>
              <a:gd name="T13" fmla="*/ 0 h 4"/>
              <a:gd name="T14" fmla="*/ 2147483646 w 4"/>
              <a:gd name="T15" fmla="*/ 2147483646 h 4"/>
              <a:gd name="T16" fmla="*/ 0 w 4"/>
              <a:gd name="T17" fmla="*/ 2147483646 h 4"/>
              <a:gd name="T18" fmla="*/ 0 w 4"/>
              <a:gd name="T19" fmla="*/ 0 h 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"/>
              <a:gd name="T31" fmla="*/ 0 h 4"/>
              <a:gd name="T32" fmla="*/ 4 w 4"/>
              <a:gd name="T33" fmla="*/ 4 h 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" h="4">
                <a:moveTo>
                  <a:pt x="1" y="1"/>
                </a:moveTo>
                <a:lnTo>
                  <a:pt x="1" y="4"/>
                </a:lnTo>
                <a:lnTo>
                  <a:pt x="4" y="4"/>
                </a:lnTo>
                <a:lnTo>
                  <a:pt x="4" y="1"/>
                </a:lnTo>
                <a:lnTo>
                  <a:pt x="1" y="1"/>
                </a:lnTo>
                <a:close/>
                <a:moveTo>
                  <a:pt x="0" y="0"/>
                </a:moveTo>
                <a:lnTo>
                  <a:pt x="4" y="0"/>
                </a:lnTo>
                <a:lnTo>
                  <a:pt x="4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81" name="Freeform 1736"/>
          <p:cNvSpPr>
            <a:spLocks noEditPoints="1" noChangeArrowheads="1"/>
          </p:cNvSpPr>
          <p:nvPr/>
        </p:nvSpPr>
        <p:spPr bwMode="auto">
          <a:xfrm>
            <a:off x="2622550" y="-4378325"/>
            <a:ext cx="6350" cy="6350"/>
          </a:xfrm>
          <a:custGeom>
            <a:avLst/>
            <a:gdLst>
              <a:gd name="T0" fmla="*/ 2147483646 w 4"/>
              <a:gd name="T1" fmla="*/ 2147483646 h 4"/>
              <a:gd name="T2" fmla="*/ 2147483646 w 4"/>
              <a:gd name="T3" fmla="*/ 2147483646 h 4"/>
              <a:gd name="T4" fmla="*/ 2147483646 w 4"/>
              <a:gd name="T5" fmla="*/ 2147483646 h 4"/>
              <a:gd name="T6" fmla="*/ 2147483646 w 4"/>
              <a:gd name="T7" fmla="*/ 2147483646 h 4"/>
              <a:gd name="T8" fmla="*/ 2147483646 w 4"/>
              <a:gd name="T9" fmla="*/ 2147483646 h 4"/>
              <a:gd name="T10" fmla="*/ 2147483646 w 4"/>
              <a:gd name="T11" fmla="*/ 2147483646 h 4"/>
              <a:gd name="T12" fmla="*/ 2147483646 w 4"/>
              <a:gd name="T13" fmla="*/ 2147483646 h 4"/>
              <a:gd name="T14" fmla="*/ 2147483646 w 4"/>
              <a:gd name="T15" fmla="*/ 2147483646 h 4"/>
              <a:gd name="T16" fmla="*/ 2147483646 w 4"/>
              <a:gd name="T17" fmla="*/ 2147483646 h 4"/>
              <a:gd name="T18" fmla="*/ 2147483646 w 4"/>
              <a:gd name="T19" fmla="*/ 2147483646 h 4"/>
              <a:gd name="T20" fmla="*/ 2147483646 w 4"/>
              <a:gd name="T21" fmla="*/ 2147483646 h 4"/>
              <a:gd name="T22" fmla="*/ 2147483646 w 4"/>
              <a:gd name="T23" fmla="*/ 2147483646 h 4"/>
              <a:gd name="T24" fmla="*/ 2147483646 w 4"/>
              <a:gd name="T25" fmla="*/ 2147483646 h 4"/>
              <a:gd name="T26" fmla="*/ 2147483646 w 4"/>
              <a:gd name="T27" fmla="*/ 2147483646 h 4"/>
              <a:gd name="T28" fmla="*/ 2147483646 w 4"/>
              <a:gd name="T29" fmla="*/ 2147483646 h 4"/>
              <a:gd name="T30" fmla="*/ 2147483646 w 4"/>
              <a:gd name="T31" fmla="*/ 2147483646 h 4"/>
              <a:gd name="T32" fmla="*/ 2147483646 w 4"/>
              <a:gd name="T33" fmla="*/ 2147483646 h 4"/>
              <a:gd name="T34" fmla="*/ 2147483646 w 4"/>
              <a:gd name="T35" fmla="*/ 2147483646 h 4"/>
              <a:gd name="T36" fmla="*/ 2147483646 w 4"/>
              <a:gd name="T37" fmla="*/ 2147483646 h 4"/>
              <a:gd name="T38" fmla="*/ 2147483646 w 4"/>
              <a:gd name="T39" fmla="*/ 2147483646 h 4"/>
              <a:gd name="T40" fmla="*/ 2147483646 w 4"/>
              <a:gd name="T41" fmla="*/ 2147483646 h 4"/>
              <a:gd name="T42" fmla="*/ 2147483646 w 4"/>
              <a:gd name="T43" fmla="*/ 2147483646 h 4"/>
              <a:gd name="T44" fmla="*/ 2147483646 w 4"/>
              <a:gd name="T45" fmla="*/ 2147483646 h 4"/>
              <a:gd name="T46" fmla="*/ 2147483646 w 4"/>
              <a:gd name="T47" fmla="*/ 2147483646 h 4"/>
              <a:gd name="T48" fmla="*/ 2147483646 w 4"/>
              <a:gd name="T49" fmla="*/ 2147483646 h 4"/>
              <a:gd name="T50" fmla="*/ 2147483646 w 4"/>
              <a:gd name="T51" fmla="*/ 2147483646 h 4"/>
              <a:gd name="T52" fmla="*/ 2147483646 w 4"/>
              <a:gd name="T53" fmla="*/ 2147483646 h 4"/>
              <a:gd name="T54" fmla="*/ 2147483646 w 4"/>
              <a:gd name="T55" fmla="*/ 2147483646 h 4"/>
              <a:gd name="T56" fmla="*/ 2147483646 w 4"/>
              <a:gd name="T57" fmla="*/ 2147483646 h 4"/>
              <a:gd name="T58" fmla="*/ 2147483646 w 4"/>
              <a:gd name="T59" fmla="*/ 2147483646 h 4"/>
              <a:gd name="T60" fmla="*/ 2147483646 w 4"/>
              <a:gd name="T61" fmla="*/ 2147483646 h 4"/>
              <a:gd name="T62" fmla="*/ 2147483646 w 4"/>
              <a:gd name="T63" fmla="*/ 2147483646 h 4"/>
              <a:gd name="T64" fmla="*/ 2147483646 w 4"/>
              <a:gd name="T65" fmla="*/ 2147483646 h 4"/>
              <a:gd name="T66" fmla="*/ 2147483646 w 4"/>
              <a:gd name="T67" fmla="*/ 2147483646 h 4"/>
              <a:gd name="T68" fmla="*/ 2147483646 w 4"/>
              <a:gd name="T69" fmla="*/ 2147483646 h 4"/>
              <a:gd name="T70" fmla="*/ 2147483646 w 4"/>
              <a:gd name="T71" fmla="*/ 2147483646 h 4"/>
              <a:gd name="T72" fmla="*/ 2147483646 w 4"/>
              <a:gd name="T73" fmla="*/ 2147483646 h 4"/>
              <a:gd name="T74" fmla="*/ 2147483646 w 4"/>
              <a:gd name="T75" fmla="*/ 2147483646 h 4"/>
              <a:gd name="T76" fmla="*/ 2147483646 w 4"/>
              <a:gd name="T77" fmla="*/ 2147483646 h 4"/>
              <a:gd name="T78" fmla="*/ 2147483646 w 4"/>
              <a:gd name="T79" fmla="*/ 2147483646 h 4"/>
              <a:gd name="T80" fmla="*/ 2147483646 w 4"/>
              <a:gd name="T81" fmla="*/ 2147483646 h 4"/>
              <a:gd name="T82" fmla="*/ 2147483646 w 4"/>
              <a:gd name="T83" fmla="*/ 2147483646 h 4"/>
              <a:gd name="T84" fmla="*/ 2147483646 w 4"/>
              <a:gd name="T85" fmla="*/ 2147483646 h 4"/>
              <a:gd name="T86" fmla="*/ 2147483646 w 4"/>
              <a:gd name="T87" fmla="*/ 2147483646 h 4"/>
              <a:gd name="T88" fmla="*/ 2147483646 w 4"/>
              <a:gd name="T89" fmla="*/ 2147483646 h 4"/>
              <a:gd name="T90" fmla="*/ 2147483646 w 4"/>
              <a:gd name="T91" fmla="*/ 2147483646 h 4"/>
              <a:gd name="T92" fmla="*/ 0 w 4"/>
              <a:gd name="T93" fmla="*/ 2147483646 h 4"/>
              <a:gd name="T94" fmla="*/ 0 w 4"/>
              <a:gd name="T95" fmla="*/ 2147483646 h 4"/>
              <a:gd name="T96" fmla="*/ 2147483646 w 4"/>
              <a:gd name="T97" fmla="*/ 2147483646 h 4"/>
              <a:gd name="T98" fmla="*/ 2147483646 w 4"/>
              <a:gd name="T99" fmla="*/ 2147483646 h 4"/>
              <a:gd name="T100" fmla="*/ 0 w 4"/>
              <a:gd name="T101" fmla="*/ 2147483646 h 4"/>
              <a:gd name="T102" fmla="*/ 0 w 4"/>
              <a:gd name="T103" fmla="*/ 0 h 4"/>
              <a:gd name="T104" fmla="*/ 2147483646 w 4"/>
              <a:gd name="T105" fmla="*/ 0 h 4"/>
              <a:gd name="T106" fmla="*/ 2147483646 w 4"/>
              <a:gd name="T107" fmla="*/ 0 h 4"/>
              <a:gd name="T108" fmla="*/ 2147483646 w 4"/>
              <a:gd name="T109" fmla="*/ 2147483646 h 4"/>
              <a:gd name="T110" fmla="*/ 2147483646 w 4"/>
              <a:gd name="T111" fmla="*/ 2147483646 h 4"/>
              <a:gd name="T112" fmla="*/ 0 w 4"/>
              <a:gd name="T113" fmla="*/ 2147483646 h 4"/>
              <a:gd name="T114" fmla="*/ 0 w 4"/>
              <a:gd name="T115" fmla="*/ 2147483646 h 4"/>
              <a:gd name="T116" fmla="*/ 0 w 4"/>
              <a:gd name="T117" fmla="*/ 0 h 4"/>
              <a:gd name="T118" fmla="*/ 0 w 4"/>
              <a:gd name="T119" fmla="*/ 0 h 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4"/>
              <a:gd name="T181" fmla="*/ 0 h 4"/>
              <a:gd name="T182" fmla="*/ 4 w 4"/>
              <a:gd name="T183" fmla="*/ 4 h 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4" h="4">
                <a:moveTo>
                  <a:pt x="4" y="4"/>
                </a:moveTo>
                <a:lnTo>
                  <a:pt x="4" y="4"/>
                </a:lnTo>
                <a:close/>
                <a:moveTo>
                  <a:pt x="1" y="4"/>
                </a:moveTo>
                <a:lnTo>
                  <a:pt x="1" y="4"/>
                </a:lnTo>
                <a:close/>
                <a:moveTo>
                  <a:pt x="1" y="1"/>
                </a:moveTo>
                <a:lnTo>
                  <a:pt x="1" y="4"/>
                </a:lnTo>
                <a:lnTo>
                  <a:pt x="4" y="4"/>
                </a:lnTo>
                <a:lnTo>
                  <a:pt x="4" y="1"/>
                </a:lnTo>
                <a:lnTo>
                  <a:pt x="1" y="1"/>
                </a:lnTo>
                <a:close/>
                <a:moveTo>
                  <a:pt x="4" y="1"/>
                </a:moveTo>
                <a:lnTo>
                  <a:pt x="4" y="1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4" y="1"/>
                </a:lnTo>
                <a:lnTo>
                  <a:pt x="4" y="4"/>
                </a:lnTo>
                <a:lnTo>
                  <a:pt x="1" y="4"/>
                </a:lnTo>
                <a:lnTo>
                  <a:pt x="1" y="1"/>
                </a:lnTo>
                <a:close/>
                <a:moveTo>
                  <a:pt x="0" y="1"/>
                </a:moveTo>
                <a:lnTo>
                  <a:pt x="0" y="4"/>
                </a:lnTo>
                <a:lnTo>
                  <a:pt x="4" y="4"/>
                </a:lnTo>
                <a:lnTo>
                  <a:pt x="4" y="1"/>
                </a:lnTo>
                <a:lnTo>
                  <a:pt x="0" y="1"/>
                </a:lnTo>
                <a:close/>
                <a:moveTo>
                  <a:pt x="0" y="0"/>
                </a:moveTo>
                <a:lnTo>
                  <a:pt x="4" y="0"/>
                </a:lnTo>
                <a:lnTo>
                  <a:pt x="4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82" name="Freeform 1737"/>
          <p:cNvSpPr>
            <a:spLocks noEditPoints="1" noChangeArrowheads="1"/>
          </p:cNvSpPr>
          <p:nvPr/>
        </p:nvSpPr>
        <p:spPr bwMode="auto">
          <a:xfrm>
            <a:off x="1477967" y="-4352925"/>
            <a:ext cx="20637" cy="30162"/>
          </a:xfrm>
          <a:custGeom>
            <a:avLst/>
            <a:gdLst>
              <a:gd name="T0" fmla="*/ 2147483646 w 13"/>
              <a:gd name="T1" fmla="*/ 2147483646 h 19"/>
              <a:gd name="T2" fmla="*/ 2147483646 w 13"/>
              <a:gd name="T3" fmla="*/ 2147483646 h 19"/>
              <a:gd name="T4" fmla="*/ 2147483646 w 13"/>
              <a:gd name="T5" fmla="*/ 2147483646 h 19"/>
              <a:gd name="T6" fmla="*/ 2147483646 w 13"/>
              <a:gd name="T7" fmla="*/ 2147483646 h 19"/>
              <a:gd name="T8" fmla="*/ 2147483646 w 13"/>
              <a:gd name="T9" fmla="*/ 2147483646 h 19"/>
              <a:gd name="T10" fmla="*/ 2147483646 w 13"/>
              <a:gd name="T11" fmla="*/ 2147483646 h 19"/>
              <a:gd name="T12" fmla="*/ 2147483646 w 13"/>
              <a:gd name="T13" fmla="*/ 2147483646 h 19"/>
              <a:gd name="T14" fmla="*/ 2147483646 w 13"/>
              <a:gd name="T15" fmla="*/ 2147483646 h 19"/>
              <a:gd name="T16" fmla="*/ 2147483646 w 13"/>
              <a:gd name="T17" fmla="*/ 2147483646 h 19"/>
              <a:gd name="T18" fmla="*/ 2147483646 w 13"/>
              <a:gd name="T19" fmla="*/ 2147483646 h 19"/>
              <a:gd name="T20" fmla="*/ 2147483646 w 13"/>
              <a:gd name="T21" fmla="*/ 2147483646 h 19"/>
              <a:gd name="T22" fmla="*/ 0 w 13"/>
              <a:gd name="T23" fmla="*/ 0 h 19"/>
              <a:gd name="T24" fmla="*/ 2147483646 w 13"/>
              <a:gd name="T25" fmla="*/ 0 h 19"/>
              <a:gd name="T26" fmla="*/ 2147483646 w 13"/>
              <a:gd name="T27" fmla="*/ 0 h 19"/>
              <a:gd name="T28" fmla="*/ 2147483646 w 13"/>
              <a:gd name="T29" fmla="*/ 2147483646 h 19"/>
              <a:gd name="T30" fmla="*/ 2147483646 w 13"/>
              <a:gd name="T31" fmla="*/ 2147483646 h 19"/>
              <a:gd name="T32" fmla="*/ 2147483646 w 13"/>
              <a:gd name="T33" fmla="*/ 2147483646 h 19"/>
              <a:gd name="T34" fmla="*/ 2147483646 w 13"/>
              <a:gd name="T35" fmla="*/ 2147483646 h 19"/>
              <a:gd name="T36" fmla="*/ 2147483646 w 13"/>
              <a:gd name="T37" fmla="*/ 2147483646 h 19"/>
              <a:gd name="T38" fmla="*/ 2147483646 w 13"/>
              <a:gd name="T39" fmla="*/ 2147483646 h 19"/>
              <a:gd name="T40" fmla="*/ 2147483646 w 13"/>
              <a:gd name="T41" fmla="*/ 2147483646 h 19"/>
              <a:gd name="T42" fmla="*/ 2147483646 w 13"/>
              <a:gd name="T43" fmla="*/ 2147483646 h 19"/>
              <a:gd name="T44" fmla="*/ 0 w 13"/>
              <a:gd name="T45" fmla="*/ 2147483646 h 19"/>
              <a:gd name="T46" fmla="*/ 0 w 13"/>
              <a:gd name="T47" fmla="*/ 0 h 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3"/>
              <a:gd name="T73" fmla="*/ 0 h 19"/>
              <a:gd name="T74" fmla="*/ 13 w 13"/>
              <a:gd name="T75" fmla="*/ 19 h 1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3" h="19">
                <a:moveTo>
                  <a:pt x="3" y="2"/>
                </a:moveTo>
                <a:lnTo>
                  <a:pt x="3" y="10"/>
                </a:lnTo>
                <a:lnTo>
                  <a:pt x="5" y="10"/>
                </a:lnTo>
                <a:lnTo>
                  <a:pt x="7" y="9"/>
                </a:lnTo>
                <a:lnTo>
                  <a:pt x="10" y="9"/>
                </a:lnTo>
                <a:lnTo>
                  <a:pt x="10" y="6"/>
                </a:lnTo>
                <a:lnTo>
                  <a:pt x="10" y="5"/>
                </a:lnTo>
                <a:lnTo>
                  <a:pt x="10" y="3"/>
                </a:lnTo>
                <a:lnTo>
                  <a:pt x="7" y="2"/>
                </a:lnTo>
                <a:lnTo>
                  <a:pt x="3" y="2"/>
                </a:lnTo>
                <a:close/>
                <a:moveTo>
                  <a:pt x="0" y="0"/>
                </a:moveTo>
                <a:lnTo>
                  <a:pt x="9" y="0"/>
                </a:lnTo>
                <a:lnTo>
                  <a:pt x="10" y="0"/>
                </a:lnTo>
                <a:lnTo>
                  <a:pt x="13" y="3"/>
                </a:lnTo>
                <a:lnTo>
                  <a:pt x="13" y="7"/>
                </a:lnTo>
                <a:lnTo>
                  <a:pt x="12" y="10"/>
                </a:lnTo>
                <a:lnTo>
                  <a:pt x="10" y="12"/>
                </a:lnTo>
                <a:lnTo>
                  <a:pt x="7" y="12"/>
                </a:lnTo>
                <a:lnTo>
                  <a:pt x="6" y="13"/>
                </a:lnTo>
                <a:lnTo>
                  <a:pt x="3" y="13"/>
                </a:lnTo>
                <a:lnTo>
                  <a:pt x="3" y="19"/>
                </a:lnTo>
                <a:lnTo>
                  <a:pt x="0" y="19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83" name="Freeform 1738"/>
          <p:cNvSpPr>
            <a:spLocks noEditPoints="1" noChangeArrowheads="1"/>
          </p:cNvSpPr>
          <p:nvPr/>
        </p:nvSpPr>
        <p:spPr bwMode="auto">
          <a:xfrm>
            <a:off x="1477967" y="-4354512"/>
            <a:ext cx="20637" cy="34925"/>
          </a:xfrm>
          <a:custGeom>
            <a:avLst/>
            <a:gdLst>
              <a:gd name="T0" fmla="*/ 2147483646 w 13"/>
              <a:gd name="T1" fmla="*/ 2147483646 h 21"/>
              <a:gd name="T2" fmla="*/ 2147483646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2147483646 h 21"/>
              <a:gd name="T10" fmla="*/ 2147483646 w 13"/>
              <a:gd name="T11" fmla="*/ 2147483646 h 21"/>
              <a:gd name="T12" fmla="*/ 2147483646 w 13"/>
              <a:gd name="T13" fmla="*/ 2147483646 h 21"/>
              <a:gd name="T14" fmla="*/ 2147483646 w 13"/>
              <a:gd name="T15" fmla="*/ 2147483646 h 21"/>
              <a:gd name="T16" fmla="*/ 2147483646 w 13"/>
              <a:gd name="T17" fmla="*/ 2147483646 h 21"/>
              <a:gd name="T18" fmla="*/ 2147483646 w 13"/>
              <a:gd name="T19" fmla="*/ 2147483646 h 21"/>
              <a:gd name="T20" fmla="*/ 2147483646 w 13"/>
              <a:gd name="T21" fmla="*/ 2147483646 h 21"/>
              <a:gd name="T22" fmla="*/ 2147483646 w 13"/>
              <a:gd name="T23" fmla="*/ 2147483646 h 21"/>
              <a:gd name="T24" fmla="*/ 2147483646 w 13"/>
              <a:gd name="T25" fmla="*/ 2147483646 h 21"/>
              <a:gd name="T26" fmla="*/ 2147483646 w 13"/>
              <a:gd name="T27" fmla="*/ 2147483646 h 21"/>
              <a:gd name="T28" fmla="*/ 2147483646 w 13"/>
              <a:gd name="T29" fmla="*/ 2147483646 h 21"/>
              <a:gd name="T30" fmla="*/ 0 w 13"/>
              <a:gd name="T31" fmla="*/ 2147483646 h 21"/>
              <a:gd name="T32" fmla="*/ 2147483646 w 13"/>
              <a:gd name="T33" fmla="*/ 2147483646 h 21"/>
              <a:gd name="T34" fmla="*/ 2147483646 w 13"/>
              <a:gd name="T35" fmla="*/ 2147483646 h 21"/>
              <a:gd name="T36" fmla="*/ 2147483646 w 13"/>
              <a:gd name="T37" fmla="*/ 2147483646 h 21"/>
              <a:gd name="T38" fmla="*/ 2147483646 w 13"/>
              <a:gd name="T39" fmla="*/ 2147483646 h 21"/>
              <a:gd name="T40" fmla="*/ 2147483646 w 13"/>
              <a:gd name="T41" fmla="*/ 2147483646 h 21"/>
              <a:gd name="T42" fmla="*/ 2147483646 w 13"/>
              <a:gd name="T43" fmla="*/ 2147483646 h 21"/>
              <a:gd name="T44" fmla="*/ 2147483646 w 13"/>
              <a:gd name="T45" fmla="*/ 2147483646 h 21"/>
              <a:gd name="T46" fmla="*/ 0 w 13"/>
              <a:gd name="T47" fmla="*/ 0 h 21"/>
              <a:gd name="T48" fmla="*/ 2147483646 w 13"/>
              <a:gd name="T49" fmla="*/ 0 h 21"/>
              <a:gd name="T50" fmla="*/ 2147483646 w 13"/>
              <a:gd name="T51" fmla="*/ 2147483646 h 21"/>
              <a:gd name="T52" fmla="*/ 2147483646 w 13"/>
              <a:gd name="T53" fmla="*/ 2147483646 h 21"/>
              <a:gd name="T54" fmla="*/ 2147483646 w 13"/>
              <a:gd name="T55" fmla="*/ 2147483646 h 21"/>
              <a:gd name="T56" fmla="*/ 2147483646 w 13"/>
              <a:gd name="T57" fmla="*/ 2147483646 h 21"/>
              <a:gd name="T58" fmla="*/ 2147483646 w 13"/>
              <a:gd name="T59" fmla="*/ 2147483646 h 21"/>
              <a:gd name="T60" fmla="*/ 2147483646 w 13"/>
              <a:gd name="T61" fmla="*/ 2147483646 h 21"/>
              <a:gd name="T62" fmla="*/ 2147483646 w 13"/>
              <a:gd name="T63" fmla="*/ 2147483646 h 21"/>
              <a:gd name="T64" fmla="*/ 0 w 13"/>
              <a:gd name="T65" fmla="*/ 2147483646 h 21"/>
              <a:gd name="T66" fmla="*/ 0 w 13"/>
              <a:gd name="T67" fmla="*/ 2147483646 h 2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3"/>
              <a:gd name="T103" fmla="*/ 0 h 21"/>
              <a:gd name="T104" fmla="*/ 13 w 13"/>
              <a:gd name="T105" fmla="*/ 21 h 21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3" h="21">
                <a:moveTo>
                  <a:pt x="3" y="3"/>
                </a:moveTo>
                <a:lnTo>
                  <a:pt x="3" y="11"/>
                </a:lnTo>
                <a:lnTo>
                  <a:pt x="5" y="11"/>
                </a:lnTo>
                <a:lnTo>
                  <a:pt x="7" y="10"/>
                </a:lnTo>
                <a:lnTo>
                  <a:pt x="9" y="10"/>
                </a:lnTo>
                <a:lnTo>
                  <a:pt x="10" y="7"/>
                </a:lnTo>
                <a:lnTo>
                  <a:pt x="10" y="6"/>
                </a:lnTo>
                <a:lnTo>
                  <a:pt x="9" y="6"/>
                </a:lnTo>
                <a:lnTo>
                  <a:pt x="9" y="4"/>
                </a:lnTo>
                <a:lnTo>
                  <a:pt x="7" y="3"/>
                </a:lnTo>
                <a:lnTo>
                  <a:pt x="3" y="3"/>
                </a:lnTo>
                <a:close/>
                <a:moveTo>
                  <a:pt x="3" y="3"/>
                </a:moveTo>
                <a:lnTo>
                  <a:pt x="7" y="3"/>
                </a:lnTo>
                <a:lnTo>
                  <a:pt x="10" y="3"/>
                </a:lnTo>
                <a:lnTo>
                  <a:pt x="10" y="4"/>
                </a:lnTo>
                <a:lnTo>
                  <a:pt x="10" y="6"/>
                </a:lnTo>
                <a:lnTo>
                  <a:pt x="10" y="7"/>
                </a:lnTo>
                <a:lnTo>
                  <a:pt x="10" y="10"/>
                </a:lnTo>
                <a:lnTo>
                  <a:pt x="7" y="10"/>
                </a:lnTo>
                <a:lnTo>
                  <a:pt x="5" y="11"/>
                </a:lnTo>
                <a:lnTo>
                  <a:pt x="3" y="11"/>
                </a:lnTo>
                <a:lnTo>
                  <a:pt x="2" y="11"/>
                </a:lnTo>
                <a:lnTo>
                  <a:pt x="2" y="3"/>
                </a:lnTo>
                <a:lnTo>
                  <a:pt x="3" y="3"/>
                </a:lnTo>
                <a:close/>
                <a:moveTo>
                  <a:pt x="0" y="1"/>
                </a:moveTo>
                <a:lnTo>
                  <a:pt x="0" y="20"/>
                </a:lnTo>
                <a:lnTo>
                  <a:pt x="2" y="20"/>
                </a:lnTo>
                <a:lnTo>
                  <a:pt x="2" y="14"/>
                </a:lnTo>
                <a:lnTo>
                  <a:pt x="3" y="13"/>
                </a:lnTo>
                <a:lnTo>
                  <a:pt x="6" y="13"/>
                </a:lnTo>
                <a:lnTo>
                  <a:pt x="7" y="11"/>
                </a:lnTo>
                <a:lnTo>
                  <a:pt x="10" y="11"/>
                </a:lnTo>
                <a:lnTo>
                  <a:pt x="12" y="11"/>
                </a:lnTo>
                <a:lnTo>
                  <a:pt x="13" y="8"/>
                </a:lnTo>
                <a:lnTo>
                  <a:pt x="13" y="4"/>
                </a:lnTo>
                <a:lnTo>
                  <a:pt x="10" y="1"/>
                </a:lnTo>
                <a:lnTo>
                  <a:pt x="7" y="1"/>
                </a:lnTo>
                <a:lnTo>
                  <a:pt x="0" y="1"/>
                </a:lnTo>
                <a:close/>
                <a:moveTo>
                  <a:pt x="0" y="0"/>
                </a:moveTo>
                <a:lnTo>
                  <a:pt x="9" y="0"/>
                </a:lnTo>
                <a:lnTo>
                  <a:pt x="10" y="1"/>
                </a:lnTo>
                <a:lnTo>
                  <a:pt x="13" y="4"/>
                </a:lnTo>
                <a:lnTo>
                  <a:pt x="13" y="10"/>
                </a:lnTo>
                <a:lnTo>
                  <a:pt x="12" y="11"/>
                </a:lnTo>
                <a:lnTo>
                  <a:pt x="10" y="13"/>
                </a:lnTo>
                <a:lnTo>
                  <a:pt x="7" y="13"/>
                </a:lnTo>
                <a:lnTo>
                  <a:pt x="6" y="14"/>
                </a:lnTo>
                <a:lnTo>
                  <a:pt x="3" y="14"/>
                </a:lnTo>
                <a:lnTo>
                  <a:pt x="3" y="20"/>
                </a:lnTo>
                <a:lnTo>
                  <a:pt x="3" y="21"/>
                </a:lnTo>
                <a:lnTo>
                  <a:pt x="0" y="21"/>
                </a:lnTo>
                <a:lnTo>
                  <a:pt x="0" y="20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84" name="Freeform 1739"/>
          <p:cNvSpPr>
            <a:spLocks noEditPoints="1" noChangeArrowheads="1"/>
          </p:cNvSpPr>
          <p:nvPr/>
        </p:nvSpPr>
        <p:spPr bwMode="auto">
          <a:xfrm>
            <a:off x="1477967" y="-4354512"/>
            <a:ext cx="20637" cy="34925"/>
          </a:xfrm>
          <a:custGeom>
            <a:avLst/>
            <a:gdLst>
              <a:gd name="T0" fmla="*/ 0 w 13"/>
              <a:gd name="T1" fmla="*/ 2147483646 h 21"/>
              <a:gd name="T2" fmla="*/ 2147483646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2147483646 h 21"/>
              <a:gd name="T10" fmla="*/ 2147483646 w 13"/>
              <a:gd name="T11" fmla="*/ 2147483646 h 21"/>
              <a:gd name="T12" fmla="*/ 2147483646 w 13"/>
              <a:gd name="T13" fmla="*/ 2147483646 h 21"/>
              <a:gd name="T14" fmla="*/ 2147483646 w 13"/>
              <a:gd name="T15" fmla="*/ 2147483646 h 21"/>
              <a:gd name="T16" fmla="*/ 2147483646 w 13"/>
              <a:gd name="T17" fmla="*/ 2147483646 h 21"/>
              <a:gd name="T18" fmla="*/ 2147483646 w 13"/>
              <a:gd name="T19" fmla="*/ 2147483646 h 21"/>
              <a:gd name="T20" fmla="*/ 2147483646 w 13"/>
              <a:gd name="T21" fmla="*/ 2147483646 h 21"/>
              <a:gd name="T22" fmla="*/ 2147483646 w 13"/>
              <a:gd name="T23" fmla="*/ 2147483646 h 21"/>
              <a:gd name="T24" fmla="*/ 2147483646 w 13"/>
              <a:gd name="T25" fmla="*/ 2147483646 h 21"/>
              <a:gd name="T26" fmla="*/ 2147483646 w 13"/>
              <a:gd name="T27" fmla="*/ 2147483646 h 21"/>
              <a:gd name="T28" fmla="*/ 2147483646 w 13"/>
              <a:gd name="T29" fmla="*/ 2147483646 h 21"/>
              <a:gd name="T30" fmla="*/ 2147483646 w 13"/>
              <a:gd name="T31" fmla="*/ 2147483646 h 21"/>
              <a:gd name="T32" fmla="*/ 2147483646 w 13"/>
              <a:gd name="T33" fmla="*/ 2147483646 h 21"/>
              <a:gd name="T34" fmla="*/ 2147483646 w 13"/>
              <a:gd name="T35" fmla="*/ 2147483646 h 21"/>
              <a:gd name="T36" fmla="*/ 2147483646 w 13"/>
              <a:gd name="T37" fmla="*/ 2147483646 h 21"/>
              <a:gd name="T38" fmla="*/ 2147483646 w 13"/>
              <a:gd name="T39" fmla="*/ 2147483646 h 21"/>
              <a:gd name="T40" fmla="*/ 2147483646 w 13"/>
              <a:gd name="T41" fmla="*/ 2147483646 h 21"/>
              <a:gd name="T42" fmla="*/ 2147483646 w 13"/>
              <a:gd name="T43" fmla="*/ 2147483646 h 21"/>
              <a:gd name="T44" fmla="*/ 2147483646 w 13"/>
              <a:gd name="T45" fmla="*/ 2147483646 h 21"/>
              <a:gd name="T46" fmla="*/ 2147483646 w 13"/>
              <a:gd name="T47" fmla="*/ 2147483646 h 21"/>
              <a:gd name="T48" fmla="*/ 2147483646 w 13"/>
              <a:gd name="T49" fmla="*/ 2147483646 h 21"/>
              <a:gd name="T50" fmla="*/ 2147483646 w 13"/>
              <a:gd name="T51" fmla="*/ 2147483646 h 21"/>
              <a:gd name="T52" fmla="*/ 2147483646 w 13"/>
              <a:gd name="T53" fmla="*/ 2147483646 h 21"/>
              <a:gd name="T54" fmla="*/ 2147483646 w 13"/>
              <a:gd name="T55" fmla="*/ 2147483646 h 21"/>
              <a:gd name="T56" fmla="*/ 2147483646 w 13"/>
              <a:gd name="T57" fmla="*/ 2147483646 h 21"/>
              <a:gd name="T58" fmla="*/ 2147483646 w 13"/>
              <a:gd name="T59" fmla="*/ 2147483646 h 21"/>
              <a:gd name="T60" fmla="*/ 2147483646 w 13"/>
              <a:gd name="T61" fmla="*/ 2147483646 h 21"/>
              <a:gd name="T62" fmla="*/ 0 w 13"/>
              <a:gd name="T63" fmla="*/ 2147483646 h 21"/>
              <a:gd name="T64" fmla="*/ 2147483646 w 13"/>
              <a:gd name="T65" fmla="*/ 2147483646 h 21"/>
              <a:gd name="T66" fmla="*/ 2147483646 w 13"/>
              <a:gd name="T67" fmla="*/ 2147483646 h 21"/>
              <a:gd name="T68" fmla="*/ 2147483646 w 13"/>
              <a:gd name="T69" fmla="*/ 2147483646 h 21"/>
              <a:gd name="T70" fmla="*/ 0 w 13"/>
              <a:gd name="T71" fmla="*/ 2147483646 h 21"/>
              <a:gd name="T72" fmla="*/ 2147483646 w 13"/>
              <a:gd name="T73" fmla="*/ 2147483646 h 21"/>
              <a:gd name="T74" fmla="*/ 2147483646 w 13"/>
              <a:gd name="T75" fmla="*/ 2147483646 h 21"/>
              <a:gd name="T76" fmla="*/ 2147483646 w 13"/>
              <a:gd name="T77" fmla="*/ 2147483646 h 21"/>
              <a:gd name="T78" fmla="*/ 2147483646 w 13"/>
              <a:gd name="T79" fmla="*/ 2147483646 h 21"/>
              <a:gd name="T80" fmla="*/ 2147483646 w 13"/>
              <a:gd name="T81" fmla="*/ 2147483646 h 21"/>
              <a:gd name="T82" fmla="*/ 2147483646 w 13"/>
              <a:gd name="T83" fmla="*/ 2147483646 h 21"/>
              <a:gd name="T84" fmla="*/ 2147483646 w 13"/>
              <a:gd name="T85" fmla="*/ 2147483646 h 21"/>
              <a:gd name="T86" fmla="*/ 2147483646 w 13"/>
              <a:gd name="T87" fmla="*/ 2147483646 h 21"/>
              <a:gd name="T88" fmla="*/ 2147483646 w 13"/>
              <a:gd name="T89" fmla="*/ 2147483646 h 21"/>
              <a:gd name="T90" fmla="*/ 0 w 13"/>
              <a:gd name="T91" fmla="*/ 2147483646 h 21"/>
              <a:gd name="T92" fmla="*/ 0 w 13"/>
              <a:gd name="T93" fmla="*/ 2147483646 h 21"/>
              <a:gd name="T94" fmla="*/ 2147483646 w 13"/>
              <a:gd name="T95" fmla="*/ 2147483646 h 21"/>
              <a:gd name="T96" fmla="*/ 2147483646 w 13"/>
              <a:gd name="T97" fmla="*/ 2147483646 h 21"/>
              <a:gd name="T98" fmla="*/ 2147483646 w 13"/>
              <a:gd name="T99" fmla="*/ 2147483646 h 21"/>
              <a:gd name="T100" fmla="*/ 2147483646 w 13"/>
              <a:gd name="T101" fmla="*/ 2147483646 h 21"/>
              <a:gd name="T102" fmla="*/ 2147483646 w 13"/>
              <a:gd name="T103" fmla="*/ 2147483646 h 21"/>
              <a:gd name="T104" fmla="*/ 2147483646 w 13"/>
              <a:gd name="T105" fmla="*/ 0 h 21"/>
              <a:gd name="T106" fmla="*/ 2147483646 w 13"/>
              <a:gd name="T107" fmla="*/ 2147483646 h 21"/>
              <a:gd name="T108" fmla="*/ 2147483646 w 13"/>
              <a:gd name="T109" fmla="*/ 2147483646 h 21"/>
              <a:gd name="T110" fmla="*/ 2147483646 w 13"/>
              <a:gd name="T111" fmla="*/ 2147483646 h 21"/>
              <a:gd name="T112" fmla="*/ 2147483646 w 13"/>
              <a:gd name="T113" fmla="*/ 2147483646 h 21"/>
              <a:gd name="T114" fmla="*/ 2147483646 w 13"/>
              <a:gd name="T115" fmla="*/ 2147483646 h 21"/>
              <a:gd name="T116" fmla="*/ 0 w 13"/>
              <a:gd name="T117" fmla="*/ 2147483646 h 2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"/>
              <a:gd name="T178" fmla="*/ 0 h 21"/>
              <a:gd name="T179" fmla="*/ 13 w 13"/>
              <a:gd name="T180" fmla="*/ 21 h 2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" h="21">
                <a:moveTo>
                  <a:pt x="2" y="20"/>
                </a:moveTo>
                <a:lnTo>
                  <a:pt x="2" y="20"/>
                </a:lnTo>
                <a:lnTo>
                  <a:pt x="3" y="20"/>
                </a:lnTo>
                <a:lnTo>
                  <a:pt x="2" y="20"/>
                </a:lnTo>
                <a:close/>
                <a:moveTo>
                  <a:pt x="0" y="20"/>
                </a:moveTo>
                <a:lnTo>
                  <a:pt x="0" y="20"/>
                </a:lnTo>
                <a:close/>
                <a:moveTo>
                  <a:pt x="3" y="14"/>
                </a:moveTo>
                <a:lnTo>
                  <a:pt x="3" y="14"/>
                </a:lnTo>
                <a:close/>
                <a:moveTo>
                  <a:pt x="6" y="13"/>
                </a:moveTo>
                <a:lnTo>
                  <a:pt x="6" y="13"/>
                </a:lnTo>
                <a:close/>
                <a:moveTo>
                  <a:pt x="7" y="13"/>
                </a:moveTo>
                <a:lnTo>
                  <a:pt x="7" y="13"/>
                </a:lnTo>
                <a:close/>
                <a:moveTo>
                  <a:pt x="12" y="11"/>
                </a:moveTo>
                <a:lnTo>
                  <a:pt x="12" y="11"/>
                </a:lnTo>
                <a:close/>
                <a:moveTo>
                  <a:pt x="3" y="11"/>
                </a:moveTo>
                <a:lnTo>
                  <a:pt x="3" y="11"/>
                </a:lnTo>
                <a:close/>
                <a:moveTo>
                  <a:pt x="9" y="10"/>
                </a:moveTo>
                <a:lnTo>
                  <a:pt x="9" y="10"/>
                </a:lnTo>
                <a:lnTo>
                  <a:pt x="10" y="10"/>
                </a:lnTo>
                <a:lnTo>
                  <a:pt x="9" y="10"/>
                </a:lnTo>
                <a:close/>
                <a:moveTo>
                  <a:pt x="10" y="6"/>
                </a:moveTo>
                <a:lnTo>
                  <a:pt x="10" y="6"/>
                </a:lnTo>
                <a:close/>
                <a:moveTo>
                  <a:pt x="10" y="6"/>
                </a:moveTo>
                <a:lnTo>
                  <a:pt x="10" y="6"/>
                </a:lnTo>
                <a:close/>
                <a:moveTo>
                  <a:pt x="13" y="4"/>
                </a:moveTo>
                <a:lnTo>
                  <a:pt x="13" y="4"/>
                </a:lnTo>
                <a:close/>
                <a:moveTo>
                  <a:pt x="9" y="4"/>
                </a:moveTo>
                <a:lnTo>
                  <a:pt x="9" y="4"/>
                </a:lnTo>
                <a:close/>
                <a:moveTo>
                  <a:pt x="3" y="3"/>
                </a:moveTo>
                <a:lnTo>
                  <a:pt x="3" y="11"/>
                </a:lnTo>
                <a:lnTo>
                  <a:pt x="5" y="11"/>
                </a:lnTo>
                <a:lnTo>
                  <a:pt x="7" y="10"/>
                </a:lnTo>
                <a:lnTo>
                  <a:pt x="9" y="10"/>
                </a:lnTo>
                <a:lnTo>
                  <a:pt x="10" y="7"/>
                </a:lnTo>
                <a:lnTo>
                  <a:pt x="10" y="6"/>
                </a:lnTo>
                <a:lnTo>
                  <a:pt x="9" y="6"/>
                </a:lnTo>
                <a:lnTo>
                  <a:pt x="9" y="4"/>
                </a:lnTo>
                <a:lnTo>
                  <a:pt x="7" y="3"/>
                </a:lnTo>
                <a:lnTo>
                  <a:pt x="3" y="3"/>
                </a:lnTo>
                <a:close/>
                <a:moveTo>
                  <a:pt x="3" y="3"/>
                </a:moveTo>
                <a:lnTo>
                  <a:pt x="3" y="3"/>
                </a:lnTo>
                <a:close/>
                <a:moveTo>
                  <a:pt x="3" y="3"/>
                </a:moveTo>
                <a:lnTo>
                  <a:pt x="3" y="3"/>
                </a:lnTo>
                <a:lnTo>
                  <a:pt x="7" y="3"/>
                </a:lnTo>
                <a:lnTo>
                  <a:pt x="9" y="4"/>
                </a:lnTo>
                <a:lnTo>
                  <a:pt x="10" y="4"/>
                </a:lnTo>
                <a:lnTo>
                  <a:pt x="9" y="4"/>
                </a:lnTo>
                <a:lnTo>
                  <a:pt x="9" y="6"/>
                </a:lnTo>
                <a:lnTo>
                  <a:pt x="10" y="6"/>
                </a:lnTo>
                <a:lnTo>
                  <a:pt x="10" y="7"/>
                </a:lnTo>
                <a:lnTo>
                  <a:pt x="10" y="6"/>
                </a:lnTo>
                <a:lnTo>
                  <a:pt x="10" y="7"/>
                </a:lnTo>
                <a:lnTo>
                  <a:pt x="9" y="10"/>
                </a:lnTo>
                <a:lnTo>
                  <a:pt x="10" y="10"/>
                </a:lnTo>
                <a:lnTo>
                  <a:pt x="9" y="10"/>
                </a:lnTo>
                <a:lnTo>
                  <a:pt x="7" y="10"/>
                </a:lnTo>
                <a:lnTo>
                  <a:pt x="5" y="11"/>
                </a:lnTo>
                <a:lnTo>
                  <a:pt x="3" y="11"/>
                </a:lnTo>
                <a:lnTo>
                  <a:pt x="3" y="3"/>
                </a:lnTo>
                <a:close/>
                <a:moveTo>
                  <a:pt x="3" y="3"/>
                </a:moveTo>
                <a:lnTo>
                  <a:pt x="2" y="3"/>
                </a:lnTo>
                <a:lnTo>
                  <a:pt x="2" y="11"/>
                </a:lnTo>
                <a:lnTo>
                  <a:pt x="3" y="11"/>
                </a:lnTo>
                <a:lnTo>
                  <a:pt x="5" y="11"/>
                </a:lnTo>
                <a:lnTo>
                  <a:pt x="7" y="10"/>
                </a:lnTo>
                <a:lnTo>
                  <a:pt x="10" y="10"/>
                </a:lnTo>
                <a:lnTo>
                  <a:pt x="10" y="7"/>
                </a:lnTo>
                <a:lnTo>
                  <a:pt x="10" y="6"/>
                </a:lnTo>
                <a:lnTo>
                  <a:pt x="10" y="4"/>
                </a:lnTo>
                <a:lnTo>
                  <a:pt x="10" y="3"/>
                </a:lnTo>
                <a:lnTo>
                  <a:pt x="7" y="3"/>
                </a:lnTo>
                <a:lnTo>
                  <a:pt x="3" y="3"/>
                </a:lnTo>
                <a:close/>
                <a:moveTo>
                  <a:pt x="3" y="3"/>
                </a:moveTo>
                <a:lnTo>
                  <a:pt x="7" y="3"/>
                </a:lnTo>
                <a:lnTo>
                  <a:pt x="10" y="3"/>
                </a:lnTo>
                <a:lnTo>
                  <a:pt x="10" y="4"/>
                </a:lnTo>
                <a:lnTo>
                  <a:pt x="10" y="6"/>
                </a:lnTo>
                <a:lnTo>
                  <a:pt x="10" y="7"/>
                </a:lnTo>
                <a:lnTo>
                  <a:pt x="10" y="10"/>
                </a:lnTo>
                <a:lnTo>
                  <a:pt x="7" y="10"/>
                </a:lnTo>
                <a:lnTo>
                  <a:pt x="5" y="11"/>
                </a:lnTo>
                <a:lnTo>
                  <a:pt x="3" y="11"/>
                </a:lnTo>
                <a:lnTo>
                  <a:pt x="2" y="11"/>
                </a:lnTo>
                <a:lnTo>
                  <a:pt x="2" y="3"/>
                </a:lnTo>
                <a:lnTo>
                  <a:pt x="3" y="3"/>
                </a:lnTo>
                <a:close/>
                <a:moveTo>
                  <a:pt x="0" y="1"/>
                </a:moveTo>
                <a:lnTo>
                  <a:pt x="0" y="20"/>
                </a:lnTo>
                <a:lnTo>
                  <a:pt x="2" y="20"/>
                </a:lnTo>
                <a:lnTo>
                  <a:pt x="2" y="14"/>
                </a:lnTo>
                <a:lnTo>
                  <a:pt x="3" y="13"/>
                </a:lnTo>
                <a:lnTo>
                  <a:pt x="6" y="13"/>
                </a:lnTo>
                <a:lnTo>
                  <a:pt x="7" y="11"/>
                </a:lnTo>
                <a:lnTo>
                  <a:pt x="10" y="11"/>
                </a:lnTo>
                <a:lnTo>
                  <a:pt x="12" y="11"/>
                </a:lnTo>
                <a:lnTo>
                  <a:pt x="13" y="8"/>
                </a:lnTo>
                <a:lnTo>
                  <a:pt x="13" y="4"/>
                </a:lnTo>
                <a:lnTo>
                  <a:pt x="10" y="1"/>
                </a:lnTo>
                <a:lnTo>
                  <a:pt x="7" y="1"/>
                </a:ln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9" y="1"/>
                </a:lnTo>
                <a:lnTo>
                  <a:pt x="10" y="1"/>
                </a:lnTo>
                <a:lnTo>
                  <a:pt x="13" y="4"/>
                </a:lnTo>
                <a:lnTo>
                  <a:pt x="13" y="8"/>
                </a:lnTo>
                <a:lnTo>
                  <a:pt x="12" y="11"/>
                </a:lnTo>
                <a:lnTo>
                  <a:pt x="10" y="11"/>
                </a:lnTo>
                <a:lnTo>
                  <a:pt x="7" y="11"/>
                </a:lnTo>
                <a:lnTo>
                  <a:pt x="6" y="13"/>
                </a:lnTo>
                <a:lnTo>
                  <a:pt x="3" y="13"/>
                </a:lnTo>
                <a:lnTo>
                  <a:pt x="2" y="14"/>
                </a:lnTo>
                <a:lnTo>
                  <a:pt x="2" y="20"/>
                </a:lnTo>
                <a:lnTo>
                  <a:pt x="3" y="20"/>
                </a:lnTo>
                <a:lnTo>
                  <a:pt x="2" y="20"/>
                </a:lnTo>
                <a:lnTo>
                  <a:pt x="0" y="20"/>
                </a:lnTo>
                <a:lnTo>
                  <a:pt x="0" y="1"/>
                </a:lnTo>
                <a:close/>
                <a:moveTo>
                  <a:pt x="0" y="0"/>
                </a:moveTo>
                <a:lnTo>
                  <a:pt x="0" y="1"/>
                </a:lnTo>
                <a:lnTo>
                  <a:pt x="0" y="20"/>
                </a:lnTo>
                <a:lnTo>
                  <a:pt x="0" y="21"/>
                </a:lnTo>
                <a:lnTo>
                  <a:pt x="3" y="21"/>
                </a:lnTo>
                <a:lnTo>
                  <a:pt x="3" y="20"/>
                </a:lnTo>
                <a:lnTo>
                  <a:pt x="3" y="14"/>
                </a:lnTo>
                <a:lnTo>
                  <a:pt x="6" y="14"/>
                </a:lnTo>
                <a:lnTo>
                  <a:pt x="7" y="13"/>
                </a:lnTo>
                <a:lnTo>
                  <a:pt x="10" y="13"/>
                </a:lnTo>
                <a:lnTo>
                  <a:pt x="12" y="11"/>
                </a:lnTo>
                <a:lnTo>
                  <a:pt x="13" y="10"/>
                </a:lnTo>
                <a:lnTo>
                  <a:pt x="13" y="4"/>
                </a:lnTo>
                <a:lnTo>
                  <a:pt x="10" y="1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9" y="0"/>
                </a:lnTo>
                <a:lnTo>
                  <a:pt x="10" y="1"/>
                </a:lnTo>
                <a:lnTo>
                  <a:pt x="13" y="4"/>
                </a:lnTo>
                <a:lnTo>
                  <a:pt x="13" y="10"/>
                </a:lnTo>
                <a:lnTo>
                  <a:pt x="13" y="11"/>
                </a:lnTo>
                <a:lnTo>
                  <a:pt x="12" y="11"/>
                </a:lnTo>
                <a:lnTo>
                  <a:pt x="10" y="13"/>
                </a:lnTo>
                <a:lnTo>
                  <a:pt x="7" y="13"/>
                </a:lnTo>
                <a:lnTo>
                  <a:pt x="6" y="14"/>
                </a:lnTo>
                <a:lnTo>
                  <a:pt x="3" y="14"/>
                </a:lnTo>
                <a:lnTo>
                  <a:pt x="3" y="20"/>
                </a:lnTo>
                <a:lnTo>
                  <a:pt x="3" y="21"/>
                </a:lnTo>
                <a:lnTo>
                  <a:pt x="0" y="21"/>
                </a:lnTo>
                <a:lnTo>
                  <a:pt x="0" y="20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85" name="Freeform 1740"/>
          <p:cNvSpPr>
            <a:spLocks noChangeArrowheads="1"/>
          </p:cNvSpPr>
          <p:nvPr/>
        </p:nvSpPr>
        <p:spPr bwMode="auto">
          <a:xfrm>
            <a:off x="1503363" y="-4344988"/>
            <a:ext cx="15875" cy="22225"/>
          </a:xfrm>
          <a:custGeom>
            <a:avLst/>
            <a:gdLst>
              <a:gd name="T0" fmla="*/ 0 w 10"/>
              <a:gd name="T1" fmla="*/ 0 h 14"/>
              <a:gd name="T2" fmla="*/ 2147483646 w 10"/>
              <a:gd name="T3" fmla="*/ 0 h 14"/>
              <a:gd name="T4" fmla="*/ 2147483646 w 10"/>
              <a:gd name="T5" fmla="*/ 2147483646 h 14"/>
              <a:gd name="T6" fmla="*/ 2147483646 w 10"/>
              <a:gd name="T7" fmla="*/ 2147483646 h 14"/>
              <a:gd name="T8" fmla="*/ 2147483646 w 10"/>
              <a:gd name="T9" fmla="*/ 0 h 14"/>
              <a:gd name="T10" fmla="*/ 2147483646 w 10"/>
              <a:gd name="T11" fmla="*/ 0 h 14"/>
              <a:gd name="T12" fmla="*/ 2147483646 w 10"/>
              <a:gd name="T13" fmla="*/ 2147483646 h 14"/>
              <a:gd name="T14" fmla="*/ 2147483646 w 10"/>
              <a:gd name="T15" fmla="*/ 2147483646 h 14"/>
              <a:gd name="T16" fmla="*/ 2147483646 w 10"/>
              <a:gd name="T17" fmla="*/ 2147483646 h 14"/>
              <a:gd name="T18" fmla="*/ 2147483646 w 10"/>
              <a:gd name="T19" fmla="*/ 2147483646 h 14"/>
              <a:gd name="T20" fmla="*/ 2147483646 w 10"/>
              <a:gd name="T21" fmla="*/ 2147483646 h 14"/>
              <a:gd name="T22" fmla="*/ 0 w 10"/>
              <a:gd name="T23" fmla="*/ 2147483646 h 14"/>
              <a:gd name="T24" fmla="*/ 0 w 10"/>
              <a:gd name="T25" fmla="*/ 0 h 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"/>
              <a:gd name="T40" fmla="*/ 0 h 14"/>
              <a:gd name="T41" fmla="*/ 10 w 10"/>
              <a:gd name="T42" fmla="*/ 14 h 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" h="14">
                <a:moveTo>
                  <a:pt x="0" y="0"/>
                </a:moveTo>
                <a:lnTo>
                  <a:pt x="3" y="0"/>
                </a:lnTo>
                <a:lnTo>
                  <a:pt x="3" y="2"/>
                </a:lnTo>
                <a:lnTo>
                  <a:pt x="4" y="1"/>
                </a:lnTo>
                <a:lnTo>
                  <a:pt x="7" y="0"/>
                </a:lnTo>
                <a:lnTo>
                  <a:pt x="10" y="0"/>
                </a:lnTo>
                <a:lnTo>
                  <a:pt x="10" y="2"/>
                </a:lnTo>
                <a:lnTo>
                  <a:pt x="7" y="2"/>
                </a:lnTo>
                <a:lnTo>
                  <a:pt x="4" y="4"/>
                </a:lnTo>
                <a:lnTo>
                  <a:pt x="3" y="4"/>
                </a:lnTo>
                <a:lnTo>
                  <a:pt x="3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86" name="Freeform 1741"/>
          <p:cNvSpPr>
            <a:spLocks noEditPoints="1" noChangeArrowheads="1"/>
          </p:cNvSpPr>
          <p:nvPr/>
        </p:nvSpPr>
        <p:spPr bwMode="auto">
          <a:xfrm>
            <a:off x="1503363" y="-4344988"/>
            <a:ext cx="15875" cy="25400"/>
          </a:xfrm>
          <a:custGeom>
            <a:avLst/>
            <a:gdLst>
              <a:gd name="T0" fmla="*/ 2147483646 w 10"/>
              <a:gd name="T1" fmla="*/ 0 h 15"/>
              <a:gd name="T2" fmla="*/ 2147483646 w 10"/>
              <a:gd name="T3" fmla="*/ 2147483646 h 15"/>
              <a:gd name="T4" fmla="*/ 2147483646 w 10"/>
              <a:gd name="T5" fmla="*/ 2147483646 h 15"/>
              <a:gd name="T6" fmla="*/ 2147483646 w 10"/>
              <a:gd name="T7" fmla="*/ 2147483646 h 15"/>
              <a:gd name="T8" fmla="*/ 2147483646 w 10"/>
              <a:gd name="T9" fmla="*/ 2147483646 h 15"/>
              <a:gd name="T10" fmla="*/ 2147483646 w 10"/>
              <a:gd name="T11" fmla="*/ 2147483646 h 15"/>
              <a:gd name="T12" fmla="*/ 2147483646 w 10"/>
              <a:gd name="T13" fmla="*/ 2147483646 h 15"/>
              <a:gd name="T14" fmla="*/ 2147483646 w 10"/>
              <a:gd name="T15" fmla="*/ 2147483646 h 15"/>
              <a:gd name="T16" fmla="*/ 2147483646 w 10"/>
              <a:gd name="T17" fmla="*/ 2147483646 h 15"/>
              <a:gd name="T18" fmla="*/ 2147483646 w 10"/>
              <a:gd name="T19" fmla="*/ 0 h 15"/>
              <a:gd name="T20" fmla="*/ 2147483646 w 10"/>
              <a:gd name="T21" fmla="*/ 0 h 15"/>
              <a:gd name="T22" fmla="*/ 2147483646 w 10"/>
              <a:gd name="T23" fmla="*/ 2147483646 h 15"/>
              <a:gd name="T24" fmla="*/ 2147483646 w 10"/>
              <a:gd name="T25" fmla="*/ 2147483646 h 15"/>
              <a:gd name="T26" fmla="*/ 2147483646 w 10"/>
              <a:gd name="T27" fmla="*/ 2147483646 h 15"/>
              <a:gd name="T28" fmla="*/ 2147483646 w 10"/>
              <a:gd name="T29" fmla="*/ 2147483646 h 15"/>
              <a:gd name="T30" fmla="*/ 2147483646 w 10"/>
              <a:gd name="T31" fmla="*/ 0 h 15"/>
              <a:gd name="T32" fmla="*/ 2147483646 w 10"/>
              <a:gd name="T33" fmla="*/ 0 h 15"/>
              <a:gd name="T34" fmla="*/ 0 w 10"/>
              <a:gd name="T35" fmla="*/ 0 h 15"/>
              <a:gd name="T36" fmla="*/ 2147483646 w 10"/>
              <a:gd name="T37" fmla="*/ 0 h 15"/>
              <a:gd name="T38" fmla="*/ 2147483646 w 10"/>
              <a:gd name="T39" fmla="*/ 0 h 15"/>
              <a:gd name="T40" fmla="*/ 2147483646 w 10"/>
              <a:gd name="T41" fmla="*/ 2147483646 h 15"/>
              <a:gd name="T42" fmla="*/ 2147483646 w 10"/>
              <a:gd name="T43" fmla="*/ 0 h 15"/>
              <a:gd name="T44" fmla="*/ 2147483646 w 10"/>
              <a:gd name="T45" fmla="*/ 0 h 15"/>
              <a:gd name="T46" fmla="*/ 2147483646 w 10"/>
              <a:gd name="T47" fmla="*/ 0 h 15"/>
              <a:gd name="T48" fmla="*/ 2147483646 w 10"/>
              <a:gd name="T49" fmla="*/ 0 h 15"/>
              <a:gd name="T50" fmla="*/ 2147483646 w 10"/>
              <a:gd name="T51" fmla="*/ 0 h 15"/>
              <a:gd name="T52" fmla="*/ 2147483646 w 10"/>
              <a:gd name="T53" fmla="*/ 0 h 15"/>
              <a:gd name="T54" fmla="*/ 2147483646 w 10"/>
              <a:gd name="T55" fmla="*/ 2147483646 h 15"/>
              <a:gd name="T56" fmla="*/ 2147483646 w 10"/>
              <a:gd name="T57" fmla="*/ 2147483646 h 15"/>
              <a:gd name="T58" fmla="*/ 2147483646 w 10"/>
              <a:gd name="T59" fmla="*/ 2147483646 h 15"/>
              <a:gd name="T60" fmla="*/ 2147483646 w 10"/>
              <a:gd name="T61" fmla="*/ 2147483646 h 15"/>
              <a:gd name="T62" fmla="*/ 2147483646 w 10"/>
              <a:gd name="T63" fmla="*/ 2147483646 h 15"/>
              <a:gd name="T64" fmla="*/ 2147483646 w 10"/>
              <a:gd name="T65" fmla="*/ 2147483646 h 15"/>
              <a:gd name="T66" fmla="*/ 2147483646 w 10"/>
              <a:gd name="T67" fmla="*/ 2147483646 h 15"/>
              <a:gd name="T68" fmla="*/ 2147483646 w 10"/>
              <a:gd name="T69" fmla="*/ 2147483646 h 15"/>
              <a:gd name="T70" fmla="*/ 0 w 10"/>
              <a:gd name="T71" fmla="*/ 2147483646 h 15"/>
              <a:gd name="T72" fmla="*/ 0 w 10"/>
              <a:gd name="T73" fmla="*/ 2147483646 h 15"/>
              <a:gd name="T74" fmla="*/ 0 w 10"/>
              <a:gd name="T75" fmla="*/ 0 h 15"/>
              <a:gd name="T76" fmla="*/ 0 w 10"/>
              <a:gd name="T77" fmla="*/ 0 h 1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0"/>
              <a:gd name="T118" fmla="*/ 0 h 15"/>
              <a:gd name="T119" fmla="*/ 10 w 10"/>
              <a:gd name="T120" fmla="*/ 15 h 1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0" h="15">
                <a:moveTo>
                  <a:pt x="1" y="0"/>
                </a:moveTo>
                <a:lnTo>
                  <a:pt x="1" y="14"/>
                </a:lnTo>
                <a:lnTo>
                  <a:pt x="3" y="14"/>
                </a:lnTo>
                <a:lnTo>
                  <a:pt x="3" y="4"/>
                </a:lnTo>
                <a:lnTo>
                  <a:pt x="4" y="4"/>
                </a:lnTo>
                <a:lnTo>
                  <a:pt x="7" y="2"/>
                </a:lnTo>
                <a:lnTo>
                  <a:pt x="7" y="1"/>
                </a:lnTo>
                <a:lnTo>
                  <a:pt x="8" y="1"/>
                </a:lnTo>
                <a:lnTo>
                  <a:pt x="8" y="0"/>
                </a:lnTo>
                <a:lnTo>
                  <a:pt x="7" y="0"/>
                </a:lnTo>
                <a:lnTo>
                  <a:pt x="5" y="1"/>
                </a:lnTo>
                <a:lnTo>
                  <a:pt x="3" y="2"/>
                </a:lnTo>
                <a:lnTo>
                  <a:pt x="3" y="0"/>
                </a:lnTo>
                <a:lnTo>
                  <a:pt x="1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4" y="0"/>
                </a:lnTo>
                <a:lnTo>
                  <a:pt x="7" y="0"/>
                </a:lnTo>
                <a:lnTo>
                  <a:pt x="10" y="0"/>
                </a:lnTo>
                <a:lnTo>
                  <a:pt x="10" y="2"/>
                </a:lnTo>
                <a:lnTo>
                  <a:pt x="7" y="2"/>
                </a:lnTo>
                <a:lnTo>
                  <a:pt x="5" y="4"/>
                </a:lnTo>
                <a:lnTo>
                  <a:pt x="3" y="4"/>
                </a:lnTo>
                <a:lnTo>
                  <a:pt x="3" y="14"/>
                </a:lnTo>
                <a:lnTo>
                  <a:pt x="3" y="15"/>
                </a:lnTo>
                <a:lnTo>
                  <a:pt x="0" y="15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87" name="Freeform 1742"/>
          <p:cNvSpPr>
            <a:spLocks noEditPoints="1" noChangeArrowheads="1"/>
          </p:cNvSpPr>
          <p:nvPr/>
        </p:nvSpPr>
        <p:spPr bwMode="auto">
          <a:xfrm>
            <a:off x="1503363" y="-4344988"/>
            <a:ext cx="15875" cy="25400"/>
          </a:xfrm>
          <a:custGeom>
            <a:avLst/>
            <a:gdLst>
              <a:gd name="T0" fmla="*/ 2147483646 w 10"/>
              <a:gd name="T1" fmla="*/ 2147483646 h 15"/>
              <a:gd name="T2" fmla="*/ 0 w 10"/>
              <a:gd name="T3" fmla="*/ 2147483646 h 15"/>
              <a:gd name="T4" fmla="*/ 2147483646 w 10"/>
              <a:gd name="T5" fmla="*/ 2147483646 h 15"/>
              <a:gd name="T6" fmla="*/ 2147483646 w 10"/>
              <a:gd name="T7" fmla="*/ 2147483646 h 15"/>
              <a:gd name="T8" fmla="*/ 2147483646 w 10"/>
              <a:gd name="T9" fmla="*/ 2147483646 h 15"/>
              <a:gd name="T10" fmla="*/ 2147483646 w 10"/>
              <a:gd name="T11" fmla="*/ 2147483646 h 15"/>
              <a:gd name="T12" fmla="*/ 2147483646 w 10"/>
              <a:gd name="T13" fmla="*/ 2147483646 h 15"/>
              <a:gd name="T14" fmla="*/ 2147483646 w 10"/>
              <a:gd name="T15" fmla="*/ 2147483646 h 15"/>
              <a:gd name="T16" fmla="*/ 2147483646 w 10"/>
              <a:gd name="T17" fmla="*/ 2147483646 h 15"/>
              <a:gd name="T18" fmla="*/ 2147483646 w 10"/>
              <a:gd name="T19" fmla="*/ 2147483646 h 15"/>
              <a:gd name="T20" fmla="*/ 2147483646 w 10"/>
              <a:gd name="T21" fmla="*/ 0 h 15"/>
              <a:gd name="T22" fmla="*/ 2147483646 w 10"/>
              <a:gd name="T23" fmla="*/ 0 h 15"/>
              <a:gd name="T24" fmla="*/ 2147483646 w 10"/>
              <a:gd name="T25" fmla="*/ 0 h 15"/>
              <a:gd name="T26" fmla="*/ 2147483646 w 10"/>
              <a:gd name="T27" fmla="*/ 0 h 15"/>
              <a:gd name="T28" fmla="*/ 2147483646 w 10"/>
              <a:gd name="T29" fmla="*/ 0 h 15"/>
              <a:gd name="T30" fmla="*/ 2147483646 w 10"/>
              <a:gd name="T31" fmla="*/ 0 h 15"/>
              <a:gd name="T32" fmla="*/ 2147483646 w 10"/>
              <a:gd name="T33" fmla="*/ 2147483646 h 15"/>
              <a:gd name="T34" fmla="*/ 2147483646 w 10"/>
              <a:gd name="T35" fmla="*/ 2147483646 h 15"/>
              <a:gd name="T36" fmla="*/ 2147483646 w 10"/>
              <a:gd name="T37" fmla="*/ 0 h 15"/>
              <a:gd name="T38" fmla="*/ 2147483646 w 10"/>
              <a:gd name="T39" fmla="*/ 0 h 15"/>
              <a:gd name="T40" fmla="*/ 2147483646 w 10"/>
              <a:gd name="T41" fmla="*/ 2147483646 h 15"/>
              <a:gd name="T42" fmla="*/ 2147483646 w 10"/>
              <a:gd name="T43" fmla="*/ 2147483646 h 15"/>
              <a:gd name="T44" fmla="*/ 2147483646 w 10"/>
              <a:gd name="T45" fmla="*/ 2147483646 h 15"/>
              <a:gd name="T46" fmla="*/ 2147483646 w 10"/>
              <a:gd name="T47" fmla="*/ 2147483646 h 15"/>
              <a:gd name="T48" fmla="*/ 2147483646 w 10"/>
              <a:gd name="T49" fmla="*/ 2147483646 h 15"/>
              <a:gd name="T50" fmla="*/ 2147483646 w 10"/>
              <a:gd name="T51" fmla="*/ 2147483646 h 15"/>
              <a:gd name="T52" fmla="*/ 0 w 10"/>
              <a:gd name="T53" fmla="*/ 2147483646 h 15"/>
              <a:gd name="T54" fmla="*/ 0 w 10"/>
              <a:gd name="T55" fmla="*/ 0 h 15"/>
              <a:gd name="T56" fmla="*/ 0 w 10"/>
              <a:gd name="T57" fmla="*/ 2147483646 h 15"/>
              <a:gd name="T58" fmla="*/ 2147483646 w 10"/>
              <a:gd name="T59" fmla="*/ 2147483646 h 15"/>
              <a:gd name="T60" fmla="*/ 2147483646 w 10"/>
              <a:gd name="T61" fmla="*/ 2147483646 h 15"/>
              <a:gd name="T62" fmla="*/ 2147483646 w 10"/>
              <a:gd name="T63" fmla="*/ 2147483646 h 15"/>
              <a:gd name="T64" fmla="*/ 2147483646 w 10"/>
              <a:gd name="T65" fmla="*/ 2147483646 h 15"/>
              <a:gd name="T66" fmla="*/ 2147483646 w 10"/>
              <a:gd name="T67" fmla="*/ 2147483646 h 15"/>
              <a:gd name="T68" fmla="*/ 2147483646 w 10"/>
              <a:gd name="T69" fmla="*/ 0 h 15"/>
              <a:gd name="T70" fmla="*/ 2147483646 w 10"/>
              <a:gd name="T71" fmla="*/ 0 h 15"/>
              <a:gd name="T72" fmla="*/ 2147483646 w 10"/>
              <a:gd name="T73" fmla="*/ 2147483646 h 15"/>
              <a:gd name="T74" fmla="*/ 2147483646 w 10"/>
              <a:gd name="T75" fmla="*/ 0 h 15"/>
              <a:gd name="T76" fmla="*/ 2147483646 w 10"/>
              <a:gd name="T77" fmla="*/ 0 h 15"/>
              <a:gd name="T78" fmla="*/ 2147483646 w 10"/>
              <a:gd name="T79" fmla="*/ 0 h 15"/>
              <a:gd name="T80" fmla="*/ 2147483646 w 10"/>
              <a:gd name="T81" fmla="*/ 0 h 15"/>
              <a:gd name="T82" fmla="*/ 2147483646 w 10"/>
              <a:gd name="T83" fmla="*/ 0 h 15"/>
              <a:gd name="T84" fmla="*/ 2147483646 w 10"/>
              <a:gd name="T85" fmla="*/ 2147483646 h 15"/>
              <a:gd name="T86" fmla="*/ 2147483646 w 10"/>
              <a:gd name="T87" fmla="*/ 2147483646 h 15"/>
              <a:gd name="T88" fmla="*/ 2147483646 w 10"/>
              <a:gd name="T89" fmla="*/ 2147483646 h 15"/>
              <a:gd name="T90" fmla="*/ 2147483646 w 10"/>
              <a:gd name="T91" fmla="*/ 2147483646 h 15"/>
              <a:gd name="T92" fmla="*/ 0 w 10"/>
              <a:gd name="T93" fmla="*/ 2147483646 h 15"/>
              <a:gd name="T94" fmla="*/ 0 w 10"/>
              <a:gd name="T95" fmla="*/ 0 h 1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0"/>
              <a:gd name="T145" fmla="*/ 0 h 15"/>
              <a:gd name="T146" fmla="*/ 10 w 10"/>
              <a:gd name="T147" fmla="*/ 15 h 1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0" h="15">
                <a:moveTo>
                  <a:pt x="3" y="14"/>
                </a:moveTo>
                <a:lnTo>
                  <a:pt x="3" y="14"/>
                </a:lnTo>
                <a:close/>
                <a:moveTo>
                  <a:pt x="0" y="14"/>
                </a:moveTo>
                <a:lnTo>
                  <a:pt x="1" y="14"/>
                </a:lnTo>
                <a:lnTo>
                  <a:pt x="0" y="14"/>
                </a:lnTo>
                <a:close/>
                <a:moveTo>
                  <a:pt x="3" y="4"/>
                </a:moveTo>
                <a:lnTo>
                  <a:pt x="3" y="4"/>
                </a:lnTo>
                <a:close/>
                <a:moveTo>
                  <a:pt x="8" y="1"/>
                </a:moveTo>
                <a:lnTo>
                  <a:pt x="8" y="2"/>
                </a:lnTo>
                <a:lnTo>
                  <a:pt x="10" y="1"/>
                </a:lnTo>
                <a:lnTo>
                  <a:pt x="8" y="1"/>
                </a:lnTo>
                <a:close/>
                <a:moveTo>
                  <a:pt x="3" y="1"/>
                </a:moveTo>
                <a:lnTo>
                  <a:pt x="3" y="1"/>
                </a:lnTo>
                <a:lnTo>
                  <a:pt x="3" y="2"/>
                </a:lnTo>
                <a:lnTo>
                  <a:pt x="3" y="1"/>
                </a:lnTo>
                <a:close/>
                <a:moveTo>
                  <a:pt x="1" y="0"/>
                </a:moveTo>
                <a:lnTo>
                  <a:pt x="1" y="14"/>
                </a:lnTo>
                <a:lnTo>
                  <a:pt x="3" y="14"/>
                </a:lnTo>
                <a:lnTo>
                  <a:pt x="3" y="4"/>
                </a:lnTo>
                <a:lnTo>
                  <a:pt x="4" y="2"/>
                </a:lnTo>
                <a:lnTo>
                  <a:pt x="7" y="1"/>
                </a:lnTo>
                <a:lnTo>
                  <a:pt x="8" y="1"/>
                </a:lnTo>
                <a:lnTo>
                  <a:pt x="8" y="0"/>
                </a:lnTo>
                <a:lnTo>
                  <a:pt x="7" y="0"/>
                </a:lnTo>
                <a:lnTo>
                  <a:pt x="5" y="1"/>
                </a:lnTo>
                <a:lnTo>
                  <a:pt x="3" y="2"/>
                </a:lnTo>
                <a:lnTo>
                  <a:pt x="3" y="0"/>
                </a:lnTo>
                <a:lnTo>
                  <a:pt x="1" y="0"/>
                </a:lnTo>
                <a:close/>
                <a:moveTo>
                  <a:pt x="8" y="0"/>
                </a:moveTo>
                <a:lnTo>
                  <a:pt x="8" y="0"/>
                </a:lnTo>
                <a:lnTo>
                  <a:pt x="10" y="0"/>
                </a:lnTo>
                <a:lnTo>
                  <a:pt x="8" y="0"/>
                </a:lnTo>
                <a:close/>
                <a:moveTo>
                  <a:pt x="3" y="0"/>
                </a:moveTo>
                <a:lnTo>
                  <a:pt x="3" y="0"/>
                </a:lnTo>
                <a:close/>
                <a:moveTo>
                  <a:pt x="1" y="0"/>
                </a:moveTo>
                <a:lnTo>
                  <a:pt x="0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3" y="0"/>
                </a:lnTo>
                <a:lnTo>
                  <a:pt x="3" y="2"/>
                </a:lnTo>
                <a:lnTo>
                  <a:pt x="5" y="1"/>
                </a:lnTo>
                <a:lnTo>
                  <a:pt x="7" y="0"/>
                </a:lnTo>
                <a:lnTo>
                  <a:pt x="8" y="0"/>
                </a:lnTo>
                <a:lnTo>
                  <a:pt x="10" y="0"/>
                </a:lnTo>
                <a:lnTo>
                  <a:pt x="8" y="0"/>
                </a:lnTo>
                <a:lnTo>
                  <a:pt x="8" y="1"/>
                </a:lnTo>
                <a:lnTo>
                  <a:pt x="10" y="1"/>
                </a:lnTo>
                <a:lnTo>
                  <a:pt x="8" y="2"/>
                </a:lnTo>
                <a:lnTo>
                  <a:pt x="8" y="1"/>
                </a:lnTo>
                <a:lnTo>
                  <a:pt x="7" y="1"/>
                </a:lnTo>
                <a:lnTo>
                  <a:pt x="7" y="2"/>
                </a:lnTo>
                <a:lnTo>
                  <a:pt x="4" y="2"/>
                </a:lnTo>
                <a:lnTo>
                  <a:pt x="4" y="4"/>
                </a:lnTo>
                <a:lnTo>
                  <a:pt x="3" y="4"/>
                </a:lnTo>
                <a:lnTo>
                  <a:pt x="3" y="14"/>
                </a:lnTo>
                <a:lnTo>
                  <a:pt x="1" y="14"/>
                </a:lnTo>
                <a:lnTo>
                  <a:pt x="0" y="14"/>
                </a:lnTo>
                <a:lnTo>
                  <a:pt x="1" y="14"/>
                </a:lnTo>
                <a:lnTo>
                  <a:pt x="1" y="0"/>
                </a:lnTo>
                <a:lnTo>
                  <a:pt x="0" y="0"/>
                </a:lnTo>
                <a:lnTo>
                  <a:pt x="1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14"/>
                </a:lnTo>
                <a:lnTo>
                  <a:pt x="0" y="15"/>
                </a:lnTo>
                <a:lnTo>
                  <a:pt x="3" y="15"/>
                </a:lnTo>
                <a:lnTo>
                  <a:pt x="3" y="14"/>
                </a:lnTo>
                <a:lnTo>
                  <a:pt x="3" y="4"/>
                </a:lnTo>
                <a:lnTo>
                  <a:pt x="3" y="5"/>
                </a:lnTo>
                <a:lnTo>
                  <a:pt x="3" y="4"/>
                </a:lnTo>
                <a:lnTo>
                  <a:pt x="5" y="4"/>
                </a:lnTo>
                <a:lnTo>
                  <a:pt x="7" y="2"/>
                </a:lnTo>
                <a:lnTo>
                  <a:pt x="10" y="2"/>
                </a:lnTo>
                <a:lnTo>
                  <a:pt x="10" y="0"/>
                </a:lnTo>
                <a:lnTo>
                  <a:pt x="7" y="0"/>
                </a:lnTo>
                <a:lnTo>
                  <a:pt x="4" y="0"/>
                </a:lnTo>
                <a:lnTo>
                  <a:pt x="3" y="1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"/>
                </a:lnTo>
                <a:lnTo>
                  <a:pt x="4" y="0"/>
                </a:lnTo>
                <a:lnTo>
                  <a:pt x="7" y="0"/>
                </a:lnTo>
                <a:lnTo>
                  <a:pt x="10" y="0"/>
                </a:lnTo>
                <a:lnTo>
                  <a:pt x="10" y="2"/>
                </a:lnTo>
                <a:lnTo>
                  <a:pt x="7" y="2"/>
                </a:lnTo>
                <a:lnTo>
                  <a:pt x="5" y="4"/>
                </a:lnTo>
                <a:lnTo>
                  <a:pt x="3" y="4"/>
                </a:lnTo>
                <a:lnTo>
                  <a:pt x="3" y="14"/>
                </a:lnTo>
                <a:lnTo>
                  <a:pt x="3" y="15"/>
                </a:lnTo>
                <a:lnTo>
                  <a:pt x="0" y="15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88" name="Freeform 1743"/>
          <p:cNvSpPr>
            <a:spLocks noEditPoints="1" noChangeArrowheads="1"/>
          </p:cNvSpPr>
          <p:nvPr/>
        </p:nvSpPr>
        <p:spPr bwMode="auto">
          <a:xfrm>
            <a:off x="1519238" y="-4344988"/>
            <a:ext cx="17462" cy="22225"/>
          </a:xfrm>
          <a:custGeom>
            <a:avLst/>
            <a:gdLst>
              <a:gd name="T0" fmla="*/ 2147483646 w 11"/>
              <a:gd name="T1" fmla="*/ 2147483646 h 14"/>
              <a:gd name="T2" fmla="*/ 2147483646 w 11"/>
              <a:gd name="T3" fmla="*/ 2147483646 h 14"/>
              <a:gd name="T4" fmla="*/ 2147483646 w 11"/>
              <a:gd name="T5" fmla="*/ 2147483646 h 14"/>
              <a:gd name="T6" fmla="*/ 2147483646 w 11"/>
              <a:gd name="T7" fmla="*/ 2147483646 h 14"/>
              <a:gd name="T8" fmla="*/ 2147483646 w 11"/>
              <a:gd name="T9" fmla="*/ 2147483646 h 14"/>
              <a:gd name="T10" fmla="*/ 2147483646 w 11"/>
              <a:gd name="T11" fmla="*/ 2147483646 h 14"/>
              <a:gd name="T12" fmla="*/ 2147483646 w 11"/>
              <a:gd name="T13" fmla="*/ 2147483646 h 14"/>
              <a:gd name="T14" fmla="*/ 2147483646 w 11"/>
              <a:gd name="T15" fmla="*/ 2147483646 h 14"/>
              <a:gd name="T16" fmla="*/ 2147483646 w 11"/>
              <a:gd name="T17" fmla="*/ 0 h 14"/>
              <a:gd name="T18" fmla="*/ 2147483646 w 11"/>
              <a:gd name="T19" fmla="*/ 0 h 14"/>
              <a:gd name="T20" fmla="*/ 2147483646 w 11"/>
              <a:gd name="T21" fmla="*/ 2147483646 h 14"/>
              <a:gd name="T22" fmla="*/ 2147483646 w 11"/>
              <a:gd name="T23" fmla="*/ 2147483646 h 14"/>
              <a:gd name="T24" fmla="*/ 2147483646 w 11"/>
              <a:gd name="T25" fmla="*/ 2147483646 h 14"/>
              <a:gd name="T26" fmla="*/ 2147483646 w 11"/>
              <a:gd name="T27" fmla="*/ 2147483646 h 14"/>
              <a:gd name="T28" fmla="*/ 2147483646 w 11"/>
              <a:gd name="T29" fmla="*/ 2147483646 h 14"/>
              <a:gd name="T30" fmla="*/ 2147483646 w 11"/>
              <a:gd name="T31" fmla="*/ 2147483646 h 14"/>
              <a:gd name="T32" fmla="*/ 2147483646 w 11"/>
              <a:gd name="T33" fmla="*/ 2147483646 h 14"/>
              <a:gd name="T34" fmla="*/ 2147483646 w 11"/>
              <a:gd name="T35" fmla="*/ 2147483646 h 14"/>
              <a:gd name="T36" fmla="*/ 2147483646 w 11"/>
              <a:gd name="T37" fmla="*/ 2147483646 h 14"/>
              <a:gd name="T38" fmla="*/ 0 w 11"/>
              <a:gd name="T39" fmla="*/ 2147483646 h 14"/>
              <a:gd name="T40" fmla="*/ 0 w 11"/>
              <a:gd name="T41" fmla="*/ 2147483646 h 14"/>
              <a:gd name="T42" fmla="*/ 0 w 11"/>
              <a:gd name="T43" fmla="*/ 2147483646 h 14"/>
              <a:gd name="T44" fmla="*/ 0 w 11"/>
              <a:gd name="T45" fmla="*/ 2147483646 h 14"/>
              <a:gd name="T46" fmla="*/ 2147483646 w 11"/>
              <a:gd name="T47" fmla="*/ 2147483646 h 14"/>
              <a:gd name="T48" fmla="*/ 2147483646 w 11"/>
              <a:gd name="T49" fmla="*/ 2147483646 h 14"/>
              <a:gd name="T50" fmla="*/ 2147483646 w 11"/>
              <a:gd name="T51" fmla="*/ 2147483646 h 14"/>
              <a:gd name="T52" fmla="*/ 2147483646 w 11"/>
              <a:gd name="T53" fmla="*/ 2147483646 h 14"/>
              <a:gd name="T54" fmla="*/ 2147483646 w 11"/>
              <a:gd name="T55" fmla="*/ 2147483646 h 14"/>
              <a:gd name="T56" fmla="*/ 2147483646 w 11"/>
              <a:gd name="T57" fmla="*/ 2147483646 h 14"/>
              <a:gd name="T58" fmla="*/ 2147483646 w 11"/>
              <a:gd name="T59" fmla="*/ 2147483646 h 14"/>
              <a:gd name="T60" fmla="*/ 2147483646 w 11"/>
              <a:gd name="T61" fmla="*/ 0 h 1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"/>
              <a:gd name="T94" fmla="*/ 0 h 14"/>
              <a:gd name="T95" fmla="*/ 11 w 11"/>
              <a:gd name="T96" fmla="*/ 14 h 1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" h="14">
                <a:moveTo>
                  <a:pt x="7" y="7"/>
                </a:moveTo>
                <a:lnTo>
                  <a:pt x="4" y="8"/>
                </a:lnTo>
                <a:lnTo>
                  <a:pt x="2" y="8"/>
                </a:lnTo>
                <a:lnTo>
                  <a:pt x="2" y="12"/>
                </a:lnTo>
                <a:lnTo>
                  <a:pt x="7" y="12"/>
                </a:lnTo>
                <a:lnTo>
                  <a:pt x="9" y="11"/>
                </a:lnTo>
                <a:lnTo>
                  <a:pt x="9" y="7"/>
                </a:lnTo>
                <a:lnTo>
                  <a:pt x="7" y="7"/>
                </a:lnTo>
                <a:close/>
                <a:moveTo>
                  <a:pt x="1" y="0"/>
                </a:moveTo>
                <a:lnTo>
                  <a:pt x="8" y="0"/>
                </a:lnTo>
                <a:lnTo>
                  <a:pt x="11" y="1"/>
                </a:lnTo>
                <a:lnTo>
                  <a:pt x="11" y="2"/>
                </a:lnTo>
                <a:lnTo>
                  <a:pt x="11" y="14"/>
                </a:lnTo>
                <a:lnTo>
                  <a:pt x="9" y="14"/>
                </a:lnTo>
                <a:lnTo>
                  <a:pt x="9" y="12"/>
                </a:lnTo>
                <a:lnTo>
                  <a:pt x="8" y="12"/>
                </a:lnTo>
                <a:lnTo>
                  <a:pt x="7" y="14"/>
                </a:lnTo>
                <a:lnTo>
                  <a:pt x="2" y="14"/>
                </a:lnTo>
                <a:lnTo>
                  <a:pt x="1" y="12"/>
                </a:lnTo>
                <a:lnTo>
                  <a:pt x="0" y="12"/>
                </a:lnTo>
                <a:lnTo>
                  <a:pt x="0" y="9"/>
                </a:lnTo>
                <a:lnTo>
                  <a:pt x="0" y="8"/>
                </a:lnTo>
                <a:lnTo>
                  <a:pt x="2" y="5"/>
                </a:lnTo>
                <a:lnTo>
                  <a:pt x="5" y="5"/>
                </a:lnTo>
                <a:lnTo>
                  <a:pt x="9" y="4"/>
                </a:lnTo>
                <a:lnTo>
                  <a:pt x="8" y="2"/>
                </a:lnTo>
                <a:lnTo>
                  <a:pt x="4" y="2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89" name="Freeform 1744"/>
          <p:cNvSpPr>
            <a:spLocks noEditPoints="1" noChangeArrowheads="1"/>
          </p:cNvSpPr>
          <p:nvPr/>
        </p:nvSpPr>
        <p:spPr bwMode="auto">
          <a:xfrm>
            <a:off x="1516067" y="-43449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0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0 h 15"/>
              <a:gd name="T52" fmla="*/ 2147483646 w 14"/>
              <a:gd name="T53" fmla="*/ 0 h 15"/>
              <a:gd name="T54" fmla="*/ 2147483646 w 14"/>
              <a:gd name="T55" fmla="*/ 0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0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0 h 1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4"/>
              <a:gd name="T133" fmla="*/ 0 h 15"/>
              <a:gd name="T134" fmla="*/ 14 w 14"/>
              <a:gd name="T135" fmla="*/ 15 h 1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4" h="15">
                <a:moveTo>
                  <a:pt x="9" y="7"/>
                </a:moveTo>
                <a:lnTo>
                  <a:pt x="7" y="8"/>
                </a:lnTo>
                <a:lnTo>
                  <a:pt x="6" y="8"/>
                </a:lnTo>
                <a:lnTo>
                  <a:pt x="4" y="8"/>
                </a:lnTo>
                <a:lnTo>
                  <a:pt x="4" y="12"/>
                </a:lnTo>
                <a:lnTo>
                  <a:pt x="9" y="12"/>
                </a:lnTo>
                <a:lnTo>
                  <a:pt x="10" y="11"/>
                </a:lnTo>
                <a:lnTo>
                  <a:pt x="10" y="7"/>
                </a:lnTo>
                <a:lnTo>
                  <a:pt x="9" y="7"/>
                </a:lnTo>
                <a:close/>
                <a:moveTo>
                  <a:pt x="9" y="7"/>
                </a:moveTo>
                <a:lnTo>
                  <a:pt x="11" y="7"/>
                </a:lnTo>
                <a:lnTo>
                  <a:pt x="11" y="11"/>
                </a:lnTo>
                <a:lnTo>
                  <a:pt x="9" y="12"/>
                </a:lnTo>
                <a:lnTo>
                  <a:pt x="4" y="12"/>
                </a:lnTo>
                <a:lnTo>
                  <a:pt x="3" y="12"/>
                </a:lnTo>
                <a:lnTo>
                  <a:pt x="3" y="8"/>
                </a:lnTo>
                <a:lnTo>
                  <a:pt x="4" y="8"/>
                </a:lnTo>
                <a:lnTo>
                  <a:pt x="6" y="8"/>
                </a:lnTo>
                <a:lnTo>
                  <a:pt x="9" y="7"/>
                </a:lnTo>
                <a:close/>
                <a:moveTo>
                  <a:pt x="3" y="0"/>
                </a:moveTo>
                <a:lnTo>
                  <a:pt x="3" y="2"/>
                </a:lnTo>
                <a:lnTo>
                  <a:pt x="6" y="2"/>
                </a:lnTo>
                <a:lnTo>
                  <a:pt x="6" y="1"/>
                </a:lnTo>
                <a:lnTo>
                  <a:pt x="10" y="1"/>
                </a:lnTo>
                <a:lnTo>
                  <a:pt x="10" y="2"/>
                </a:lnTo>
                <a:lnTo>
                  <a:pt x="11" y="4"/>
                </a:lnTo>
                <a:lnTo>
                  <a:pt x="9" y="7"/>
                </a:lnTo>
                <a:lnTo>
                  <a:pt x="4" y="7"/>
                </a:lnTo>
                <a:lnTo>
                  <a:pt x="2" y="8"/>
                </a:lnTo>
                <a:lnTo>
                  <a:pt x="2" y="9"/>
                </a:lnTo>
                <a:lnTo>
                  <a:pt x="2" y="12"/>
                </a:lnTo>
                <a:lnTo>
                  <a:pt x="3" y="12"/>
                </a:lnTo>
                <a:lnTo>
                  <a:pt x="4" y="14"/>
                </a:lnTo>
                <a:lnTo>
                  <a:pt x="9" y="14"/>
                </a:lnTo>
                <a:lnTo>
                  <a:pt x="10" y="12"/>
                </a:lnTo>
                <a:lnTo>
                  <a:pt x="11" y="12"/>
                </a:lnTo>
                <a:lnTo>
                  <a:pt x="11" y="14"/>
                </a:lnTo>
                <a:lnTo>
                  <a:pt x="13" y="14"/>
                </a:lnTo>
                <a:lnTo>
                  <a:pt x="13" y="2"/>
                </a:lnTo>
                <a:lnTo>
                  <a:pt x="13" y="1"/>
                </a:lnTo>
                <a:lnTo>
                  <a:pt x="10" y="0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10" y="0"/>
                </a:lnTo>
                <a:lnTo>
                  <a:pt x="13" y="0"/>
                </a:lnTo>
                <a:lnTo>
                  <a:pt x="13" y="1"/>
                </a:lnTo>
                <a:lnTo>
                  <a:pt x="14" y="2"/>
                </a:lnTo>
                <a:lnTo>
                  <a:pt x="14" y="14"/>
                </a:lnTo>
                <a:lnTo>
                  <a:pt x="13" y="15"/>
                </a:lnTo>
                <a:lnTo>
                  <a:pt x="11" y="15"/>
                </a:lnTo>
                <a:lnTo>
                  <a:pt x="10" y="14"/>
                </a:lnTo>
                <a:lnTo>
                  <a:pt x="9" y="15"/>
                </a:lnTo>
                <a:lnTo>
                  <a:pt x="4" y="15"/>
                </a:lnTo>
                <a:lnTo>
                  <a:pt x="3" y="14"/>
                </a:lnTo>
                <a:lnTo>
                  <a:pt x="2" y="12"/>
                </a:lnTo>
                <a:lnTo>
                  <a:pt x="0" y="9"/>
                </a:lnTo>
                <a:lnTo>
                  <a:pt x="2" y="8"/>
                </a:lnTo>
                <a:lnTo>
                  <a:pt x="4" y="5"/>
                </a:lnTo>
                <a:lnTo>
                  <a:pt x="7" y="5"/>
                </a:lnTo>
                <a:lnTo>
                  <a:pt x="10" y="4"/>
                </a:lnTo>
                <a:lnTo>
                  <a:pt x="10" y="2"/>
                </a:lnTo>
                <a:lnTo>
                  <a:pt x="6" y="2"/>
                </a:lnTo>
                <a:lnTo>
                  <a:pt x="3" y="4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90" name="Freeform 1745"/>
          <p:cNvSpPr>
            <a:spLocks noEditPoints="1" noChangeArrowheads="1"/>
          </p:cNvSpPr>
          <p:nvPr/>
        </p:nvSpPr>
        <p:spPr bwMode="auto">
          <a:xfrm>
            <a:off x="1516067" y="-43449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0 h 15"/>
              <a:gd name="T52" fmla="*/ 2147483646 w 14"/>
              <a:gd name="T53" fmla="*/ 0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0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2147483646 h 15"/>
              <a:gd name="T88" fmla="*/ 2147483646 w 14"/>
              <a:gd name="T89" fmla="*/ 2147483646 h 15"/>
              <a:gd name="T90" fmla="*/ 2147483646 w 14"/>
              <a:gd name="T91" fmla="*/ 2147483646 h 15"/>
              <a:gd name="T92" fmla="*/ 2147483646 w 14"/>
              <a:gd name="T93" fmla="*/ 2147483646 h 15"/>
              <a:gd name="T94" fmla="*/ 2147483646 w 14"/>
              <a:gd name="T95" fmla="*/ 2147483646 h 15"/>
              <a:gd name="T96" fmla="*/ 2147483646 w 14"/>
              <a:gd name="T97" fmla="*/ 2147483646 h 15"/>
              <a:gd name="T98" fmla="*/ 2147483646 w 14"/>
              <a:gd name="T99" fmla="*/ 2147483646 h 15"/>
              <a:gd name="T100" fmla="*/ 2147483646 w 14"/>
              <a:gd name="T101" fmla="*/ 0 h 15"/>
              <a:gd name="T102" fmla="*/ 2147483646 w 14"/>
              <a:gd name="T103" fmla="*/ 2147483646 h 15"/>
              <a:gd name="T104" fmla="*/ 2147483646 w 14"/>
              <a:gd name="T105" fmla="*/ 2147483646 h 15"/>
              <a:gd name="T106" fmla="*/ 2147483646 w 14"/>
              <a:gd name="T107" fmla="*/ 2147483646 h 15"/>
              <a:gd name="T108" fmla="*/ 0 w 14"/>
              <a:gd name="T109" fmla="*/ 2147483646 h 15"/>
              <a:gd name="T110" fmla="*/ 2147483646 w 14"/>
              <a:gd name="T111" fmla="*/ 2147483646 h 15"/>
              <a:gd name="T112" fmla="*/ 2147483646 w 14"/>
              <a:gd name="T113" fmla="*/ 2147483646 h 15"/>
              <a:gd name="T114" fmla="*/ 2147483646 w 14"/>
              <a:gd name="T115" fmla="*/ 0 h 1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4"/>
              <a:gd name="T175" fmla="*/ 0 h 15"/>
              <a:gd name="T176" fmla="*/ 14 w 14"/>
              <a:gd name="T177" fmla="*/ 15 h 15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4" h="15">
                <a:moveTo>
                  <a:pt x="13" y="14"/>
                </a:moveTo>
                <a:lnTo>
                  <a:pt x="13" y="14"/>
                </a:lnTo>
                <a:close/>
                <a:moveTo>
                  <a:pt x="11" y="14"/>
                </a:moveTo>
                <a:lnTo>
                  <a:pt x="11" y="14"/>
                </a:lnTo>
                <a:close/>
                <a:moveTo>
                  <a:pt x="4" y="14"/>
                </a:moveTo>
                <a:lnTo>
                  <a:pt x="4" y="14"/>
                </a:lnTo>
                <a:close/>
                <a:moveTo>
                  <a:pt x="10" y="12"/>
                </a:moveTo>
                <a:lnTo>
                  <a:pt x="10" y="12"/>
                </a:lnTo>
                <a:lnTo>
                  <a:pt x="11" y="12"/>
                </a:lnTo>
                <a:lnTo>
                  <a:pt x="10" y="12"/>
                </a:lnTo>
                <a:close/>
                <a:moveTo>
                  <a:pt x="2" y="12"/>
                </a:moveTo>
                <a:lnTo>
                  <a:pt x="2" y="12"/>
                </a:lnTo>
                <a:close/>
                <a:moveTo>
                  <a:pt x="4" y="12"/>
                </a:moveTo>
                <a:lnTo>
                  <a:pt x="4" y="12"/>
                </a:lnTo>
                <a:close/>
                <a:moveTo>
                  <a:pt x="10" y="11"/>
                </a:moveTo>
                <a:lnTo>
                  <a:pt x="10" y="11"/>
                </a:lnTo>
                <a:close/>
                <a:moveTo>
                  <a:pt x="2" y="9"/>
                </a:moveTo>
                <a:lnTo>
                  <a:pt x="2" y="9"/>
                </a:lnTo>
                <a:close/>
                <a:moveTo>
                  <a:pt x="2" y="8"/>
                </a:moveTo>
                <a:lnTo>
                  <a:pt x="2" y="8"/>
                </a:lnTo>
                <a:close/>
                <a:moveTo>
                  <a:pt x="4" y="8"/>
                </a:moveTo>
                <a:lnTo>
                  <a:pt x="4" y="8"/>
                </a:lnTo>
                <a:close/>
                <a:moveTo>
                  <a:pt x="9" y="7"/>
                </a:moveTo>
                <a:lnTo>
                  <a:pt x="7" y="8"/>
                </a:lnTo>
                <a:lnTo>
                  <a:pt x="6" y="8"/>
                </a:lnTo>
                <a:lnTo>
                  <a:pt x="4" y="8"/>
                </a:lnTo>
                <a:lnTo>
                  <a:pt x="4" y="12"/>
                </a:lnTo>
                <a:lnTo>
                  <a:pt x="9" y="12"/>
                </a:lnTo>
                <a:lnTo>
                  <a:pt x="10" y="11"/>
                </a:lnTo>
                <a:lnTo>
                  <a:pt x="10" y="7"/>
                </a:lnTo>
                <a:lnTo>
                  <a:pt x="9" y="7"/>
                </a:lnTo>
                <a:close/>
                <a:moveTo>
                  <a:pt x="10" y="7"/>
                </a:moveTo>
                <a:lnTo>
                  <a:pt x="10" y="7"/>
                </a:lnTo>
                <a:lnTo>
                  <a:pt x="11" y="7"/>
                </a:lnTo>
                <a:lnTo>
                  <a:pt x="10" y="7"/>
                </a:lnTo>
                <a:close/>
                <a:moveTo>
                  <a:pt x="10" y="7"/>
                </a:moveTo>
                <a:lnTo>
                  <a:pt x="11" y="7"/>
                </a:lnTo>
                <a:lnTo>
                  <a:pt x="10" y="7"/>
                </a:lnTo>
                <a:lnTo>
                  <a:pt x="10" y="11"/>
                </a:lnTo>
                <a:lnTo>
                  <a:pt x="11" y="11"/>
                </a:lnTo>
                <a:lnTo>
                  <a:pt x="10" y="11"/>
                </a:lnTo>
                <a:lnTo>
                  <a:pt x="9" y="12"/>
                </a:lnTo>
                <a:lnTo>
                  <a:pt x="4" y="12"/>
                </a:lnTo>
                <a:lnTo>
                  <a:pt x="4" y="8"/>
                </a:lnTo>
                <a:lnTo>
                  <a:pt x="6" y="8"/>
                </a:lnTo>
                <a:lnTo>
                  <a:pt x="7" y="8"/>
                </a:lnTo>
                <a:lnTo>
                  <a:pt x="9" y="7"/>
                </a:lnTo>
                <a:lnTo>
                  <a:pt x="10" y="7"/>
                </a:lnTo>
                <a:close/>
                <a:moveTo>
                  <a:pt x="9" y="7"/>
                </a:moveTo>
                <a:lnTo>
                  <a:pt x="9" y="7"/>
                </a:lnTo>
                <a:lnTo>
                  <a:pt x="6" y="8"/>
                </a:lnTo>
                <a:lnTo>
                  <a:pt x="4" y="8"/>
                </a:lnTo>
                <a:lnTo>
                  <a:pt x="3" y="8"/>
                </a:lnTo>
                <a:lnTo>
                  <a:pt x="3" y="12"/>
                </a:lnTo>
                <a:lnTo>
                  <a:pt x="4" y="12"/>
                </a:lnTo>
                <a:lnTo>
                  <a:pt x="9" y="12"/>
                </a:lnTo>
                <a:lnTo>
                  <a:pt x="11" y="11"/>
                </a:lnTo>
                <a:lnTo>
                  <a:pt x="11" y="7"/>
                </a:lnTo>
                <a:lnTo>
                  <a:pt x="9" y="7"/>
                </a:lnTo>
                <a:close/>
                <a:moveTo>
                  <a:pt x="9" y="7"/>
                </a:moveTo>
                <a:lnTo>
                  <a:pt x="11" y="7"/>
                </a:lnTo>
                <a:lnTo>
                  <a:pt x="11" y="11"/>
                </a:lnTo>
                <a:lnTo>
                  <a:pt x="9" y="12"/>
                </a:lnTo>
                <a:lnTo>
                  <a:pt x="4" y="12"/>
                </a:lnTo>
                <a:lnTo>
                  <a:pt x="3" y="12"/>
                </a:lnTo>
                <a:lnTo>
                  <a:pt x="3" y="8"/>
                </a:lnTo>
                <a:lnTo>
                  <a:pt x="4" y="8"/>
                </a:lnTo>
                <a:lnTo>
                  <a:pt x="6" y="8"/>
                </a:lnTo>
                <a:lnTo>
                  <a:pt x="9" y="7"/>
                </a:lnTo>
                <a:close/>
                <a:moveTo>
                  <a:pt x="4" y="5"/>
                </a:moveTo>
                <a:lnTo>
                  <a:pt x="4" y="7"/>
                </a:lnTo>
                <a:lnTo>
                  <a:pt x="4" y="5"/>
                </a:lnTo>
                <a:close/>
                <a:moveTo>
                  <a:pt x="11" y="4"/>
                </a:moveTo>
                <a:lnTo>
                  <a:pt x="10" y="4"/>
                </a:lnTo>
                <a:lnTo>
                  <a:pt x="11" y="4"/>
                </a:lnTo>
                <a:close/>
                <a:moveTo>
                  <a:pt x="3" y="2"/>
                </a:moveTo>
                <a:lnTo>
                  <a:pt x="3" y="4"/>
                </a:lnTo>
                <a:lnTo>
                  <a:pt x="3" y="2"/>
                </a:lnTo>
                <a:close/>
                <a:moveTo>
                  <a:pt x="10" y="2"/>
                </a:moveTo>
                <a:lnTo>
                  <a:pt x="10" y="2"/>
                </a:lnTo>
                <a:close/>
                <a:moveTo>
                  <a:pt x="13" y="1"/>
                </a:moveTo>
                <a:lnTo>
                  <a:pt x="13" y="1"/>
                </a:lnTo>
                <a:close/>
                <a:moveTo>
                  <a:pt x="3" y="0"/>
                </a:moveTo>
                <a:lnTo>
                  <a:pt x="3" y="2"/>
                </a:lnTo>
                <a:lnTo>
                  <a:pt x="6" y="1"/>
                </a:lnTo>
                <a:lnTo>
                  <a:pt x="10" y="1"/>
                </a:lnTo>
                <a:lnTo>
                  <a:pt x="10" y="2"/>
                </a:lnTo>
                <a:lnTo>
                  <a:pt x="11" y="4"/>
                </a:lnTo>
                <a:lnTo>
                  <a:pt x="11" y="5"/>
                </a:lnTo>
                <a:lnTo>
                  <a:pt x="9" y="7"/>
                </a:lnTo>
                <a:lnTo>
                  <a:pt x="4" y="7"/>
                </a:lnTo>
                <a:lnTo>
                  <a:pt x="2" y="8"/>
                </a:lnTo>
                <a:lnTo>
                  <a:pt x="2" y="9"/>
                </a:lnTo>
                <a:lnTo>
                  <a:pt x="2" y="12"/>
                </a:lnTo>
                <a:lnTo>
                  <a:pt x="3" y="12"/>
                </a:lnTo>
                <a:lnTo>
                  <a:pt x="4" y="14"/>
                </a:lnTo>
                <a:lnTo>
                  <a:pt x="9" y="14"/>
                </a:lnTo>
                <a:lnTo>
                  <a:pt x="10" y="12"/>
                </a:lnTo>
                <a:lnTo>
                  <a:pt x="11" y="12"/>
                </a:lnTo>
                <a:lnTo>
                  <a:pt x="11" y="14"/>
                </a:lnTo>
                <a:lnTo>
                  <a:pt x="13" y="14"/>
                </a:lnTo>
                <a:lnTo>
                  <a:pt x="13" y="2"/>
                </a:lnTo>
                <a:lnTo>
                  <a:pt x="13" y="1"/>
                </a:lnTo>
                <a:lnTo>
                  <a:pt x="10" y="0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3" y="0"/>
                </a:lnTo>
                <a:close/>
                <a:moveTo>
                  <a:pt x="3" y="0"/>
                </a:moveTo>
                <a:lnTo>
                  <a:pt x="3" y="0"/>
                </a:lnTo>
                <a:lnTo>
                  <a:pt x="10" y="0"/>
                </a:lnTo>
                <a:lnTo>
                  <a:pt x="13" y="1"/>
                </a:lnTo>
                <a:lnTo>
                  <a:pt x="13" y="2"/>
                </a:lnTo>
                <a:lnTo>
                  <a:pt x="13" y="14"/>
                </a:lnTo>
                <a:lnTo>
                  <a:pt x="11" y="14"/>
                </a:lnTo>
                <a:lnTo>
                  <a:pt x="11" y="12"/>
                </a:lnTo>
                <a:lnTo>
                  <a:pt x="10" y="12"/>
                </a:lnTo>
                <a:lnTo>
                  <a:pt x="9" y="14"/>
                </a:lnTo>
                <a:lnTo>
                  <a:pt x="4" y="14"/>
                </a:lnTo>
                <a:lnTo>
                  <a:pt x="3" y="12"/>
                </a:lnTo>
                <a:lnTo>
                  <a:pt x="2" y="12"/>
                </a:lnTo>
                <a:lnTo>
                  <a:pt x="2" y="9"/>
                </a:lnTo>
                <a:lnTo>
                  <a:pt x="2" y="8"/>
                </a:lnTo>
                <a:lnTo>
                  <a:pt x="4" y="7"/>
                </a:lnTo>
                <a:lnTo>
                  <a:pt x="4" y="5"/>
                </a:lnTo>
                <a:lnTo>
                  <a:pt x="4" y="7"/>
                </a:lnTo>
                <a:lnTo>
                  <a:pt x="9" y="7"/>
                </a:lnTo>
                <a:lnTo>
                  <a:pt x="11" y="4"/>
                </a:lnTo>
                <a:lnTo>
                  <a:pt x="10" y="2"/>
                </a:lnTo>
                <a:lnTo>
                  <a:pt x="10" y="1"/>
                </a:lnTo>
                <a:lnTo>
                  <a:pt x="6" y="1"/>
                </a:lnTo>
                <a:lnTo>
                  <a:pt x="6" y="2"/>
                </a:lnTo>
                <a:lnTo>
                  <a:pt x="3" y="2"/>
                </a:lnTo>
                <a:lnTo>
                  <a:pt x="3" y="4"/>
                </a:lnTo>
                <a:lnTo>
                  <a:pt x="3" y="2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3" y="0"/>
                </a:lnTo>
                <a:lnTo>
                  <a:pt x="3" y="4"/>
                </a:lnTo>
                <a:lnTo>
                  <a:pt x="6" y="2"/>
                </a:lnTo>
                <a:lnTo>
                  <a:pt x="10" y="2"/>
                </a:lnTo>
                <a:lnTo>
                  <a:pt x="10" y="4"/>
                </a:lnTo>
                <a:lnTo>
                  <a:pt x="11" y="4"/>
                </a:lnTo>
                <a:lnTo>
                  <a:pt x="10" y="4"/>
                </a:lnTo>
                <a:lnTo>
                  <a:pt x="7" y="5"/>
                </a:lnTo>
                <a:lnTo>
                  <a:pt x="4" y="5"/>
                </a:lnTo>
                <a:lnTo>
                  <a:pt x="2" y="8"/>
                </a:lnTo>
                <a:lnTo>
                  <a:pt x="0" y="9"/>
                </a:lnTo>
                <a:lnTo>
                  <a:pt x="2" y="12"/>
                </a:lnTo>
                <a:lnTo>
                  <a:pt x="3" y="14"/>
                </a:lnTo>
                <a:lnTo>
                  <a:pt x="4" y="15"/>
                </a:lnTo>
                <a:lnTo>
                  <a:pt x="9" y="15"/>
                </a:lnTo>
                <a:lnTo>
                  <a:pt x="10" y="14"/>
                </a:lnTo>
                <a:lnTo>
                  <a:pt x="10" y="12"/>
                </a:lnTo>
                <a:lnTo>
                  <a:pt x="11" y="12"/>
                </a:lnTo>
                <a:lnTo>
                  <a:pt x="10" y="14"/>
                </a:lnTo>
                <a:lnTo>
                  <a:pt x="11" y="15"/>
                </a:lnTo>
                <a:lnTo>
                  <a:pt x="13" y="15"/>
                </a:lnTo>
                <a:lnTo>
                  <a:pt x="14" y="14"/>
                </a:lnTo>
                <a:lnTo>
                  <a:pt x="14" y="2"/>
                </a:lnTo>
                <a:lnTo>
                  <a:pt x="13" y="1"/>
                </a:lnTo>
                <a:lnTo>
                  <a:pt x="13" y="0"/>
                </a:lnTo>
                <a:lnTo>
                  <a:pt x="10" y="0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10" y="0"/>
                </a:lnTo>
                <a:lnTo>
                  <a:pt x="13" y="0"/>
                </a:lnTo>
                <a:lnTo>
                  <a:pt x="13" y="1"/>
                </a:lnTo>
                <a:lnTo>
                  <a:pt x="14" y="2"/>
                </a:lnTo>
                <a:lnTo>
                  <a:pt x="14" y="14"/>
                </a:lnTo>
                <a:lnTo>
                  <a:pt x="13" y="15"/>
                </a:lnTo>
                <a:lnTo>
                  <a:pt x="11" y="15"/>
                </a:lnTo>
                <a:lnTo>
                  <a:pt x="10" y="14"/>
                </a:lnTo>
                <a:lnTo>
                  <a:pt x="9" y="15"/>
                </a:lnTo>
                <a:lnTo>
                  <a:pt x="4" y="15"/>
                </a:lnTo>
                <a:lnTo>
                  <a:pt x="3" y="15"/>
                </a:lnTo>
                <a:lnTo>
                  <a:pt x="3" y="14"/>
                </a:lnTo>
                <a:lnTo>
                  <a:pt x="2" y="12"/>
                </a:lnTo>
                <a:lnTo>
                  <a:pt x="0" y="9"/>
                </a:lnTo>
                <a:lnTo>
                  <a:pt x="2" y="8"/>
                </a:lnTo>
                <a:lnTo>
                  <a:pt x="4" y="5"/>
                </a:lnTo>
                <a:lnTo>
                  <a:pt x="7" y="5"/>
                </a:lnTo>
                <a:lnTo>
                  <a:pt x="10" y="4"/>
                </a:lnTo>
                <a:lnTo>
                  <a:pt x="10" y="2"/>
                </a:lnTo>
                <a:lnTo>
                  <a:pt x="6" y="2"/>
                </a:lnTo>
                <a:lnTo>
                  <a:pt x="3" y="4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91" name="Freeform 1746"/>
          <p:cNvSpPr>
            <a:spLocks noEditPoints="1" noChangeArrowheads="1"/>
          </p:cNvSpPr>
          <p:nvPr/>
        </p:nvSpPr>
        <p:spPr bwMode="auto">
          <a:xfrm>
            <a:off x="1543054" y="-4344988"/>
            <a:ext cx="22225" cy="22225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2147483646 h 14"/>
              <a:gd name="T6" fmla="*/ 2147483646 w 14"/>
              <a:gd name="T7" fmla="*/ 2147483646 h 14"/>
              <a:gd name="T8" fmla="*/ 2147483646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2147483646 w 14"/>
              <a:gd name="T17" fmla="*/ 0 h 14"/>
              <a:gd name="T18" fmla="*/ 2147483646 w 14"/>
              <a:gd name="T19" fmla="*/ 0 h 14"/>
              <a:gd name="T20" fmla="*/ 2147483646 w 14"/>
              <a:gd name="T21" fmla="*/ 2147483646 h 14"/>
              <a:gd name="T22" fmla="*/ 2147483646 w 14"/>
              <a:gd name="T23" fmla="*/ 2147483646 h 14"/>
              <a:gd name="T24" fmla="*/ 2147483646 w 14"/>
              <a:gd name="T25" fmla="*/ 2147483646 h 14"/>
              <a:gd name="T26" fmla="*/ 2147483646 w 14"/>
              <a:gd name="T27" fmla="*/ 2147483646 h 14"/>
              <a:gd name="T28" fmla="*/ 2147483646 w 14"/>
              <a:gd name="T29" fmla="*/ 2147483646 h 14"/>
              <a:gd name="T30" fmla="*/ 2147483646 w 14"/>
              <a:gd name="T31" fmla="*/ 2147483646 h 14"/>
              <a:gd name="T32" fmla="*/ 2147483646 w 14"/>
              <a:gd name="T33" fmla="*/ 2147483646 h 14"/>
              <a:gd name="T34" fmla="*/ 2147483646 w 14"/>
              <a:gd name="T35" fmla="*/ 2147483646 h 14"/>
              <a:gd name="T36" fmla="*/ 2147483646 w 14"/>
              <a:gd name="T37" fmla="*/ 2147483646 h 14"/>
              <a:gd name="T38" fmla="*/ 2147483646 w 14"/>
              <a:gd name="T39" fmla="*/ 2147483646 h 14"/>
              <a:gd name="T40" fmla="*/ 2147483646 w 14"/>
              <a:gd name="T41" fmla="*/ 2147483646 h 14"/>
              <a:gd name="T42" fmla="*/ 2147483646 w 14"/>
              <a:gd name="T43" fmla="*/ 2147483646 h 14"/>
              <a:gd name="T44" fmla="*/ 2147483646 w 14"/>
              <a:gd name="T45" fmla="*/ 2147483646 h 14"/>
              <a:gd name="T46" fmla="*/ 2147483646 w 14"/>
              <a:gd name="T47" fmla="*/ 2147483646 h 14"/>
              <a:gd name="T48" fmla="*/ 2147483646 w 14"/>
              <a:gd name="T49" fmla="*/ 2147483646 h 14"/>
              <a:gd name="T50" fmla="*/ 0 w 14"/>
              <a:gd name="T51" fmla="*/ 2147483646 h 14"/>
              <a:gd name="T52" fmla="*/ 0 w 14"/>
              <a:gd name="T53" fmla="*/ 2147483646 h 14"/>
              <a:gd name="T54" fmla="*/ 0 w 14"/>
              <a:gd name="T55" fmla="*/ 2147483646 h 14"/>
              <a:gd name="T56" fmla="*/ 2147483646 w 14"/>
              <a:gd name="T57" fmla="*/ 2147483646 h 14"/>
              <a:gd name="T58" fmla="*/ 2147483646 w 14"/>
              <a:gd name="T59" fmla="*/ 0 h 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4"/>
              <a:gd name="T91" fmla="*/ 0 h 14"/>
              <a:gd name="T92" fmla="*/ 14 w 14"/>
              <a:gd name="T93" fmla="*/ 14 h 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4" h="14">
                <a:moveTo>
                  <a:pt x="6" y="2"/>
                </a:moveTo>
                <a:lnTo>
                  <a:pt x="4" y="4"/>
                </a:lnTo>
                <a:lnTo>
                  <a:pt x="3" y="4"/>
                </a:lnTo>
                <a:lnTo>
                  <a:pt x="3" y="5"/>
                </a:lnTo>
                <a:lnTo>
                  <a:pt x="11" y="5"/>
                </a:lnTo>
                <a:lnTo>
                  <a:pt x="10" y="4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4" y="0"/>
                </a:moveTo>
                <a:lnTo>
                  <a:pt x="10" y="0"/>
                </a:lnTo>
                <a:lnTo>
                  <a:pt x="11" y="1"/>
                </a:lnTo>
                <a:lnTo>
                  <a:pt x="13" y="4"/>
                </a:lnTo>
                <a:lnTo>
                  <a:pt x="14" y="7"/>
                </a:lnTo>
                <a:lnTo>
                  <a:pt x="14" y="8"/>
                </a:lnTo>
                <a:lnTo>
                  <a:pt x="3" y="8"/>
                </a:lnTo>
                <a:lnTo>
                  <a:pt x="3" y="9"/>
                </a:lnTo>
                <a:lnTo>
                  <a:pt x="4" y="11"/>
                </a:lnTo>
                <a:lnTo>
                  <a:pt x="6" y="12"/>
                </a:lnTo>
                <a:lnTo>
                  <a:pt x="11" y="12"/>
                </a:lnTo>
                <a:lnTo>
                  <a:pt x="13" y="11"/>
                </a:lnTo>
                <a:lnTo>
                  <a:pt x="14" y="11"/>
                </a:lnTo>
                <a:lnTo>
                  <a:pt x="14" y="12"/>
                </a:lnTo>
                <a:lnTo>
                  <a:pt x="10" y="14"/>
                </a:lnTo>
                <a:lnTo>
                  <a:pt x="4" y="14"/>
                </a:lnTo>
                <a:lnTo>
                  <a:pt x="3" y="12"/>
                </a:lnTo>
                <a:lnTo>
                  <a:pt x="0" y="9"/>
                </a:lnTo>
                <a:lnTo>
                  <a:pt x="0" y="8"/>
                </a:lnTo>
                <a:lnTo>
                  <a:pt x="0" y="4"/>
                </a:lnTo>
                <a:lnTo>
                  <a:pt x="3" y="2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92" name="Freeform 1747"/>
          <p:cNvSpPr>
            <a:spLocks noEditPoints="1" noChangeArrowheads="1"/>
          </p:cNvSpPr>
          <p:nvPr/>
        </p:nvSpPr>
        <p:spPr bwMode="auto">
          <a:xfrm>
            <a:off x="1543054" y="-43449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0 h 15"/>
              <a:gd name="T26" fmla="*/ 2147483646 w 14"/>
              <a:gd name="T27" fmla="*/ 2147483646 h 15"/>
              <a:gd name="T28" fmla="*/ 0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0 h 15"/>
              <a:gd name="T54" fmla="*/ 2147483646 w 14"/>
              <a:gd name="T55" fmla="*/ 0 h 15"/>
              <a:gd name="T56" fmla="*/ 2147483646 w 14"/>
              <a:gd name="T57" fmla="*/ 0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2147483646 h 15"/>
              <a:gd name="T80" fmla="*/ 2147483646 w 14"/>
              <a:gd name="T81" fmla="*/ 2147483646 h 15"/>
              <a:gd name="T82" fmla="*/ 0 w 14"/>
              <a:gd name="T83" fmla="*/ 2147483646 h 15"/>
              <a:gd name="T84" fmla="*/ 0 w 14"/>
              <a:gd name="T85" fmla="*/ 2147483646 h 15"/>
              <a:gd name="T86" fmla="*/ 0 w 14"/>
              <a:gd name="T87" fmla="*/ 2147483646 h 15"/>
              <a:gd name="T88" fmla="*/ 2147483646 w 14"/>
              <a:gd name="T89" fmla="*/ 2147483646 h 15"/>
              <a:gd name="T90" fmla="*/ 2147483646 w 14"/>
              <a:gd name="T91" fmla="*/ 0 h 1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4"/>
              <a:gd name="T139" fmla="*/ 0 h 15"/>
              <a:gd name="T140" fmla="*/ 14 w 14"/>
              <a:gd name="T141" fmla="*/ 15 h 1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4" h="15">
                <a:moveTo>
                  <a:pt x="6" y="2"/>
                </a:moveTo>
                <a:lnTo>
                  <a:pt x="4" y="4"/>
                </a:lnTo>
                <a:lnTo>
                  <a:pt x="3" y="4"/>
                </a:lnTo>
                <a:lnTo>
                  <a:pt x="3" y="5"/>
                </a:lnTo>
                <a:lnTo>
                  <a:pt x="10" y="5"/>
                </a:lnTo>
                <a:lnTo>
                  <a:pt x="10" y="4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6" y="1"/>
                </a:moveTo>
                <a:lnTo>
                  <a:pt x="10" y="1"/>
                </a:lnTo>
                <a:lnTo>
                  <a:pt x="10" y="2"/>
                </a:lnTo>
                <a:lnTo>
                  <a:pt x="10" y="4"/>
                </a:lnTo>
                <a:lnTo>
                  <a:pt x="11" y="5"/>
                </a:lnTo>
                <a:lnTo>
                  <a:pt x="11" y="7"/>
                </a:lnTo>
                <a:lnTo>
                  <a:pt x="3" y="7"/>
                </a:lnTo>
                <a:lnTo>
                  <a:pt x="1" y="5"/>
                </a:lnTo>
                <a:lnTo>
                  <a:pt x="3" y="4"/>
                </a:lnTo>
                <a:lnTo>
                  <a:pt x="4" y="4"/>
                </a:lnTo>
                <a:lnTo>
                  <a:pt x="4" y="2"/>
                </a:lnTo>
                <a:lnTo>
                  <a:pt x="6" y="1"/>
                </a:lnTo>
                <a:close/>
                <a:moveTo>
                  <a:pt x="4" y="0"/>
                </a:moveTo>
                <a:lnTo>
                  <a:pt x="3" y="2"/>
                </a:lnTo>
                <a:lnTo>
                  <a:pt x="1" y="4"/>
                </a:lnTo>
                <a:lnTo>
                  <a:pt x="0" y="8"/>
                </a:lnTo>
                <a:lnTo>
                  <a:pt x="1" y="9"/>
                </a:lnTo>
                <a:lnTo>
                  <a:pt x="3" y="12"/>
                </a:lnTo>
                <a:lnTo>
                  <a:pt x="4" y="14"/>
                </a:lnTo>
                <a:lnTo>
                  <a:pt x="10" y="14"/>
                </a:lnTo>
                <a:lnTo>
                  <a:pt x="13" y="12"/>
                </a:lnTo>
                <a:lnTo>
                  <a:pt x="13" y="11"/>
                </a:lnTo>
                <a:lnTo>
                  <a:pt x="11" y="12"/>
                </a:lnTo>
                <a:lnTo>
                  <a:pt x="6" y="12"/>
                </a:lnTo>
                <a:lnTo>
                  <a:pt x="4" y="12"/>
                </a:lnTo>
                <a:lnTo>
                  <a:pt x="4" y="11"/>
                </a:lnTo>
                <a:lnTo>
                  <a:pt x="3" y="11"/>
                </a:lnTo>
                <a:lnTo>
                  <a:pt x="3" y="9"/>
                </a:lnTo>
                <a:lnTo>
                  <a:pt x="1" y="8"/>
                </a:lnTo>
                <a:lnTo>
                  <a:pt x="3" y="8"/>
                </a:lnTo>
                <a:lnTo>
                  <a:pt x="13" y="8"/>
                </a:lnTo>
                <a:lnTo>
                  <a:pt x="13" y="7"/>
                </a:lnTo>
                <a:lnTo>
                  <a:pt x="11" y="4"/>
                </a:lnTo>
                <a:lnTo>
                  <a:pt x="11" y="1"/>
                </a:lnTo>
                <a:lnTo>
                  <a:pt x="10" y="0"/>
                </a:lnTo>
                <a:lnTo>
                  <a:pt x="4" y="0"/>
                </a:lnTo>
                <a:close/>
                <a:moveTo>
                  <a:pt x="4" y="0"/>
                </a:moveTo>
                <a:lnTo>
                  <a:pt x="10" y="0"/>
                </a:lnTo>
                <a:lnTo>
                  <a:pt x="11" y="0"/>
                </a:lnTo>
                <a:lnTo>
                  <a:pt x="11" y="1"/>
                </a:lnTo>
                <a:lnTo>
                  <a:pt x="13" y="4"/>
                </a:lnTo>
                <a:lnTo>
                  <a:pt x="14" y="7"/>
                </a:lnTo>
                <a:lnTo>
                  <a:pt x="14" y="8"/>
                </a:lnTo>
                <a:lnTo>
                  <a:pt x="3" y="8"/>
                </a:lnTo>
                <a:lnTo>
                  <a:pt x="3" y="9"/>
                </a:lnTo>
                <a:lnTo>
                  <a:pt x="4" y="11"/>
                </a:lnTo>
                <a:lnTo>
                  <a:pt x="6" y="12"/>
                </a:lnTo>
                <a:lnTo>
                  <a:pt x="11" y="12"/>
                </a:lnTo>
                <a:lnTo>
                  <a:pt x="11" y="11"/>
                </a:lnTo>
                <a:lnTo>
                  <a:pt x="13" y="11"/>
                </a:lnTo>
                <a:lnTo>
                  <a:pt x="14" y="11"/>
                </a:lnTo>
                <a:lnTo>
                  <a:pt x="14" y="12"/>
                </a:lnTo>
                <a:lnTo>
                  <a:pt x="14" y="14"/>
                </a:lnTo>
                <a:lnTo>
                  <a:pt x="10" y="15"/>
                </a:lnTo>
                <a:lnTo>
                  <a:pt x="4" y="15"/>
                </a:lnTo>
                <a:lnTo>
                  <a:pt x="1" y="12"/>
                </a:lnTo>
                <a:lnTo>
                  <a:pt x="0" y="11"/>
                </a:lnTo>
                <a:lnTo>
                  <a:pt x="0" y="9"/>
                </a:lnTo>
                <a:lnTo>
                  <a:pt x="0" y="8"/>
                </a:lnTo>
                <a:lnTo>
                  <a:pt x="0" y="4"/>
                </a:lnTo>
                <a:lnTo>
                  <a:pt x="1" y="2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93" name="Freeform 1748"/>
          <p:cNvSpPr>
            <a:spLocks noEditPoints="1" noChangeArrowheads="1"/>
          </p:cNvSpPr>
          <p:nvPr/>
        </p:nvSpPr>
        <p:spPr bwMode="auto">
          <a:xfrm>
            <a:off x="1543054" y="-43449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0 h 15"/>
              <a:gd name="T50" fmla="*/ 2147483646 w 14"/>
              <a:gd name="T51" fmla="*/ 0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0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0 h 15"/>
              <a:gd name="T80" fmla="*/ 0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2147483646 h 15"/>
              <a:gd name="T88" fmla="*/ 2147483646 w 14"/>
              <a:gd name="T89" fmla="*/ 2147483646 h 15"/>
              <a:gd name="T90" fmla="*/ 2147483646 w 14"/>
              <a:gd name="T91" fmla="*/ 2147483646 h 15"/>
              <a:gd name="T92" fmla="*/ 2147483646 w 14"/>
              <a:gd name="T93" fmla="*/ 2147483646 h 15"/>
              <a:gd name="T94" fmla="*/ 2147483646 w 14"/>
              <a:gd name="T95" fmla="*/ 0 h 15"/>
              <a:gd name="T96" fmla="*/ 2147483646 w 14"/>
              <a:gd name="T97" fmla="*/ 2147483646 h 15"/>
              <a:gd name="T98" fmla="*/ 2147483646 w 14"/>
              <a:gd name="T99" fmla="*/ 2147483646 h 15"/>
              <a:gd name="T100" fmla="*/ 2147483646 w 14"/>
              <a:gd name="T101" fmla="*/ 2147483646 h 15"/>
              <a:gd name="T102" fmla="*/ 2147483646 w 14"/>
              <a:gd name="T103" fmla="*/ 2147483646 h 15"/>
              <a:gd name="T104" fmla="*/ 2147483646 w 14"/>
              <a:gd name="T105" fmla="*/ 2147483646 h 15"/>
              <a:gd name="T106" fmla="*/ 0 w 14"/>
              <a:gd name="T107" fmla="*/ 2147483646 h 15"/>
              <a:gd name="T108" fmla="*/ 0 w 14"/>
              <a:gd name="T109" fmla="*/ 2147483646 h 15"/>
              <a:gd name="T110" fmla="*/ 2147483646 w 14"/>
              <a:gd name="T111" fmla="*/ 0 h 1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4"/>
              <a:gd name="T169" fmla="*/ 0 h 15"/>
              <a:gd name="T170" fmla="*/ 14 w 14"/>
              <a:gd name="T171" fmla="*/ 15 h 1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4" h="15">
                <a:moveTo>
                  <a:pt x="14" y="12"/>
                </a:moveTo>
                <a:lnTo>
                  <a:pt x="13" y="12"/>
                </a:lnTo>
                <a:lnTo>
                  <a:pt x="14" y="12"/>
                </a:lnTo>
                <a:close/>
                <a:moveTo>
                  <a:pt x="11" y="12"/>
                </a:moveTo>
                <a:lnTo>
                  <a:pt x="11" y="12"/>
                </a:lnTo>
                <a:close/>
                <a:moveTo>
                  <a:pt x="6" y="12"/>
                </a:moveTo>
                <a:lnTo>
                  <a:pt x="6" y="12"/>
                </a:lnTo>
                <a:close/>
                <a:moveTo>
                  <a:pt x="13" y="11"/>
                </a:moveTo>
                <a:lnTo>
                  <a:pt x="13" y="11"/>
                </a:lnTo>
                <a:close/>
                <a:moveTo>
                  <a:pt x="13" y="11"/>
                </a:moveTo>
                <a:lnTo>
                  <a:pt x="13" y="11"/>
                </a:lnTo>
                <a:lnTo>
                  <a:pt x="14" y="11"/>
                </a:lnTo>
                <a:lnTo>
                  <a:pt x="13" y="11"/>
                </a:lnTo>
                <a:close/>
                <a:moveTo>
                  <a:pt x="3" y="9"/>
                </a:moveTo>
                <a:lnTo>
                  <a:pt x="3" y="9"/>
                </a:lnTo>
                <a:close/>
                <a:moveTo>
                  <a:pt x="3" y="8"/>
                </a:moveTo>
                <a:lnTo>
                  <a:pt x="3" y="8"/>
                </a:lnTo>
                <a:close/>
                <a:moveTo>
                  <a:pt x="13" y="8"/>
                </a:moveTo>
                <a:lnTo>
                  <a:pt x="13" y="8"/>
                </a:lnTo>
                <a:lnTo>
                  <a:pt x="14" y="8"/>
                </a:lnTo>
                <a:lnTo>
                  <a:pt x="13" y="8"/>
                </a:lnTo>
                <a:close/>
                <a:moveTo>
                  <a:pt x="10" y="5"/>
                </a:moveTo>
                <a:lnTo>
                  <a:pt x="11" y="5"/>
                </a:lnTo>
                <a:lnTo>
                  <a:pt x="10" y="5"/>
                </a:lnTo>
                <a:close/>
                <a:moveTo>
                  <a:pt x="3" y="5"/>
                </a:moveTo>
                <a:lnTo>
                  <a:pt x="3" y="5"/>
                </a:lnTo>
                <a:close/>
                <a:moveTo>
                  <a:pt x="10" y="4"/>
                </a:moveTo>
                <a:lnTo>
                  <a:pt x="10" y="4"/>
                </a:lnTo>
                <a:close/>
                <a:moveTo>
                  <a:pt x="6" y="2"/>
                </a:moveTo>
                <a:lnTo>
                  <a:pt x="4" y="4"/>
                </a:lnTo>
                <a:lnTo>
                  <a:pt x="3" y="4"/>
                </a:lnTo>
                <a:lnTo>
                  <a:pt x="3" y="5"/>
                </a:lnTo>
                <a:lnTo>
                  <a:pt x="10" y="5"/>
                </a:lnTo>
                <a:lnTo>
                  <a:pt x="10" y="4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6" y="2"/>
                </a:moveTo>
                <a:lnTo>
                  <a:pt x="6" y="2"/>
                </a:lnTo>
                <a:close/>
                <a:moveTo>
                  <a:pt x="10" y="2"/>
                </a:moveTo>
                <a:lnTo>
                  <a:pt x="10" y="2"/>
                </a:lnTo>
                <a:close/>
                <a:moveTo>
                  <a:pt x="10" y="2"/>
                </a:moveTo>
                <a:lnTo>
                  <a:pt x="10" y="2"/>
                </a:lnTo>
                <a:lnTo>
                  <a:pt x="10" y="4"/>
                </a:lnTo>
                <a:lnTo>
                  <a:pt x="10" y="5"/>
                </a:lnTo>
                <a:lnTo>
                  <a:pt x="11" y="5"/>
                </a:lnTo>
                <a:lnTo>
                  <a:pt x="10" y="5"/>
                </a:lnTo>
                <a:lnTo>
                  <a:pt x="3" y="5"/>
                </a:lnTo>
                <a:lnTo>
                  <a:pt x="3" y="4"/>
                </a:lnTo>
                <a:lnTo>
                  <a:pt x="3" y="5"/>
                </a:lnTo>
                <a:lnTo>
                  <a:pt x="3" y="4"/>
                </a:lnTo>
                <a:lnTo>
                  <a:pt x="4" y="4"/>
                </a:lnTo>
                <a:lnTo>
                  <a:pt x="6" y="2"/>
                </a:lnTo>
                <a:lnTo>
                  <a:pt x="10" y="2"/>
                </a:lnTo>
                <a:close/>
                <a:moveTo>
                  <a:pt x="6" y="1"/>
                </a:moveTo>
                <a:lnTo>
                  <a:pt x="4" y="2"/>
                </a:lnTo>
                <a:lnTo>
                  <a:pt x="4" y="4"/>
                </a:lnTo>
                <a:lnTo>
                  <a:pt x="3" y="4"/>
                </a:lnTo>
                <a:lnTo>
                  <a:pt x="1" y="5"/>
                </a:lnTo>
                <a:lnTo>
                  <a:pt x="3" y="7"/>
                </a:lnTo>
                <a:lnTo>
                  <a:pt x="11" y="7"/>
                </a:lnTo>
                <a:lnTo>
                  <a:pt x="11" y="5"/>
                </a:lnTo>
                <a:lnTo>
                  <a:pt x="10" y="4"/>
                </a:lnTo>
                <a:lnTo>
                  <a:pt x="10" y="2"/>
                </a:lnTo>
                <a:lnTo>
                  <a:pt x="10" y="1"/>
                </a:lnTo>
                <a:lnTo>
                  <a:pt x="6" y="1"/>
                </a:lnTo>
                <a:close/>
                <a:moveTo>
                  <a:pt x="6" y="1"/>
                </a:moveTo>
                <a:lnTo>
                  <a:pt x="10" y="1"/>
                </a:lnTo>
                <a:lnTo>
                  <a:pt x="10" y="2"/>
                </a:lnTo>
                <a:lnTo>
                  <a:pt x="10" y="4"/>
                </a:lnTo>
                <a:lnTo>
                  <a:pt x="11" y="5"/>
                </a:lnTo>
                <a:lnTo>
                  <a:pt x="11" y="7"/>
                </a:lnTo>
                <a:lnTo>
                  <a:pt x="3" y="7"/>
                </a:lnTo>
                <a:lnTo>
                  <a:pt x="1" y="5"/>
                </a:lnTo>
                <a:lnTo>
                  <a:pt x="3" y="4"/>
                </a:lnTo>
                <a:lnTo>
                  <a:pt x="4" y="4"/>
                </a:lnTo>
                <a:lnTo>
                  <a:pt x="4" y="2"/>
                </a:lnTo>
                <a:lnTo>
                  <a:pt x="6" y="1"/>
                </a:lnTo>
                <a:close/>
                <a:moveTo>
                  <a:pt x="11" y="1"/>
                </a:moveTo>
                <a:lnTo>
                  <a:pt x="11" y="1"/>
                </a:lnTo>
                <a:close/>
                <a:moveTo>
                  <a:pt x="4" y="0"/>
                </a:moveTo>
                <a:lnTo>
                  <a:pt x="3" y="2"/>
                </a:lnTo>
                <a:lnTo>
                  <a:pt x="1" y="4"/>
                </a:lnTo>
                <a:lnTo>
                  <a:pt x="0" y="8"/>
                </a:lnTo>
                <a:lnTo>
                  <a:pt x="1" y="9"/>
                </a:lnTo>
                <a:lnTo>
                  <a:pt x="3" y="12"/>
                </a:lnTo>
                <a:lnTo>
                  <a:pt x="4" y="14"/>
                </a:lnTo>
                <a:lnTo>
                  <a:pt x="10" y="14"/>
                </a:lnTo>
                <a:lnTo>
                  <a:pt x="13" y="12"/>
                </a:lnTo>
                <a:lnTo>
                  <a:pt x="13" y="11"/>
                </a:lnTo>
                <a:lnTo>
                  <a:pt x="11" y="12"/>
                </a:lnTo>
                <a:lnTo>
                  <a:pt x="6" y="12"/>
                </a:lnTo>
                <a:lnTo>
                  <a:pt x="4" y="12"/>
                </a:lnTo>
                <a:lnTo>
                  <a:pt x="4" y="11"/>
                </a:lnTo>
                <a:lnTo>
                  <a:pt x="3" y="11"/>
                </a:lnTo>
                <a:lnTo>
                  <a:pt x="3" y="9"/>
                </a:lnTo>
                <a:lnTo>
                  <a:pt x="1" y="8"/>
                </a:lnTo>
                <a:lnTo>
                  <a:pt x="3" y="8"/>
                </a:lnTo>
                <a:lnTo>
                  <a:pt x="13" y="8"/>
                </a:lnTo>
                <a:lnTo>
                  <a:pt x="13" y="7"/>
                </a:lnTo>
                <a:lnTo>
                  <a:pt x="11" y="4"/>
                </a:lnTo>
                <a:lnTo>
                  <a:pt x="11" y="1"/>
                </a:lnTo>
                <a:lnTo>
                  <a:pt x="10" y="0"/>
                </a:lnTo>
                <a:lnTo>
                  <a:pt x="4" y="0"/>
                </a:lnTo>
                <a:close/>
                <a:moveTo>
                  <a:pt x="4" y="0"/>
                </a:moveTo>
                <a:lnTo>
                  <a:pt x="4" y="0"/>
                </a:lnTo>
                <a:close/>
                <a:moveTo>
                  <a:pt x="4" y="0"/>
                </a:moveTo>
                <a:lnTo>
                  <a:pt x="4" y="0"/>
                </a:lnTo>
                <a:lnTo>
                  <a:pt x="10" y="0"/>
                </a:lnTo>
                <a:lnTo>
                  <a:pt x="11" y="1"/>
                </a:lnTo>
                <a:lnTo>
                  <a:pt x="11" y="4"/>
                </a:lnTo>
                <a:lnTo>
                  <a:pt x="13" y="7"/>
                </a:lnTo>
                <a:lnTo>
                  <a:pt x="13" y="8"/>
                </a:lnTo>
                <a:lnTo>
                  <a:pt x="14" y="8"/>
                </a:lnTo>
                <a:lnTo>
                  <a:pt x="13" y="8"/>
                </a:lnTo>
                <a:lnTo>
                  <a:pt x="3" y="8"/>
                </a:lnTo>
                <a:lnTo>
                  <a:pt x="1" y="8"/>
                </a:lnTo>
                <a:lnTo>
                  <a:pt x="3" y="9"/>
                </a:lnTo>
                <a:lnTo>
                  <a:pt x="3" y="11"/>
                </a:lnTo>
                <a:lnTo>
                  <a:pt x="4" y="11"/>
                </a:lnTo>
                <a:lnTo>
                  <a:pt x="4" y="12"/>
                </a:lnTo>
                <a:lnTo>
                  <a:pt x="6" y="12"/>
                </a:lnTo>
                <a:lnTo>
                  <a:pt x="11" y="12"/>
                </a:lnTo>
                <a:lnTo>
                  <a:pt x="13" y="11"/>
                </a:lnTo>
                <a:lnTo>
                  <a:pt x="14" y="11"/>
                </a:lnTo>
                <a:lnTo>
                  <a:pt x="13" y="11"/>
                </a:lnTo>
                <a:lnTo>
                  <a:pt x="13" y="12"/>
                </a:lnTo>
                <a:lnTo>
                  <a:pt x="14" y="12"/>
                </a:lnTo>
                <a:lnTo>
                  <a:pt x="13" y="12"/>
                </a:lnTo>
                <a:lnTo>
                  <a:pt x="10" y="14"/>
                </a:lnTo>
                <a:lnTo>
                  <a:pt x="4" y="14"/>
                </a:lnTo>
                <a:lnTo>
                  <a:pt x="3" y="12"/>
                </a:lnTo>
                <a:lnTo>
                  <a:pt x="1" y="9"/>
                </a:lnTo>
                <a:lnTo>
                  <a:pt x="0" y="8"/>
                </a:lnTo>
                <a:lnTo>
                  <a:pt x="1" y="4"/>
                </a:lnTo>
                <a:lnTo>
                  <a:pt x="3" y="2"/>
                </a:lnTo>
                <a:lnTo>
                  <a:pt x="4" y="0"/>
                </a:lnTo>
                <a:close/>
                <a:moveTo>
                  <a:pt x="4" y="0"/>
                </a:moveTo>
                <a:lnTo>
                  <a:pt x="4" y="0"/>
                </a:lnTo>
                <a:lnTo>
                  <a:pt x="1" y="2"/>
                </a:lnTo>
                <a:lnTo>
                  <a:pt x="0" y="4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1" y="12"/>
                </a:lnTo>
                <a:lnTo>
                  <a:pt x="4" y="15"/>
                </a:lnTo>
                <a:lnTo>
                  <a:pt x="10" y="15"/>
                </a:lnTo>
                <a:lnTo>
                  <a:pt x="14" y="14"/>
                </a:lnTo>
                <a:lnTo>
                  <a:pt x="14" y="12"/>
                </a:lnTo>
                <a:lnTo>
                  <a:pt x="14" y="11"/>
                </a:lnTo>
                <a:lnTo>
                  <a:pt x="13" y="11"/>
                </a:lnTo>
                <a:lnTo>
                  <a:pt x="11" y="11"/>
                </a:lnTo>
                <a:lnTo>
                  <a:pt x="11" y="12"/>
                </a:lnTo>
                <a:lnTo>
                  <a:pt x="6" y="12"/>
                </a:lnTo>
                <a:lnTo>
                  <a:pt x="4" y="11"/>
                </a:lnTo>
                <a:lnTo>
                  <a:pt x="3" y="9"/>
                </a:lnTo>
                <a:lnTo>
                  <a:pt x="3" y="8"/>
                </a:lnTo>
                <a:lnTo>
                  <a:pt x="14" y="8"/>
                </a:lnTo>
                <a:lnTo>
                  <a:pt x="14" y="7"/>
                </a:lnTo>
                <a:lnTo>
                  <a:pt x="13" y="4"/>
                </a:lnTo>
                <a:lnTo>
                  <a:pt x="11" y="1"/>
                </a:lnTo>
                <a:lnTo>
                  <a:pt x="11" y="0"/>
                </a:lnTo>
                <a:lnTo>
                  <a:pt x="10" y="0"/>
                </a:lnTo>
                <a:lnTo>
                  <a:pt x="4" y="0"/>
                </a:lnTo>
                <a:close/>
                <a:moveTo>
                  <a:pt x="4" y="0"/>
                </a:moveTo>
                <a:lnTo>
                  <a:pt x="10" y="0"/>
                </a:lnTo>
                <a:lnTo>
                  <a:pt x="11" y="0"/>
                </a:lnTo>
                <a:lnTo>
                  <a:pt x="11" y="1"/>
                </a:lnTo>
                <a:lnTo>
                  <a:pt x="13" y="4"/>
                </a:lnTo>
                <a:lnTo>
                  <a:pt x="14" y="7"/>
                </a:lnTo>
                <a:lnTo>
                  <a:pt x="14" y="8"/>
                </a:lnTo>
                <a:lnTo>
                  <a:pt x="3" y="8"/>
                </a:lnTo>
                <a:lnTo>
                  <a:pt x="3" y="9"/>
                </a:lnTo>
                <a:lnTo>
                  <a:pt x="4" y="11"/>
                </a:lnTo>
                <a:lnTo>
                  <a:pt x="6" y="12"/>
                </a:lnTo>
                <a:lnTo>
                  <a:pt x="11" y="12"/>
                </a:lnTo>
                <a:lnTo>
                  <a:pt x="11" y="11"/>
                </a:lnTo>
                <a:lnTo>
                  <a:pt x="13" y="11"/>
                </a:lnTo>
                <a:lnTo>
                  <a:pt x="14" y="11"/>
                </a:lnTo>
                <a:lnTo>
                  <a:pt x="14" y="12"/>
                </a:lnTo>
                <a:lnTo>
                  <a:pt x="14" y="14"/>
                </a:lnTo>
                <a:lnTo>
                  <a:pt x="10" y="15"/>
                </a:lnTo>
                <a:lnTo>
                  <a:pt x="4" y="15"/>
                </a:lnTo>
                <a:lnTo>
                  <a:pt x="1" y="12"/>
                </a:lnTo>
                <a:lnTo>
                  <a:pt x="0" y="11"/>
                </a:lnTo>
                <a:lnTo>
                  <a:pt x="0" y="9"/>
                </a:lnTo>
                <a:lnTo>
                  <a:pt x="0" y="8"/>
                </a:lnTo>
                <a:lnTo>
                  <a:pt x="0" y="4"/>
                </a:lnTo>
                <a:lnTo>
                  <a:pt x="1" y="2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94" name="Freeform 1749"/>
          <p:cNvSpPr>
            <a:spLocks noChangeArrowheads="1"/>
          </p:cNvSpPr>
          <p:nvPr/>
        </p:nvSpPr>
        <p:spPr bwMode="auto">
          <a:xfrm>
            <a:off x="1566863" y="-4344988"/>
            <a:ext cx="19050" cy="22225"/>
          </a:xfrm>
          <a:custGeom>
            <a:avLst/>
            <a:gdLst>
              <a:gd name="T0" fmla="*/ 2147483646 w 12"/>
              <a:gd name="T1" fmla="*/ 0 h 14"/>
              <a:gd name="T2" fmla="*/ 2147483646 w 12"/>
              <a:gd name="T3" fmla="*/ 0 h 14"/>
              <a:gd name="T4" fmla="*/ 2147483646 w 12"/>
              <a:gd name="T5" fmla="*/ 2147483646 h 14"/>
              <a:gd name="T6" fmla="*/ 2147483646 w 12"/>
              <a:gd name="T7" fmla="*/ 2147483646 h 14"/>
              <a:gd name="T8" fmla="*/ 2147483646 w 12"/>
              <a:gd name="T9" fmla="*/ 2147483646 h 14"/>
              <a:gd name="T10" fmla="*/ 2147483646 w 12"/>
              <a:gd name="T11" fmla="*/ 2147483646 h 14"/>
              <a:gd name="T12" fmla="*/ 2147483646 w 12"/>
              <a:gd name="T13" fmla="*/ 2147483646 h 14"/>
              <a:gd name="T14" fmla="*/ 2147483646 w 12"/>
              <a:gd name="T15" fmla="*/ 2147483646 h 14"/>
              <a:gd name="T16" fmla="*/ 2147483646 w 12"/>
              <a:gd name="T17" fmla="*/ 2147483646 h 14"/>
              <a:gd name="T18" fmla="*/ 2147483646 w 12"/>
              <a:gd name="T19" fmla="*/ 2147483646 h 14"/>
              <a:gd name="T20" fmla="*/ 2147483646 w 12"/>
              <a:gd name="T21" fmla="*/ 2147483646 h 14"/>
              <a:gd name="T22" fmla="*/ 2147483646 w 12"/>
              <a:gd name="T23" fmla="*/ 2147483646 h 14"/>
              <a:gd name="T24" fmla="*/ 2147483646 w 12"/>
              <a:gd name="T25" fmla="*/ 2147483646 h 14"/>
              <a:gd name="T26" fmla="*/ 2147483646 w 12"/>
              <a:gd name="T27" fmla="*/ 2147483646 h 14"/>
              <a:gd name="T28" fmla="*/ 2147483646 w 12"/>
              <a:gd name="T29" fmla="*/ 2147483646 h 14"/>
              <a:gd name="T30" fmla="*/ 2147483646 w 12"/>
              <a:gd name="T31" fmla="*/ 2147483646 h 14"/>
              <a:gd name="T32" fmla="*/ 2147483646 w 12"/>
              <a:gd name="T33" fmla="*/ 2147483646 h 14"/>
              <a:gd name="T34" fmla="*/ 2147483646 w 12"/>
              <a:gd name="T35" fmla="*/ 2147483646 h 14"/>
              <a:gd name="T36" fmla="*/ 2147483646 w 12"/>
              <a:gd name="T37" fmla="*/ 2147483646 h 14"/>
              <a:gd name="T38" fmla="*/ 0 w 12"/>
              <a:gd name="T39" fmla="*/ 2147483646 h 14"/>
              <a:gd name="T40" fmla="*/ 0 w 12"/>
              <a:gd name="T41" fmla="*/ 2147483646 h 14"/>
              <a:gd name="T42" fmla="*/ 2147483646 w 12"/>
              <a:gd name="T43" fmla="*/ 2147483646 h 14"/>
              <a:gd name="T44" fmla="*/ 2147483646 w 12"/>
              <a:gd name="T45" fmla="*/ 2147483646 h 14"/>
              <a:gd name="T46" fmla="*/ 2147483646 w 12"/>
              <a:gd name="T47" fmla="*/ 2147483646 h 14"/>
              <a:gd name="T48" fmla="*/ 2147483646 w 12"/>
              <a:gd name="T49" fmla="*/ 2147483646 h 14"/>
              <a:gd name="T50" fmla="*/ 2147483646 w 12"/>
              <a:gd name="T51" fmla="*/ 2147483646 h 14"/>
              <a:gd name="T52" fmla="*/ 2147483646 w 12"/>
              <a:gd name="T53" fmla="*/ 2147483646 h 14"/>
              <a:gd name="T54" fmla="*/ 2147483646 w 12"/>
              <a:gd name="T55" fmla="*/ 2147483646 h 14"/>
              <a:gd name="T56" fmla="*/ 2147483646 w 12"/>
              <a:gd name="T57" fmla="*/ 2147483646 h 14"/>
              <a:gd name="T58" fmla="*/ 2147483646 w 12"/>
              <a:gd name="T59" fmla="*/ 2147483646 h 14"/>
              <a:gd name="T60" fmla="*/ 0 w 12"/>
              <a:gd name="T61" fmla="*/ 2147483646 h 14"/>
              <a:gd name="T62" fmla="*/ 0 w 12"/>
              <a:gd name="T63" fmla="*/ 2147483646 h 14"/>
              <a:gd name="T64" fmla="*/ 2147483646 w 12"/>
              <a:gd name="T65" fmla="*/ 2147483646 h 14"/>
              <a:gd name="T66" fmla="*/ 2147483646 w 12"/>
              <a:gd name="T67" fmla="*/ 2147483646 h 14"/>
              <a:gd name="T68" fmla="*/ 2147483646 w 12"/>
              <a:gd name="T69" fmla="*/ 0 h 1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2"/>
              <a:gd name="T106" fmla="*/ 0 h 14"/>
              <a:gd name="T107" fmla="*/ 12 w 12"/>
              <a:gd name="T108" fmla="*/ 14 h 1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2" h="14">
                <a:moveTo>
                  <a:pt x="3" y="0"/>
                </a:moveTo>
                <a:lnTo>
                  <a:pt x="10" y="0"/>
                </a:lnTo>
                <a:lnTo>
                  <a:pt x="12" y="1"/>
                </a:lnTo>
                <a:lnTo>
                  <a:pt x="12" y="4"/>
                </a:lnTo>
                <a:lnTo>
                  <a:pt x="10" y="4"/>
                </a:lnTo>
                <a:lnTo>
                  <a:pt x="9" y="2"/>
                </a:lnTo>
                <a:lnTo>
                  <a:pt x="3" y="2"/>
                </a:lnTo>
                <a:lnTo>
                  <a:pt x="3" y="4"/>
                </a:lnTo>
                <a:lnTo>
                  <a:pt x="3" y="5"/>
                </a:lnTo>
                <a:lnTo>
                  <a:pt x="6" y="5"/>
                </a:lnTo>
                <a:lnTo>
                  <a:pt x="7" y="7"/>
                </a:lnTo>
                <a:lnTo>
                  <a:pt x="10" y="7"/>
                </a:lnTo>
                <a:lnTo>
                  <a:pt x="10" y="8"/>
                </a:lnTo>
                <a:lnTo>
                  <a:pt x="12" y="8"/>
                </a:lnTo>
                <a:lnTo>
                  <a:pt x="12" y="12"/>
                </a:lnTo>
                <a:lnTo>
                  <a:pt x="10" y="12"/>
                </a:lnTo>
                <a:lnTo>
                  <a:pt x="9" y="14"/>
                </a:lnTo>
                <a:lnTo>
                  <a:pt x="3" y="14"/>
                </a:lnTo>
                <a:lnTo>
                  <a:pt x="0" y="12"/>
                </a:lnTo>
                <a:lnTo>
                  <a:pt x="0" y="11"/>
                </a:lnTo>
                <a:lnTo>
                  <a:pt x="3" y="12"/>
                </a:lnTo>
                <a:lnTo>
                  <a:pt x="9" y="12"/>
                </a:lnTo>
                <a:lnTo>
                  <a:pt x="10" y="11"/>
                </a:lnTo>
                <a:lnTo>
                  <a:pt x="10" y="9"/>
                </a:lnTo>
                <a:lnTo>
                  <a:pt x="9" y="8"/>
                </a:lnTo>
                <a:lnTo>
                  <a:pt x="7" y="8"/>
                </a:lnTo>
                <a:lnTo>
                  <a:pt x="6" y="8"/>
                </a:lnTo>
                <a:lnTo>
                  <a:pt x="3" y="8"/>
                </a:lnTo>
                <a:lnTo>
                  <a:pt x="2" y="7"/>
                </a:lnTo>
                <a:lnTo>
                  <a:pt x="0" y="5"/>
                </a:lnTo>
                <a:lnTo>
                  <a:pt x="0" y="4"/>
                </a:lnTo>
                <a:lnTo>
                  <a:pt x="2" y="2"/>
                </a:lnTo>
                <a:lnTo>
                  <a:pt x="2" y="1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95" name="Freeform 1750"/>
          <p:cNvSpPr>
            <a:spLocks noEditPoints="1" noChangeArrowheads="1"/>
          </p:cNvSpPr>
          <p:nvPr/>
        </p:nvSpPr>
        <p:spPr bwMode="auto">
          <a:xfrm>
            <a:off x="1566867" y="-4344988"/>
            <a:ext cx="20637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0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0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0 h 15"/>
              <a:gd name="T48" fmla="*/ 2147483646 w 13"/>
              <a:gd name="T49" fmla="*/ 0 h 15"/>
              <a:gd name="T50" fmla="*/ 2147483646 w 13"/>
              <a:gd name="T51" fmla="*/ 0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2147483646 h 15"/>
              <a:gd name="T68" fmla="*/ 2147483646 w 13"/>
              <a:gd name="T69" fmla="*/ 2147483646 h 15"/>
              <a:gd name="T70" fmla="*/ 2147483646 w 13"/>
              <a:gd name="T71" fmla="*/ 2147483646 h 15"/>
              <a:gd name="T72" fmla="*/ 2147483646 w 13"/>
              <a:gd name="T73" fmla="*/ 2147483646 h 15"/>
              <a:gd name="T74" fmla="*/ 2147483646 w 13"/>
              <a:gd name="T75" fmla="*/ 2147483646 h 15"/>
              <a:gd name="T76" fmla="*/ 2147483646 w 13"/>
              <a:gd name="T77" fmla="*/ 2147483646 h 15"/>
              <a:gd name="T78" fmla="*/ 0 w 13"/>
              <a:gd name="T79" fmla="*/ 2147483646 h 15"/>
              <a:gd name="T80" fmla="*/ 0 w 13"/>
              <a:gd name="T81" fmla="*/ 2147483646 h 15"/>
              <a:gd name="T82" fmla="*/ 0 w 13"/>
              <a:gd name="T83" fmla="*/ 2147483646 h 15"/>
              <a:gd name="T84" fmla="*/ 2147483646 w 13"/>
              <a:gd name="T85" fmla="*/ 2147483646 h 15"/>
              <a:gd name="T86" fmla="*/ 2147483646 w 13"/>
              <a:gd name="T87" fmla="*/ 2147483646 h 15"/>
              <a:gd name="T88" fmla="*/ 2147483646 w 13"/>
              <a:gd name="T89" fmla="*/ 2147483646 h 15"/>
              <a:gd name="T90" fmla="*/ 2147483646 w 13"/>
              <a:gd name="T91" fmla="*/ 2147483646 h 15"/>
              <a:gd name="T92" fmla="*/ 2147483646 w 13"/>
              <a:gd name="T93" fmla="*/ 2147483646 h 15"/>
              <a:gd name="T94" fmla="*/ 0 w 13"/>
              <a:gd name="T95" fmla="*/ 2147483646 h 15"/>
              <a:gd name="T96" fmla="*/ 0 w 13"/>
              <a:gd name="T97" fmla="*/ 2147483646 h 15"/>
              <a:gd name="T98" fmla="*/ 2147483646 w 13"/>
              <a:gd name="T99" fmla="*/ 2147483646 h 15"/>
              <a:gd name="T100" fmla="*/ 2147483646 w 13"/>
              <a:gd name="T101" fmla="*/ 0 h 1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3"/>
              <a:gd name="T154" fmla="*/ 0 h 15"/>
              <a:gd name="T155" fmla="*/ 13 w 13"/>
              <a:gd name="T156" fmla="*/ 15 h 1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3" h="15">
                <a:moveTo>
                  <a:pt x="5" y="0"/>
                </a:moveTo>
                <a:lnTo>
                  <a:pt x="2" y="1"/>
                </a:lnTo>
                <a:lnTo>
                  <a:pt x="2" y="2"/>
                </a:lnTo>
                <a:lnTo>
                  <a:pt x="0" y="4"/>
                </a:lnTo>
                <a:lnTo>
                  <a:pt x="0" y="5"/>
                </a:lnTo>
                <a:lnTo>
                  <a:pt x="2" y="7"/>
                </a:lnTo>
                <a:lnTo>
                  <a:pt x="3" y="8"/>
                </a:lnTo>
                <a:lnTo>
                  <a:pt x="6" y="8"/>
                </a:lnTo>
                <a:lnTo>
                  <a:pt x="7" y="8"/>
                </a:lnTo>
                <a:lnTo>
                  <a:pt x="9" y="8"/>
                </a:lnTo>
                <a:lnTo>
                  <a:pt x="10" y="9"/>
                </a:lnTo>
                <a:lnTo>
                  <a:pt x="10" y="11"/>
                </a:lnTo>
                <a:lnTo>
                  <a:pt x="9" y="12"/>
                </a:lnTo>
                <a:lnTo>
                  <a:pt x="3" y="12"/>
                </a:lnTo>
                <a:lnTo>
                  <a:pt x="0" y="11"/>
                </a:lnTo>
                <a:lnTo>
                  <a:pt x="0" y="12"/>
                </a:lnTo>
                <a:lnTo>
                  <a:pt x="3" y="14"/>
                </a:lnTo>
                <a:lnTo>
                  <a:pt x="9" y="14"/>
                </a:lnTo>
                <a:lnTo>
                  <a:pt x="10" y="12"/>
                </a:lnTo>
                <a:lnTo>
                  <a:pt x="12" y="12"/>
                </a:lnTo>
                <a:lnTo>
                  <a:pt x="12" y="9"/>
                </a:lnTo>
                <a:lnTo>
                  <a:pt x="10" y="8"/>
                </a:lnTo>
                <a:lnTo>
                  <a:pt x="10" y="7"/>
                </a:lnTo>
                <a:lnTo>
                  <a:pt x="7" y="7"/>
                </a:lnTo>
                <a:lnTo>
                  <a:pt x="5" y="7"/>
                </a:lnTo>
                <a:lnTo>
                  <a:pt x="3" y="7"/>
                </a:lnTo>
                <a:lnTo>
                  <a:pt x="3" y="5"/>
                </a:lnTo>
                <a:lnTo>
                  <a:pt x="3" y="4"/>
                </a:lnTo>
                <a:lnTo>
                  <a:pt x="3" y="2"/>
                </a:lnTo>
                <a:lnTo>
                  <a:pt x="3" y="1"/>
                </a:lnTo>
                <a:lnTo>
                  <a:pt x="9" y="1"/>
                </a:lnTo>
                <a:lnTo>
                  <a:pt x="9" y="2"/>
                </a:lnTo>
                <a:lnTo>
                  <a:pt x="10" y="2"/>
                </a:lnTo>
                <a:lnTo>
                  <a:pt x="12" y="2"/>
                </a:lnTo>
                <a:lnTo>
                  <a:pt x="12" y="1"/>
                </a:lnTo>
                <a:lnTo>
                  <a:pt x="10" y="0"/>
                </a:lnTo>
                <a:lnTo>
                  <a:pt x="5" y="0"/>
                </a:lnTo>
                <a:close/>
                <a:moveTo>
                  <a:pt x="3" y="0"/>
                </a:moveTo>
                <a:lnTo>
                  <a:pt x="10" y="0"/>
                </a:lnTo>
                <a:lnTo>
                  <a:pt x="13" y="0"/>
                </a:lnTo>
                <a:lnTo>
                  <a:pt x="13" y="1"/>
                </a:lnTo>
                <a:lnTo>
                  <a:pt x="13" y="4"/>
                </a:lnTo>
                <a:lnTo>
                  <a:pt x="12" y="4"/>
                </a:lnTo>
                <a:lnTo>
                  <a:pt x="10" y="4"/>
                </a:lnTo>
                <a:lnTo>
                  <a:pt x="9" y="2"/>
                </a:lnTo>
                <a:lnTo>
                  <a:pt x="5" y="2"/>
                </a:lnTo>
                <a:lnTo>
                  <a:pt x="5" y="4"/>
                </a:lnTo>
                <a:lnTo>
                  <a:pt x="3" y="4"/>
                </a:lnTo>
                <a:lnTo>
                  <a:pt x="5" y="5"/>
                </a:lnTo>
                <a:lnTo>
                  <a:pt x="6" y="5"/>
                </a:lnTo>
                <a:lnTo>
                  <a:pt x="7" y="7"/>
                </a:lnTo>
                <a:lnTo>
                  <a:pt x="10" y="7"/>
                </a:lnTo>
                <a:lnTo>
                  <a:pt x="12" y="8"/>
                </a:lnTo>
                <a:lnTo>
                  <a:pt x="13" y="8"/>
                </a:lnTo>
                <a:lnTo>
                  <a:pt x="13" y="12"/>
                </a:lnTo>
                <a:lnTo>
                  <a:pt x="10" y="14"/>
                </a:lnTo>
                <a:lnTo>
                  <a:pt x="9" y="15"/>
                </a:lnTo>
                <a:lnTo>
                  <a:pt x="3" y="15"/>
                </a:lnTo>
                <a:lnTo>
                  <a:pt x="0" y="14"/>
                </a:lnTo>
                <a:lnTo>
                  <a:pt x="0" y="12"/>
                </a:lnTo>
                <a:lnTo>
                  <a:pt x="0" y="11"/>
                </a:lnTo>
                <a:lnTo>
                  <a:pt x="3" y="12"/>
                </a:lnTo>
                <a:lnTo>
                  <a:pt x="9" y="12"/>
                </a:lnTo>
                <a:lnTo>
                  <a:pt x="10" y="11"/>
                </a:lnTo>
                <a:lnTo>
                  <a:pt x="10" y="9"/>
                </a:lnTo>
                <a:lnTo>
                  <a:pt x="9" y="9"/>
                </a:lnTo>
                <a:lnTo>
                  <a:pt x="7" y="9"/>
                </a:lnTo>
                <a:lnTo>
                  <a:pt x="6" y="8"/>
                </a:lnTo>
                <a:lnTo>
                  <a:pt x="3" y="8"/>
                </a:lnTo>
                <a:lnTo>
                  <a:pt x="2" y="7"/>
                </a:lnTo>
                <a:lnTo>
                  <a:pt x="0" y="5"/>
                </a:lnTo>
                <a:lnTo>
                  <a:pt x="0" y="4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96" name="Freeform 1751"/>
          <p:cNvSpPr>
            <a:spLocks noEditPoints="1" noChangeArrowheads="1"/>
          </p:cNvSpPr>
          <p:nvPr/>
        </p:nvSpPr>
        <p:spPr bwMode="auto">
          <a:xfrm>
            <a:off x="1566867" y="-4344988"/>
            <a:ext cx="20637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0 w 13"/>
              <a:gd name="T57" fmla="*/ 2147483646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0 w 13"/>
              <a:gd name="T67" fmla="*/ 2147483646 h 15"/>
              <a:gd name="T68" fmla="*/ 2147483646 w 13"/>
              <a:gd name="T69" fmla="*/ 2147483646 h 15"/>
              <a:gd name="T70" fmla="*/ 2147483646 w 13"/>
              <a:gd name="T71" fmla="*/ 0 h 15"/>
              <a:gd name="T72" fmla="*/ 2147483646 w 13"/>
              <a:gd name="T73" fmla="*/ 2147483646 h 15"/>
              <a:gd name="T74" fmla="*/ 2147483646 w 13"/>
              <a:gd name="T75" fmla="*/ 2147483646 h 15"/>
              <a:gd name="T76" fmla="*/ 2147483646 w 13"/>
              <a:gd name="T77" fmla="*/ 2147483646 h 15"/>
              <a:gd name="T78" fmla="*/ 2147483646 w 13"/>
              <a:gd name="T79" fmla="*/ 2147483646 h 15"/>
              <a:gd name="T80" fmla="*/ 2147483646 w 13"/>
              <a:gd name="T81" fmla="*/ 2147483646 h 15"/>
              <a:gd name="T82" fmla="*/ 2147483646 w 13"/>
              <a:gd name="T83" fmla="*/ 2147483646 h 15"/>
              <a:gd name="T84" fmla="*/ 2147483646 w 13"/>
              <a:gd name="T85" fmla="*/ 2147483646 h 15"/>
              <a:gd name="T86" fmla="*/ 2147483646 w 13"/>
              <a:gd name="T87" fmla="*/ 2147483646 h 15"/>
              <a:gd name="T88" fmla="*/ 2147483646 w 13"/>
              <a:gd name="T89" fmla="*/ 2147483646 h 15"/>
              <a:gd name="T90" fmla="*/ 2147483646 w 13"/>
              <a:gd name="T91" fmla="*/ 2147483646 h 15"/>
              <a:gd name="T92" fmla="*/ 2147483646 w 13"/>
              <a:gd name="T93" fmla="*/ 2147483646 h 15"/>
              <a:gd name="T94" fmla="*/ 2147483646 w 13"/>
              <a:gd name="T95" fmla="*/ 2147483646 h 15"/>
              <a:gd name="T96" fmla="*/ 2147483646 w 13"/>
              <a:gd name="T97" fmla="*/ 2147483646 h 15"/>
              <a:gd name="T98" fmla="*/ 2147483646 w 13"/>
              <a:gd name="T99" fmla="*/ 2147483646 h 15"/>
              <a:gd name="T100" fmla="*/ 2147483646 w 13"/>
              <a:gd name="T101" fmla="*/ 2147483646 h 15"/>
              <a:gd name="T102" fmla="*/ 2147483646 w 13"/>
              <a:gd name="T103" fmla="*/ 2147483646 h 15"/>
              <a:gd name="T104" fmla="*/ 2147483646 w 13"/>
              <a:gd name="T105" fmla="*/ 0 h 15"/>
              <a:gd name="T106" fmla="*/ 2147483646 w 13"/>
              <a:gd name="T107" fmla="*/ 2147483646 h 15"/>
              <a:gd name="T108" fmla="*/ 2147483646 w 13"/>
              <a:gd name="T109" fmla="*/ 2147483646 h 15"/>
              <a:gd name="T110" fmla="*/ 2147483646 w 13"/>
              <a:gd name="T111" fmla="*/ 2147483646 h 15"/>
              <a:gd name="T112" fmla="*/ 2147483646 w 13"/>
              <a:gd name="T113" fmla="*/ 2147483646 h 15"/>
              <a:gd name="T114" fmla="*/ 2147483646 w 13"/>
              <a:gd name="T115" fmla="*/ 2147483646 h 15"/>
              <a:gd name="T116" fmla="*/ 2147483646 w 13"/>
              <a:gd name="T117" fmla="*/ 2147483646 h 15"/>
              <a:gd name="T118" fmla="*/ 0 w 13"/>
              <a:gd name="T119" fmla="*/ 2147483646 h 15"/>
              <a:gd name="T120" fmla="*/ 2147483646 w 13"/>
              <a:gd name="T121" fmla="*/ 2147483646 h 15"/>
              <a:gd name="T122" fmla="*/ 0 w 13"/>
              <a:gd name="T123" fmla="*/ 2147483646 h 15"/>
              <a:gd name="T124" fmla="*/ 2147483646 w 13"/>
              <a:gd name="T125" fmla="*/ 2147483646 h 1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3"/>
              <a:gd name="T190" fmla="*/ 0 h 15"/>
              <a:gd name="T191" fmla="*/ 13 w 13"/>
              <a:gd name="T192" fmla="*/ 15 h 1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3" h="15">
                <a:moveTo>
                  <a:pt x="0" y="12"/>
                </a:moveTo>
                <a:lnTo>
                  <a:pt x="0" y="12"/>
                </a:lnTo>
                <a:close/>
                <a:moveTo>
                  <a:pt x="12" y="12"/>
                </a:moveTo>
                <a:lnTo>
                  <a:pt x="12" y="12"/>
                </a:lnTo>
                <a:close/>
                <a:moveTo>
                  <a:pt x="0" y="11"/>
                </a:moveTo>
                <a:lnTo>
                  <a:pt x="0" y="11"/>
                </a:lnTo>
                <a:close/>
                <a:moveTo>
                  <a:pt x="10" y="11"/>
                </a:moveTo>
                <a:lnTo>
                  <a:pt x="10" y="11"/>
                </a:lnTo>
                <a:close/>
                <a:moveTo>
                  <a:pt x="10" y="9"/>
                </a:moveTo>
                <a:lnTo>
                  <a:pt x="10" y="9"/>
                </a:lnTo>
                <a:close/>
                <a:moveTo>
                  <a:pt x="9" y="9"/>
                </a:moveTo>
                <a:lnTo>
                  <a:pt x="9" y="9"/>
                </a:lnTo>
                <a:close/>
                <a:moveTo>
                  <a:pt x="12" y="8"/>
                </a:moveTo>
                <a:lnTo>
                  <a:pt x="12" y="8"/>
                </a:lnTo>
                <a:lnTo>
                  <a:pt x="12" y="9"/>
                </a:lnTo>
                <a:lnTo>
                  <a:pt x="12" y="8"/>
                </a:lnTo>
                <a:close/>
                <a:moveTo>
                  <a:pt x="10" y="7"/>
                </a:moveTo>
                <a:lnTo>
                  <a:pt x="10" y="7"/>
                </a:lnTo>
                <a:close/>
                <a:moveTo>
                  <a:pt x="0" y="5"/>
                </a:moveTo>
                <a:lnTo>
                  <a:pt x="0" y="5"/>
                </a:lnTo>
                <a:close/>
                <a:moveTo>
                  <a:pt x="3" y="5"/>
                </a:moveTo>
                <a:lnTo>
                  <a:pt x="5" y="5"/>
                </a:lnTo>
                <a:lnTo>
                  <a:pt x="3" y="5"/>
                </a:lnTo>
                <a:close/>
                <a:moveTo>
                  <a:pt x="3" y="4"/>
                </a:moveTo>
                <a:lnTo>
                  <a:pt x="3" y="4"/>
                </a:lnTo>
                <a:close/>
                <a:moveTo>
                  <a:pt x="12" y="2"/>
                </a:moveTo>
                <a:lnTo>
                  <a:pt x="12" y="4"/>
                </a:lnTo>
                <a:lnTo>
                  <a:pt x="12" y="2"/>
                </a:lnTo>
                <a:close/>
                <a:moveTo>
                  <a:pt x="3" y="2"/>
                </a:moveTo>
                <a:lnTo>
                  <a:pt x="3" y="4"/>
                </a:lnTo>
                <a:lnTo>
                  <a:pt x="3" y="2"/>
                </a:lnTo>
                <a:close/>
                <a:moveTo>
                  <a:pt x="5" y="2"/>
                </a:moveTo>
                <a:lnTo>
                  <a:pt x="3" y="2"/>
                </a:lnTo>
                <a:lnTo>
                  <a:pt x="5" y="2"/>
                </a:lnTo>
                <a:close/>
                <a:moveTo>
                  <a:pt x="12" y="1"/>
                </a:moveTo>
                <a:lnTo>
                  <a:pt x="12" y="1"/>
                </a:lnTo>
                <a:close/>
                <a:moveTo>
                  <a:pt x="2" y="1"/>
                </a:moveTo>
                <a:lnTo>
                  <a:pt x="2" y="1"/>
                </a:lnTo>
                <a:close/>
                <a:moveTo>
                  <a:pt x="5" y="0"/>
                </a:moveTo>
                <a:lnTo>
                  <a:pt x="2" y="1"/>
                </a:lnTo>
                <a:lnTo>
                  <a:pt x="2" y="2"/>
                </a:lnTo>
                <a:lnTo>
                  <a:pt x="0" y="4"/>
                </a:lnTo>
                <a:lnTo>
                  <a:pt x="0" y="5"/>
                </a:lnTo>
                <a:lnTo>
                  <a:pt x="2" y="7"/>
                </a:lnTo>
                <a:lnTo>
                  <a:pt x="3" y="8"/>
                </a:lnTo>
                <a:lnTo>
                  <a:pt x="6" y="8"/>
                </a:lnTo>
                <a:lnTo>
                  <a:pt x="7" y="8"/>
                </a:lnTo>
                <a:lnTo>
                  <a:pt x="9" y="8"/>
                </a:lnTo>
                <a:lnTo>
                  <a:pt x="10" y="9"/>
                </a:lnTo>
                <a:lnTo>
                  <a:pt x="10" y="11"/>
                </a:lnTo>
                <a:lnTo>
                  <a:pt x="9" y="12"/>
                </a:lnTo>
                <a:lnTo>
                  <a:pt x="3" y="12"/>
                </a:lnTo>
                <a:lnTo>
                  <a:pt x="0" y="11"/>
                </a:lnTo>
                <a:lnTo>
                  <a:pt x="0" y="12"/>
                </a:lnTo>
                <a:lnTo>
                  <a:pt x="3" y="14"/>
                </a:lnTo>
                <a:lnTo>
                  <a:pt x="9" y="14"/>
                </a:lnTo>
                <a:lnTo>
                  <a:pt x="10" y="12"/>
                </a:lnTo>
                <a:lnTo>
                  <a:pt x="12" y="12"/>
                </a:lnTo>
                <a:lnTo>
                  <a:pt x="12" y="9"/>
                </a:lnTo>
                <a:lnTo>
                  <a:pt x="10" y="8"/>
                </a:lnTo>
                <a:lnTo>
                  <a:pt x="10" y="7"/>
                </a:lnTo>
                <a:lnTo>
                  <a:pt x="7" y="7"/>
                </a:lnTo>
                <a:lnTo>
                  <a:pt x="5" y="7"/>
                </a:lnTo>
                <a:lnTo>
                  <a:pt x="3" y="7"/>
                </a:lnTo>
                <a:lnTo>
                  <a:pt x="3" y="5"/>
                </a:lnTo>
                <a:lnTo>
                  <a:pt x="3" y="4"/>
                </a:lnTo>
                <a:lnTo>
                  <a:pt x="3" y="2"/>
                </a:lnTo>
                <a:lnTo>
                  <a:pt x="3" y="1"/>
                </a:lnTo>
                <a:lnTo>
                  <a:pt x="9" y="1"/>
                </a:lnTo>
                <a:lnTo>
                  <a:pt x="10" y="2"/>
                </a:lnTo>
                <a:lnTo>
                  <a:pt x="12" y="2"/>
                </a:lnTo>
                <a:lnTo>
                  <a:pt x="12" y="1"/>
                </a:lnTo>
                <a:lnTo>
                  <a:pt x="10" y="0"/>
                </a:lnTo>
                <a:lnTo>
                  <a:pt x="5" y="0"/>
                </a:lnTo>
                <a:close/>
                <a:moveTo>
                  <a:pt x="3" y="0"/>
                </a:moveTo>
                <a:lnTo>
                  <a:pt x="10" y="0"/>
                </a:lnTo>
                <a:lnTo>
                  <a:pt x="12" y="1"/>
                </a:lnTo>
                <a:lnTo>
                  <a:pt x="12" y="2"/>
                </a:lnTo>
                <a:lnTo>
                  <a:pt x="12" y="4"/>
                </a:lnTo>
                <a:lnTo>
                  <a:pt x="12" y="2"/>
                </a:lnTo>
                <a:lnTo>
                  <a:pt x="10" y="2"/>
                </a:lnTo>
                <a:lnTo>
                  <a:pt x="12" y="4"/>
                </a:lnTo>
                <a:lnTo>
                  <a:pt x="10" y="2"/>
                </a:lnTo>
                <a:lnTo>
                  <a:pt x="9" y="2"/>
                </a:lnTo>
                <a:lnTo>
                  <a:pt x="9" y="1"/>
                </a:lnTo>
                <a:lnTo>
                  <a:pt x="3" y="1"/>
                </a:lnTo>
                <a:lnTo>
                  <a:pt x="3" y="2"/>
                </a:lnTo>
                <a:lnTo>
                  <a:pt x="3" y="4"/>
                </a:lnTo>
                <a:lnTo>
                  <a:pt x="3" y="2"/>
                </a:lnTo>
                <a:lnTo>
                  <a:pt x="3" y="4"/>
                </a:lnTo>
                <a:lnTo>
                  <a:pt x="3" y="5"/>
                </a:lnTo>
                <a:lnTo>
                  <a:pt x="3" y="7"/>
                </a:lnTo>
                <a:lnTo>
                  <a:pt x="6" y="7"/>
                </a:lnTo>
                <a:lnTo>
                  <a:pt x="7" y="7"/>
                </a:lnTo>
                <a:lnTo>
                  <a:pt x="10" y="7"/>
                </a:lnTo>
                <a:lnTo>
                  <a:pt x="10" y="8"/>
                </a:lnTo>
                <a:lnTo>
                  <a:pt x="12" y="8"/>
                </a:lnTo>
                <a:lnTo>
                  <a:pt x="12" y="9"/>
                </a:lnTo>
                <a:lnTo>
                  <a:pt x="12" y="12"/>
                </a:lnTo>
                <a:lnTo>
                  <a:pt x="10" y="12"/>
                </a:lnTo>
                <a:lnTo>
                  <a:pt x="9" y="14"/>
                </a:lnTo>
                <a:lnTo>
                  <a:pt x="3" y="14"/>
                </a:lnTo>
                <a:lnTo>
                  <a:pt x="0" y="12"/>
                </a:lnTo>
                <a:lnTo>
                  <a:pt x="0" y="11"/>
                </a:lnTo>
                <a:lnTo>
                  <a:pt x="3" y="12"/>
                </a:lnTo>
                <a:lnTo>
                  <a:pt x="9" y="12"/>
                </a:lnTo>
                <a:lnTo>
                  <a:pt x="10" y="11"/>
                </a:lnTo>
                <a:lnTo>
                  <a:pt x="10" y="9"/>
                </a:lnTo>
                <a:lnTo>
                  <a:pt x="9" y="8"/>
                </a:lnTo>
                <a:lnTo>
                  <a:pt x="7" y="8"/>
                </a:lnTo>
                <a:lnTo>
                  <a:pt x="6" y="8"/>
                </a:lnTo>
                <a:lnTo>
                  <a:pt x="3" y="8"/>
                </a:lnTo>
                <a:lnTo>
                  <a:pt x="2" y="7"/>
                </a:lnTo>
                <a:lnTo>
                  <a:pt x="0" y="5"/>
                </a:lnTo>
                <a:lnTo>
                  <a:pt x="0" y="4"/>
                </a:lnTo>
                <a:lnTo>
                  <a:pt x="2" y="2"/>
                </a:lnTo>
                <a:lnTo>
                  <a:pt x="2" y="1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3" y="0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0" y="4"/>
                </a:lnTo>
                <a:lnTo>
                  <a:pt x="0" y="5"/>
                </a:lnTo>
                <a:lnTo>
                  <a:pt x="2" y="7"/>
                </a:lnTo>
                <a:lnTo>
                  <a:pt x="3" y="8"/>
                </a:lnTo>
                <a:lnTo>
                  <a:pt x="6" y="8"/>
                </a:lnTo>
                <a:lnTo>
                  <a:pt x="7" y="9"/>
                </a:lnTo>
                <a:lnTo>
                  <a:pt x="9" y="9"/>
                </a:lnTo>
                <a:lnTo>
                  <a:pt x="10" y="9"/>
                </a:lnTo>
                <a:lnTo>
                  <a:pt x="10" y="11"/>
                </a:lnTo>
                <a:lnTo>
                  <a:pt x="10" y="9"/>
                </a:lnTo>
                <a:lnTo>
                  <a:pt x="10" y="11"/>
                </a:lnTo>
                <a:lnTo>
                  <a:pt x="9" y="12"/>
                </a:lnTo>
                <a:lnTo>
                  <a:pt x="3" y="12"/>
                </a:lnTo>
                <a:lnTo>
                  <a:pt x="0" y="11"/>
                </a:lnTo>
                <a:lnTo>
                  <a:pt x="0" y="12"/>
                </a:lnTo>
                <a:lnTo>
                  <a:pt x="0" y="14"/>
                </a:lnTo>
                <a:lnTo>
                  <a:pt x="3" y="15"/>
                </a:lnTo>
                <a:lnTo>
                  <a:pt x="9" y="15"/>
                </a:lnTo>
                <a:lnTo>
                  <a:pt x="10" y="14"/>
                </a:lnTo>
                <a:lnTo>
                  <a:pt x="13" y="12"/>
                </a:lnTo>
                <a:lnTo>
                  <a:pt x="13" y="8"/>
                </a:lnTo>
                <a:lnTo>
                  <a:pt x="12" y="8"/>
                </a:lnTo>
                <a:lnTo>
                  <a:pt x="10" y="8"/>
                </a:lnTo>
                <a:lnTo>
                  <a:pt x="10" y="7"/>
                </a:lnTo>
                <a:lnTo>
                  <a:pt x="7" y="7"/>
                </a:lnTo>
                <a:lnTo>
                  <a:pt x="6" y="5"/>
                </a:lnTo>
                <a:lnTo>
                  <a:pt x="5" y="5"/>
                </a:lnTo>
                <a:lnTo>
                  <a:pt x="3" y="5"/>
                </a:lnTo>
                <a:lnTo>
                  <a:pt x="5" y="5"/>
                </a:lnTo>
                <a:lnTo>
                  <a:pt x="3" y="4"/>
                </a:lnTo>
                <a:lnTo>
                  <a:pt x="5" y="4"/>
                </a:lnTo>
                <a:lnTo>
                  <a:pt x="5" y="2"/>
                </a:lnTo>
                <a:lnTo>
                  <a:pt x="3" y="2"/>
                </a:lnTo>
                <a:lnTo>
                  <a:pt x="5" y="2"/>
                </a:lnTo>
                <a:lnTo>
                  <a:pt x="9" y="2"/>
                </a:lnTo>
                <a:lnTo>
                  <a:pt x="10" y="4"/>
                </a:lnTo>
                <a:lnTo>
                  <a:pt x="12" y="4"/>
                </a:lnTo>
                <a:lnTo>
                  <a:pt x="13" y="4"/>
                </a:lnTo>
                <a:lnTo>
                  <a:pt x="13" y="1"/>
                </a:lnTo>
                <a:lnTo>
                  <a:pt x="13" y="0"/>
                </a:lnTo>
                <a:lnTo>
                  <a:pt x="10" y="0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10" y="0"/>
                </a:lnTo>
                <a:lnTo>
                  <a:pt x="13" y="0"/>
                </a:lnTo>
                <a:lnTo>
                  <a:pt x="13" y="1"/>
                </a:lnTo>
                <a:lnTo>
                  <a:pt x="13" y="4"/>
                </a:lnTo>
                <a:lnTo>
                  <a:pt x="12" y="4"/>
                </a:lnTo>
                <a:lnTo>
                  <a:pt x="10" y="4"/>
                </a:lnTo>
                <a:lnTo>
                  <a:pt x="9" y="2"/>
                </a:lnTo>
                <a:lnTo>
                  <a:pt x="5" y="2"/>
                </a:lnTo>
                <a:lnTo>
                  <a:pt x="5" y="4"/>
                </a:lnTo>
                <a:lnTo>
                  <a:pt x="3" y="4"/>
                </a:lnTo>
                <a:lnTo>
                  <a:pt x="5" y="5"/>
                </a:lnTo>
                <a:lnTo>
                  <a:pt x="6" y="5"/>
                </a:lnTo>
                <a:lnTo>
                  <a:pt x="7" y="7"/>
                </a:lnTo>
                <a:lnTo>
                  <a:pt x="10" y="7"/>
                </a:lnTo>
                <a:lnTo>
                  <a:pt x="12" y="8"/>
                </a:lnTo>
                <a:lnTo>
                  <a:pt x="13" y="8"/>
                </a:lnTo>
                <a:lnTo>
                  <a:pt x="13" y="12"/>
                </a:lnTo>
                <a:lnTo>
                  <a:pt x="10" y="14"/>
                </a:lnTo>
                <a:lnTo>
                  <a:pt x="9" y="15"/>
                </a:lnTo>
                <a:lnTo>
                  <a:pt x="3" y="15"/>
                </a:lnTo>
                <a:lnTo>
                  <a:pt x="0" y="14"/>
                </a:lnTo>
                <a:lnTo>
                  <a:pt x="0" y="12"/>
                </a:lnTo>
                <a:lnTo>
                  <a:pt x="0" y="11"/>
                </a:lnTo>
                <a:lnTo>
                  <a:pt x="3" y="12"/>
                </a:lnTo>
                <a:lnTo>
                  <a:pt x="9" y="12"/>
                </a:lnTo>
                <a:lnTo>
                  <a:pt x="10" y="11"/>
                </a:lnTo>
                <a:lnTo>
                  <a:pt x="10" y="9"/>
                </a:lnTo>
                <a:lnTo>
                  <a:pt x="9" y="9"/>
                </a:lnTo>
                <a:lnTo>
                  <a:pt x="7" y="9"/>
                </a:lnTo>
                <a:lnTo>
                  <a:pt x="6" y="8"/>
                </a:lnTo>
                <a:lnTo>
                  <a:pt x="3" y="8"/>
                </a:lnTo>
                <a:lnTo>
                  <a:pt x="2" y="7"/>
                </a:lnTo>
                <a:lnTo>
                  <a:pt x="0" y="5"/>
                </a:lnTo>
                <a:lnTo>
                  <a:pt x="0" y="4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97" name="Freeform 1753"/>
          <p:cNvSpPr>
            <a:spLocks noEditPoints="1" noChangeArrowheads="1"/>
          </p:cNvSpPr>
          <p:nvPr/>
        </p:nvSpPr>
        <p:spPr bwMode="auto">
          <a:xfrm>
            <a:off x="1589092" y="-4344988"/>
            <a:ext cx="20637" cy="22225"/>
          </a:xfrm>
          <a:custGeom>
            <a:avLst/>
            <a:gdLst>
              <a:gd name="T0" fmla="*/ 2147483646 w 13"/>
              <a:gd name="T1" fmla="*/ 2147483646 h 14"/>
              <a:gd name="T2" fmla="*/ 2147483646 w 13"/>
              <a:gd name="T3" fmla="*/ 2147483646 h 14"/>
              <a:gd name="T4" fmla="*/ 2147483646 w 13"/>
              <a:gd name="T5" fmla="*/ 2147483646 h 14"/>
              <a:gd name="T6" fmla="*/ 2147483646 w 13"/>
              <a:gd name="T7" fmla="*/ 2147483646 h 14"/>
              <a:gd name="T8" fmla="*/ 2147483646 w 13"/>
              <a:gd name="T9" fmla="*/ 2147483646 h 14"/>
              <a:gd name="T10" fmla="*/ 2147483646 w 13"/>
              <a:gd name="T11" fmla="*/ 2147483646 h 14"/>
              <a:gd name="T12" fmla="*/ 2147483646 w 13"/>
              <a:gd name="T13" fmla="*/ 2147483646 h 14"/>
              <a:gd name="T14" fmla="*/ 2147483646 w 13"/>
              <a:gd name="T15" fmla="*/ 2147483646 h 14"/>
              <a:gd name="T16" fmla="*/ 2147483646 w 13"/>
              <a:gd name="T17" fmla="*/ 0 h 14"/>
              <a:gd name="T18" fmla="*/ 2147483646 w 13"/>
              <a:gd name="T19" fmla="*/ 0 h 14"/>
              <a:gd name="T20" fmla="*/ 2147483646 w 13"/>
              <a:gd name="T21" fmla="*/ 2147483646 h 14"/>
              <a:gd name="T22" fmla="*/ 2147483646 w 13"/>
              <a:gd name="T23" fmla="*/ 2147483646 h 14"/>
              <a:gd name="T24" fmla="*/ 2147483646 w 13"/>
              <a:gd name="T25" fmla="*/ 2147483646 h 14"/>
              <a:gd name="T26" fmla="*/ 2147483646 w 13"/>
              <a:gd name="T27" fmla="*/ 2147483646 h 14"/>
              <a:gd name="T28" fmla="*/ 2147483646 w 13"/>
              <a:gd name="T29" fmla="*/ 2147483646 h 14"/>
              <a:gd name="T30" fmla="*/ 2147483646 w 13"/>
              <a:gd name="T31" fmla="*/ 2147483646 h 14"/>
              <a:gd name="T32" fmla="*/ 2147483646 w 13"/>
              <a:gd name="T33" fmla="*/ 2147483646 h 14"/>
              <a:gd name="T34" fmla="*/ 2147483646 w 13"/>
              <a:gd name="T35" fmla="*/ 2147483646 h 14"/>
              <a:gd name="T36" fmla="*/ 2147483646 w 13"/>
              <a:gd name="T37" fmla="*/ 2147483646 h 14"/>
              <a:gd name="T38" fmla="*/ 2147483646 w 13"/>
              <a:gd name="T39" fmla="*/ 2147483646 h 14"/>
              <a:gd name="T40" fmla="*/ 2147483646 w 13"/>
              <a:gd name="T41" fmla="*/ 2147483646 h 14"/>
              <a:gd name="T42" fmla="*/ 2147483646 w 13"/>
              <a:gd name="T43" fmla="*/ 2147483646 h 14"/>
              <a:gd name="T44" fmla="*/ 2147483646 w 13"/>
              <a:gd name="T45" fmla="*/ 2147483646 h 14"/>
              <a:gd name="T46" fmla="*/ 2147483646 w 13"/>
              <a:gd name="T47" fmla="*/ 2147483646 h 14"/>
              <a:gd name="T48" fmla="*/ 2147483646 w 13"/>
              <a:gd name="T49" fmla="*/ 2147483646 h 14"/>
              <a:gd name="T50" fmla="*/ 0 w 13"/>
              <a:gd name="T51" fmla="*/ 2147483646 h 14"/>
              <a:gd name="T52" fmla="*/ 2147483646 w 13"/>
              <a:gd name="T53" fmla="*/ 2147483646 h 14"/>
              <a:gd name="T54" fmla="*/ 2147483646 w 13"/>
              <a:gd name="T55" fmla="*/ 2147483646 h 14"/>
              <a:gd name="T56" fmla="*/ 2147483646 w 13"/>
              <a:gd name="T57" fmla="*/ 0 h 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3"/>
              <a:gd name="T88" fmla="*/ 0 h 14"/>
              <a:gd name="T89" fmla="*/ 13 w 13"/>
              <a:gd name="T90" fmla="*/ 14 h 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3" h="14">
                <a:moveTo>
                  <a:pt x="6" y="2"/>
                </a:moveTo>
                <a:lnTo>
                  <a:pt x="3" y="4"/>
                </a:lnTo>
                <a:lnTo>
                  <a:pt x="3" y="5"/>
                </a:lnTo>
                <a:lnTo>
                  <a:pt x="12" y="5"/>
                </a:lnTo>
                <a:lnTo>
                  <a:pt x="10" y="4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5" y="0"/>
                </a:moveTo>
                <a:lnTo>
                  <a:pt x="10" y="0"/>
                </a:lnTo>
                <a:lnTo>
                  <a:pt x="12" y="1"/>
                </a:lnTo>
                <a:lnTo>
                  <a:pt x="12" y="4"/>
                </a:lnTo>
                <a:lnTo>
                  <a:pt x="13" y="7"/>
                </a:lnTo>
                <a:lnTo>
                  <a:pt x="13" y="8"/>
                </a:lnTo>
                <a:lnTo>
                  <a:pt x="3" y="8"/>
                </a:lnTo>
                <a:lnTo>
                  <a:pt x="3" y="9"/>
                </a:lnTo>
                <a:lnTo>
                  <a:pt x="5" y="11"/>
                </a:lnTo>
                <a:lnTo>
                  <a:pt x="6" y="12"/>
                </a:lnTo>
                <a:lnTo>
                  <a:pt x="10" y="12"/>
                </a:lnTo>
                <a:lnTo>
                  <a:pt x="12" y="11"/>
                </a:lnTo>
                <a:lnTo>
                  <a:pt x="12" y="12"/>
                </a:lnTo>
                <a:lnTo>
                  <a:pt x="10" y="14"/>
                </a:lnTo>
                <a:lnTo>
                  <a:pt x="5" y="14"/>
                </a:lnTo>
                <a:lnTo>
                  <a:pt x="3" y="12"/>
                </a:lnTo>
                <a:lnTo>
                  <a:pt x="2" y="9"/>
                </a:lnTo>
                <a:lnTo>
                  <a:pt x="0" y="8"/>
                </a:lnTo>
                <a:lnTo>
                  <a:pt x="2" y="4"/>
                </a:lnTo>
                <a:lnTo>
                  <a:pt x="3" y="2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98" name="Freeform 1754"/>
          <p:cNvSpPr>
            <a:spLocks noEditPoints="1" noChangeArrowheads="1"/>
          </p:cNvSpPr>
          <p:nvPr/>
        </p:nvSpPr>
        <p:spPr bwMode="auto">
          <a:xfrm>
            <a:off x="1589092" y="-43449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0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0 h 15"/>
              <a:gd name="T50" fmla="*/ 2147483646 w 14"/>
              <a:gd name="T51" fmla="*/ 0 h 15"/>
              <a:gd name="T52" fmla="*/ 2147483646 w 14"/>
              <a:gd name="T53" fmla="*/ 0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0 w 14"/>
              <a:gd name="T79" fmla="*/ 2147483646 h 15"/>
              <a:gd name="T80" fmla="*/ 0 w 14"/>
              <a:gd name="T81" fmla="*/ 2147483646 h 15"/>
              <a:gd name="T82" fmla="*/ 0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0 h 1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4"/>
              <a:gd name="T133" fmla="*/ 0 h 15"/>
              <a:gd name="T134" fmla="*/ 14 w 14"/>
              <a:gd name="T135" fmla="*/ 15 h 1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4" h="15">
                <a:moveTo>
                  <a:pt x="6" y="2"/>
                </a:moveTo>
                <a:lnTo>
                  <a:pt x="3" y="4"/>
                </a:lnTo>
                <a:lnTo>
                  <a:pt x="3" y="5"/>
                </a:lnTo>
                <a:lnTo>
                  <a:pt x="10" y="5"/>
                </a:lnTo>
                <a:lnTo>
                  <a:pt x="10" y="4"/>
                </a:lnTo>
                <a:lnTo>
                  <a:pt x="9" y="4"/>
                </a:lnTo>
                <a:lnTo>
                  <a:pt x="9" y="2"/>
                </a:lnTo>
                <a:lnTo>
                  <a:pt x="6" y="2"/>
                </a:lnTo>
                <a:close/>
                <a:moveTo>
                  <a:pt x="6" y="1"/>
                </a:moveTo>
                <a:lnTo>
                  <a:pt x="10" y="1"/>
                </a:lnTo>
                <a:lnTo>
                  <a:pt x="10" y="2"/>
                </a:lnTo>
                <a:lnTo>
                  <a:pt x="10" y="4"/>
                </a:lnTo>
                <a:lnTo>
                  <a:pt x="12" y="5"/>
                </a:lnTo>
                <a:lnTo>
                  <a:pt x="12" y="7"/>
                </a:lnTo>
                <a:lnTo>
                  <a:pt x="3" y="7"/>
                </a:lnTo>
                <a:lnTo>
                  <a:pt x="2" y="5"/>
                </a:lnTo>
                <a:lnTo>
                  <a:pt x="3" y="4"/>
                </a:lnTo>
                <a:lnTo>
                  <a:pt x="5" y="2"/>
                </a:lnTo>
                <a:lnTo>
                  <a:pt x="6" y="1"/>
                </a:lnTo>
                <a:close/>
                <a:moveTo>
                  <a:pt x="5" y="0"/>
                </a:moveTo>
                <a:lnTo>
                  <a:pt x="3" y="2"/>
                </a:lnTo>
                <a:lnTo>
                  <a:pt x="2" y="4"/>
                </a:lnTo>
                <a:lnTo>
                  <a:pt x="0" y="8"/>
                </a:lnTo>
                <a:lnTo>
                  <a:pt x="2" y="9"/>
                </a:lnTo>
                <a:lnTo>
                  <a:pt x="3" y="12"/>
                </a:lnTo>
                <a:lnTo>
                  <a:pt x="5" y="14"/>
                </a:lnTo>
                <a:lnTo>
                  <a:pt x="10" y="14"/>
                </a:lnTo>
                <a:lnTo>
                  <a:pt x="12" y="12"/>
                </a:lnTo>
                <a:lnTo>
                  <a:pt x="12" y="11"/>
                </a:lnTo>
                <a:lnTo>
                  <a:pt x="10" y="12"/>
                </a:lnTo>
                <a:lnTo>
                  <a:pt x="6" y="12"/>
                </a:lnTo>
                <a:lnTo>
                  <a:pt x="5" y="12"/>
                </a:lnTo>
                <a:lnTo>
                  <a:pt x="5" y="11"/>
                </a:lnTo>
                <a:lnTo>
                  <a:pt x="3" y="11"/>
                </a:lnTo>
                <a:lnTo>
                  <a:pt x="3" y="9"/>
                </a:lnTo>
                <a:lnTo>
                  <a:pt x="2" y="8"/>
                </a:lnTo>
                <a:lnTo>
                  <a:pt x="3" y="8"/>
                </a:lnTo>
                <a:lnTo>
                  <a:pt x="13" y="8"/>
                </a:lnTo>
                <a:lnTo>
                  <a:pt x="13" y="7"/>
                </a:lnTo>
                <a:lnTo>
                  <a:pt x="12" y="4"/>
                </a:lnTo>
                <a:lnTo>
                  <a:pt x="12" y="1"/>
                </a:lnTo>
                <a:lnTo>
                  <a:pt x="10" y="0"/>
                </a:lnTo>
                <a:lnTo>
                  <a:pt x="5" y="0"/>
                </a:lnTo>
                <a:close/>
                <a:moveTo>
                  <a:pt x="5" y="0"/>
                </a:moveTo>
                <a:lnTo>
                  <a:pt x="10" y="0"/>
                </a:lnTo>
                <a:lnTo>
                  <a:pt x="12" y="0"/>
                </a:lnTo>
                <a:lnTo>
                  <a:pt x="12" y="1"/>
                </a:lnTo>
                <a:lnTo>
                  <a:pt x="13" y="4"/>
                </a:lnTo>
                <a:lnTo>
                  <a:pt x="14" y="7"/>
                </a:lnTo>
                <a:lnTo>
                  <a:pt x="14" y="8"/>
                </a:lnTo>
                <a:lnTo>
                  <a:pt x="13" y="8"/>
                </a:lnTo>
                <a:lnTo>
                  <a:pt x="3" y="8"/>
                </a:lnTo>
                <a:lnTo>
                  <a:pt x="3" y="9"/>
                </a:lnTo>
                <a:lnTo>
                  <a:pt x="5" y="11"/>
                </a:lnTo>
                <a:lnTo>
                  <a:pt x="6" y="12"/>
                </a:lnTo>
                <a:lnTo>
                  <a:pt x="10" y="12"/>
                </a:lnTo>
                <a:lnTo>
                  <a:pt x="12" y="11"/>
                </a:lnTo>
                <a:lnTo>
                  <a:pt x="13" y="11"/>
                </a:lnTo>
                <a:lnTo>
                  <a:pt x="13" y="12"/>
                </a:lnTo>
                <a:lnTo>
                  <a:pt x="12" y="14"/>
                </a:lnTo>
                <a:lnTo>
                  <a:pt x="10" y="15"/>
                </a:lnTo>
                <a:lnTo>
                  <a:pt x="5" y="15"/>
                </a:lnTo>
                <a:lnTo>
                  <a:pt x="2" y="12"/>
                </a:lnTo>
                <a:lnTo>
                  <a:pt x="0" y="11"/>
                </a:lnTo>
                <a:lnTo>
                  <a:pt x="0" y="9"/>
                </a:lnTo>
                <a:lnTo>
                  <a:pt x="0" y="8"/>
                </a:lnTo>
                <a:lnTo>
                  <a:pt x="0" y="4"/>
                </a:lnTo>
                <a:lnTo>
                  <a:pt x="2" y="2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99" name="Freeform 1755"/>
          <p:cNvSpPr>
            <a:spLocks noEditPoints="1" noChangeArrowheads="1"/>
          </p:cNvSpPr>
          <p:nvPr/>
        </p:nvSpPr>
        <p:spPr bwMode="auto">
          <a:xfrm>
            <a:off x="1589092" y="-43449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0 h 15"/>
              <a:gd name="T56" fmla="*/ 2147483646 w 14"/>
              <a:gd name="T57" fmla="*/ 0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2147483646 h 15"/>
              <a:gd name="T80" fmla="*/ 0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0 h 15"/>
              <a:gd name="T88" fmla="*/ 2147483646 w 14"/>
              <a:gd name="T89" fmla="*/ 2147483646 h 15"/>
              <a:gd name="T90" fmla="*/ 2147483646 w 14"/>
              <a:gd name="T91" fmla="*/ 2147483646 h 15"/>
              <a:gd name="T92" fmla="*/ 2147483646 w 14"/>
              <a:gd name="T93" fmla="*/ 2147483646 h 15"/>
              <a:gd name="T94" fmla="*/ 2147483646 w 14"/>
              <a:gd name="T95" fmla="*/ 2147483646 h 15"/>
              <a:gd name="T96" fmla="*/ 2147483646 w 14"/>
              <a:gd name="T97" fmla="*/ 2147483646 h 15"/>
              <a:gd name="T98" fmla="*/ 2147483646 w 14"/>
              <a:gd name="T99" fmla="*/ 2147483646 h 15"/>
              <a:gd name="T100" fmla="*/ 2147483646 w 14"/>
              <a:gd name="T101" fmla="*/ 2147483646 h 15"/>
              <a:gd name="T102" fmla="*/ 2147483646 w 14"/>
              <a:gd name="T103" fmla="*/ 2147483646 h 15"/>
              <a:gd name="T104" fmla="*/ 2147483646 w 14"/>
              <a:gd name="T105" fmla="*/ 0 h 15"/>
              <a:gd name="T106" fmla="*/ 2147483646 w 14"/>
              <a:gd name="T107" fmla="*/ 0 h 15"/>
              <a:gd name="T108" fmla="*/ 2147483646 w 14"/>
              <a:gd name="T109" fmla="*/ 2147483646 h 15"/>
              <a:gd name="T110" fmla="*/ 2147483646 w 14"/>
              <a:gd name="T111" fmla="*/ 2147483646 h 15"/>
              <a:gd name="T112" fmla="*/ 2147483646 w 14"/>
              <a:gd name="T113" fmla="*/ 2147483646 h 15"/>
              <a:gd name="T114" fmla="*/ 2147483646 w 14"/>
              <a:gd name="T115" fmla="*/ 2147483646 h 15"/>
              <a:gd name="T116" fmla="*/ 2147483646 w 14"/>
              <a:gd name="T117" fmla="*/ 2147483646 h 15"/>
              <a:gd name="T118" fmla="*/ 0 w 14"/>
              <a:gd name="T119" fmla="*/ 2147483646 h 15"/>
              <a:gd name="T120" fmla="*/ 0 w 14"/>
              <a:gd name="T121" fmla="*/ 2147483646 h 15"/>
              <a:gd name="T122" fmla="*/ 2147483646 w 14"/>
              <a:gd name="T123" fmla="*/ 0 h 1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4"/>
              <a:gd name="T187" fmla="*/ 0 h 15"/>
              <a:gd name="T188" fmla="*/ 14 w 14"/>
              <a:gd name="T189" fmla="*/ 15 h 1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4" h="15">
                <a:moveTo>
                  <a:pt x="5" y="14"/>
                </a:moveTo>
                <a:lnTo>
                  <a:pt x="5" y="14"/>
                </a:lnTo>
                <a:close/>
                <a:moveTo>
                  <a:pt x="12" y="12"/>
                </a:moveTo>
                <a:lnTo>
                  <a:pt x="12" y="12"/>
                </a:lnTo>
                <a:close/>
                <a:moveTo>
                  <a:pt x="6" y="12"/>
                </a:moveTo>
                <a:lnTo>
                  <a:pt x="6" y="12"/>
                </a:lnTo>
                <a:close/>
                <a:moveTo>
                  <a:pt x="12" y="11"/>
                </a:moveTo>
                <a:lnTo>
                  <a:pt x="12" y="11"/>
                </a:lnTo>
                <a:close/>
                <a:moveTo>
                  <a:pt x="3" y="9"/>
                </a:moveTo>
                <a:lnTo>
                  <a:pt x="3" y="9"/>
                </a:lnTo>
                <a:close/>
                <a:moveTo>
                  <a:pt x="3" y="8"/>
                </a:moveTo>
                <a:lnTo>
                  <a:pt x="3" y="8"/>
                </a:lnTo>
                <a:close/>
                <a:moveTo>
                  <a:pt x="13" y="8"/>
                </a:moveTo>
                <a:lnTo>
                  <a:pt x="13" y="8"/>
                </a:lnTo>
                <a:close/>
                <a:moveTo>
                  <a:pt x="10" y="5"/>
                </a:moveTo>
                <a:lnTo>
                  <a:pt x="12" y="5"/>
                </a:lnTo>
                <a:lnTo>
                  <a:pt x="10" y="5"/>
                </a:lnTo>
                <a:close/>
                <a:moveTo>
                  <a:pt x="3" y="5"/>
                </a:moveTo>
                <a:lnTo>
                  <a:pt x="3" y="5"/>
                </a:lnTo>
                <a:close/>
                <a:moveTo>
                  <a:pt x="10" y="4"/>
                </a:moveTo>
                <a:lnTo>
                  <a:pt x="10" y="4"/>
                </a:lnTo>
                <a:close/>
                <a:moveTo>
                  <a:pt x="3" y="4"/>
                </a:moveTo>
                <a:lnTo>
                  <a:pt x="3" y="4"/>
                </a:lnTo>
                <a:close/>
                <a:moveTo>
                  <a:pt x="6" y="2"/>
                </a:moveTo>
                <a:lnTo>
                  <a:pt x="3" y="4"/>
                </a:lnTo>
                <a:lnTo>
                  <a:pt x="3" y="5"/>
                </a:lnTo>
                <a:lnTo>
                  <a:pt x="10" y="5"/>
                </a:lnTo>
                <a:lnTo>
                  <a:pt x="10" y="4"/>
                </a:lnTo>
                <a:lnTo>
                  <a:pt x="9" y="4"/>
                </a:lnTo>
                <a:lnTo>
                  <a:pt x="9" y="2"/>
                </a:lnTo>
                <a:lnTo>
                  <a:pt x="6" y="2"/>
                </a:lnTo>
                <a:close/>
                <a:moveTo>
                  <a:pt x="9" y="2"/>
                </a:moveTo>
                <a:lnTo>
                  <a:pt x="9" y="2"/>
                </a:lnTo>
                <a:lnTo>
                  <a:pt x="10" y="2"/>
                </a:lnTo>
                <a:lnTo>
                  <a:pt x="9" y="2"/>
                </a:lnTo>
                <a:close/>
                <a:moveTo>
                  <a:pt x="9" y="2"/>
                </a:moveTo>
                <a:lnTo>
                  <a:pt x="10" y="2"/>
                </a:lnTo>
                <a:lnTo>
                  <a:pt x="9" y="2"/>
                </a:lnTo>
                <a:lnTo>
                  <a:pt x="9" y="4"/>
                </a:lnTo>
                <a:lnTo>
                  <a:pt x="10" y="4"/>
                </a:lnTo>
                <a:lnTo>
                  <a:pt x="10" y="5"/>
                </a:lnTo>
                <a:lnTo>
                  <a:pt x="12" y="5"/>
                </a:lnTo>
                <a:lnTo>
                  <a:pt x="10" y="5"/>
                </a:lnTo>
                <a:lnTo>
                  <a:pt x="3" y="5"/>
                </a:lnTo>
                <a:lnTo>
                  <a:pt x="3" y="4"/>
                </a:lnTo>
                <a:lnTo>
                  <a:pt x="6" y="2"/>
                </a:lnTo>
                <a:lnTo>
                  <a:pt x="9" y="2"/>
                </a:lnTo>
                <a:close/>
                <a:moveTo>
                  <a:pt x="6" y="1"/>
                </a:moveTo>
                <a:lnTo>
                  <a:pt x="5" y="2"/>
                </a:lnTo>
                <a:lnTo>
                  <a:pt x="3" y="4"/>
                </a:lnTo>
                <a:lnTo>
                  <a:pt x="2" y="5"/>
                </a:lnTo>
                <a:lnTo>
                  <a:pt x="3" y="7"/>
                </a:lnTo>
                <a:lnTo>
                  <a:pt x="12" y="7"/>
                </a:lnTo>
                <a:lnTo>
                  <a:pt x="12" y="5"/>
                </a:lnTo>
                <a:lnTo>
                  <a:pt x="10" y="4"/>
                </a:lnTo>
                <a:lnTo>
                  <a:pt x="10" y="2"/>
                </a:lnTo>
                <a:lnTo>
                  <a:pt x="10" y="1"/>
                </a:lnTo>
                <a:lnTo>
                  <a:pt x="6" y="1"/>
                </a:lnTo>
                <a:close/>
                <a:moveTo>
                  <a:pt x="6" y="1"/>
                </a:moveTo>
                <a:lnTo>
                  <a:pt x="10" y="1"/>
                </a:lnTo>
                <a:lnTo>
                  <a:pt x="10" y="2"/>
                </a:lnTo>
                <a:lnTo>
                  <a:pt x="10" y="4"/>
                </a:lnTo>
                <a:lnTo>
                  <a:pt x="12" y="5"/>
                </a:lnTo>
                <a:lnTo>
                  <a:pt x="12" y="7"/>
                </a:lnTo>
                <a:lnTo>
                  <a:pt x="3" y="7"/>
                </a:lnTo>
                <a:lnTo>
                  <a:pt x="2" y="5"/>
                </a:lnTo>
                <a:lnTo>
                  <a:pt x="3" y="4"/>
                </a:lnTo>
                <a:lnTo>
                  <a:pt x="5" y="1"/>
                </a:lnTo>
                <a:lnTo>
                  <a:pt x="6" y="1"/>
                </a:lnTo>
                <a:close/>
                <a:moveTo>
                  <a:pt x="12" y="1"/>
                </a:moveTo>
                <a:lnTo>
                  <a:pt x="12" y="1"/>
                </a:lnTo>
                <a:close/>
                <a:moveTo>
                  <a:pt x="5" y="0"/>
                </a:moveTo>
                <a:lnTo>
                  <a:pt x="3" y="2"/>
                </a:lnTo>
                <a:lnTo>
                  <a:pt x="2" y="4"/>
                </a:lnTo>
                <a:lnTo>
                  <a:pt x="0" y="8"/>
                </a:lnTo>
                <a:lnTo>
                  <a:pt x="2" y="9"/>
                </a:lnTo>
                <a:lnTo>
                  <a:pt x="3" y="12"/>
                </a:lnTo>
                <a:lnTo>
                  <a:pt x="5" y="14"/>
                </a:lnTo>
                <a:lnTo>
                  <a:pt x="10" y="14"/>
                </a:lnTo>
                <a:lnTo>
                  <a:pt x="12" y="12"/>
                </a:lnTo>
                <a:lnTo>
                  <a:pt x="12" y="11"/>
                </a:lnTo>
                <a:lnTo>
                  <a:pt x="10" y="12"/>
                </a:lnTo>
                <a:lnTo>
                  <a:pt x="6" y="12"/>
                </a:lnTo>
                <a:lnTo>
                  <a:pt x="5" y="12"/>
                </a:lnTo>
                <a:lnTo>
                  <a:pt x="5" y="11"/>
                </a:lnTo>
                <a:lnTo>
                  <a:pt x="3" y="11"/>
                </a:lnTo>
                <a:lnTo>
                  <a:pt x="3" y="9"/>
                </a:lnTo>
                <a:lnTo>
                  <a:pt x="2" y="8"/>
                </a:lnTo>
                <a:lnTo>
                  <a:pt x="3" y="8"/>
                </a:lnTo>
                <a:lnTo>
                  <a:pt x="13" y="8"/>
                </a:lnTo>
                <a:lnTo>
                  <a:pt x="13" y="7"/>
                </a:lnTo>
                <a:lnTo>
                  <a:pt x="12" y="4"/>
                </a:lnTo>
                <a:lnTo>
                  <a:pt x="12" y="1"/>
                </a:lnTo>
                <a:lnTo>
                  <a:pt x="10" y="0"/>
                </a:lnTo>
                <a:lnTo>
                  <a:pt x="5" y="0"/>
                </a:lnTo>
                <a:close/>
                <a:moveTo>
                  <a:pt x="5" y="0"/>
                </a:moveTo>
                <a:lnTo>
                  <a:pt x="5" y="0"/>
                </a:lnTo>
                <a:close/>
                <a:moveTo>
                  <a:pt x="5" y="0"/>
                </a:moveTo>
                <a:lnTo>
                  <a:pt x="5" y="0"/>
                </a:lnTo>
                <a:lnTo>
                  <a:pt x="10" y="0"/>
                </a:lnTo>
                <a:lnTo>
                  <a:pt x="12" y="1"/>
                </a:lnTo>
                <a:lnTo>
                  <a:pt x="10" y="1"/>
                </a:lnTo>
                <a:lnTo>
                  <a:pt x="12" y="1"/>
                </a:lnTo>
                <a:lnTo>
                  <a:pt x="12" y="4"/>
                </a:lnTo>
                <a:lnTo>
                  <a:pt x="13" y="7"/>
                </a:lnTo>
                <a:lnTo>
                  <a:pt x="13" y="8"/>
                </a:lnTo>
                <a:lnTo>
                  <a:pt x="3" y="8"/>
                </a:lnTo>
                <a:lnTo>
                  <a:pt x="2" y="8"/>
                </a:lnTo>
                <a:lnTo>
                  <a:pt x="3" y="9"/>
                </a:lnTo>
                <a:lnTo>
                  <a:pt x="3" y="11"/>
                </a:lnTo>
                <a:lnTo>
                  <a:pt x="5" y="11"/>
                </a:lnTo>
                <a:lnTo>
                  <a:pt x="5" y="12"/>
                </a:lnTo>
                <a:lnTo>
                  <a:pt x="6" y="12"/>
                </a:lnTo>
                <a:lnTo>
                  <a:pt x="10" y="12"/>
                </a:lnTo>
                <a:lnTo>
                  <a:pt x="12" y="11"/>
                </a:lnTo>
                <a:lnTo>
                  <a:pt x="12" y="12"/>
                </a:lnTo>
                <a:lnTo>
                  <a:pt x="10" y="14"/>
                </a:lnTo>
                <a:lnTo>
                  <a:pt x="5" y="14"/>
                </a:lnTo>
                <a:lnTo>
                  <a:pt x="3" y="12"/>
                </a:lnTo>
                <a:lnTo>
                  <a:pt x="2" y="9"/>
                </a:lnTo>
                <a:lnTo>
                  <a:pt x="0" y="8"/>
                </a:lnTo>
                <a:lnTo>
                  <a:pt x="2" y="4"/>
                </a:lnTo>
                <a:lnTo>
                  <a:pt x="3" y="2"/>
                </a:lnTo>
                <a:lnTo>
                  <a:pt x="5" y="0"/>
                </a:lnTo>
                <a:close/>
                <a:moveTo>
                  <a:pt x="5" y="0"/>
                </a:moveTo>
                <a:lnTo>
                  <a:pt x="5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2" y="12"/>
                </a:lnTo>
                <a:lnTo>
                  <a:pt x="5" y="15"/>
                </a:lnTo>
                <a:lnTo>
                  <a:pt x="10" y="15"/>
                </a:lnTo>
                <a:lnTo>
                  <a:pt x="12" y="14"/>
                </a:lnTo>
                <a:lnTo>
                  <a:pt x="12" y="12"/>
                </a:lnTo>
                <a:lnTo>
                  <a:pt x="12" y="11"/>
                </a:lnTo>
                <a:lnTo>
                  <a:pt x="10" y="12"/>
                </a:lnTo>
                <a:lnTo>
                  <a:pt x="6" y="12"/>
                </a:lnTo>
                <a:lnTo>
                  <a:pt x="5" y="11"/>
                </a:lnTo>
                <a:lnTo>
                  <a:pt x="3" y="9"/>
                </a:lnTo>
                <a:lnTo>
                  <a:pt x="3" y="8"/>
                </a:lnTo>
                <a:lnTo>
                  <a:pt x="13" y="8"/>
                </a:lnTo>
                <a:lnTo>
                  <a:pt x="14" y="8"/>
                </a:lnTo>
                <a:lnTo>
                  <a:pt x="14" y="7"/>
                </a:lnTo>
                <a:lnTo>
                  <a:pt x="13" y="4"/>
                </a:lnTo>
                <a:lnTo>
                  <a:pt x="12" y="4"/>
                </a:lnTo>
                <a:lnTo>
                  <a:pt x="12" y="1"/>
                </a:lnTo>
                <a:lnTo>
                  <a:pt x="12" y="0"/>
                </a:lnTo>
                <a:lnTo>
                  <a:pt x="10" y="0"/>
                </a:lnTo>
                <a:lnTo>
                  <a:pt x="5" y="0"/>
                </a:lnTo>
                <a:close/>
                <a:moveTo>
                  <a:pt x="5" y="0"/>
                </a:moveTo>
                <a:lnTo>
                  <a:pt x="10" y="0"/>
                </a:lnTo>
                <a:lnTo>
                  <a:pt x="12" y="0"/>
                </a:lnTo>
                <a:lnTo>
                  <a:pt x="12" y="1"/>
                </a:lnTo>
                <a:lnTo>
                  <a:pt x="13" y="4"/>
                </a:lnTo>
                <a:lnTo>
                  <a:pt x="14" y="7"/>
                </a:lnTo>
                <a:lnTo>
                  <a:pt x="14" y="8"/>
                </a:lnTo>
                <a:lnTo>
                  <a:pt x="13" y="8"/>
                </a:lnTo>
                <a:lnTo>
                  <a:pt x="3" y="8"/>
                </a:lnTo>
                <a:lnTo>
                  <a:pt x="3" y="9"/>
                </a:lnTo>
                <a:lnTo>
                  <a:pt x="5" y="11"/>
                </a:lnTo>
                <a:lnTo>
                  <a:pt x="6" y="12"/>
                </a:lnTo>
                <a:lnTo>
                  <a:pt x="10" y="12"/>
                </a:lnTo>
                <a:lnTo>
                  <a:pt x="12" y="11"/>
                </a:lnTo>
                <a:lnTo>
                  <a:pt x="13" y="11"/>
                </a:lnTo>
                <a:lnTo>
                  <a:pt x="13" y="12"/>
                </a:lnTo>
                <a:lnTo>
                  <a:pt x="12" y="14"/>
                </a:lnTo>
                <a:lnTo>
                  <a:pt x="10" y="15"/>
                </a:lnTo>
                <a:lnTo>
                  <a:pt x="5" y="15"/>
                </a:lnTo>
                <a:lnTo>
                  <a:pt x="2" y="12"/>
                </a:lnTo>
                <a:lnTo>
                  <a:pt x="0" y="11"/>
                </a:lnTo>
                <a:lnTo>
                  <a:pt x="0" y="9"/>
                </a:lnTo>
                <a:lnTo>
                  <a:pt x="0" y="8"/>
                </a:lnTo>
                <a:lnTo>
                  <a:pt x="0" y="4"/>
                </a:lnTo>
                <a:lnTo>
                  <a:pt x="2" y="2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00" name="Freeform 1756"/>
          <p:cNvSpPr>
            <a:spLocks noChangeArrowheads="1"/>
          </p:cNvSpPr>
          <p:nvPr/>
        </p:nvSpPr>
        <p:spPr bwMode="auto">
          <a:xfrm>
            <a:off x="1616079" y="-4344988"/>
            <a:ext cx="17463" cy="22225"/>
          </a:xfrm>
          <a:custGeom>
            <a:avLst/>
            <a:gdLst>
              <a:gd name="T0" fmla="*/ 0 w 11"/>
              <a:gd name="T1" fmla="*/ 0 h 14"/>
              <a:gd name="T2" fmla="*/ 2147483646 w 11"/>
              <a:gd name="T3" fmla="*/ 0 h 14"/>
              <a:gd name="T4" fmla="*/ 2147483646 w 11"/>
              <a:gd name="T5" fmla="*/ 2147483646 h 14"/>
              <a:gd name="T6" fmla="*/ 2147483646 w 11"/>
              <a:gd name="T7" fmla="*/ 0 h 14"/>
              <a:gd name="T8" fmla="*/ 2147483646 w 11"/>
              <a:gd name="T9" fmla="*/ 0 h 14"/>
              <a:gd name="T10" fmla="*/ 2147483646 w 11"/>
              <a:gd name="T11" fmla="*/ 2147483646 h 14"/>
              <a:gd name="T12" fmla="*/ 2147483646 w 11"/>
              <a:gd name="T13" fmla="*/ 2147483646 h 14"/>
              <a:gd name="T14" fmla="*/ 2147483646 w 11"/>
              <a:gd name="T15" fmla="*/ 2147483646 h 14"/>
              <a:gd name="T16" fmla="*/ 2147483646 w 11"/>
              <a:gd name="T17" fmla="*/ 2147483646 h 14"/>
              <a:gd name="T18" fmla="*/ 2147483646 w 11"/>
              <a:gd name="T19" fmla="*/ 2147483646 h 14"/>
              <a:gd name="T20" fmla="*/ 2147483646 w 11"/>
              <a:gd name="T21" fmla="*/ 2147483646 h 14"/>
              <a:gd name="T22" fmla="*/ 2147483646 w 11"/>
              <a:gd name="T23" fmla="*/ 2147483646 h 14"/>
              <a:gd name="T24" fmla="*/ 2147483646 w 11"/>
              <a:gd name="T25" fmla="*/ 2147483646 h 14"/>
              <a:gd name="T26" fmla="*/ 2147483646 w 11"/>
              <a:gd name="T27" fmla="*/ 2147483646 h 14"/>
              <a:gd name="T28" fmla="*/ 0 w 11"/>
              <a:gd name="T29" fmla="*/ 2147483646 h 14"/>
              <a:gd name="T30" fmla="*/ 0 w 11"/>
              <a:gd name="T31" fmla="*/ 0 h 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"/>
              <a:gd name="T49" fmla="*/ 0 h 14"/>
              <a:gd name="T50" fmla="*/ 11 w 11"/>
              <a:gd name="T51" fmla="*/ 14 h 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" h="14">
                <a:moveTo>
                  <a:pt x="0" y="0"/>
                </a:moveTo>
                <a:lnTo>
                  <a:pt x="2" y="0"/>
                </a:lnTo>
                <a:lnTo>
                  <a:pt x="2" y="2"/>
                </a:lnTo>
                <a:lnTo>
                  <a:pt x="4" y="0"/>
                </a:lnTo>
                <a:lnTo>
                  <a:pt x="9" y="0"/>
                </a:lnTo>
                <a:lnTo>
                  <a:pt x="10" y="1"/>
                </a:lnTo>
                <a:lnTo>
                  <a:pt x="11" y="4"/>
                </a:lnTo>
                <a:lnTo>
                  <a:pt x="11" y="14"/>
                </a:lnTo>
                <a:lnTo>
                  <a:pt x="9" y="14"/>
                </a:lnTo>
                <a:lnTo>
                  <a:pt x="9" y="4"/>
                </a:lnTo>
                <a:lnTo>
                  <a:pt x="9" y="2"/>
                </a:lnTo>
                <a:lnTo>
                  <a:pt x="4" y="2"/>
                </a:lnTo>
                <a:lnTo>
                  <a:pt x="2" y="4"/>
                </a:lnTo>
                <a:lnTo>
                  <a:pt x="2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01" name="Freeform 1757"/>
          <p:cNvSpPr>
            <a:spLocks noEditPoints="1" noChangeArrowheads="1"/>
          </p:cNvSpPr>
          <p:nvPr/>
        </p:nvSpPr>
        <p:spPr bwMode="auto">
          <a:xfrm>
            <a:off x="1616079" y="-4344988"/>
            <a:ext cx="17463" cy="25400"/>
          </a:xfrm>
          <a:custGeom>
            <a:avLst/>
            <a:gdLst>
              <a:gd name="T0" fmla="*/ 0 w 11"/>
              <a:gd name="T1" fmla="*/ 0 h 15"/>
              <a:gd name="T2" fmla="*/ 0 w 11"/>
              <a:gd name="T3" fmla="*/ 2147483646 h 15"/>
              <a:gd name="T4" fmla="*/ 2147483646 w 11"/>
              <a:gd name="T5" fmla="*/ 2147483646 h 15"/>
              <a:gd name="T6" fmla="*/ 2147483646 w 11"/>
              <a:gd name="T7" fmla="*/ 2147483646 h 15"/>
              <a:gd name="T8" fmla="*/ 2147483646 w 11"/>
              <a:gd name="T9" fmla="*/ 2147483646 h 15"/>
              <a:gd name="T10" fmla="*/ 2147483646 w 11"/>
              <a:gd name="T11" fmla="*/ 2147483646 h 15"/>
              <a:gd name="T12" fmla="*/ 2147483646 w 11"/>
              <a:gd name="T13" fmla="*/ 2147483646 h 15"/>
              <a:gd name="T14" fmla="*/ 2147483646 w 11"/>
              <a:gd name="T15" fmla="*/ 2147483646 h 15"/>
              <a:gd name="T16" fmla="*/ 2147483646 w 11"/>
              <a:gd name="T17" fmla="*/ 2147483646 h 15"/>
              <a:gd name="T18" fmla="*/ 2147483646 w 11"/>
              <a:gd name="T19" fmla="*/ 2147483646 h 15"/>
              <a:gd name="T20" fmla="*/ 2147483646 w 11"/>
              <a:gd name="T21" fmla="*/ 2147483646 h 15"/>
              <a:gd name="T22" fmla="*/ 2147483646 w 11"/>
              <a:gd name="T23" fmla="*/ 2147483646 h 15"/>
              <a:gd name="T24" fmla="*/ 2147483646 w 11"/>
              <a:gd name="T25" fmla="*/ 2147483646 h 15"/>
              <a:gd name="T26" fmla="*/ 2147483646 w 11"/>
              <a:gd name="T27" fmla="*/ 2147483646 h 15"/>
              <a:gd name="T28" fmla="*/ 2147483646 w 11"/>
              <a:gd name="T29" fmla="*/ 2147483646 h 15"/>
              <a:gd name="T30" fmla="*/ 2147483646 w 11"/>
              <a:gd name="T31" fmla="*/ 0 h 15"/>
              <a:gd name="T32" fmla="*/ 2147483646 w 11"/>
              <a:gd name="T33" fmla="*/ 0 h 15"/>
              <a:gd name="T34" fmla="*/ 2147483646 w 11"/>
              <a:gd name="T35" fmla="*/ 2147483646 h 15"/>
              <a:gd name="T36" fmla="*/ 2147483646 w 11"/>
              <a:gd name="T37" fmla="*/ 2147483646 h 15"/>
              <a:gd name="T38" fmla="*/ 2147483646 w 11"/>
              <a:gd name="T39" fmla="*/ 2147483646 h 15"/>
              <a:gd name="T40" fmla="*/ 2147483646 w 11"/>
              <a:gd name="T41" fmla="*/ 0 h 15"/>
              <a:gd name="T42" fmla="*/ 0 w 11"/>
              <a:gd name="T43" fmla="*/ 0 h 15"/>
              <a:gd name="T44" fmla="*/ 0 w 11"/>
              <a:gd name="T45" fmla="*/ 0 h 15"/>
              <a:gd name="T46" fmla="*/ 2147483646 w 11"/>
              <a:gd name="T47" fmla="*/ 0 h 15"/>
              <a:gd name="T48" fmla="*/ 2147483646 w 11"/>
              <a:gd name="T49" fmla="*/ 0 h 15"/>
              <a:gd name="T50" fmla="*/ 2147483646 w 11"/>
              <a:gd name="T51" fmla="*/ 2147483646 h 15"/>
              <a:gd name="T52" fmla="*/ 2147483646 w 11"/>
              <a:gd name="T53" fmla="*/ 0 h 15"/>
              <a:gd name="T54" fmla="*/ 2147483646 w 11"/>
              <a:gd name="T55" fmla="*/ 0 h 15"/>
              <a:gd name="T56" fmla="*/ 2147483646 w 11"/>
              <a:gd name="T57" fmla="*/ 0 h 15"/>
              <a:gd name="T58" fmla="*/ 2147483646 w 11"/>
              <a:gd name="T59" fmla="*/ 0 h 15"/>
              <a:gd name="T60" fmla="*/ 2147483646 w 11"/>
              <a:gd name="T61" fmla="*/ 0 h 15"/>
              <a:gd name="T62" fmla="*/ 2147483646 w 11"/>
              <a:gd name="T63" fmla="*/ 2147483646 h 15"/>
              <a:gd name="T64" fmla="*/ 2147483646 w 11"/>
              <a:gd name="T65" fmla="*/ 2147483646 h 15"/>
              <a:gd name="T66" fmla="*/ 2147483646 w 11"/>
              <a:gd name="T67" fmla="*/ 2147483646 h 15"/>
              <a:gd name="T68" fmla="*/ 2147483646 w 11"/>
              <a:gd name="T69" fmla="*/ 2147483646 h 15"/>
              <a:gd name="T70" fmla="*/ 2147483646 w 11"/>
              <a:gd name="T71" fmla="*/ 2147483646 h 15"/>
              <a:gd name="T72" fmla="*/ 2147483646 w 11"/>
              <a:gd name="T73" fmla="*/ 2147483646 h 15"/>
              <a:gd name="T74" fmla="*/ 2147483646 w 11"/>
              <a:gd name="T75" fmla="*/ 2147483646 h 15"/>
              <a:gd name="T76" fmla="*/ 2147483646 w 11"/>
              <a:gd name="T77" fmla="*/ 2147483646 h 15"/>
              <a:gd name="T78" fmla="*/ 2147483646 w 11"/>
              <a:gd name="T79" fmla="*/ 2147483646 h 15"/>
              <a:gd name="T80" fmla="*/ 2147483646 w 11"/>
              <a:gd name="T81" fmla="*/ 2147483646 h 15"/>
              <a:gd name="T82" fmla="*/ 2147483646 w 11"/>
              <a:gd name="T83" fmla="*/ 2147483646 h 15"/>
              <a:gd name="T84" fmla="*/ 2147483646 w 11"/>
              <a:gd name="T85" fmla="*/ 2147483646 h 15"/>
              <a:gd name="T86" fmla="*/ 0 w 11"/>
              <a:gd name="T87" fmla="*/ 2147483646 h 15"/>
              <a:gd name="T88" fmla="*/ 0 w 11"/>
              <a:gd name="T89" fmla="*/ 2147483646 h 15"/>
              <a:gd name="T90" fmla="*/ 0 w 11"/>
              <a:gd name="T91" fmla="*/ 0 h 15"/>
              <a:gd name="T92" fmla="*/ 0 w 11"/>
              <a:gd name="T93" fmla="*/ 0 h 1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1"/>
              <a:gd name="T142" fmla="*/ 0 h 15"/>
              <a:gd name="T143" fmla="*/ 11 w 11"/>
              <a:gd name="T144" fmla="*/ 15 h 15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1" h="15">
                <a:moveTo>
                  <a:pt x="0" y="0"/>
                </a:moveTo>
                <a:lnTo>
                  <a:pt x="0" y="14"/>
                </a:lnTo>
                <a:lnTo>
                  <a:pt x="2" y="14"/>
                </a:lnTo>
                <a:lnTo>
                  <a:pt x="2" y="4"/>
                </a:lnTo>
                <a:lnTo>
                  <a:pt x="4" y="2"/>
                </a:lnTo>
                <a:lnTo>
                  <a:pt x="4" y="1"/>
                </a:lnTo>
                <a:lnTo>
                  <a:pt x="9" y="1"/>
                </a:lnTo>
                <a:lnTo>
                  <a:pt x="9" y="2"/>
                </a:lnTo>
                <a:lnTo>
                  <a:pt x="9" y="4"/>
                </a:lnTo>
                <a:lnTo>
                  <a:pt x="9" y="14"/>
                </a:lnTo>
                <a:lnTo>
                  <a:pt x="10" y="14"/>
                </a:lnTo>
                <a:lnTo>
                  <a:pt x="10" y="4"/>
                </a:lnTo>
                <a:lnTo>
                  <a:pt x="10" y="1"/>
                </a:lnTo>
                <a:lnTo>
                  <a:pt x="9" y="0"/>
                </a:lnTo>
                <a:lnTo>
                  <a:pt x="4" y="0"/>
                </a:lnTo>
                <a:lnTo>
                  <a:pt x="3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4" y="0"/>
                </a:lnTo>
                <a:lnTo>
                  <a:pt x="9" y="0"/>
                </a:lnTo>
                <a:lnTo>
                  <a:pt x="10" y="0"/>
                </a:lnTo>
                <a:lnTo>
                  <a:pt x="10" y="1"/>
                </a:lnTo>
                <a:lnTo>
                  <a:pt x="11" y="4"/>
                </a:lnTo>
                <a:lnTo>
                  <a:pt x="11" y="14"/>
                </a:lnTo>
                <a:lnTo>
                  <a:pt x="11" y="15"/>
                </a:lnTo>
                <a:lnTo>
                  <a:pt x="9" y="15"/>
                </a:lnTo>
                <a:lnTo>
                  <a:pt x="9" y="14"/>
                </a:lnTo>
                <a:lnTo>
                  <a:pt x="9" y="4"/>
                </a:lnTo>
                <a:lnTo>
                  <a:pt x="7" y="2"/>
                </a:lnTo>
                <a:lnTo>
                  <a:pt x="4" y="2"/>
                </a:lnTo>
                <a:lnTo>
                  <a:pt x="3" y="4"/>
                </a:lnTo>
                <a:lnTo>
                  <a:pt x="3" y="14"/>
                </a:lnTo>
                <a:lnTo>
                  <a:pt x="2" y="15"/>
                </a:lnTo>
                <a:lnTo>
                  <a:pt x="0" y="15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02" name="Freeform 1758"/>
          <p:cNvSpPr>
            <a:spLocks noEditPoints="1" noChangeArrowheads="1"/>
          </p:cNvSpPr>
          <p:nvPr/>
        </p:nvSpPr>
        <p:spPr bwMode="auto">
          <a:xfrm>
            <a:off x="1616079" y="-4344988"/>
            <a:ext cx="17463" cy="25400"/>
          </a:xfrm>
          <a:custGeom>
            <a:avLst/>
            <a:gdLst>
              <a:gd name="T0" fmla="*/ 2147483646 w 11"/>
              <a:gd name="T1" fmla="*/ 2147483646 h 15"/>
              <a:gd name="T2" fmla="*/ 2147483646 w 11"/>
              <a:gd name="T3" fmla="*/ 2147483646 h 15"/>
              <a:gd name="T4" fmla="*/ 2147483646 w 11"/>
              <a:gd name="T5" fmla="*/ 2147483646 h 15"/>
              <a:gd name="T6" fmla="*/ 0 w 11"/>
              <a:gd name="T7" fmla="*/ 2147483646 h 15"/>
              <a:gd name="T8" fmla="*/ 2147483646 w 11"/>
              <a:gd name="T9" fmla="*/ 2147483646 h 15"/>
              <a:gd name="T10" fmla="*/ 2147483646 w 11"/>
              <a:gd name="T11" fmla="*/ 2147483646 h 15"/>
              <a:gd name="T12" fmla="*/ 2147483646 w 11"/>
              <a:gd name="T13" fmla="*/ 2147483646 h 15"/>
              <a:gd name="T14" fmla="*/ 2147483646 w 11"/>
              <a:gd name="T15" fmla="*/ 2147483646 h 15"/>
              <a:gd name="T16" fmla="*/ 2147483646 w 11"/>
              <a:gd name="T17" fmla="*/ 2147483646 h 15"/>
              <a:gd name="T18" fmla="*/ 2147483646 w 11"/>
              <a:gd name="T19" fmla="*/ 2147483646 h 15"/>
              <a:gd name="T20" fmla="*/ 2147483646 w 11"/>
              <a:gd name="T21" fmla="*/ 2147483646 h 15"/>
              <a:gd name="T22" fmla="*/ 2147483646 w 11"/>
              <a:gd name="T23" fmla="*/ 2147483646 h 15"/>
              <a:gd name="T24" fmla="*/ 2147483646 w 11"/>
              <a:gd name="T25" fmla="*/ 2147483646 h 15"/>
              <a:gd name="T26" fmla="*/ 2147483646 w 11"/>
              <a:gd name="T27" fmla="*/ 0 h 15"/>
              <a:gd name="T28" fmla="*/ 2147483646 w 11"/>
              <a:gd name="T29" fmla="*/ 2147483646 h 15"/>
              <a:gd name="T30" fmla="*/ 0 w 11"/>
              <a:gd name="T31" fmla="*/ 0 h 15"/>
              <a:gd name="T32" fmla="*/ 2147483646 w 11"/>
              <a:gd name="T33" fmla="*/ 0 h 15"/>
              <a:gd name="T34" fmla="*/ 2147483646 w 11"/>
              <a:gd name="T35" fmla="*/ 0 h 15"/>
              <a:gd name="T36" fmla="*/ 0 w 11"/>
              <a:gd name="T37" fmla="*/ 0 h 15"/>
              <a:gd name="T38" fmla="*/ 2147483646 w 11"/>
              <a:gd name="T39" fmla="*/ 0 h 15"/>
              <a:gd name="T40" fmla="*/ 2147483646 w 11"/>
              <a:gd name="T41" fmla="*/ 0 h 15"/>
              <a:gd name="T42" fmla="*/ 2147483646 w 11"/>
              <a:gd name="T43" fmla="*/ 2147483646 h 15"/>
              <a:gd name="T44" fmla="*/ 2147483646 w 11"/>
              <a:gd name="T45" fmla="*/ 0 h 15"/>
              <a:gd name="T46" fmla="*/ 2147483646 w 11"/>
              <a:gd name="T47" fmla="*/ 0 h 15"/>
              <a:gd name="T48" fmla="*/ 2147483646 w 11"/>
              <a:gd name="T49" fmla="*/ 0 h 15"/>
              <a:gd name="T50" fmla="*/ 2147483646 w 11"/>
              <a:gd name="T51" fmla="*/ 2147483646 h 15"/>
              <a:gd name="T52" fmla="*/ 2147483646 w 11"/>
              <a:gd name="T53" fmla="*/ 2147483646 h 15"/>
              <a:gd name="T54" fmla="*/ 2147483646 w 11"/>
              <a:gd name="T55" fmla="*/ 2147483646 h 15"/>
              <a:gd name="T56" fmla="*/ 2147483646 w 11"/>
              <a:gd name="T57" fmla="*/ 2147483646 h 15"/>
              <a:gd name="T58" fmla="*/ 2147483646 w 11"/>
              <a:gd name="T59" fmla="*/ 2147483646 h 15"/>
              <a:gd name="T60" fmla="*/ 2147483646 w 11"/>
              <a:gd name="T61" fmla="*/ 2147483646 h 15"/>
              <a:gd name="T62" fmla="*/ 2147483646 w 11"/>
              <a:gd name="T63" fmla="*/ 2147483646 h 15"/>
              <a:gd name="T64" fmla="*/ 2147483646 w 11"/>
              <a:gd name="T65" fmla="*/ 2147483646 h 15"/>
              <a:gd name="T66" fmla="*/ 2147483646 w 11"/>
              <a:gd name="T67" fmla="*/ 2147483646 h 15"/>
              <a:gd name="T68" fmla="*/ 0 w 11"/>
              <a:gd name="T69" fmla="*/ 2147483646 h 15"/>
              <a:gd name="T70" fmla="*/ 0 w 11"/>
              <a:gd name="T71" fmla="*/ 2147483646 h 15"/>
              <a:gd name="T72" fmla="*/ 0 w 11"/>
              <a:gd name="T73" fmla="*/ 0 h 15"/>
              <a:gd name="T74" fmla="*/ 0 w 11"/>
              <a:gd name="T75" fmla="*/ 2147483646 h 15"/>
              <a:gd name="T76" fmla="*/ 2147483646 w 11"/>
              <a:gd name="T77" fmla="*/ 2147483646 h 15"/>
              <a:gd name="T78" fmla="*/ 2147483646 w 11"/>
              <a:gd name="T79" fmla="*/ 2147483646 h 15"/>
              <a:gd name="T80" fmla="*/ 2147483646 w 11"/>
              <a:gd name="T81" fmla="*/ 2147483646 h 15"/>
              <a:gd name="T82" fmla="*/ 2147483646 w 11"/>
              <a:gd name="T83" fmla="*/ 2147483646 h 15"/>
              <a:gd name="T84" fmla="*/ 2147483646 w 11"/>
              <a:gd name="T85" fmla="*/ 2147483646 h 15"/>
              <a:gd name="T86" fmla="*/ 2147483646 w 11"/>
              <a:gd name="T87" fmla="*/ 2147483646 h 15"/>
              <a:gd name="T88" fmla="*/ 2147483646 w 11"/>
              <a:gd name="T89" fmla="*/ 2147483646 h 15"/>
              <a:gd name="T90" fmla="*/ 2147483646 w 11"/>
              <a:gd name="T91" fmla="*/ 2147483646 h 15"/>
              <a:gd name="T92" fmla="*/ 2147483646 w 11"/>
              <a:gd name="T93" fmla="*/ 2147483646 h 15"/>
              <a:gd name="T94" fmla="*/ 2147483646 w 11"/>
              <a:gd name="T95" fmla="*/ 0 h 15"/>
              <a:gd name="T96" fmla="*/ 2147483646 w 11"/>
              <a:gd name="T97" fmla="*/ 2147483646 h 15"/>
              <a:gd name="T98" fmla="*/ 2147483646 w 11"/>
              <a:gd name="T99" fmla="*/ 0 h 15"/>
              <a:gd name="T100" fmla="*/ 2147483646 w 11"/>
              <a:gd name="T101" fmla="*/ 0 h 15"/>
              <a:gd name="T102" fmla="*/ 2147483646 w 11"/>
              <a:gd name="T103" fmla="*/ 2147483646 h 15"/>
              <a:gd name="T104" fmla="*/ 2147483646 w 11"/>
              <a:gd name="T105" fmla="*/ 0 h 15"/>
              <a:gd name="T106" fmla="*/ 2147483646 w 11"/>
              <a:gd name="T107" fmla="*/ 0 h 15"/>
              <a:gd name="T108" fmla="*/ 2147483646 w 11"/>
              <a:gd name="T109" fmla="*/ 2147483646 h 15"/>
              <a:gd name="T110" fmla="*/ 2147483646 w 11"/>
              <a:gd name="T111" fmla="*/ 2147483646 h 15"/>
              <a:gd name="T112" fmla="*/ 2147483646 w 11"/>
              <a:gd name="T113" fmla="*/ 2147483646 h 15"/>
              <a:gd name="T114" fmla="*/ 2147483646 w 11"/>
              <a:gd name="T115" fmla="*/ 2147483646 h 15"/>
              <a:gd name="T116" fmla="*/ 2147483646 w 11"/>
              <a:gd name="T117" fmla="*/ 2147483646 h 15"/>
              <a:gd name="T118" fmla="*/ 0 w 11"/>
              <a:gd name="T119" fmla="*/ 2147483646 h 15"/>
              <a:gd name="T120" fmla="*/ 0 w 11"/>
              <a:gd name="T121" fmla="*/ 0 h 1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1"/>
              <a:gd name="T184" fmla="*/ 0 h 15"/>
              <a:gd name="T185" fmla="*/ 11 w 11"/>
              <a:gd name="T186" fmla="*/ 15 h 1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1" h="15">
                <a:moveTo>
                  <a:pt x="10" y="14"/>
                </a:moveTo>
                <a:lnTo>
                  <a:pt x="10" y="14"/>
                </a:lnTo>
                <a:lnTo>
                  <a:pt x="11" y="14"/>
                </a:lnTo>
                <a:lnTo>
                  <a:pt x="10" y="14"/>
                </a:lnTo>
                <a:close/>
                <a:moveTo>
                  <a:pt x="9" y="14"/>
                </a:moveTo>
                <a:lnTo>
                  <a:pt x="9" y="14"/>
                </a:lnTo>
                <a:close/>
                <a:moveTo>
                  <a:pt x="2" y="14"/>
                </a:moveTo>
                <a:lnTo>
                  <a:pt x="2" y="14"/>
                </a:lnTo>
                <a:close/>
                <a:moveTo>
                  <a:pt x="0" y="14"/>
                </a:moveTo>
                <a:lnTo>
                  <a:pt x="0" y="14"/>
                </a:lnTo>
                <a:close/>
                <a:moveTo>
                  <a:pt x="3" y="4"/>
                </a:moveTo>
                <a:lnTo>
                  <a:pt x="3" y="4"/>
                </a:lnTo>
                <a:close/>
                <a:moveTo>
                  <a:pt x="7" y="2"/>
                </a:moveTo>
                <a:lnTo>
                  <a:pt x="7" y="2"/>
                </a:lnTo>
                <a:close/>
                <a:moveTo>
                  <a:pt x="3" y="1"/>
                </a:moveTo>
                <a:lnTo>
                  <a:pt x="2" y="2"/>
                </a:lnTo>
                <a:lnTo>
                  <a:pt x="3" y="2"/>
                </a:lnTo>
                <a:lnTo>
                  <a:pt x="3" y="1"/>
                </a:lnTo>
                <a:close/>
                <a:moveTo>
                  <a:pt x="10" y="1"/>
                </a:moveTo>
                <a:lnTo>
                  <a:pt x="10" y="1"/>
                </a:lnTo>
                <a:close/>
                <a:moveTo>
                  <a:pt x="0" y="0"/>
                </a:moveTo>
                <a:lnTo>
                  <a:pt x="0" y="14"/>
                </a:lnTo>
                <a:lnTo>
                  <a:pt x="2" y="14"/>
                </a:lnTo>
                <a:lnTo>
                  <a:pt x="2" y="4"/>
                </a:lnTo>
                <a:lnTo>
                  <a:pt x="4" y="1"/>
                </a:lnTo>
                <a:lnTo>
                  <a:pt x="9" y="1"/>
                </a:lnTo>
                <a:lnTo>
                  <a:pt x="9" y="2"/>
                </a:lnTo>
                <a:lnTo>
                  <a:pt x="9" y="4"/>
                </a:lnTo>
                <a:lnTo>
                  <a:pt x="9" y="14"/>
                </a:lnTo>
                <a:lnTo>
                  <a:pt x="10" y="14"/>
                </a:lnTo>
                <a:lnTo>
                  <a:pt x="10" y="4"/>
                </a:lnTo>
                <a:lnTo>
                  <a:pt x="10" y="1"/>
                </a:lnTo>
                <a:lnTo>
                  <a:pt x="9" y="0"/>
                </a:lnTo>
                <a:lnTo>
                  <a:pt x="4" y="0"/>
                </a:lnTo>
                <a:lnTo>
                  <a:pt x="3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4" y="0"/>
                </a:moveTo>
                <a:lnTo>
                  <a:pt x="4" y="0"/>
                </a:lnTo>
                <a:close/>
                <a:moveTo>
                  <a:pt x="2" y="0"/>
                </a:moveTo>
                <a:lnTo>
                  <a:pt x="2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3" y="2"/>
                </a:lnTo>
                <a:lnTo>
                  <a:pt x="4" y="0"/>
                </a:lnTo>
                <a:lnTo>
                  <a:pt x="9" y="0"/>
                </a:lnTo>
                <a:lnTo>
                  <a:pt x="10" y="1"/>
                </a:lnTo>
                <a:lnTo>
                  <a:pt x="10" y="4"/>
                </a:lnTo>
                <a:lnTo>
                  <a:pt x="10" y="14"/>
                </a:lnTo>
                <a:lnTo>
                  <a:pt x="11" y="14"/>
                </a:lnTo>
                <a:lnTo>
                  <a:pt x="10" y="14"/>
                </a:lnTo>
                <a:lnTo>
                  <a:pt x="9" y="14"/>
                </a:lnTo>
                <a:lnTo>
                  <a:pt x="9" y="4"/>
                </a:lnTo>
                <a:lnTo>
                  <a:pt x="9" y="2"/>
                </a:lnTo>
                <a:lnTo>
                  <a:pt x="9" y="1"/>
                </a:lnTo>
                <a:lnTo>
                  <a:pt x="4" y="1"/>
                </a:lnTo>
                <a:lnTo>
                  <a:pt x="4" y="2"/>
                </a:lnTo>
                <a:lnTo>
                  <a:pt x="2" y="4"/>
                </a:lnTo>
                <a:lnTo>
                  <a:pt x="2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14"/>
                </a:lnTo>
                <a:lnTo>
                  <a:pt x="0" y="15"/>
                </a:lnTo>
                <a:lnTo>
                  <a:pt x="2" y="15"/>
                </a:lnTo>
                <a:lnTo>
                  <a:pt x="3" y="14"/>
                </a:lnTo>
                <a:lnTo>
                  <a:pt x="3" y="4"/>
                </a:lnTo>
                <a:lnTo>
                  <a:pt x="4" y="2"/>
                </a:lnTo>
                <a:lnTo>
                  <a:pt x="7" y="2"/>
                </a:lnTo>
                <a:lnTo>
                  <a:pt x="9" y="2"/>
                </a:lnTo>
                <a:lnTo>
                  <a:pt x="7" y="2"/>
                </a:lnTo>
                <a:lnTo>
                  <a:pt x="9" y="4"/>
                </a:lnTo>
                <a:lnTo>
                  <a:pt x="9" y="14"/>
                </a:lnTo>
                <a:lnTo>
                  <a:pt x="9" y="15"/>
                </a:lnTo>
                <a:lnTo>
                  <a:pt x="11" y="15"/>
                </a:lnTo>
                <a:lnTo>
                  <a:pt x="11" y="14"/>
                </a:lnTo>
                <a:lnTo>
                  <a:pt x="11" y="4"/>
                </a:lnTo>
                <a:lnTo>
                  <a:pt x="10" y="1"/>
                </a:lnTo>
                <a:lnTo>
                  <a:pt x="10" y="0"/>
                </a:lnTo>
                <a:lnTo>
                  <a:pt x="9" y="0"/>
                </a:lnTo>
                <a:lnTo>
                  <a:pt x="4" y="0"/>
                </a:lnTo>
                <a:lnTo>
                  <a:pt x="3" y="1"/>
                </a:lnTo>
                <a:lnTo>
                  <a:pt x="3" y="2"/>
                </a:lnTo>
                <a:lnTo>
                  <a:pt x="2" y="2"/>
                </a:lnTo>
                <a:lnTo>
                  <a:pt x="3" y="1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4" y="0"/>
                </a:lnTo>
                <a:lnTo>
                  <a:pt x="9" y="0"/>
                </a:lnTo>
                <a:lnTo>
                  <a:pt x="10" y="0"/>
                </a:lnTo>
                <a:lnTo>
                  <a:pt x="10" y="1"/>
                </a:lnTo>
                <a:lnTo>
                  <a:pt x="11" y="4"/>
                </a:lnTo>
                <a:lnTo>
                  <a:pt x="11" y="14"/>
                </a:lnTo>
                <a:lnTo>
                  <a:pt x="11" y="15"/>
                </a:lnTo>
                <a:lnTo>
                  <a:pt x="9" y="15"/>
                </a:lnTo>
                <a:lnTo>
                  <a:pt x="9" y="14"/>
                </a:lnTo>
                <a:lnTo>
                  <a:pt x="9" y="4"/>
                </a:lnTo>
                <a:lnTo>
                  <a:pt x="7" y="2"/>
                </a:lnTo>
                <a:lnTo>
                  <a:pt x="4" y="2"/>
                </a:lnTo>
                <a:lnTo>
                  <a:pt x="3" y="4"/>
                </a:lnTo>
                <a:lnTo>
                  <a:pt x="3" y="14"/>
                </a:lnTo>
                <a:lnTo>
                  <a:pt x="2" y="15"/>
                </a:lnTo>
                <a:lnTo>
                  <a:pt x="0" y="15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03" name="Freeform 1759"/>
          <p:cNvSpPr>
            <a:spLocks noChangeArrowheads="1"/>
          </p:cNvSpPr>
          <p:nvPr/>
        </p:nvSpPr>
        <p:spPr bwMode="auto">
          <a:xfrm>
            <a:off x="1638304" y="-4352925"/>
            <a:ext cx="15875" cy="30162"/>
          </a:xfrm>
          <a:custGeom>
            <a:avLst/>
            <a:gdLst>
              <a:gd name="T0" fmla="*/ 2147483646 w 10"/>
              <a:gd name="T1" fmla="*/ 0 h 19"/>
              <a:gd name="T2" fmla="*/ 2147483646 w 10"/>
              <a:gd name="T3" fmla="*/ 0 h 19"/>
              <a:gd name="T4" fmla="*/ 2147483646 w 10"/>
              <a:gd name="T5" fmla="*/ 2147483646 h 19"/>
              <a:gd name="T6" fmla="*/ 2147483646 w 10"/>
              <a:gd name="T7" fmla="*/ 2147483646 h 19"/>
              <a:gd name="T8" fmla="*/ 2147483646 w 10"/>
              <a:gd name="T9" fmla="*/ 2147483646 h 19"/>
              <a:gd name="T10" fmla="*/ 2147483646 w 10"/>
              <a:gd name="T11" fmla="*/ 2147483646 h 19"/>
              <a:gd name="T12" fmla="*/ 2147483646 w 10"/>
              <a:gd name="T13" fmla="*/ 2147483646 h 19"/>
              <a:gd name="T14" fmla="*/ 2147483646 w 10"/>
              <a:gd name="T15" fmla="*/ 2147483646 h 19"/>
              <a:gd name="T16" fmla="*/ 2147483646 w 10"/>
              <a:gd name="T17" fmla="*/ 2147483646 h 19"/>
              <a:gd name="T18" fmla="*/ 2147483646 w 10"/>
              <a:gd name="T19" fmla="*/ 2147483646 h 19"/>
              <a:gd name="T20" fmla="*/ 2147483646 w 10"/>
              <a:gd name="T21" fmla="*/ 2147483646 h 19"/>
              <a:gd name="T22" fmla="*/ 2147483646 w 10"/>
              <a:gd name="T23" fmla="*/ 2147483646 h 19"/>
              <a:gd name="T24" fmla="*/ 2147483646 w 10"/>
              <a:gd name="T25" fmla="*/ 2147483646 h 19"/>
              <a:gd name="T26" fmla="*/ 2147483646 w 10"/>
              <a:gd name="T27" fmla="*/ 2147483646 h 19"/>
              <a:gd name="T28" fmla="*/ 0 w 10"/>
              <a:gd name="T29" fmla="*/ 2147483646 h 19"/>
              <a:gd name="T30" fmla="*/ 0 w 10"/>
              <a:gd name="T31" fmla="*/ 2147483646 h 19"/>
              <a:gd name="T32" fmla="*/ 2147483646 w 10"/>
              <a:gd name="T33" fmla="*/ 2147483646 h 19"/>
              <a:gd name="T34" fmla="*/ 2147483646 w 10"/>
              <a:gd name="T35" fmla="*/ 0 h 1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"/>
              <a:gd name="T55" fmla="*/ 0 h 19"/>
              <a:gd name="T56" fmla="*/ 10 w 10"/>
              <a:gd name="T57" fmla="*/ 19 h 1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" h="19">
                <a:moveTo>
                  <a:pt x="3" y="0"/>
                </a:moveTo>
                <a:lnTo>
                  <a:pt x="6" y="0"/>
                </a:lnTo>
                <a:lnTo>
                  <a:pt x="6" y="5"/>
                </a:lnTo>
                <a:lnTo>
                  <a:pt x="10" y="5"/>
                </a:lnTo>
                <a:lnTo>
                  <a:pt x="10" y="6"/>
                </a:lnTo>
                <a:lnTo>
                  <a:pt x="6" y="6"/>
                </a:lnTo>
                <a:lnTo>
                  <a:pt x="6" y="16"/>
                </a:lnTo>
                <a:lnTo>
                  <a:pt x="6" y="17"/>
                </a:lnTo>
                <a:lnTo>
                  <a:pt x="10" y="17"/>
                </a:lnTo>
                <a:lnTo>
                  <a:pt x="10" y="19"/>
                </a:lnTo>
                <a:lnTo>
                  <a:pt x="6" y="19"/>
                </a:lnTo>
                <a:lnTo>
                  <a:pt x="3" y="17"/>
                </a:lnTo>
                <a:lnTo>
                  <a:pt x="3" y="6"/>
                </a:lnTo>
                <a:lnTo>
                  <a:pt x="0" y="6"/>
                </a:lnTo>
                <a:lnTo>
                  <a:pt x="0" y="5"/>
                </a:lnTo>
                <a:lnTo>
                  <a:pt x="3" y="5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04" name="Freeform 1760"/>
          <p:cNvSpPr>
            <a:spLocks noEditPoints="1" noChangeArrowheads="1"/>
          </p:cNvSpPr>
          <p:nvPr/>
        </p:nvSpPr>
        <p:spPr bwMode="auto">
          <a:xfrm>
            <a:off x="1638304" y="-4352925"/>
            <a:ext cx="15875" cy="31750"/>
          </a:xfrm>
          <a:custGeom>
            <a:avLst/>
            <a:gdLst>
              <a:gd name="T0" fmla="*/ 2147483646 w 10"/>
              <a:gd name="T1" fmla="*/ 0 h 20"/>
              <a:gd name="T2" fmla="*/ 2147483646 w 10"/>
              <a:gd name="T3" fmla="*/ 2147483646 h 20"/>
              <a:gd name="T4" fmla="*/ 2147483646 w 10"/>
              <a:gd name="T5" fmla="*/ 2147483646 h 20"/>
              <a:gd name="T6" fmla="*/ 0 w 10"/>
              <a:gd name="T7" fmla="*/ 2147483646 h 20"/>
              <a:gd name="T8" fmla="*/ 0 w 10"/>
              <a:gd name="T9" fmla="*/ 2147483646 h 20"/>
              <a:gd name="T10" fmla="*/ 2147483646 w 10"/>
              <a:gd name="T11" fmla="*/ 2147483646 h 20"/>
              <a:gd name="T12" fmla="*/ 2147483646 w 10"/>
              <a:gd name="T13" fmla="*/ 2147483646 h 20"/>
              <a:gd name="T14" fmla="*/ 2147483646 w 10"/>
              <a:gd name="T15" fmla="*/ 2147483646 h 20"/>
              <a:gd name="T16" fmla="*/ 2147483646 w 10"/>
              <a:gd name="T17" fmla="*/ 2147483646 h 20"/>
              <a:gd name="T18" fmla="*/ 2147483646 w 10"/>
              <a:gd name="T19" fmla="*/ 2147483646 h 20"/>
              <a:gd name="T20" fmla="*/ 2147483646 w 10"/>
              <a:gd name="T21" fmla="*/ 2147483646 h 20"/>
              <a:gd name="T22" fmla="*/ 2147483646 w 10"/>
              <a:gd name="T23" fmla="*/ 2147483646 h 20"/>
              <a:gd name="T24" fmla="*/ 2147483646 w 10"/>
              <a:gd name="T25" fmla="*/ 2147483646 h 20"/>
              <a:gd name="T26" fmla="*/ 2147483646 w 10"/>
              <a:gd name="T27" fmla="*/ 2147483646 h 20"/>
              <a:gd name="T28" fmla="*/ 2147483646 w 10"/>
              <a:gd name="T29" fmla="*/ 2147483646 h 20"/>
              <a:gd name="T30" fmla="*/ 2147483646 w 10"/>
              <a:gd name="T31" fmla="*/ 2147483646 h 20"/>
              <a:gd name="T32" fmla="*/ 2147483646 w 10"/>
              <a:gd name="T33" fmla="*/ 2147483646 h 20"/>
              <a:gd name="T34" fmla="*/ 2147483646 w 10"/>
              <a:gd name="T35" fmla="*/ 2147483646 h 20"/>
              <a:gd name="T36" fmla="*/ 2147483646 w 10"/>
              <a:gd name="T37" fmla="*/ 2147483646 h 20"/>
              <a:gd name="T38" fmla="*/ 2147483646 w 10"/>
              <a:gd name="T39" fmla="*/ 2147483646 h 20"/>
              <a:gd name="T40" fmla="*/ 2147483646 w 10"/>
              <a:gd name="T41" fmla="*/ 2147483646 h 20"/>
              <a:gd name="T42" fmla="*/ 2147483646 w 10"/>
              <a:gd name="T43" fmla="*/ 2147483646 h 20"/>
              <a:gd name="T44" fmla="*/ 2147483646 w 10"/>
              <a:gd name="T45" fmla="*/ 0 h 20"/>
              <a:gd name="T46" fmla="*/ 2147483646 w 10"/>
              <a:gd name="T47" fmla="*/ 0 h 20"/>
              <a:gd name="T48" fmla="*/ 2147483646 w 10"/>
              <a:gd name="T49" fmla="*/ 0 h 20"/>
              <a:gd name="T50" fmla="*/ 2147483646 w 10"/>
              <a:gd name="T51" fmla="*/ 0 h 20"/>
              <a:gd name="T52" fmla="*/ 2147483646 w 10"/>
              <a:gd name="T53" fmla="*/ 0 h 20"/>
              <a:gd name="T54" fmla="*/ 2147483646 w 10"/>
              <a:gd name="T55" fmla="*/ 2147483646 h 20"/>
              <a:gd name="T56" fmla="*/ 2147483646 w 10"/>
              <a:gd name="T57" fmla="*/ 2147483646 h 20"/>
              <a:gd name="T58" fmla="*/ 2147483646 w 10"/>
              <a:gd name="T59" fmla="*/ 2147483646 h 20"/>
              <a:gd name="T60" fmla="*/ 2147483646 w 10"/>
              <a:gd name="T61" fmla="*/ 2147483646 h 20"/>
              <a:gd name="T62" fmla="*/ 2147483646 w 10"/>
              <a:gd name="T63" fmla="*/ 2147483646 h 20"/>
              <a:gd name="T64" fmla="*/ 2147483646 w 10"/>
              <a:gd name="T65" fmla="*/ 2147483646 h 20"/>
              <a:gd name="T66" fmla="*/ 2147483646 w 10"/>
              <a:gd name="T67" fmla="*/ 2147483646 h 20"/>
              <a:gd name="T68" fmla="*/ 2147483646 w 10"/>
              <a:gd name="T69" fmla="*/ 2147483646 h 20"/>
              <a:gd name="T70" fmla="*/ 2147483646 w 10"/>
              <a:gd name="T71" fmla="*/ 2147483646 h 20"/>
              <a:gd name="T72" fmla="*/ 2147483646 w 10"/>
              <a:gd name="T73" fmla="*/ 2147483646 h 20"/>
              <a:gd name="T74" fmla="*/ 2147483646 w 10"/>
              <a:gd name="T75" fmla="*/ 2147483646 h 20"/>
              <a:gd name="T76" fmla="*/ 2147483646 w 10"/>
              <a:gd name="T77" fmla="*/ 2147483646 h 20"/>
              <a:gd name="T78" fmla="*/ 2147483646 w 10"/>
              <a:gd name="T79" fmla="*/ 2147483646 h 20"/>
              <a:gd name="T80" fmla="*/ 2147483646 w 10"/>
              <a:gd name="T81" fmla="*/ 2147483646 h 20"/>
              <a:gd name="T82" fmla="*/ 2147483646 w 10"/>
              <a:gd name="T83" fmla="*/ 2147483646 h 20"/>
              <a:gd name="T84" fmla="*/ 2147483646 w 10"/>
              <a:gd name="T85" fmla="*/ 2147483646 h 20"/>
              <a:gd name="T86" fmla="*/ 2147483646 w 10"/>
              <a:gd name="T87" fmla="*/ 2147483646 h 20"/>
              <a:gd name="T88" fmla="*/ 2147483646 w 10"/>
              <a:gd name="T89" fmla="*/ 2147483646 h 20"/>
              <a:gd name="T90" fmla="*/ 0 w 10"/>
              <a:gd name="T91" fmla="*/ 2147483646 h 20"/>
              <a:gd name="T92" fmla="*/ 0 w 10"/>
              <a:gd name="T93" fmla="*/ 2147483646 h 20"/>
              <a:gd name="T94" fmla="*/ 0 w 10"/>
              <a:gd name="T95" fmla="*/ 2147483646 h 20"/>
              <a:gd name="T96" fmla="*/ 0 w 10"/>
              <a:gd name="T97" fmla="*/ 2147483646 h 20"/>
              <a:gd name="T98" fmla="*/ 2147483646 w 10"/>
              <a:gd name="T99" fmla="*/ 2147483646 h 20"/>
              <a:gd name="T100" fmla="*/ 2147483646 w 10"/>
              <a:gd name="T101" fmla="*/ 0 h 20"/>
              <a:gd name="T102" fmla="*/ 2147483646 w 10"/>
              <a:gd name="T103" fmla="*/ 0 h 2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0"/>
              <a:gd name="T157" fmla="*/ 0 h 20"/>
              <a:gd name="T158" fmla="*/ 10 w 10"/>
              <a:gd name="T159" fmla="*/ 20 h 2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0" h="20">
                <a:moveTo>
                  <a:pt x="3" y="0"/>
                </a:moveTo>
                <a:lnTo>
                  <a:pt x="3" y="5"/>
                </a:lnTo>
                <a:lnTo>
                  <a:pt x="0" y="5"/>
                </a:lnTo>
                <a:lnTo>
                  <a:pt x="0" y="6"/>
                </a:lnTo>
                <a:lnTo>
                  <a:pt x="3" y="6"/>
                </a:lnTo>
                <a:lnTo>
                  <a:pt x="3" y="17"/>
                </a:lnTo>
                <a:lnTo>
                  <a:pt x="4" y="17"/>
                </a:lnTo>
                <a:lnTo>
                  <a:pt x="6" y="19"/>
                </a:lnTo>
                <a:lnTo>
                  <a:pt x="10" y="19"/>
                </a:lnTo>
                <a:lnTo>
                  <a:pt x="10" y="17"/>
                </a:lnTo>
                <a:lnTo>
                  <a:pt x="6" y="17"/>
                </a:lnTo>
                <a:lnTo>
                  <a:pt x="4" y="16"/>
                </a:lnTo>
                <a:lnTo>
                  <a:pt x="4" y="6"/>
                </a:lnTo>
                <a:lnTo>
                  <a:pt x="6" y="6"/>
                </a:lnTo>
                <a:lnTo>
                  <a:pt x="10" y="6"/>
                </a:lnTo>
                <a:lnTo>
                  <a:pt x="10" y="5"/>
                </a:lnTo>
                <a:lnTo>
                  <a:pt x="6" y="5"/>
                </a:lnTo>
                <a:lnTo>
                  <a:pt x="4" y="5"/>
                </a:lnTo>
                <a:lnTo>
                  <a:pt x="4" y="0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6" y="0"/>
                </a:lnTo>
                <a:lnTo>
                  <a:pt x="6" y="5"/>
                </a:lnTo>
                <a:lnTo>
                  <a:pt x="10" y="5"/>
                </a:lnTo>
                <a:lnTo>
                  <a:pt x="10" y="6"/>
                </a:lnTo>
                <a:lnTo>
                  <a:pt x="10" y="7"/>
                </a:lnTo>
                <a:lnTo>
                  <a:pt x="6" y="7"/>
                </a:lnTo>
                <a:lnTo>
                  <a:pt x="6" y="16"/>
                </a:lnTo>
                <a:lnTo>
                  <a:pt x="6" y="17"/>
                </a:lnTo>
                <a:lnTo>
                  <a:pt x="10" y="17"/>
                </a:lnTo>
                <a:lnTo>
                  <a:pt x="10" y="19"/>
                </a:lnTo>
                <a:lnTo>
                  <a:pt x="10" y="20"/>
                </a:lnTo>
                <a:lnTo>
                  <a:pt x="6" y="20"/>
                </a:lnTo>
                <a:lnTo>
                  <a:pt x="4" y="20"/>
                </a:lnTo>
                <a:lnTo>
                  <a:pt x="3" y="19"/>
                </a:lnTo>
                <a:lnTo>
                  <a:pt x="3" y="17"/>
                </a:lnTo>
                <a:lnTo>
                  <a:pt x="3" y="7"/>
                </a:lnTo>
                <a:lnTo>
                  <a:pt x="0" y="7"/>
                </a:lnTo>
                <a:lnTo>
                  <a:pt x="0" y="6"/>
                </a:lnTo>
                <a:lnTo>
                  <a:pt x="0" y="5"/>
                </a:lnTo>
                <a:lnTo>
                  <a:pt x="3" y="5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05" name="Freeform 1761"/>
          <p:cNvSpPr>
            <a:spLocks noEditPoints="1" noChangeArrowheads="1"/>
          </p:cNvSpPr>
          <p:nvPr/>
        </p:nvSpPr>
        <p:spPr bwMode="auto">
          <a:xfrm>
            <a:off x="1638304" y="-4352925"/>
            <a:ext cx="15875" cy="31750"/>
          </a:xfrm>
          <a:custGeom>
            <a:avLst/>
            <a:gdLst>
              <a:gd name="T0" fmla="*/ 2147483646 w 10"/>
              <a:gd name="T1" fmla="*/ 2147483646 h 20"/>
              <a:gd name="T2" fmla="*/ 2147483646 w 10"/>
              <a:gd name="T3" fmla="*/ 2147483646 h 20"/>
              <a:gd name="T4" fmla="*/ 2147483646 w 10"/>
              <a:gd name="T5" fmla="*/ 2147483646 h 20"/>
              <a:gd name="T6" fmla="*/ 2147483646 w 10"/>
              <a:gd name="T7" fmla="*/ 2147483646 h 20"/>
              <a:gd name="T8" fmla="*/ 2147483646 w 10"/>
              <a:gd name="T9" fmla="*/ 2147483646 h 20"/>
              <a:gd name="T10" fmla="*/ 2147483646 w 10"/>
              <a:gd name="T11" fmla="*/ 2147483646 h 20"/>
              <a:gd name="T12" fmla="*/ 0 w 10"/>
              <a:gd name="T13" fmla="*/ 2147483646 h 20"/>
              <a:gd name="T14" fmla="*/ 2147483646 w 10"/>
              <a:gd name="T15" fmla="*/ 2147483646 h 20"/>
              <a:gd name="T16" fmla="*/ 2147483646 w 10"/>
              <a:gd name="T17" fmla="*/ 2147483646 h 20"/>
              <a:gd name="T18" fmla="*/ 2147483646 w 10"/>
              <a:gd name="T19" fmla="*/ 2147483646 h 20"/>
              <a:gd name="T20" fmla="*/ 2147483646 w 10"/>
              <a:gd name="T21" fmla="*/ 2147483646 h 20"/>
              <a:gd name="T22" fmla="*/ 2147483646 w 10"/>
              <a:gd name="T23" fmla="*/ 2147483646 h 20"/>
              <a:gd name="T24" fmla="*/ 2147483646 w 10"/>
              <a:gd name="T25" fmla="*/ 2147483646 h 20"/>
              <a:gd name="T26" fmla="*/ 2147483646 w 10"/>
              <a:gd name="T27" fmla="*/ 2147483646 h 20"/>
              <a:gd name="T28" fmla="*/ 2147483646 w 10"/>
              <a:gd name="T29" fmla="*/ 2147483646 h 20"/>
              <a:gd name="T30" fmla="*/ 2147483646 w 10"/>
              <a:gd name="T31" fmla="*/ 2147483646 h 20"/>
              <a:gd name="T32" fmla="*/ 2147483646 w 10"/>
              <a:gd name="T33" fmla="*/ 2147483646 h 20"/>
              <a:gd name="T34" fmla="*/ 2147483646 w 10"/>
              <a:gd name="T35" fmla="*/ 0 h 20"/>
              <a:gd name="T36" fmla="*/ 2147483646 w 10"/>
              <a:gd name="T37" fmla="*/ 0 h 20"/>
              <a:gd name="T38" fmla="*/ 2147483646 w 10"/>
              <a:gd name="T39" fmla="*/ 0 h 20"/>
              <a:gd name="T40" fmla="*/ 2147483646 w 10"/>
              <a:gd name="T41" fmla="*/ 0 h 20"/>
              <a:gd name="T42" fmla="*/ 2147483646 w 10"/>
              <a:gd name="T43" fmla="*/ 2147483646 h 20"/>
              <a:gd name="T44" fmla="*/ 2147483646 w 10"/>
              <a:gd name="T45" fmla="*/ 2147483646 h 20"/>
              <a:gd name="T46" fmla="*/ 2147483646 w 10"/>
              <a:gd name="T47" fmla="*/ 2147483646 h 20"/>
              <a:gd name="T48" fmla="*/ 2147483646 w 10"/>
              <a:gd name="T49" fmla="*/ 2147483646 h 20"/>
              <a:gd name="T50" fmla="*/ 2147483646 w 10"/>
              <a:gd name="T51" fmla="*/ 2147483646 h 20"/>
              <a:gd name="T52" fmla="*/ 2147483646 w 10"/>
              <a:gd name="T53" fmla="*/ 2147483646 h 20"/>
              <a:gd name="T54" fmla="*/ 2147483646 w 10"/>
              <a:gd name="T55" fmla="*/ 2147483646 h 20"/>
              <a:gd name="T56" fmla="*/ 2147483646 w 10"/>
              <a:gd name="T57" fmla="*/ 2147483646 h 20"/>
              <a:gd name="T58" fmla="*/ 2147483646 w 10"/>
              <a:gd name="T59" fmla="*/ 2147483646 h 20"/>
              <a:gd name="T60" fmla="*/ 2147483646 w 10"/>
              <a:gd name="T61" fmla="*/ 2147483646 h 20"/>
              <a:gd name="T62" fmla="*/ 0 w 10"/>
              <a:gd name="T63" fmla="*/ 2147483646 h 20"/>
              <a:gd name="T64" fmla="*/ 0 w 10"/>
              <a:gd name="T65" fmla="*/ 2147483646 h 20"/>
              <a:gd name="T66" fmla="*/ 2147483646 w 10"/>
              <a:gd name="T67" fmla="*/ 2147483646 h 20"/>
              <a:gd name="T68" fmla="*/ 2147483646 w 10"/>
              <a:gd name="T69" fmla="*/ 0 h 20"/>
              <a:gd name="T70" fmla="*/ 2147483646 w 10"/>
              <a:gd name="T71" fmla="*/ 2147483646 h 20"/>
              <a:gd name="T72" fmla="*/ 0 w 10"/>
              <a:gd name="T73" fmla="*/ 2147483646 h 20"/>
              <a:gd name="T74" fmla="*/ 2147483646 w 10"/>
              <a:gd name="T75" fmla="*/ 2147483646 h 20"/>
              <a:gd name="T76" fmla="*/ 2147483646 w 10"/>
              <a:gd name="T77" fmla="*/ 2147483646 h 20"/>
              <a:gd name="T78" fmla="*/ 2147483646 w 10"/>
              <a:gd name="T79" fmla="*/ 2147483646 h 20"/>
              <a:gd name="T80" fmla="*/ 2147483646 w 10"/>
              <a:gd name="T81" fmla="*/ 2147483646 h 20"/>
              <a:gd name="T82" fmla="*/ 2147483646 w 10"/>
              <a:gd name="T83" fmla="*/ 2147483646 h 20"/>
              <a:gd name="T84" fmla="*/ 2147483646 w 10"/>
              <a:gd name="T85" fmla="*/ 2147483646 h 20"/>
              <a:gd name="T86" fmla="*/ 2147483646 w 10"/>
              <a:gd name="T87" fmla="*/ 2147483646 h 20"/>
              <a:gd name="T88" fmla="*/ 2147483646 w 10"/>
              <a:gd name="T89" fmla="*/ 2147483646 h 20"/>
              <a:gd name="T90" fmla="*/ 2147483646 w 10"/>
              <a:gd name="T91" fmla="*/ 0 h 20"/>
              <a:gd name="T92" fmla="*/ 2147483646 w 10"/>
              <a:gd name="T93" fmla="*/ 0 h 20"/>
              <a:gd name="T94" fmla="*/ 2147483646 w 10"/>
              <a:gd name="T95" fmla="*/ 2147483646 h 20"/>
              <a:gd name="T96" fmla="*/ 2147483646 w 10"/>
              <a:gd name="T97" fmla="*/ 2147483646 h 20"/>
              <a:gd name="T98" fmla="*/ 2147483646 w 10"/>
              <a:gd name="T99" fmla="*/ 2147483646 h 20"/>
              <a:gd name="T100" fmla="*/ 2147483646 w 10"/>
              <a:gd name="T101" fmla="*/ 2147483646 h 20"/>
              <a:gd name="T102" fmla="*/ 2147483646 w 10"/>
              <a:gd name="T103" fmla="*/ 2147483646 h 20"/>
              <a:gd name="T104" fmla="*/ 2147483646 w 10"/>
              <a:gd name="T105" fmla="*/ 2147483646 h 20"/>
              <a:gd name="T106" fmla="*/ 0 w 10"/>
              <a:gd name="T107" fmla="*/ 2147483646 h 20"/>
              <a:gd name="T108" fmla="*/ 0 w 10"/>
              <a:gd name="T109" fmla="*/ 2147483646 h 20"/>
              <a:gd name="T110" fmla="*/ 2147483646 w 10"/>
              <a:gd name="T111" fmla="*/ 0 h 2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0"/>
              <a:gd name="T169" fmla="*/ 0 h 20"/>
              <a:gd name="T170" fmla="*/ 10 w 10"/>
              <a:gd name="T171" fmla="*/ 20 h 2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0" h="20">
                <a:moveTo>
                  <a:pt x="10" y="19"/>
                </a:moveTo>
                <a:lnTo>
                  <a:pt x="10" y="19"/>
                </a:lnTo>
                <a:close/>
                <a:moveTo>
                  <a:pt x="6" y="19"/>
                </a:moveTo>
                <a:lnTo>
                  <a:pt x="6" y="19"/>
                </a:lnTo>
                <a:close/>
                <a:moveTo>
                  <a:pt x="10" y="17"/>
                </a:moveTo>
                <a:lnTo>
                  <a:pt x="10" y="17"/>
                </a:lnTo>
                <a:close/>
                <a:moveTo>
                  <a:pt x="3" y="17"/>
                </a:moveTo>
                <a:lnTo>
                  <a:pt x="3" y="17"/>
                </a:lnTo>
                <a:close/>
                <a:moveTo>
                  <a:pt x="6" y="17"/>
                </a:moveTo>
                <a:lnTo>
                  <a:pt x="6" y="17"/>
                </a:lnTo>
                <a:close/>
                <a:moveTo>
                  <a:pt x="6" y="6"/>
                </a:moveTo>
                <a:lnTo>
                  <a:pt x="6" y="7"/>
                </a:lnTo>
                <a:lnTo>
                  <a:pt x="6" y="6"/>
                </a:lnTo>
                <a:close/>
                <a:moveTo>
                  <a:pt x="3" y="6"/>
                </a:moveTo>
                <a:lnTo>
                  <a:pt x="3" y="7"/>
                </a:lnTo>
                <a:lnTo>
                  <a:pt x="3" y="6"/>
                </a:lnTo>
                <a:close/>
                <a:moveTo>
                  <a:pt x="10" y="6"/>
                </a:moveTo>
                <a:lnTo>
                  <a:pt x="10" y="6"/>
                </a:lnTo>
                <a:close/>
                <a:moveTo>
                  <a:pt x="0" y="6"/>
                </a:moveTo>
                <a:lnTo>
                  <a:pt x="0" y="6"/>
                </a:lnTo>
                <a:close/>
                <a:moveTo>
                  <a:pt x="10" y="5"/>
                </a:moveTo>
                <a:lnTo>
                  <a:pt x="10" y="5"/>
                </a:lnTo>
                <a:close/>
                <a:moveTo>
                  <a:pt x="0" y="5"/>
                </a:moveTo>
                <a:lnTo>
                  <a:pt x="0" y="5"/>
                </a:lnTo>
                <a:close/>
                <a:moveTo>
                  <a:pt x="6" y="5"/>
                </a:moveTo>
                <a:lnTo>
                  <a:pt x="6" y="5"/>
                </a:lnTo>
                <a:close/>
                <a:moveTo>
                  <a:pt x="3" y="5"/>
                </a:moveTo>
                <a:lnTo>
                  <a:pt x="3" y="5"/>
                </a:lnTo>
                <a:close/>
                <a:moveTo>
                  <a:pt x="3" y="0"/>
                </a:moveTo>
                <a:lnTo>
                  <a:pt x="3" y="5"/>
                </a:lnTo>
                <a:lnTo>
                  <a:pt x="0" y="5"/>
                </a:lnTo>
                <a:lnTo>
                  <a:pt x="0" y="6"/>
                </a:lnTo>
                <a:lnTo>
                  <a:pt x="3" y="6"/>
                </a:lnTo>
                <a:lnTo>
                  <a:pt x="3" y="17"/>
                </a:lnTo>
                <a:lnTo>
                  <a:pt x="4" y="17"/>
                </a:lnTo>
                <a:lnTo>
                  <a:pt x="6" y="19"/>
                </a:lnTo>
                <a:lnTo>
                  <a:pt x="10" y="19"/>
                </a:lnTo>
                <a:lnTo>
                  <a:pt x="10" y="17"/>
                </a:lnTo>
                <a:lnTo>
                  <a:pt x="6" y="17"/>
                </a:lnTo>
                <a:lnTo>
                  <a:pt x="4" y="16"/>
                </a:lnTo>
                <a:lnTo>
                  <a:pt x="4" y="6"/>
                </a:lnTo>
                <a:lnTo>
                  <a:pt x="6" y="6"/>
                </a:lnTo>
                <a:lnTo>
                  <a:pt x="10" y="6"/>
                </a:lnTo>
                <a:lnTo>
                  <a:pt x="10" y="5"/>
                </a:lnTo>
                <a:lnTo>
                  <a:pt x="6" y="5"/>
                </a:lnTo>
                <a:lnTo>
                  <a:pt x="4" y="5"/>
                </a:lnTo>
                <a:lnTo>
                  <a:pt x="4" y="0"/>
                </a:lnTo>
                <a:lnTo>
                  <a:pt x="3" y="0"/>
                </a:lnTo>
                <a:close/>
                <a:moveTo>
                  <a:pt x="4" y="0"/>
                </a:moveTo>
                <a:lnTo>
                  <a:pt x="4" y="0"/>
                </a:lnTo>
                <a:close/>
                <a:moveTo>
                  <a:pt x="3" y="0"/>
                </a:moveTo>
                <a:lnTo>
                  <a:pt x="3" y="0"/>
                </a:lnTo>
                <a:close/>
                <a:moveTo>
                  <a:pt x="3" y="0"/>
                </a:moveTo>
                <a:lnTo>
                  <a:pt x="3" y="0"/>
                </a:lnTo>
                <a:lnTo>
                  <a:pt x="4" y="0"/>
                </a:lnTo>
                <a:lnTo>
                  <a:pt x="6" y="0"/>
                </a:lnTo>
                <a:lnTo>
                  <a:pt x="4" y="0"/>
                </a:lnTo>
                <a:lnTo>
                  <a:pt x="4" y="5"/>
                </a:lnTo>
                <a:lnTo>
                  <a:pt x="6" y="5"/>
                </a:lnTo>
                <a:lnTo>
                  <a:pt x="10" y="5"/>
                </a:lnTo>
                <a:lnTo>
                  <a:pt x="10" y="6"/>
                </a:lnTo>
                <a:lnTo>
                  <a:pt x="6" y="6"/>
                </a:lnTo>
                <a:lnTo>
                  <a:pt x="4" y="6"/>
                </a:lnTo>
                <a:lnTo>
                  <a:pt x="4" y="16"/>
                </a:lnTo>
                <a:lnTo>
                  <a:pt x="6" y="17"/>
                </a:lnTo>
                <a:lnTo>
                  <a:pt x="10" y="17"/>
                </a:lnTo>
                <a:lnTo>
                  <a:pt x="10" y="19"/>
                </a:lnTo>
                <a:lnTo>
                  <a:pt x="6" y="19"/>
                </a:lnTo>
                <a:lnTo>
                  <a:pt x="4" y="19"/>
                </a:lnTo>
                <a:lnTo>
                  <a:pt x="6" y="19"/>
                </a:lnTo>
                <a:lnTo>
                  <a:pt x="4" y="17"/>
                </a:lnTo>
                <a:lnTo>
                  <a:pt x="3" y="17"/>
                </a:lnTo>
                <a:lnTo>
                  <a:pt x="3" y="6"/>
                </a:lnTo>
                <a:lnTo>
                  <a:pt x="0" y="6"/>
                </a:lnTo>
                <a:lnTo>
                  <a:pt x="0" y="5"/>
                </a:lnTo>
                <a:lnTo>
                  <a:pt x="3" y="5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3" y="0"/>
                </a:lnTo>
                <a:lnTo>
                  <a:pt x="3" y="3"/>
                </a:lnTo>
                <a:lnTo>
                  <a:pt x="3" y="5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3" y="7"/>
                </a:lnTo>
                <a:lnTo>
                  <a:pt x="3" y="6"/>
                </a:lnTo>
                <a:lnTo>
                  <a:pt x="3" y="7"/>
                </a:lnTo>
                <a:lnTo>
                  <a:pt x="3" y="17"/>
                </a:lnTo>
                <a:lnTo>
                  <a:pt x="3" y="19"/>
                </a:lnTo>
                <a:lnTo>
                  <a:pt x="4" y="20"/>
                </a:lnTo>
                <a:lnTo>
                  <a:pt x="6" y="20"/>
                </a:lnTo>
                <a:lnTo>
                  <a:pt x="10" y="20"/>
                </a:lnTo>
                <a:lnTo>
                  <a:pt x="10" y="19"/>
                </a:lnTo>
                <a:lnTo>
                  <a:pt x="10" y="17"/>
                </a:lnTo>
                <a:lnTo>
                  <a:pt x="6" y="17"/>
                </a:lnTo>
                <a:lnTo>
                  <a:pt x="6" y="16"/>
                </a:lnTo>
                <a:lnTo>
                  <a:pt x="6" y="7"/>
                </a:lnTo>
                <a:lnTo>
                  <a:pt x="4" y="7"/>
                </a:lnTo>
                <a:lnTo>
                  <a:pt x="6" y="6"/>
                </a:lnTo>
                <a:lnTo>
                  <a:pt x="6" y="7"/>
                </a:lnTo>
                <a:lnTo>
                  <a:pt x="10" y="7"/>
                </a:lnTo>
                <a:lnTo>
                  <a:pt x="10" y="6"/>
                </a:lnTo>
                <a:lnTo>
                  <a:pt x="10" y="5"/>
                </a:lnTo>
                <a:lnTo>
                  <a:pt x="6" y="5"/>
                </a:lnTo>
                <a:lnTo>
                  <a:pt x="4" y="5"/>
                </a:lnTo>
                <a:lnTo>
                  <a:pt x="6" y="3"/>
                </a:lnTo>
                <a:lnTo>
                  <a:pt x="6" y="0"/>
                </a:lnTo>
                <a:lnTo>
                  <a:pt x="4" y="0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6" y="0"/>
                </a:lnTo>
                <a:lnTo>
                  <a:pt x="6" y="3"/>
                </a:lnTo>
                <a:lnTo>
                  <a:pt x="10" y="3"/>
                </a:lnTo>
                <a:lnTo>
                  <a:pt x="10" y="5"/>
                </a:lnTo>
                <a:lnTo>
                  <a:pt x="10" y="6"/>
                </a:lnTo>
                <a:lnTo>
                  <a:pt x="10" y="7"/>
                </a:lnTo>
                <a:lnTo>
                  <a:pt x="6" y="7"/>
                </a:lnTo>
                <a:lnTo>
                  <a:pt x="6" y="16"/>
                </a:lnTo>
                <a:lnTo>
                  <a:pt x="6" y="17"/>
                </a:lnTo>
                <a:lnTo>
                  <a:pt x="10" y="17"/>
                </a:lnTo>
                <a:lnTo>
                  <a:pt x="10" y="19"/>
                </a:lnTo>
                <a:lnTo>
                  <a:pt x="10" y="20"/>
                </a:lnTo>
                <a:lnTo>
                  <a:pt x="6" y="20"/>
                </a:lnTo>
                <a:lnTo>
                  <a:pt x="4" y="20"/>
                </a:lnTo>
                <a:lnTo>
                  <a:pt x="3" y="19"/>
                </a:lnTo>
                <a:lnTo>
                  <a:pt x="3" y="17"/>
                </a:lnTo>
                <a:lnTo>
                  <a:pt x="3" y="7"/>
                </a:lnTo>
                <a:lnTo>
                  <a:pt x="0" y="7"/>
                </a:lnTo>
                <a:lnTo>
                  <a:pt x="0" y="6"/>
                </a:lnTo>
                <a:lnTo>
                  <a:pt x="0" y="5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06" name="Freeform 1762"/>
          <p:cNvSpPr>
            <a:spLocks noEditPoints="1" noChangeArrowheads="1"/>
          </p:cNvSpPr>
          <p:nvPr/>
        </p:nvSpPr>
        <p:spPr bwMode="auto">
          <a:xfrm>
            <a:off x="1671638" y="-4344988"/>
            <a:ext cx="17462" cy="22225"/>
          </a:xfrm>
          <a:custGeom>
            <a:avLst/>
            <a:gdLst>
              <a:gd name="T0" fmla="*/ 2147483646 w 11"/>
              <a:gd name="T1" fmla="*/ 2147483646 h 14"/>
              <a:gd name="T2" fmla="*/ 2147483646 w 11"/>
              <a:gd name="T3" fmla="*/ 2147483646 h 14"/>
              <a:gd name="T4" fmla="*/ 2147483646 w 11"/>
              <a:gd name="T5" fmla="*/ 2147483646 h 14"/>
              <a:gd name="T6" fmla="*/ 2147483646 w 11"/>
              <a:gd name="T7" fmla="*/ 2147483646 h 14"/>
              <a:gd name="T8" fmla="*/ 2147483646 w 11"/>
              <a:gd name="T9" fmla="*/ 2147483646 h 14"/>
              <a:gd name="T10" fmla="*/ 2147483646 w 11"/>
              <a:gd name="T11" fmla="*/ 2147483646 h 14"/>
              <a:gd name="T12" fmla="*/ 2147483646 w 11"/>
              <a:gd name="T13" fmla="*/ 2147483646 h 14"/>
              <a:gd name="T14" fmla="*/ 2147483646 w 11"/>
              <a:gd name="T15" fmla="*/ 2147483646 h 14"/>
              <a:gd name="T16" fmla="*/ 2147483646 w 11"/>
              <a:gd name="T17" fmla="*/ 2147483646 h 14"/>
              <a:gd name="T18" fmla="*/ 2147483646 w 11"/>
              <a:gd name="T19" fmla="*/ 2147483646 h 14"/>
              <a:gd name="T20" fmla="*/ 2147483646 w 11"/>
              <a:gd name="T21" fmla="*/ 0 h 14"/>
              <a:gd name="T22" fmla="*/ 2147483646 w 11"/>
              <a:gd name="T23" fmla="*/ 0 h 14"/>
              <a:gd name="T24" fmla="*/ 2147483646 w 11"/>
              <a:gd name="T25" fmla="*/ 2147483646 h 14"/>
              <a:gd name="T26" fmla="*/ 2147483646 w 11"/>
              <a:gd name="T27" fmla="*/ 2147483646 h 14"/>
              <a:gd name="T28" fmla="*/ 2147483646 w 11"/>
              <a:gd name="T29" fmla="*/ 2147483646 h 14"/>
              <a:gd name="T30" fmla="*/ 2147483646 w 11"/>
              <a:gd name="T31" fmla="*/ 2147483646 h 14"/>
              <a:gd name="T32" fmla="*/ 2147483646 w 11"/>
              <a:gd name="T33" fmla="*/ 2147483646 h 14"/>
              <a:gd name="T34" fmla="*/ 2147483646 w 11"/>
              <a:gd name="T35" fmla="*/ 2147483646 h 14"/>
              <a:gd name="T36" fmla="*/ 2147483646 w 11"/>
              <a:gd name="T37" fmla="*/ 2147483646 h 14"/>
              <a:gd name="T38" fmla="*/ 2147483646 w 11"/>
              <a:gd name="T39" fmla="*/ 2147483646 h 14"/>
              <a:gd name="T40" fmla="*/ 2147483646 w 11"/>
              <a:gd name="T41" fmla="*/ 2147483646 h 14"/>
              <a:gd name="T42" fmla="*/ 0 w 11"/>
              <a:gd name="T43" fmla="*/ 2147483646 h 14"/>
              <a:gd name="T44" fmla="*/ 0 w 11"/>
              <a:gd name="T45" fmla="*/ 2147483646 h 14"/>
              <a:gd name="T46" fmla="*/ 2147483646 w 11"/>
              <a:gd name="T47" fmla="*/ 2147483646 h 14"/>
              <a:gd name="T48" fmla="*/ 2147483646 w 11"/>
              <a:gd name="T49" fmla="*/ 2147483646 h 14"/>
              <a:gd name="T50" fmla="*/ 2147483646 w 11"/>
              <a:gd name="T51" fmla="*/ 2147483646 h 14"/>
              <a:gd name="T52" fmla="*/ 2147483646 w 11"/>
              <a:gd name="T53" fmla="*/ 2147483646 h 14"/>
              <a:gd name="T54" fmla="*/ 2147483646 w 11"/>
              <a:gd name="T55" fmla="*/ 2147483646 h 14"/>
              <a:gd name="T56" fmla="*/ 2147483646 w 11"/>
              <a:gd name="T57" fmla="*/ 2147483646 h 14"/>
              <a:gd name="T58" fmla="*/ 2147483646 w 11"/>
              <a:gd name="T59" fmla="*/ 2147483646 h 14"/>
              <a:gd name="T60" fmla="*/ 2147483646 w 11"/>
              <a:gd name="T61" fmla="*/ 0 h 1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"/>
              <a:gd name="T94" fmla="*/ 0 h 14"/>
              <a:gd name="T95" fmla="*/ 11 w 11"/>
              <a:gd name="T96" fmla="*/ 14 h 1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" h="14">
                <a:moveTo>
                  <a:pt x="7" y="7"/>
                </a:moveTo>
                <a:lnTo>
                  <a:pt x="4" y="8"/>
                </a:lnTo>
                <a:lnTo>
                  <a:pt x="3" y="8"/>
                </a:lnTo>
                <a:lnTo>
                  <a:pt x="3" y="9"/>
                </a:lnTo>
                <a:lnTo>
                  <a:pt x="3" y="11"/>
                </a:lnTo>
                <a:lnTo>
                  <a:pt x="3" y="12"/>
                </a:lnTo>
                <a:lnTo>
                  <a:pt x="7" y="12"/>
                </a:lnTo>
                <a:lnTo>
                  <a:pt x="8" y="11"/>
                </a:lnTo>
                <a:lnTo>
                  <a:pt x="8" y="7"/>
                </a:lnTo>
                <a:lnTo>
                  <a:pt x="7" y="7"/>
                </a:lnTo>
                <a:close/>
                <a:moveTo>
                  <a:pt x="1" y="0"/>
                </a:moveTo>
                <a:lnTo>
                  <a:pt x="7" y="0"/>
                </a:lnTo>
                <a:lnTo>
                  <a:pt x="10" y="1"/>
                </a:lnTo>
                <a:lnTo>
                  <a:pt x="11" y="2"/>
                </a:lnTo>
                <a:lnTo>
                  <a:pt x="11" y="4"/>
                </a:lnTo>
                <a:lnTo>
                  <a:pt x="11" y="14"/>
                </a:lnTo>
                <a:lnTo>
                  <a:pt x="8" y="14"/>
                </a:lnTo>
                <a:lnTo>
                  <a:pt x="8" y="12"/>
                </a:lnTo>
                <a:lnTo>
                  <a:pt x="7" y="14"/>
                </a:lnTo>
                <a:lnTo>
                  <a:pt x="3" y="14"/>
                </a:lnTo>
                <a:lnTo>
                  <a:pt x="1" y="12"/>
                </a:lnTo>
                <a:lnTo>
                  <a:pt x="0" y="12"/>
                </a:lnTo>
                <a:lnTo>
                  <a:pt x="0" y="8"/>
                </a:lnTo>
                <a:lnTo>
                  <a:pt x="3" y="5"/>
                </a:lnTo>
                <a:lnTo>
                  <a:pt x="6" y="5"/>
                </a:lnTo>
                <a:lnTo>
                  <a:pt x="8" y="4"/>
                </a:lnTo>
                <a:lnTo>
                  <a:pt x="7" y="2"/>
                </a:lnTo>
                <a:lnTo>
                  <a:pt x="3" y="2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07" name="Freeform 1763"/>
          <p:cNvSpPr>
            <a:spLocks noEditPoints="1" noChangeArrowheads="1"/>
          </p:cNvSpPr>
          <p:nvPr/>
        </p:nvSpPr>
        <p:spPr bwMode="auto">
          <a:xfrm>
            <a:off x="1671642" y="-4344988"/>
            <a:ext cx="20637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0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0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0 h 15"/>
              <a:gd name="T58" fmla="*/ 2147483646 w 13"/>
              <a:gd name="T59" fmla="*/ 0 h 15"/>
              <a:gd name="T60" fmla="*/ 2147483646 w 13"/>
              <a:gd name="T61" fmla="*/ 0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2147483646 h 15"/>
              <a:gd name="T68" fmla="*/ 2147483646 w 13"/>
              <a:gd name="T69" fmla="*/ 2147483646 h 15"/>
              <a:gd name="T70" fmla="*/ 2147483646 w 13"/>
              <a:gd name="T71" fmla="*/ 2147483646 h 15"/>
              <a:gd name="T72" fmla="*/ 2147483646 w 13"/>
              <a:gd name="T73" fmla="*/ 2147483646 h 15"/>
              <a:gd name="T74" fmla="*/ 0 w 13"/>
              <a:gd name="T75" fmla="*/ 2147483646 h 15"/>
              <a:gd name="T76" fmla="*/ 0 w 13"/>
              <a:gd name="T77" fmla="*/ 2147483646 h 15"/>
              <a:gd name="T78" fmla="*/ 0 w 13"/>
              <a:gd name="T79" fmla="*/ 2147483646 h 15"/>
              <a:gd name="T80" fmla="*/ 2147483646 w 13"/>
              <a:gd name="T81" fmla="*/ 2147483646 h 15"/>
              <a:gd name="T82" fmla="*/ 2147483646 w 13"/>
              <a:gd name="T83" fmla="*/ 2147483646 h 15"/>
              <a:gd name="T84" fmla="*/ 2147483646 w 13"/>
              <a:gd name="T85" fmla="*/ 2147483646 h 15"/>
              <a:gd name="T86" fmla="*/ 2147483646 w 13"/>
              <a:gd name="T87" fmla="*/ 2147483646 h 15"/>
              <a:gd name="T88" fmla="*/ 0 w 13"/>
              <a:gd name="T89" fmla="*/ 2147483646 h 15"/>
              <a:gd name="T90" fmla="*/ 2147483646 w 13"/>
              <a:gd name="T91" fmla="*/ 0 h 1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3"/>
              <a:gd name="T139" fmla="*/ 0 h 15"/>
              <a:gd name="T140" fmla="*/ 13 w 13"/>
              <a:gd name="T141" fmla="*/ 15 h 1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3" h="15">
                <a:moveTo>
                  <a:pt x="7" y="7"/>
                </a:moveTo>
                <a:lnTo>
                  <a:pt x="4" y="8"/>
                </a:lnTo>
                <a:lnTo>
                  <a:pt x="3" y="8"/>
                </a:lnTo>
                <a:lnTo>
                  <a:pt x="3" y="9"/>
                </a:lnTo>
                <a:lnTo>
                  <a:pt x="3" y="11"/>
                </a:lnTo>
                <a:lnTo>
                  <a:pt x="3" y="12"/>
                </a:lnTo>
                <a:lnTo>
                  <a:pt x="7" y="12"/>
                </a:lnTo>
                <a:lnTo>
                  <a:pt x="8" y="11"/>
                </a:lnTo>
                <a:lnTo>
                  <a:pt x="8" y="7"/>
                </a:lnTo>
                <a:lnTo>
                  <a:pt x="7" y="7"/>
                </a:lnTo>
                <a:close/>
                <a:moveTo>
                  <a:pt x="7" y="7"/>
                </a:moveTo>
                <a:lnTo>
                  <a:pt x="8" y="7"/>
                </a:lnTo>
                <a:lnTo>
                  <a:pt x="10" y="7"/>
                </a:lnTo>
                <a:lnTo>
                  <a:pt x="10" y="11"/>
                </a:lnTo>
                <a:lnTo>
                  <a:pt x="8" y="11"/>
                </a:lnTo>
                <a:lnTo>
                  <a:pt x="7" y="12"/>
                </a:lnTo>
                <a:lnTo>
                  <a:pt x="3" y="12"/>
                </a:lnTo>
                <a:lnTo>
                  <a:pt x="1" y="11"/>
                </a:lnTo>
                <a:lnTo>
                  <a:pt x="1" y="9"/>
                </a:lnTo>
                <a:lnTo>
                  <a:pt x="3" y="8"/>
                </a:lnTo>
                <a:lnTo>
                  <a:pt x="4" y="8"/>
                </a:lnTo>
                <a:lnTo>
                  <a:pt x="7" y="7"/>
                </a:lnTo>
                <a:close/>
                <a:moveTo>
                  <a:pt x="1" y="0"/>
                </a:moveTo>
                <a:lnTo>
                  <a:pt x="1" y="2"/>
                </a:lnTo>
                <a:lnTo>
                  <a:pt x="3" y="2"/>
                </a:lnTo>
                <a:lnTo>
                  <a:pt x="3" y="1"/>
                </a:lnTo>
                <a:lnTo>
                  <a:pt x="7" y="1"/>
                </a:lnTo>
                <a:lnTo>
                  <a:pt x="7" y="2"/>
                </a:lnTo>
                <a:lnTo>
                  <a:pt x="8" y="4"/>
                </a:lnTo>
                <a:lnTo>
                  <a:pt x="10" y="4"/>
                </a:lnTo>
                <a:lnTo>
                  <a:pt x="8" y="4"/>
                </a:lnTo>
                <a:lnTo>
                  <a:pt x="6" y="7"/>
                </a:lnTo>
                <a:lnTo>
                  <a:pt x="3" y="7"/>
                </a:lnTo>
                <a:lnTo>
                  <a:pt x="0" y="8"/>
                </a:lnTo>
                <a:lnTo>
                  <a:pt x="0" y="12"/>
                </a:lnTo>
                <a:lnTo>
                  <a:pt x="1" y="12"/>
                </a:lnTo>
                <a:lnTo>
                  <a:pt x="3" y="14"/>
                </a:lnTo>
                <a:lnTo>
                  <a:pt x="7" y="14"/>
                </a:lnTo>
                <a:lnTo>
                  <a:pt x="8" y="12"/>
                </a:lnTo>
                <a:lnTo>
                  <a:pt x="10" y="12"/>
                </a:lnTo>
                <a:lnTo>
                  <a:pt x="10" y="14"/>
                </a:lnTo>
                <a:lnTo>
                  <a:pt x="11" y="14"/>
                </a:lnTo>
                <a:lnTo>
                  <a:pt x="11" y="4"/>
                </a:lnTo>
                <a:lnTo>
                  <a:pt x="11" y="2"/>
                </a:lnTo>
                <a:lnTo>
                  <a:pt x="10" y="1"/>
                </a:lnTo>
                <a:lnTo>
                  <a:pt x="7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7" y="0"/>
                </a:lnTo>
                <a:lnTo>
                  <a:pt x="10" y="0"/>
                </a:lnTo>
                <a:lnTo>
                  <a:pt x="10" y="1"/>
                </a:lnTo>
                <a:lnTo>
                  <a:pt x="11" y="2"/>
                </a:lnTo>
                <a:lnTo>
                  <a:pt x="13" y="4"/>
                </a:lnTo>
                <a:lnTo>
                  <a:pt x="13" y="14"/>
                </a:lnTo>
                <a:lnTo>
                  <a:pt x="11" y="15"/>
                </a:lnTo>
                <a:lnTo>
                  <a:pt x="8" y="15"/>
                </a:lnTo>
                <a:lnTo>
                  <a:pt x="8" y="14"/>
                </a:lnTo>
                <a:lnTo>
                  <a:pt x="7" y="15"/>
                </a:lnTo>
                <a:lnTo>
                  <a:pt x="3" y="15"/>
                </a:lnTo>
                <a:lnTo>
                  <a:pt x="1" y="15"/>
                </a:lnTo>
                <a:lnTo>
                  <a:pt x="0" y="14"/>
                </a:lnTo>
                <a:lnTo>
                  <a:pt x="0" y="12"/>
                </a:lnTo>
                <a:lnTo>
                  <a:pt x="0" y="8"/>
                </a:lnTo>
                <a:lnTo>
                  <a:pt x="1" y="5"/>
                </a:lnTo>
                <a:lnTo>
                  <a:pt x="3" y="5"/>
                </a:lnTo>
                <a:lnTo>
                  <a:pt x="6" y="5"/>
                </a:lnTo>
                <a:lnTo>
                  <a:pt x="8" y="4"/>
                </a:lnTo>
                <a:lnTo>
                  <a:pt x="7" y="2"/>
                </a:lnTo>
                <a:lnTo>
                  <a:pt x="3" y="2"/>
                </a:lnTo>
                <a:lnTo>
                  <a:pt x="1" y="4"/>
                </a:lnTo>
                <a:lnTo>
                  <a:pt x="0" y="4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08" name="Freeform 1764"/>
          <p:cNvSpPr>
            <a:spLocks noEditPoints="1" noChangeArrowheads="1"/>
          </p:cNvSpPr>
          <p:nvPr/>
        </p:nvSpPr>
        <p:spPr bwMode="auto">
          <a:xfrm>
            <a:off x="1671642" y="-4344988"/>
            <a:ext cx="20637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2147483646 w 13"/>
              <a:gd name="T59" fmla="*/ 0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2147483646 h 15"/>
              <a:gd name="T68" fmla="*/ 2147483646 w 13"/>
              <a:gd name="T69" fmla="*/ 2147483646 h 15"/>
              <a:gd name="T70" fmla="*/ 2147483646 w 13"/>
              <a:gd name="T71" fmla="*/ 2147483646 h 15"/>
              <a:gd name="T72" fmla="*/ 2147483646 w 13"/>
              <a:gd name="T73" fmla="*/ 2147483646 h 15"/>
              <a:gd name="T74" fmla="*/ 2147483646 w 13"/>
              <a:gd name="T75" fmla="*/ 2147483646 h 15"/>
              <a:gd name="T76" fmla="*/ 2147483646 w 13"/>
              <a:gd name="T77" fmla="*/ 2147483646 h 15"/>
              <a:gd name="T78" fmla="*/ 0 w 13"/>
              <a:gd name="T79" fmla="*/ 2147483646 h 15"/>
              <a:gd name="T80" fmla="*/ 0 w 13"/>
              <a:gd name="T81" fmla="*/ 2147483646 h 15"/>
              <a:gd name="T82" fmla="*/ 2147483646 w 13"/>
              <a:gd name="T83" fmla="*/ 2147483646 h 15"/>
              <a:gd name="T84" fmla="*/ 2147483646 w 13"/>
              <a:gd name="T85" fmla="*/ 2147483646 h 15"/>
              <a:gd name="T86" fmla="*/ 0 w 13"/>
              <a:gd name="T87" fmla="*/ 2147483646 h 15"/>
              <a:gd name="T88" fmla="*/ 2147483646 w 13"/>
              <a:gd name="T89" fmla="*/ 0 h 15"/>
              <a:gd name="T90" fmla="*/ 2147483646 w 13"/>
              <a:gd name="T91" fmla="*/ 2147483646 h 15"/>
              <a:gd name="T92" fmla="*/ 2147483646 w 13"/>
              <a:gd name="T93" fmla="*/ 2147483646 h 15"/>
              <a:gd name="T94" fmla="*/ 2147483646 w 13"/>
              <a:gd name="T95" fmla="*/ 2147483646 h 15"/>
              <a:gd name="T96" fmla="*/ 2147483646 w 13"/>
              <a:gd name="T97" fmla="*/ 2147483646 h 15"/>
              <a:gd name="T98" fmla="*/ 2147483646 w 13"/>
              <a:gd name="T99" fmla="*/ 2147483646 h 15"/>
              <a:gd name="T100" fmla="*/ 2147483646 w 13"/>
              <a:gd name="T101" fmla="*/ 2147483646 h 15"/>
              <a:gd name="T102" fmla="*/ 2147483646 w 13"/>
              <a:gd name="T103" fmla="*/ 0 h 15"/>
              <a:gd name="T104" fmla="*/ 2147483646 w 13"/>
              <a:gd name="T105" fmla="*/ 2147483646 h 15"/>
              <a:gd name="T106" fmla="*/ 2147483646 w 13"/>
              <a:gd name="T107" fmla="*/ 2147483646 h 15"/>
              <a:gd name="T108" fmla="*/ 2147483646 w 13"/>
              <a:gd name="T109" fmla="*/ 2147483646 h 15"/>
              <a:gd name="T110" fmla="*/ 0 w 13"/>
              <a:gd name="T111" fmla="*/ 2147483646 h 15"/>
              <a:gd name="T112" fmla="*/ 2147483646 w 13"/>
              <a:gd name="T113" fmla="*/ 2147483646 h 15"/>
              <a:gd name="T114" fmla="*/ 2147483646 w 13"/>
              <a:gd name="T115" fmla="*/ 2147483646 h 15"/>
              <a:gd name="T116" fmla="*/ 2147483646 w 13"/>
              <a:gd name="T117" fmla="*/ 0 h 1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"/>
              <a:gd name="T178" fmla="*/ 0 h 15"/>
              <a:gd name="T179" fmla="*/ 13 w 13"/>
              <a:gd name="T180" fmla="*/ 15 h 1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" h="15">
                <a:moveTo>
                  <a:pt x="11" y="14"/>
                </a:moveTo>
                <a:lnTo>
                  <a:pt x="11" y="14"/>
                </a:lnTo>
                <a:close/>
                <a:moveTo>
                  <a:pt x="8" y="14"/>
                </a:moveTo>
                <a:lnTo>
                  <a:pt x="10" y="14"/>
                </a:lnTo>
                <a:lnTo>
                  <a:pt x="8" y="14"/>
                </a:lnTo>
                <a:close/>
                <a:moveTo>
                  <a:pt x="3" y="14"/>
                </a:moveTo>
                <a:lnTo>
                  <a:pt x="3" y="14"/>
                </a:lnTo>
                <a:close/>
                <a:moveTo>
                  <a:pt x="8" y="12"/>
                </a:moveTo>
                <a:lnTo>
                  <a:pt x="8" y="12"/>
                </a:lnTo>
                <a:close/>
                <a:moveTo>
                  <a:pt x="8" y="12"/>
                </a:moveTo>
                <a:lnTo>
                  <a:pt x="8" y="12"/>
                </a:lnTo>
                <a:lnTo>
                  <a:pt x="8" y="14"/>
                </a:lnTo>
                <a:lnTo>
                  <a:pt x="10" y="12"/>
                </a:lnTo>
                <a:lnTo>
                  <a:pt x="8" y="12"/>
                </a:lnTo>
                <a:close/>
                <a:moveTo>
                  <a:pt x="0" y="12"/>
                </a:moveTo>
                <a:lnTo>
                  <a:pt x="0" y="12"/>
                </a:lnTo>
                <a:close/>
                <a:moveTo>
                  <a:pt x="8" y="12"/>
                </a:moveTo>
                <a:lnTo>
                  <a:pt x="8" y="12"/>
                </a:lnTo>
                <a:close/>
                <a:moveTo>
                  <a:pt x="3" y="12"/>
                </a:moveTo>
                <a:lnTo>
                  <a:pt x="3" y="12"/>
                </a:lnTo>
                <a:close/>
                <a:moveTo>
                  <a:pt x="3" y="8"/>
                </a:moveTo>
                <a:lnTo>
                  <a:pt x="3" y="8"/>
                </a:lnTo>
                <a:close/>
                <a:moveTo>
                  <a:pt x="0" y="8"/>
                </a:moveTo>
                <a:lnTo>
                  <a:pt x="0" y="8"/>
                </a:lnTo>
                <a:close/>
                <a:moveTo>
                  <a:pt x="7" y="7"/>
                </a:moveTo>
                <a:lnTo>
                  <a:pt x="4" y="8"/>
                </a:lnTo>
                <a:lnTo>
                  <a:pt x="3" y="8"/>
                </a:lnTo>
                <a:lnTo>
                  <a:pt x="3" y="9"/>
                </a:lnTo>
                <a:lnTo>
                  <a:pt x="3" y="11"/>
                </a:lnTo>
                <a:lnTo>
                  <a:pt x="3" y="12"/>
                </a:lnTo>
                <a:lnTo>
                  <a:pt x="7" y="12"/>
                </a:lnTo>
                <a:lnTo>
                  <a:pt x="8" y="11"/>
                </a:lnTo>
                <a:lnTo>
                  <a:pt x="8" y="7"/>
                </a:lnTo>
                <a:lnTo>
                  <a:pt x="7" y="7"/>
                </a:lnTo>
                <a:close/>
                <a:moveTo>
                  <a:pt x="8" y="7"/>
                </a:moveTo>
                <a:lnTo>
                  <a:pt x="8" y="7"/>
                </a:lnTo>
                <a:close/>
                <a:moveTo>
                  <a:pt x="8" y="7"/>
                </a:moveTo>
                <a:lnTo>
                  <a:pt x="8" y="7"/>
                </a:lnTo>
                <a:lnTo>
                  <a:pt x="8" y="11"/>
                </a:lnTo>
                <a:lnTo>
                  <a:pt x="7" y="12"/>
                </a:lnTo>
                <a:lnTo>
                  <a:pt x="3" y="12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4" y="8"/>
                </a:lnTo>
                <a:lnTo>
                  <a:pt x="7" y="7"/>
                </a:lnTo>
                <a:lnTo>
                  <a:pt x="8" y="7"/>
                </a:lnTo>
                <a:close/>
                <a:moveTo>
                  <a:pt x="7" y="7"/>
                </a:moveTo>
                <a:lnTo>
                  <a:pt x="7" y="7"/>
                </a:lnTo>
                <a:lnTo>
                  <a:pt x="4" y="8"/>
                </a:lnTo>
                <a:lnTo>
                  <a:pt x="3" y="8"/>
                </a:lnTo>
                <a:lnTo>
                  <a:pt x="1" y="9"/>
                </a:lnTo>
                <a:lnTo>
                  <a:pt x="1" y="11"/>
                </a:lnTo>
                <a:lnTo>
                  <a:pt x="3" y="12"/>
                </a:lnTo>
                <a:lnTo>
                  <a:pt x="7" y="12"/>
                </a:lnTo>
                <a:lnTo>
                  <a:pt x="8" y="11"/>
                </a:lnTo>
                <a:lnTo>
                  <a:pt x="10" y="11"/>
                </a:lnTo>
                <a:lnTo>
                  <a:pt x="10" y="7"/>
                </a:lnTo>
                <a:lnTo>
                  <a:pt x="8" y="7"/>
                </a:lnTo>
                <a:lnTo>
                  <a:pt x="7" y="7"/>
                </a:lnTo>
                <a:close/>
                <a:moveTo>
                  <a:pt x="7" y="7"/>
                </a:moveTo>
                <a:lnTo>
                  <a:pt x="8" y="7"/>
                </a:lnTo>
                <a:lnTo>
                  <a:pt x="10" y="7"/>
                </a:lnTo>
                <a:lnTo>
                  <a:pt x="10" y="11"/>
                </a:lnTo>
                <a:lnTo>
                  <a:pt x="8" y="11"/>
                </a:lnTo>
                <a:lnTo>
                  <a:pt x="7" y="12"/>
                </a:lnTo>
                <a:lnTo>
                  <a:pt x="3" y="12"/>
                </a:lnTo>
                <a:lnTo>
                  <a:pt x="1" y="11"/>
                </a:lnTo>
                <a:lnTo>
                  <a:pt x="1" y="9"/>
                </a:lnTo>
                <a:lnTo>
                  <a:pt x="3" y="8"/>
                </a:lnTo>
                <a:lnTo>
                  <a:pt x="4" y="8"/>
                </a:lnTo>
                <a:lnTo>
                  <a:pt x="7" y="7"/>
                </a:lnTo>
                <a:close/>
                <a:moveTo>
                  <a:pt x="3" y="5"/>
                </a:moveTo>
                <a:lnTo>
                  <a:pt x="3" y="7"/>
                </a:lnTo>
                <a:lnTo>
                  <a:pt x="3" y="5"/>
                </a:lnTo>
                <a:close/>
                <a:moveTo>
                  <a:pt x="8" y="4"/>
                </a:moveTo>
                <a:lnTo>
                  <a:pt x="8" y="4"/>
                </a:lnTo>
                <a:close/>
                <a:moveTo>
                  <a:pt x="8" y="4"/>
                </a:moveTo>
                <a:lnTo>
                  <a:pt x="8" y="4"/>
                </a:lnTo>
                <a:close/>
                <a:moveTo>
                  <a:pt x="1" y="2"/>
                </a:moveTo>
                <a:lnTo>
                  <a:pt x="1" y="4"/>
                </a:lnTo>
                <a:lnTo>
                  <a:pt x="1" y="2"/>
                </a:lnTo>
                <a:close/>
                <a:moveTo>
                  <a:pt x="7" y="2"/>
                </a:moveTo>
                <a:lnTo>
                  <a:pt x="7" y="2"/>
                </a:lnTo>
                <a:close/>
                <a:moveTo>
                  <a:pt x="1" y="0"/>
                </a:moveTo>
                <a:lnTo>
                  <a:pt x="1" y="2"/>
                </a:lnTo>
                <a:lnTo>
                  <a:pt x="3" y="1"/>
                </a:lnTo>
                <a:lnTo>
                  <a:pt x="7" y="1"/>
                </a:lnTo>
                <a:lnTo>
                  <a:pt x="7" y="2"/>
                </a:lnTo>
                <a:lnTo>
                  <a:pt x="8" y="4"/>
                </a:lnTo>
                <a:lnTo>
                  <a:pt x="10" y="4"/>
                </a:lnTo>
                <a:lnTo>
                  <a:pt x="8" y="5"/>
                </a:lnTo>
                <a:lnTo>
                  <a:pt x="6" y="7"/>
                </a:lnTo>
                <a:lnTo>
                  <a:pt x="3" y="7"/>
                </a:lnTo>
                <a:lnTo>
                  <a:pt x="0" y="8"/>
                </a:lnTo>
                <a:lnTo>
                  <a:pt x="0" y="12"/>
                </a:lnTo>
                <a:lnTo>
                  <a:pt x="1" y="12"/>
                </a:lnTo>
                <a:lnTo>
                  <a:pt x="3" y="14"/>
                </a:lnTo>
                <a:lnTo>
                  <a:pt x="7" y="14"/>
                </a:lnTo>
                <a:lnTo>
                  <a:pt x="8" y="12"/>
                </a:lnTo>
                <a:lnTo>
                  <a:pt x="10" y="12"/>
                </a:lnTo>
                <a:lnTo>
                  <a:pt x="10" y="14"/>
                </a:lnTo>
                <a:lnTo>
                  <a:pt x="11" y="14"/>
                </a:lnTo>
                <a:lnTo>
                  <a:pt x="11" y="4"/>
                </a:lnTo>
                <a:lnTo>
                  <a:pt x="11" y="2"/>
                </a:lnTo>
                <a:lnTo>
                  <a:pt x="10" y="1"/>
                </a:lnTo>
                <a:lnTo>
                  <a:pt x="7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close/>
                <a:moveTo>
                  <a:pt x="1" y="0"/>
                </a:moveTo>
                <a:lnTo>
                  <a:pt x="0" y="0"/>
                </a:lnTo>
                <a:lnTo>
                  <a:pt x="0" y="4"/>
                </a:lnTo>
                <a:lnTo>
                  <a:pt x="1" y="4"/>
                </a:lnTo>
                <a:lnTo>
                  <a:pt x="3" y="2"/>
                </a:lnTo>
                <a:lnTo>
                  <a:pt x="7" y="2"/>
                </a:lnTo>
                <a:lnTo>
                  <a:pt x="8" y="4"/>
                </a:lnTo>
                <a:lnTo>
                  <a:pt x="6" y="5"/>
                </a:lnTo>
                <a:lnTo>
                  <a:pt x="3" y="5"/>
                </a:lnTo>
                <a:lnTo>
                  <a:pt x="1" y="5"/>
                </a:lnTo>
                <a:lnTo>
                  <a:pt x="0" y="8"/>
                </a:lnTo>
                <a:lnTo>
                  <a:pt x="0" y="12"/>
                </a:lnTo>
                <a:lnTo>
                  <a:pt x="0" y="14"/>
                </a:lnTo>
                <a:lnTo>
                  <a:pt x="1" y="15"/>
                </a:lnTo>
                <a:lnTo>
                  <a:pt x="3" y="15"/>
                </a:lnTo>
                <a:lnTo>
                  <a:pt x="7" y="15"/>
                </a:lnTo>
                <a:lnTo>
                  <a:pt x="8" y="14"/>
                </a:lnTo>
                <a:lnTo>
                  <a:pt x="8" y="12"/>
                </a:lnTo>
                <a:lnTo>
                  <a:pt x="7" y="14"/>
                </a:lnTo>
                <a:lnTo>
                  <a:pt x="3" y="14"/>
                </a:lnTo>
                <a:lnTo>
                  <a:pt x="1" y="12"/>
                </a:lnTo>
                <a:lnTo>
                  <a:pt x="0" y="12"/>
                </a:lnTo>
                <a:lnTo>
                  <a:pt x="0" y="8"/>
                </a:lnTo>
                <a:lnTo>
                  <a:pt x="3" y="7"/>
                </a:lnTo>
                <a:lnTo>
                  <a:pt x="3" y="5"/>
                </a:lnTo>
                <a:lnTo>
                  <a:pt x="3" y="7"/>
                </a:lnTo>
                <a:lnTo>
                  <a:pt x="6" y="7"/>
                </a:lnTo>
                <a:lnTo>
                  <a:pt x="8" y="4"/>
                </a:lnTo>
                <a:lnTo>
                  <a:pt x="10" y="4"/>
                </a:lnTo>
                <a:lnTo>
                  <a:pt x="8" y="4"/>
                </a:lnTo>
                <a:lnTo>
                  <a:pt x="7" y="2"/>
                </a:lnTo>
                <a:lnTo>
                  <a:pt x="7" y="1"/>
                </a:lnTo>
                <a:lnTo>
                  <a:pt x="3" y="1"/>
                </a:lnTo>
                <a:lnTo>
                  <a:pt x="3" y="2"/>
                </a:lnTo>
                <a:lnTo>
                  <a:pt x="1" y="2"/>
                </a:lnTo>
                <a:lnTo>
                  <a:pt x="1" y="4"/>
                </a:lnTo>
                <a:lnTo>
                  <a:pt x="0" y="4"/>
                </a:lnTo>
                <a:lnTo>
                  <a:pt x="1" y="2"/>
                </a:lnTo>
                <a:lnTo>
                  <a:pt x="1" y="0"/>
                </a:lnTo>
                <a:lnTo>
                  <a:pt x="7" y="0"/>
                </a:lnTo>
                <a:lnTo>
                  <a:pt x="10" y="1"/>
                </a:lnTo>
                <a:lnTo>
                  <a:pt x="11" y="2"/>
                </a:lnTo>
                <a:lnTo>
                  <a:pt x="11" y="4"/>
                </a:lnTo>
                <a:lnTo>
                  <a:pt x="11" y="14"/>
                </a:lnTo>
                <a:lnTo>
                  <a:pt x="10" y="14"/>
                </a:lnTo>
                <a:lnTo>
                  <a:pt x="8" y="14"/>
                </a:lnTo>
                <a:lnTo>
                  <a:pt x="10" y="14"/>
                </a:lnTo>
                <a:lnTo>
                  <a:pt x="8" y="14"/>
                </a:lnTo>
                <a:lnTo>
                  <a:pt x="8" y="15"/>
                </a:lnTo>
                <a:lnTo>
                  <a:pt x="11" y="15"/>
                </a:lnTo>
                <a:lnTo>
                  <a:pt x="13" y="14"/>
                </a:lnTo>
                <a:lnTo>
                  <a:pt x="13" y="4"/>
                </a:lnTo>
                <a:lnTo>
                  <a:pt x="11" y="2"/>
                </a:lnTo>
                <a:lnTo>
                  <a:pt x="10" y="1"/>
                </a:lnTo>
                <a:lnTo>
                  <a:pt x="10" y="0"/>
                </a:lnTo>
                <a:lnTo>
                  <a:pt x="7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7" y="0"/>
                </a:lnTo>
                <a:lnTo>
                  <a:pt x="10" y="0"/>
                </a:lnTo>
                <a:lnTo>
                  <a:pt x="11" y="2"/>
                </a:lnTo>
                <a:lnTo>
                  <a:pt x="13" y="4"/>
                </a:lnTo>
                <a:lnTo>
                  <a:pt x="13" y="14"/>
                </a:lnTo>
                <a:lnTo>
                  <a:pt x="11" y="15"/>
                </a:lnTo>
                <a:lnTo>
                  <a:pt x="8" y="15"/>
                </a:lnTo>
                <a:lnTo>
                  <a:pt x="8" y="14"/>
                </a:lnTo>
                <a:lnTo>
                  <a:pt x="7" y="15"/>
                </a:lnTo>
                <a:lnTo>
                  <a:pt x="3" y="15"/>
                </a:lnTo>
                <a:lnTo>
                  <a:pt x="1" y="15"/>
                </a:lnTo>
                <a:lnTo>
                  <a:pt x="0" y="14"/>
                </a:lnTo>
                <a:lnTo>
                  <a:pt x="0" y="12"/>
                </a:lnTo>
                <a:lnTo>
                  <a:pt x="0" y="8"/>
                </a:lnTo>
                <a:lnTo>
                  <a:pt x="1" y="5"/>
                </a:lnTo>
                <a:lnTo>
                  <a:pt x="3" y="5"/>
                </a:lnTo>
                <a:lnTo>
                  <a:pt x="6" y="5"/>
                </a:lnTo>
                <a:lnTo>
                  <a:pt x="8" y="4"/>
                </a:lnTo>
                <a:lnTo>
                  <a:pt x="7" y="2"/>
                </a:lnTo>
                <a:lnTo>
                  <a:pt x="3" y="2"/>
                </a:lnTo>
                <a:lnTo>
                  <a:pt x="1" y="4"/>
                </a:lnTo>
                <a:lnTo>
                  <a:pt x="0" y="4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09" name="Freeform 1765"/>
          <p:cNvSpPr>
            <a:spLocks noChangeArrowheads="1"/>
          </p:cNvSpPr>
          <p:nvPr/>
        </p:nvSpPr>
        <p:spPr bwMode="auto">
          <a:xfrm>
            <a:off x="1693867" y="-4352925"/>
            <a:ext cx="15875" cy="30162"/>
          </a:xfrm>
          <a:custGeom>
            <a:avLst/>
            <a:gdLst>
              <a:gd name="T0" fmla="*/ 2147483646 w 10"/>
              <a:gd name="T1" fmla="*/ 0 h 19"/>
              <a:gd name="T2" fmla="*/ 2147483646 w 10"/>
              <a:gd name="T3" fmla="*/ 0 h 19"/>
              <a:gd name="T4" fmla="*/ 2147483646 w 10"/>
              <a:gd name="T5" fmla="*/ 2147483646 h 19"/>
              <a:gd name="T6" fmla="*/ 2147483646 w 10"/>
              <a:gd name="T7" fmla="*/ 2147483646 h 19"/>
              <a:gd name="T8" fmla="*/ 2147483646 w 10"/>
              <a:gd name="T9" fmla="*/ 2147483646 h 19"/>
              <a:gd name="T10" fmla="*/ 2147483646 w 10"/>
              <a:gd name="T11" fmla="*/ 2147483646 h 19"/>
              <a:gd name="T12" fmla="*/ 2147483646 w 10"/>
              <a:gd name="T13" fmla="*/ 2147483646 h 19"/>
              <a:gd name="T14" fmla="*/ 2147483646 w 10"/>
              <a:gd name="T15" fmla="*/ 2147483646 h 19"/>
              <a:gd name="T16" fmla="*/ 2147483646 w 10"/>
              <a:gd name="T17" fmla="*/ 2147483646 h 19"/>
              <a:gd name="T18" fmla="*/ 2147483646 w 10"/>
              <a:gd name="T19" fmla="*/ 2147483646 h 19"/>
              <a:gd name="T20" fmla="*/ 2147483646 w 10"/>
              <a:gd name="T21" fmla="*/ 2147483646 h 19"/>
              <a:gd name="T22" fmla="*/ 2147483646 w 10"/>
              <a:gd name="T23" fmla="*/ 2147483646 h 19"/>
              <a:gd name="T24" fmla="*/ 2147483646 w 10"/>
              <a:gd name="T25" fmla="*/ 2147483646 h 19"/>
              <a:gd name="T26" fmla="*/ 2147483646 w 10"/>
              <a:gd name="T27" fmla="*/ 2147483646 h 19"/>
              <a:gd name="T28" fmla="*/ 0 w 10"/>
              <a:gd name="T29" fmla="*/ 2147483646 h 19"/>
              <a:gd name="T30" fmla="*/ 0 w 10"/>
              <a:gd name="T31" fmla="*/ 2147483646 h 19"/>
              <a:gd name="T32" fmla="*/ 2147483646 w 10"/>
              <a:gd name="T33" fmla="*/ 2147483646 h 19"/>
              <a:gd name="T34" fmla="*/ 2147483646 w 10"/>
              <a:gd name="T35" fmla="*/ 0 h 1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"/>
              <a:gd name="T55" fmla="*/ 0 h 19"/>
              <a:gd name="T56" fmla="*/ 10 w 10"/>
              <a:gd name="T57" fmla="*/ 19 h 1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" h="19">
                <a:moveTo>
                  <a:pt x="3" y="0"/>
                </a:moveTo>
                <a:lnTo>
                  <a:pt x="4" y="0"/>
                </a:lnTo>
                <a:lnTo>
                  <a:pt x="4" y="5"/>
                </a:lnTo>
                <a:lnTo>
                  <a:pt x="10" y="5"/>
                </a:lnTo>
                <a:lnTo>
                  <a:pt x="10" y="6"/>
                </a:lnTo>
                <a:lnTo>
                  <a:pt x="4" y="6"/>
                </a:lnTo>
                <a:lnTo>
                  <a:pt x="4" y="16"/>
                </a:lnTo>
                <a:lnTo>
                  <a:pt x="6" y="17"/>
                </a:lnTo>
                <a:lnTo>
                  <a:pt x="10" y="17"/>
                </a:lnTo>
                <a:lnTo>
                  <a:pt x="10" y="19"/>
                </a:lnTo>
                <a:lnTo>
                  <a:pt x="4" y="19"/>
                </a:lnTo>
                <a:lnTo>
                  <a:pt x="4" y="17"/>
                </a:lnTo>
                <a:lnTo>
                  <a:pt x="3" y="17"/>
                </a:lnTo>
                <a:lnTo>
                  <a:pt x="3" y="6"/>
                </a:lnTo>
                <a:lnTo>
                  <a:pt x="0" y="6"/>
                </a:lnTo>
                <a:lnTo>
                  <a:pt x="0" y="5"/>
                </a:lnTo>
                <a:lnTo>
                  <a:pt x="3" y="5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10" name="Freeform 1766"/>
          <p:cNvSpPr>
            <a:spLocks noEditPoints="1" noChangeArrowheads="1"/>
          </p:cNvSpPr>
          <p:nvPr/>
        </p:nvSpPr>
        <p:spPr bwMode="auto">
          <a:xfrm>
            <a:off x="1693867" y="-4352925"/>
            <a:ext cx="15875" cy="31750"/>
          </a:xfrm>
          <a:custGeom>
            <a:avLst/>
            <a:gdLst>
              <a:gd name="T0" fmla="*/ 2147483646 w 10"/>
              <a:gd name="T1" fmla="*/ 0 h 20"/>
              <a:gd name="T2" fmla="*/ 2147483646 w 10"/>
              <a:gd name="T3" fmla="*/ 2147483646 h 20"/>
              <a:gd name="T4" fmla="*/ 2147483646 w 10"/>
              <a:gd name="T5" fmla="*/ 2147483646 h 20"/>
              <a:gd name="T6" fmla="*/ 0 w 10"/>
              <a:gd name="T7" fmla="*/ 2147483646 h 20"/>
              <a:gd name="T8" fmla="*/ 0 w 10"/>
              <a:gd name="T9" fmla="*/ 2147483646 h 20"/>
              <a:gd name="T10" fmla="*/ 2147483646 w 10"/>
              <a:gd name="T11" fmla="*/ 2147483646 h 20"/>
              <a:gd name="T12" fmla="*/ 2147483646 w 10"/>
              <a:gd name="T13" fmla="*/ 2147483646 h 20"/>
              <a:gd name="T14" fmla="*/ 2147483646 w 10"/>
              <a:gd name="T15" fmla="*/ 2147483646 h 20"/>
              <a:gd name="T16" fmla="*/ 2147483646 w 10"/>
              <a:gd name="T17" fmla="*/ 2147483646 h 20"/>
              <a:gd name="T18" fmla="*/ 2147483646 w 10"/>
              <a:gd name="T19" fmla="*/ 2147483646 h 20"/>
              <a:gd name="T20" fmla="*/ 2147483646 w 10"/>
              <a:gd name="T21" fmla="*/ 2147483646 h 20"/>
              <a:gd name="T22" fmla="*/ 2147483646 w 10"/>
              <a:gd name="T23" fmla="*/ 2147483646 h 20"/>
              <a:gd name="T24" fmla="*/ 2147483646 w 10"/>
              <a:gd name="T25" fmla="*/ 2147483646 h 20"/>
              <a:gd name="T26" fmla="*/ 2147483646 w 10"/>
              <a:gd name="T27" fmla="*/ 2147483646 h 20"/>
              <a:gd name="T28" fmla="*/ 2147483646 w 10"/>
              <a:gd name="T29" fmla="*/ 2147483646 h 20"/>
              <a:gd name="T30" fmla="*/ 2147483646 w 10"/>
              <a:gd name="T31" fmla="*/ 2147483646 h 20"/>
              <a:gd name="T32" fmla="*/ 2147483646 w 10"/>
              <a:gd name="T33" fmla="*/ 2147483646 h 20"/>
              <a:gd name="T34" fmla="*/ 2147483646 w 10"/>
              <a:gd name="T35" fmla="*/ 2147483646 h 20"/>
              <a:gd name="T36" fmla="*/ 2147483646 w 10"/>
              <a:gd name="T37" fmla="*/ 2147483646 h 20"/>
              <a:gd name="T38" fmla="*/ 2147483646 w 10"/>
              <a:gd name="T39" fmla="*/ 2147483646 h 20"/>
              <a:gd name="T40" fmla="*/ 2147483646 w 10"/>
              <a:gd name="T41" fmla="*/ 2147483646 h 20"/>
              <a:gd name="T42" fmla="*/ 2147483646 w 10"/>
              <a:gd name="T43" fmla="*/ 2147483646 h 20"/>
              <a:gd name="T44" fmla="*/ 2147483646 w 10"/>
              <a:gd name="T45" fmla="*/ 2147483646 h 20"/>
              <a:gd name="T46" fmla="*/ 2147483646 w 10"/>
              <a:gd name="T47" fmla="*/ 0 h 20"/>
              <a:gd name="T48" fmla="*/ 2147483646 w 10"/>
              <a:gd name="T49" fmla="*/ 0 h 20"/>
              <a:gd name="T50" fmla="*/ 2147483646 w 10"/>
              <a:gd name="T51" fmla="*/ 0 h 20"/>
              <a:gd name="T52" fmla="*/ 2147483646 w 10"/>
              <a:gd name="T53" fmla="*/ 0 h 20"/>
              <a:gd name="T54" fmla="*/ 2147483646 w 10"/>
              <a:gd name="T55" fmla="*/ 0 h 20"/>
              <a:gd name="T56" fmla="*/ 2147483646 w 10"/>
              <a:gd name="T57" fmla="*/ 2147483646 h 20"/>
              <a:gd name="T58" fmla="*/ 2147483646 w 10"/>
              <a:gd name="T59" fmla="*/ 2147483646 h 20"/>
              <a:gd name="T60" fmla="*/ 2147483646 w 10"/>
              <a:gd name="T61" fmla="*/ 2147483646 h 20"/>
              <a:gd name="T62" fmla="*/ 2147483646 w 10"/>
              <a:gd name="T63" fmla="*/ 2147483646 h 20"/>
              <a:gd name="T64" fmla="*/ 2147483646 w 10"/>
              <a:gd name="T65" fmla="*/ 2147483646 h 20"/>
              <a:gd name="T66" fmla="*/ 2147483646 w 10"/>
              <a:gd name="T67" fmla="*/ 2147483646 h 20"/>
              <a:gd name="T68" fmla="*/ 2147483646 w 10"/>
              <a:gd name="T69" fmla="*/ 2147483646 h 20"/>
              <a:gd name="T70" fmla="*/ 2147483646 w 10"/>
              <a:gd name="T71" fmla="*/ 2147483646 h 20"/>
              <a:gd name="T72" fmla="*/ 2147483646 w 10"/>
              <a:gd name="T73" fmla="*/ 2147483646 h 20"/>
              <a:gd name="T74" fmla="*/ 2147483646 w 10"/>
              <a:gd name="T75" fmla="*/ 2147483646 h 20"/>
              <a:gd name="T76" fmla="*/ 2147483646 w 10"/>
              <a:gd name="T77" fmla="*/ 2147483646 h 20"/>
              <a:gd name="T78" fmla="*/ 2147483646 w 10"/>
              <a:gd name="T79" fmla="*/ 2147483646 h 20"/>
              <a:gd name="T80" fmla="*/ 2147483646 w 10"/>
              <a:gd name="T81" fmla="*/ 2147483646 h 20"/>
              <a:gd name="T82" fmla="*/ 2147483646 w 10"/>
              <a:gd name="T83" fmla="*/ 2147483646 h 20"/>
              <a:gd name="T84" fmla="*/ 2147483646 w 10"/>
              <a:gd name="T85" fmla="*/ 2147483646 h 20"/>
              <a:gd name="T86" fmla="*/ 2147483646 w 10"/>
              <a:gd name="T87" fmla="*/ 2147483646 h 20"/>
              <a:gd name="T88" fmla="*/ 2147483646 w 10"/>
              <a:gd name="T89" fmla="*/ 2147483646 h 20"/>
              <a:gd name="T90" fmla="*/ 2147483646 w 10"/>
              <a:gd name="T91" fmla="*/ 2147483646 h 20"/>
              <a:gd name="T92" fmla="*/ 0 w 10"/>
              <a:gd name="T93" fmla="*/ 2147483646 h 20"/>
              <a:gd name="T94" fmla="*/ 0 w 10"/>
              <a:gd name="T95" fmla="*/ 2147483646 h 20"/>
              <a:gd name="T96" fmla="*/ 0 w 10"/>
              <a:gd name="T97" fmla="*/ 2147483646 h 20"/>
              <a:gd name="T98" fmla="*/ 0 w 10"/>
              <a:gd name="T99" fmla="*/ 2147483646 h 20"/>
              <a:gd name="T100" fmla="*/ 2147483646 w 10"/>
              <a:gd name="T101" fmla="*/ 2147483646 h 20"/>
              <a:gd name="T102" fmla="*/ 2147483646 w 10"/>
              <a:gd name="T103" fmla="*/ 0 h 20"/>
              <a:gd name="T104" fmla="*/ 2147483646 w 10"/>
              <a:gd name="T105" fmla="*/ 0 h 2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0"/>
              <a:gd name="T160" fmla="*/ 0 h 20"/>
              <a:gd name="T161" fmla="*/ 10 w 10"/>
              <a:gd name="T162" fmla="*/ 20 h 2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0" h="20">
                <a:moveTo>
                  <a:pt x="3" y="0"/>
                </a:moveTo>
                <a:lnTo>
                  <a:pt x="3" y="5"/>
                </a:lnTo>
                <a:lnTo>
                  <a:pt x="0" y="5"/>
                </a:lnTo>
                <a:lnTo>
                  <a:pt x="0" y="6"/>
                </a:lnTo>
                <a:lnTo>
                  <a:pt x="3" y="6"/>
                </a:lnTo>
                <a:lnTo>
                  <a:pt x="3" y="17"/>
                </a:lnTo>
                <a:lnTo>
                  <a:pt x="4" y="17"/>
                </a:lnTo>
                <a:lnTo>
                  <a:pt x="4" y="19"/>
                </a:lnTo>
                <a:lnTo>
                  <a:pt x="8" y="19"/>
                </a:lnTo>
                <a:lnTo>
                  <a:pt x="8" y="17"/>
                </a:lnTo>
                <a:lnTo>
                  <a:pt x="6" y="17"/>
                </a:lnTo>
                <a:lnTo>
                  <a:pt x="4" y="16"/>
                </a:lnTo>
                <a:lnTo>
                  <a:pt x="4" y="6"/>
                </a:lnTo>
                <a:lnTo>
                  <a:pt x="8" y="6"/>
                </a:lnTo>
                <a:lnTo>
                  <a:pt x="8" y="5"/>
                </a:lnTo>
                <a:lnTo>
                  <a:pt x="4" y="5"/>
                </a:lnTo>
                <a:lnTo>
                  <a:pt x="4" y="0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4" y="0"/>
                </a:lnTo>
                <a:lnTo>
                  <a:pt x="4" y="5"/>
                </a:lnTo>
                <a:lnTo>
                  <a:pt x="10" y="5"/>
                </a:lnTo>
                <a:lnTo>
                  <a:pt x="10" y="6"/>
                </a:lnTo>
                <a:lnTo>
                  <a:pt x="10" y="7"/>
                </a:lnTo>
                <a:lnTo>
                  <a:pt x="4" y="7"/>
                </a:lnTo>
                <a:lnTo>
                  <a:pt x="4" y="16"/>
                </a:lnTo>
                <a:lnTo>
                  <a:pt x="6" y="17"/>
                </a:lnTo>
                <a:lnTo>
                  <a:pt x="10" y="17"/>
                </a:lnTo>
                <a:lnTo>
                  <a:pt x="10" y="19"/>
                </a:lnTo>
                <a:lnTo>
                  <a:pt x="10" y="20"/>
                </a:lnTo>
                <a:lnTo>
                  <a:pt x="4" y="20"/>
                </a:lnTo>
                <a:lnTo>
                  <a:pt x="3" y="19"/>
                </a:lnTo>
                <a:lnTo>
                  <a:pt x="1" y="17"/>
                </a:lnTo>
                <a:lnTo>
                  <a:pt x="1" y="7"/>
                </a:lnTo>
                <a:lnTo>
                  <a:pt x="0" y="7"/>
                </a:lnTo>
                <a:lnTo>
                  <a:pt x="0" y="6"/>
                </a:lnTo>
                <a:lnTo>
                  <a:pt x="0" y="5"/>
                </a:lnTo>
                <a:lnTo>
                  <a:pt x="1" y="5"/>
                </a:lnTo>
                <a:lnTo>
                  <a:pt x="1" y="0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11" name="Freeform 1767"/>
          <p:cNvSpPr>
            <a:spLocks noEditPoints="1" noChangeArrowheads="1"/>
          </p:cNvSpPr>
          <p:nvPr/>
        </p:nvSpPr>
        <p:spPr bwMode="auto">
          <a:xfrm>
            <a:off x="1693867" y="-4352925"/>
            <a:ext cx="15875" cy="31750"/>
          </a:xfrm>
          <a:custGeom>
            <a:avLst/>
            <a:gdLst>
              <a:gd name="T0" fmla="*/ 2147483646 w 10"/>
              <a:gd name="T1" fmla="*/ 2147483646 h 20"/>
              <a:gd name="T2" fmla="*/ 2147483646 w 10"/>
              <a:gd name="T3" fmla="*/ 2147483646 h 20"/>
              <a:gd name="T4" fmla="*/ 2147483646 w 10"/>
              <a:gd name="T5" fmla="*/ 2147483646 h 20"/>
              <a:gd name="T6" fmla="*/ 2147483646 w 10"/>
              <a:gd name="T7" fmla="*/ 2147483646 h 20"/>
              <a:gd name="T8" fmla="*/ 2147483646 w 10"/>
              <a:gd name="T9" fmla="*/ 2147483646 h 20"/>
              <a:gd name="T10" fmla="*/ 2147483646 w 10"/>
              <a:gd name="T11" fmla="*/ 2147483646 h 20"/>
              <a:gd name="T12" fmla="*/ 2147483646 w 10"/>
              <a:gd name="T13" fmla="*/ 2147483646 h 20"/>
              <a:gd name="T14" fmla="*/ 0 w 10"/>
              <a:gd name="T15" fmla="*/ 2147483646 h 20"/>
              <a:gd name="T16" fmla="*/ 0 w 10"/>
              <a:gd name="T17" fmla="*/ 2147483646 h 20"/>
              <a:gd name="T18" fmla="*/ 2147483646 w 10"/>
              <a:gd name="T19" fmla="*/ 2147483646 h 20"/>
              <a:gd name="T20" fmla="*/ 2147483646 w 10"/>
              <a:gd name="T21" fmla="*/ 2147483646 h 20"/>
              <a:gd name="T22" fmla="*/ 2147483646 w 10"/>
              <a:gd name="T23" fmla="*/ 2147483646 h 20"/>
              <a:gd name="T24" fmla="*/ 2147483646 w 10"/>
              <a:gd name="T25" fmla="*/ 2147483646 h 20"/>
              <a:gd name="T26" fmla="*/ 2147483646 w 10"/>
              <a:gd name="T27" fmla="*/ 2147483646 h 20"/>
              <a:gd name="T28" fmla="*/ 2147483646 w 10"/>
              <a:gd name="T29" fmla="*/ 2147483646 h 20"/>
              <a:gd name="T30" fmla="*/ 2147483646 w 10"/>
              <a:gd name="T31" fmla="*/ 2147483646 h 20"/>
              <a:gd name="T32" fmla="*/ 2147483646 w 10"/>
              <a:gd name="T33" fmla="*/ 2147483646 h 20"/>
              <a:gd name="T34" fmla="*/ 2147483646 w 10"/>
              <a:gd name="T35" fmla="*/ 2147483646 h 20"/>
              <a:gd name="T36" fmla="*/ 2147483646 w 10"/>
              <a:gd name="T37" fmla="*/ 0 h 20"/>
              <a:gd name="T38" fmla="*/ 2147483646 w 10"/>
              <a:gd name="T39" fmla="*/ 0 h 20"/>
              <a:gd name="T40" fmla="*/ 2147483646 w 10"/>
              <a:gd name="T41" fmla="*/ 0 h 20"/>
              <a:gd name="T42" fmla="*/ 2147483646 w 10"/>
              <a:gd name="T43" fmla="*/ 0 h 20"/>
              <a:gd name="T44" fmla="*/ 2147483646 w 10"/>
              <a:gd name="T45" fmla="*/ 2147483646 h 20"/>
              <a:gd name="T46" fmla="*/ 2147483646 w 10"/>
              <a:gd name="T47" fmla="*/ 2147483646 h 20"/>
              <a:gd name="T48" fmla="*/ 2147483646 w 10"/>
              <a:gd name="T49" fmla="*/ 2147483646 h 20"/>
              <a:gd name="T50" fmla="*/ 2147483646 w 10"/>
              <a:gd name="T51" fmla="*/ 2147483646 h 20"/>
              <a:gd name="T52" fmla="*/ 2147483646 w 10"/>
              <a:gd name="T53" fmla="*/ 2147483646 h 20"/>
              <a:gd name="T54" fmla="*/ 2147483646 w 10"/>
              <a:gd name="T55" fmla="*/ 2147483646 h 20"/>
              <a:gd name="T56" fmla="*/ 2147483646 w 10"/>
              <a:gd name="T57" fmla="*/ 2147483646 h 20"/>
              <a:gd name="T58" fmla="*/ 2147483646 w 10"/>
              <a:gd name="T59" fmla="*/ 2147483646 h 20"/>
              <a:gd name="T60" fmla="*/ 2147483646 w 10"/>
              <a:gd name="T61" fmla="*/ 2147483646 h 20"/>
              <a:gd name="T62" fmla="*/ 2147483646 w 10"/>
              <a:gd name="T63" fmla="*/ 2147483646 h 20"/>
              <a:gd name="T64" fmla="*/ 0 w 10"/>
              <a:gd name="T65" fmla="*/ 2147483646 h 20"/>
              <a:gd name="T66" fmla="*/ 0 w 10"/>
              <a:gd name="T67" fmla="*/ 2147483646 h 20"/>
              <a:gd name="T68" fmla="*/ 2147483646 w 10"/>
              <a:gd name="T69" fmla="*/ 2147483646 h 20"/>
              <a:gd name="T70" fmla="*/ 2147483646 w 10"/>
              <a:gd name="T71" fmla="*/ 0 h 20"/>
              <a:gd name="T72" fmla="*/ 2147483646 w 10"/>
              <a:gd name="T73" fmla="*/ 2147483646 h 20"/>
              <a:gd name="T74" fmla="*/ 0 w 10"/>
              <a:gd name="T75" fmla="*/ 2147483646 h 20"/>
              <a:gd name="T76" fmla="*/ 2147483646 w 10"/>
              <a:gd name="T77" fmla="*/ 2147483646 h 20"/>
              <a:gd name="T78" fmla="*/ 2147483646 w 10"/>
              <a:gd name="T79" fmla="*/ 2147483646 h 20"/>
              <a:gd name="T80" fmla="*/ 2147483646 w 10"/>
              <a:gd name="T81" fmla="*/ 2147483646 h 20"/>
              <a:gd name="T82" fmla="*/ 2147483646 w 10"/>
              <a:gd name="T83" fmla="*/ 2147483646 h 20"/>
              <a:gd name="T84" fmla="*/ 2147483646 w 10"/>
              <a:gd name="T85" fmla="*/ 2147483646 h 20"/>
              <a:gd name="T86" fmla="*/ 2147483646 w 10"/>
              <a:gd name="T87" fmla="*/ 2147483646 h 20"/>
              <a:gd name="T88" fmla="*/ 2147483646 w 10"/>
              <a:gd name="T89" fmla="*/ 2147483646 h 20"/>
              <a:gd name="T90" fmla="*/ 2147483646 w 10"/>
              <a:gd name="T91" fmla="*/ 2147483646 h 20"/>
              <a:gd name="T92" fmla="*/ 2147483646 w 10"/>
              <a:gd name="T93" fmla="*/ 2147483646 h 20"/>
              <a:gd name="T94" fmla="*/ 2147483646 w 10"/>
              <a:gd name="T95" fmla="*/ 2147483646 h 20"/>
              <a:gd name="T96" fmla="*/ 2147483646 w 10"/>
              <a:gd name="T97" fmla="*/ 2147483646 h 20"/>
              <a:gd name="T98" fmla="*/ 2147483646 w 10"/>
              <a:gd name="T99" fmla="*/ 0 h 20"/>
              <a:gd name="T100" fmla="*/ 2147483646 w 10"/>
              <a:gd name="T101" fmla="*/ 2147483646 h 20"/>
              <a:gd name="T102" fmla="*/ 2147483646 w 10"/>
              <a:gd name="T103" fmla="*/ 2147483646 h 20"/>
              <a:gd name="T104" fmla="*/ 2147483646 w 10"/>
              <a:gd name="T105" fmla="*/ 2147483646 h 20"/>
              <a:gd name="T106" fmla="*/ 2147483646 w 10"/>
              <a:gd name="T107" fmla="*/ 2147483646 h 20"/>
              <a:gd name="T108" fmla="*/ 2147483646 w 10"/>
              <a:gd name="T109" fmla="*/ 2147483646 h 20"/>
              <a:gd name="T110" fmla="*/ 2147483646 w 10"/>
              <a:gd name="T111" fmla="*/ 2147483646 h 20"/>
              <a:gd name="T112" fmla="*/ 0 w 10"/>
              <a:gd name="T113" fmla="*/ 2147483646 h 20"/>
              <a:gd name="T114" fmla="*/ 0 w 10"/>
              <a:gd name="T115" fmla="*/ 2147483646 h 20"/>
              <a:gd name="T116" fmla="*/ 2147483646 w 10"/>
              <a:gd name="T117" fmla="*/ 0 h 2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0"/>
              <a:gd name="T178" fmla="*/ 0 h 20"/>
              <a:gd name="T179" fmla="*/ 10 w 10"/>
              <a:gd name="T180" fmla="*/ 20 h 2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0" h="20">
                <a:moveTo>
                  <a:pt x="8" y="19"/>
                </a:moveTo>
                <a:lnTo>
                  <a:pt x="8" y="19"/>
                </a:lnTo>
                <a:lnTo>
                  <a:pt x="10" y="19"/>
                </a:lnTo>
                <a:lnTo>
                  <a:pt x="8" y="19"/>
                </a:lnTo>
                <a:close/>
                <a:moveTo>
                  <a:pt x="4" y="19"/>
                </a:moveTo>
                <a:lnTo>
                  <a:pt x="4" y="19"/>
                </a:lnTo>
                <a:close/>
                <a:moveTo>
                  <a:pt x="8" y="17"/>
                </a:moveTo>
                <a:lnTo>
                  <a:pt x="8" y="17"/>
                </a:lnTo>
                <a:lnTo>
                  <a:pt x="10" y="17"/>
                </a:lnTo>
                <a:lnTo>
                  <a:pt x="8" y="17"/>
                </a:lnTo>
                <a:close/>
                <a:moveTo>
                  <a:pt x="3" y="17"/>
                </a:moveTo>
                <a:lnTo>
                  <a:pt x="3" y="17"/>
                </a:lnTo>
                <a:close/>
                <a:moveTo>
                  <a:pt x="6" y="17"/>
                </a:moveTo>
                <a:lnTo>
                  <a:pt x="6" y="17"/>
                </a:lnTo>
                <a:close/>
                <a:moveTo>
                  <a:pt x="4" y="16"/>
                </a:moveTo>
                <a:lnTo>
                  <a:pt x="4" y="16"/>
                </a:lnTo>
                <a:close/>
                <a:moveTo>
                  <a:pt x="4" y="6"/>
                </a:moveTo>
                <a:lnTo>
                  <a:pt x="4" y="7"/>
                </a:lnTo>
                <a:lnTo>
                  <a:pt x="4" y="6"/>
                </a:lnTo>
                <a:close/>
                <a:moveTo>
                  <a:pt x="1" y="6"/>
                </a:moveTo>
                <a:lnTo>
                  <a:pt x="1" y="7"/>
                </a:lnTo>
                <a:lnTo>
                  <a:pt x="3" y="7"/>
                </a:lnTo>
                <a:lnTo>
                  <a:pt x="1" y="6"/>
                </a:lnTo>
                <a:close/>
                <a:moveTo>
                  <a:pt x="8" y="6"/>
                </a:moveTo>
                <a:lnTo>
                  <a:pt x="8" y="6"/>
                </a:lnTo>
                <a:lnTo>
                  <a:pt x="10" y="6"/>
                </a:lnTo>
                <a:lnTo>
                  <a:pt x="8" y="6"/>
                </a:lnTo>
                <a:close/>
                <a:moveTo>
                  <a:pt x="0" y="6"/>
                </a:moveTo>
                <a:lnTo>
                  <a:pt x="0" y="6"/>
                </a:lnTo>
                <a:close/>
                <a:moveTo>
                  <a:pt x="8" y="5"/>
                </a:moveTo>
                <a:lnTo>
                  <a:pt x="8" y="5"/>
                </a:lnTo>
                <a:lnTo>
                  <a:pt x="10" y="5"/>
                </a:lnTo>
                <a:lnTo>
                  <a:pt x="8" y="5"/>
                </a:lnTo>
                <a:close/>
                <a:moveTo>
                  <a:pt x="0" y="5"/>
                </a:moveTo>
                <a:lnTo>
                  <a:pt x="0" y="5"/>
                </a:lnTo>
                <a:close/>
                <a:moveTo>
                  <a:pt x="4" y="5"/>
                </a:moveTo>
                <a:lnTo>
                  <a:pt x="4" y="5"/>
                </a:lnTo>
                <a:close/>
                <a:moveTo>
                  <a:pt x="1" y="5"/>
                </a:moveTo>
                <a:lnTo>
                  <a:pt x="1" y="5"/>
                </a:lnTo>
                <a:lnTo>
                  <a:pt x="3" y="5"/>
                </a:lnTo>
                <a:lnTo>
                  <a:pt x="1" y="5"/>
                </a:lnTo>
                <a:close/>
                <a:moveTo>
                  <a:pt x="3" y="0"/>
                </a:moveTo>
                <a:lnTo>
                  <a:pt x="3" y="5"/>
                </a:lnTo>
                <a:lnTo>
                  <a:pt x="0" y="5"/>
                </a:lnTo>
                <a:lnTo>
                  <a:pt x="0" y="6"/>
                </a:lnTo>
                <a:lnTo>
                  <a:pt x="3" y="6"/>
                </a:lnTo>
                <a:lnTo>
                  <a:pt x="3" y="17"/>
                </a:lnTo>
                <a:lnTo>
                  <a:pt x="4" y="17"/>
                </a:lnTo>
                <a:lnTo>
                  <a:pt x="4" y="19"/>
                </a:lnTo>
                <a:lnTo>
                  <a:pt x="8" y="19"/>
                </a:lnTo>
                <a:lnTo>
                  <a:pt x="8" y="17"/>
                </a:lnTo>
                <a:lnTo>
                  <a:pt x="6" y="17"/>
                </a:lnTo>
                <a:lnTo>
                  <a:pt x="4" y="16"/>
                </a:lnTo>
                <a:lnTo>
                  <a:pt x="4" y="6"/>
                </a:lnTo>
                <a:lnTo>
                  <a:pt x="8" y="6"/>
                </a:lnTo>
                <a:lnTo>
                  <a:pt x="8" y="5"/>
                </a:lnTo>
                <a:lnTo>
                  <a:pt x="4" y="5"/>
                </a:lnTo>
                <a:lnTo>
                  <a:pt x="4" y="0"/>
                </a:lnTo>
                <a:lnTo>
                  <a:pt x="3" y="0"/>
                </a:lnTo>
                <a:close/>
                <a:moveTo>
                  <a:pt x="4" y="0"/>
                </a:moveTo>
                <a:lnTo>
                  <a:pt x="4" y="0"/>
                </a:lnTo>
                <a:close/>
                <a:moveTo>
                  <a:pt x="3" y="0"/>
                </a:moveTo>
                <a:lnTo>
                  <a:pt x="3" y="0"/>
                </a:lnTo>
                <a:close/>
                <a:moveTo>
                  <a:pt x="3" y="0"/>
                </a:moveTo>
                <a:lnTo>
                  <a:pt x="3" y="0"/>
                </a:lnTo>
                <a:lnTo>
                  <a:pt x="4" y="0"/>
                </a:lnTo>
                <a:lnTo>
                  <a:pt x="4" y="5"/>
                </a:lnTo>
                <a:lnTo>
                  <a:pt x="8" y="5"/>
                </a:lnTo>
                <a:lnTo>
                  <a:pt x="10" y="5"/>
                </a:lnTo>
                <a:lnTo>
                  <a:pt x="8" y="5"/>
                </a:lnTo>
                <a:lnTo>
                  <a:pt x="8" y="6"/>
                </a:lnTo>
                <a:lnTo>
                  <a:pt x="10" y="6"/>
                </a:lnTo>
                <a:lnTo>
                  <a:pt x="8" y="6"/>
                </a:lnTo>
                <a:lnTo>
                  <a:pt x="4" y="6"/>
                </a:lnTo>
                <a:lnTo>
                  <a:pt x="4" y="16"/>
                </a:lnTo>
                <a:lnTo>
                  <a:pt x="6" y="17"/>
                </a:lnTo>
                <a:lnTo>
                  <a:pt x="8" y="17"/>
                </a:lnTo>
                <a:lnTo>
                  <a:pt x="10" y="17"/>
                </a:lnTo>
                <a:lnTo>
                  <a:pt x="8" y="17"/>
                </a:lnTo>
                <a:lnTo>
                  <a:pt x="8" y="19"/>
                </a:lnTo>
                <a:lnTo>
                  <a:pt x="10" y="19"/>
                </a:lnTo>
                <a:lnTo>
                  <a:pt x="8" y="19"/>
                </a:lnTo>
                <a:lnTo>
                  <a:pt x="4" y="19"/>
                </a:lnTo>
                <a:lnTo>
                  <a:pt x="6" y="19"/>
                </a:lnTo>
                <a:lnTo>
                  <a:pt x="4" y="19"/>
                </a:lnTo>
                <a:lnTo>
                  <a:pt x="4" y="17"/>
                </a:lnTo>
                <a:lnTo>
                  <a:pt x="3" y="17"/>
                </a:lnTo>
                <a:lnTo>
                  <a:pt x="3" y="6"/>
                </a:lnTo>
                <a:lnTo>
                  <a:pt x="0" y="6"/>
                </a:lnTo>
                <a:lnTo>
                  <a:pt x="0" y="5"/>
                </a:lnTo>
                <a:lnTo>
                  <a:pt x="3" y="5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1" y="0"/>
                </a:lnTo>
                <a:lnTo>
                  <a:pt x="1" y="3"/>
                </a:lnTo>
                <a:lnTo>
                  <a:pt x="3" y="3"/>
                </a:lnTo>
                <a:lnTo>
                  <a:pt x="3" y="5"/>
                </a:lnTo>
                <a:lnTo>
                  <a:pt x="1" y="5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1" y="7"/>
                </a:lnTo>
                <a:lnTo>
                  <a:pt x="1" y="6"/>
                </a:lnTo>
                <a:lnTo>
                  <a:pt x="3" y="7"/>
                </a:lnTo>
                <a:lnTo>
                  <a:pt x="1" y="7"/>
                </a:lnTo>
                <a:lnTo>
                  <a:pt x="1" y="17"/>
                </a:lnTo>
                <a:lnTo>
                  <a:pt x="3" y="19"/>
                </a:lnTo>
                <a:lnTo>
                  <a:pt x="3" y="17"/>
                </a:lnTo>
                <a:lnTo>
                  <a:pt x="4" y="19"/>
                </a:lnTo>
                <a:lnTo>
                  <a:pt x="4" y="20"/>
                </a:lnTo>
                <a:lnTo>
                  <a:pt x="10" y="20"/>
                </a:lnTo>
                <a:lnTo>
                  <a:pt x="10" y="19"/>
                </a:lnTo>
                <a:lnTo>
                  <a:pt x="10" y="17"/>
                </a:lnTo>
                <a:lnTo>
                  <a:pt x="7" y="17"/>
                </a:lnTo>
                <a:lnTo>
                  <a:pt x="6" y="17"/>
                </a:lnTo>
                <a:lnTo>
                  <a:pt x="6" y="16"/>
                </a:lnTo>
                <a:lnTo>
                  <a:pt x="4" y="16"/>
                </a:lnTo>
                <a:lnTo>
                  <a:pt x="4" y="7"/>
                </a:lnTo>
                <a:lnTo>
                  <a:pt x="4" y="6"/>
                </a:lnTo>
                <a:lnTo>
                  <a:pt x="6" y="6"/>
                </a:lnTo>
                <a:lnTo>
                  <a:pt x="6" y="7"/>
                </a:lnTo>
                <a:lnTo>
                  <a:pt x="10" y="7"/>
                </a:lnTo>
                <a:lnTo>
                  <a:pt x="10" y="6"/>
                </a:lnTo>
                <a:lnTo>
                  <a:pt x="10" y="5"/>
                </a:lnTo>
                <a:lnTo>
                  <a:pt x="6" y="5"/>
                </a:lnTo>
                <a:lnTo>
                  <a:pt x="4" y="5"/>
                </a:lnTo>
                <a:lnTo>
                  <a:pt x="4" y="3"/>
                </a:lnTo>
                <a:lnTo>
                  <a:pt x="4" y="0"/>
                </a:lnTo>
                <a:lnTo>
                  <a:pt x="3" y="0"/>
                </a:lnTo>
                <a:close/>
                <a:moveTo>
                  <a:pt x="3" y="0"/>
                </a:moveTo>
                <a:lnTo>
                  <a:pt x="4" y="0"/>
                </a:lnTo>
                <a:lnTo>
                  <a:pt x="6" y="0"/>
                </a:lnTo>
                <a:lnTo>
                  <a:pt x="6" y="3"/>
                </a:lnTo>
                <a:lnTo>
                  <a:pt x="10" y="3"/>
                </a:lnTo>
                <a:lnTo>
                  <a:pt x="10" y="5"/>
                </a:lnTo>
                <a:lnTo>
                  <a:pt x="10" y="6"/>
                </a:lnTo>
                <a:lnTo>
                  <a:pt x="10" y="7"/>
                </a:lnTo>
                <a:lnTo>
                  <a:pt x="6" y="7"/>
                </a:lnTo>
                <a:lnTo>
                  <a:pt x="6" y="16"/>
                </a:lnTo>
                <a:lnTo>
                  <a:pt x="6" y="17"/>
                </a:lnTo>
                <a:lnTo>
                  <a:pt x="10" y="17"/>
                </a:lnTo>
                <a:lnTo>
                  <a:pt x="10" y="19"/>
                </a:lnTo>
                <a:lnTo>
                  <a:pt x="10" y="20"/>
                </a:lnTo>
                <a:lnTo>
                  <a:pt x="4" y="20"/>
                </a:lnTo>
                <a:lnTo>
                  <a:pt x="3" y="19"/>
                </a:lnTo>
                <a:lnTo>
                  <a:pt x="1" y="17"/>
                </a:lnTo>
                <a:lnTo>
                  <a:pt x="1" y="7"/>
                </a:lnTo>
                <a:lnTo>
                  <a:pt x="0" y="7"/>
                </a:lnTo>
                <a:lnTo>
                  <a:pt x="0" y="6"/>
                </a:lnTo>
                <a:lnTo>
                  <a:pt x="0" y="5"/>
                </a:lnTo>
                <a:lnTo>
                  <a:pt x="0" y="3"/>
                </a:lnTo>
                <a:lnTo>
                  <a:pt x="1" y="3"/>
                </a:lnTo>
                <a:lnTo>
                  <a:pt x="1" y="0"/>
                </a:lnTo>
                <a:lnTo>
                  <a:pt x="3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12" name="Freeform 1768"/>
          <p:cNvSpPr>
            <a:spLocks noChangeArrowheads="1"/>
          </p:cNvSpPr>
          <p:nvPr/>
        </p:nvSpPr>
        <p:spPr bwMode="auto">
          <a:xfrm>
            <a:off x="1725617" y="-4344988"/>
            <a:ext cx="22225" cy="22225"/>
          </a:xfrm>
          <a:custGeom>
            <a:avLst/>
            <a:gdLst>
              <a:gd name="T0" fmla="*/ 0 w 14"/>
              <a:gd name="T1" fmla="*/ 0 h 14"/>
              <a:gd name="T2" fmla="*/ 2147483646 w 14"/>
              <a:gd name="T3" fmla="*/ 0 h 14"/>
              <a:gd name="T4" fmla="*/ 2147483646 w 14"/>
              <a:gd name="T5" fmla="*/ 2147483646 h 14"/>
              <a:gd name="T6" fmla="*/ 2147483646 w 14"/>
              <a:gd name="T7" fmla="*/ 0 h 14"/>
              <a:gd name="T8" fmla="*/ 2147483646 w 14"/>
              <a:gd name="T9" fmla="*/ 0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0 w 14"/>
              <a:gd name="T15" fmla="*/ 0 h 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"/>
              <a:gd name="T25" fmla="*/ 0 h 14"/>
              <a:gd name="T26" fmla="*/ 14 w 14"/>
              <a:gd name="T27" fmla="*/ 14 h 1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" h="14">
                <a:moveTo>
                  <a:pt x="0" y="0"/>
                </a:moveTo>
                <a:lnTo>
                  <a:pt x="2" y="0"/>
                </a:lnTo>
                <a:lnTo>
                  <a:pt x="7" y="11"/>
                </a:lnTo>
                <a:lnTo>
                  <a:pt x="11" y="0"/>
                </a:lnTo>
                <a:lnTo>
                  <a:pt x="14" y="0"/>
                </a:lnTo>
                <a:lnTo>
                  <a:pt x="8" y="14"/>
                </a:lnTo>
                <a:lnTo>
                  <a:pt x="7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13" name="Freeform 1769"/>
          <p:cNvSpPr>
            <a:spLocks noEditPoints="1" noChangeArrowheads="1"/>
          </p:cNvSpPr>
          <p:nvPr/>
        </p:nvSpPr>
        <p:spPr bwMode="auto">
          <a:xfrm>
            <a:off x="1725617" y="-4344988"/>
            <a:ext cx="22225" cy="25400"/>
          </a:xfrm>
          <a:custGeom>
            <a:avLst/>
            <a:gdLst>
              <a:gd name="T0" fmla="*/ 0 w 14"/>
              <a:gd name="T1" fmla="*/ 0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0 h 15"/>
              <a:gd name="T8" fmla="*/ 2147483646 w 14"/>
              <a:gd name="T9" fmla="*/ 0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0 h 15"/>
              <a:gd name="T18" fmla="*/ 0 w 14"/>
              <a:gd name="T19" fmla="*/ 0 h 15"/>
              <a:gd name="T20" fmla="*/ 0 w 14"/>
              <a:gd name="T21" fmla="*/ 0 h 15"/>
              <a:gd name="T22" fmla="*/ 2147483646 w 14"/>
              <a:gd name="T23" fmla="*/ 0 h 15"/>
              <a:gd name="T24" fmla="*/ 2147483646 w 14"/>
              <a:gd name="T25" fmla="*/ 0 h 15"/>
              <a:gd name="T26" fmla="*/ 2147483646 w 14"/>
              <a:gd name="T27" fmla="*/ 2147483646 h 15"/>
              <a:gd name="T28" fmla="*/ 2147483646 w 14"/>
              <a:gd name="T29" fmla="*/ 0 h 15"/>
              <a:gd name="T30" fmla="*/ 2147483646 w 14"/>
              <a:gd name="T31" fmla="*/ 0 h 15"/>
              <a:gd name="T32" fmla="*/ 2147483646 w 14"/>
              <a:gd name="T33" fmla="*/ 0 h 15"/>
              <a:gd name="T34" fmla="*/ 2147483646 w 14"/>
              <a:gd name="T35" fmla="*/ 0 h 15"/>
              <a:gd name="T36" fmla="*/ 2147483646 w 14"/>
              <a:gd name="T37" fmla="*/ 0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0 w 14"/>
              <a:gd name="T47" fmla="*/ 0 h 15"/>
              <a:gd name="T48" fmla="*/ 0 w 14"/>
              <a:gd name="T49" fmla="*/ 0 h 15"/>
              <a:gd name="T50" fmla="*/ 0 w 14"/>
              <a:gd name="T51" fmla="*/ 0 h 1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4"/>
              <a:gd name="T79" fmla="*/ 0 h 15"/>
              <a:gd name="T80" fmla="*/ 14 w 14"/>
              <a:gd name="T81" fmla="*/ 15 h 1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4" h="15">
                <a:moveTo>
                  <a:pt x="0" y="0"/>
                </a:moveTo>
                <a:lnTo>
                  <a:pt x="7" y="14"/>
                </a:lnTo>
                <a:lnTo>
                  <a:pt x="8" y="14"/>
                </a:lnTo>
                <a:lnTo>
                  <a:pt x="14" y="0"/>
                </a:lnTo>
                <a:lnTo>
                  <a:pt x="12" y="0"/>
                </a:lnTo>
                <a:lnTo>
                  <a:pt x="7" y="11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7" y="9"/>
                </a:lnTo>
                <a:lnTo>
                  <a:pt x="11" y="0"/>
                </a:lnTo>
                <a:lnTo>
                  <a:pt x="14" y="0"/>
                </a:lnTo>
                <a:lnTo>
                  <a:pt x="9" y="15"/>
                </a:lnTo>
                <a:lnTo>
                  <a:pt x="8" y="15"/>
                </a:lnTo>
                <a:lnTo>
                  <a:pt x="7" y="15"/>
                </a:lnTo>
                <a:lnTo>
                  <a:pt x="5" y="15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14" name="Freeform 1770"/>
          <p:cNvSpPr>
            <a:spLocks noEditPoints="1" noChangeArrowheads="1"/>
          </p:cNvSpPr>
          <p:nvPr/>
        </p:nvSpPr>
        <p:spPr bwMode="auto">
          <a:xfrm>
            <a:off x="1725617" y="-43449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0 h 15"/>
              <a:gd name="T16" fmla="*/ 2147483646 w 14"/>
              <a:gd name="T17" fmla="*/ 0 h 15"/>
              <a:gd name="T18" fmla="*/ 2147483646 w 14"/>
              <a:gd name="T19" fmla="*/ 0 h 15"/>
              <a:gd name="T20" fmla="*/ 2147483646 w 14"/>
              <a:gd name="T21" fmla="*/ 0 h 15"/>
              <a:gd name="T22" fmla="*/ 2147483646 w 14"/>
              <a:gd name="T23" fmla="*/ 0 h 15"/>
              <a:gd name="T24" fmla="*/ 0 w 14"/>
              <a:gd name="T25" fmla="*/ 0 h 15"/>
              <a:gd name="T26" fmla="*/ 0 w 14"/>
              <a:gd name="T27" fmla="*/ 0 h 15"/>
              <a:gd name="T28" fmla="*/ 2147483646 w 14"/>
              <a:gd name="T29" fmla="*/ 0 h 15"/>
              <a:gd name="T30" fmla="*/ 2147483646 w 14"/>
              <a:gd name="T31" fmla="*/ 0 h 15"/>
              <a:gd name="T32" fmla="*/ 2147483646 w 14"/>
              <a:gd name="T33" fmla="*/ 0 h 15"/>
              <a:gd name="T34" fmla="*/ 2147483646 w 14"/>
              <a:gd name="T35" fmla="*/ 2147483646 h 15"/>
              <a:gd name="T36" fmla="*/ 2147483646 w 14"/>
              <a:gd name="T37" fmla="*/ 0 h 15"/>
              <a:gd name="T38" fmla="*/ 2147483646 w 14"/>
              <a:gd name="T39" fmla="*/ 0 h 15"/>
              <a:gd name="T40" fmla="*/ 2147483646 w 14"/>
              <a:gd name="T41" fmla="*/ 0 h 15"/>
              <a:gd name="T42" fmla="*/ 2147483646 w 14"/>
              <a:gd name="T43" fmla="*/ 0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0 w 14"/>
              <a:gd name="T53" fmla="*/ 0 h 15"/>
              <a:gd name="T54" fmla="*/ 0 w 14"/>
              <a:gd name="T55" fmla="*/ 0 h 15"/>
              <a:gd name="T56" fmla="*/ 2147483646 w 14"/>
              <a:gd name="T57" fmla="*/ 2147483646 h 15"/>
              <a:gd name="T58" fmla="*/ 2147483646 w 14"/>
              <a:gd name="T59" fmla="*/ 0 h 15"/>
              <a:gd name="T60" fmla="*/ 2147483646 w 14"/>
              <a:gd name="T61" fmla="*/ 0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0 h 15"/>
              <a:gd name="T68" fmla="*/ 2147483646 w 14"/>
              <a:gd name="T69" fmla="*/ 0 h 15"/>
              <a:gd name="T70" fmla="*/ 2147483646 w 14"/>
              <a:gd name="T71" fmla="*/ 0 h 15"/>
              <a:gd name="T72" fmla="*/ 2147483646 w 14"/>
              <a:gd name="T73" fmla="*/ 0 h 15"/>
              <a:gd name="T74" fmla="*/ 2147483646 w 14"/>
              <a:gd name="T75" fmla="*/ 0 h 15"/>
              <a:gd name="T76" fmla="*/ 2147483646 w 14"/>
              <a:gd name="T77" fmla="*/ 0 h 15"/>
              <a:gd name="T78" fmla="*/ 2147483646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0 w 14"/>
              <a:gd name="T85" fmla="*/ 0 h 15"/>
              <a:gd name="T86" fmla="*/ 0 w 14"/>
              <a:gd name="T87" fmla="*/ 0 h 1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4"/>
              <a:gd name="T133" fmla="*/ 0 h 15"/>
              <a:gd name="T134" fmla="*/ 14 w 14"/>
              <a:gd name="T135" fmla="*/ 15 h 1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4" h="15">
                <a:moveTo>
                  <a:pt x="8" y="14"/>
                </a:moveTo>
                <a:lnTo>
                  <a:pt x="8" y="14"/>
                </a:lnTo>
                <a:close/>
                <a:moveTo>
                  <a:pt x="7" y="14"/>
                </a:moveTo>
                <a:lnTo>
                  <a:pt x="7" y="14"/>
                </a:lnTo>
                <a:close/>
                <a:moveTo>
                  <a:pt x="7" y="9"/>
                </a:moveTo>
                <a:lnTo>
                  <a:pt x="7" y="11"/>
                </a:lnTo>
                <a:lnTo>
                  <a:pt x="7" y="9"/>
                </a:lnTo>
                <a:close/>
                <a:moveTo>
                  <a:pt x="0" y="0"/>
                </a:moveTo>
                <a:lnTo>
                  <a:pt x="7" y="14"/>
                </a:lnTo>
                <a:lnTo>
                  <a:pt x="8" y="14"/>
                </a:lnTo>
                <a:lnTo>
                  <a:pt x="14" y="0"/>
                </a:lnTo>
                <a:lnTo>
                  <a:pt x="12" y="0"/>
                </a:lnTo>
                <a:lnTo>
                  <a:pt x="7" y="11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12" y="0"/>
                </a:moveTo>
                <a:lnTo>
                  <a:pt x="12" y="0"/>
                </a:lnTo>
                <a:close/>
                <a:moveTo>
                  <a:pt x="2" y="0"/>
                </a:moveTo>
                <a:lnTo>
                  <a:pt x="2" y="0"/>
                </a:lnTo>
                <a:close/>
                <a:moveTo>
                  <a:pt x="14" y="0"/>
                </a:moveTo>
                <a:lnTo>
                  <a:pt x="14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7" y="11"/>
                </a:lnTo>
                <a:lnTo>
                  <a:pt x="12" y="0"/>
                </a:lnTo>
                <a:lnTo>
                  <a:pt x="11" y="0"/>
                </a:lnTo>
                <a:lnTo>
                  <a:pt x="12" y="0"/>
                </a:lnTo>
                <a:lnTo>
                  <a:pt x="14" y="0"/>
                </a:lnTo>
                <a:lnTo>
                  <a:pt x="8" y="14"/>
                </a:lnTo>
                <a:lnTo>
                  <a:pt x="7" y="1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5" y="15"/>
                </a:lnTo>
                <a:lnTo>
                  <a:pt x="7" y="15"/>
                </a:lnTo>
                <a:lnTo>
                  <a:pt x="8" y="15"/>
                </a:lnTo>
                <a:lnTo>
                  <a:pt x="9" y="15"/>
                </a:lnTo>
                <a:lnTo>
                  <a:pt x="14" y="0"/>
                </a:lnTo>
                <a:lnTo>
                  <a:pt x="11" y="0"/>
                </a:lnTo>
                <a:lnTo>
                  <a:pt x="7" y="9"/>
                </a:lnTo>
                <a:lnTo>
                  <a:pt x="7" y="11"/>
                </a:lnTo>
                <a:lnTo>
                  <a:pt x="7" y="9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7" y="9"/>
                </a:lnTo>
                <a:lnTo>
                  <a:pt x="11" y="0"/>
                </a:lnTo>
                <a:lnTo>
                  <a:pt x="14" y="0"/>
                </a:lnTo>
                <a:lnTo>
                  <a:pt x="9" y="15"/>
                </a:lnTo>
                <a:lnTo>
                  <a:pt x="8" y="15"/>
                </a:lnTo>
                <a:lnTo>
                  <a:pt x="7" y="15"/>
                </a:lnTo>
                <a:lnTo>
                  <a:pt x="5" y="15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15" name="Freeform 1771"/>
          <p:cNvSpPr>
            <a:spLocks noEditPoints="1" noChangeArrowheads="1"/>
          </p:cNvSpPr>
          <p:nvPr/>
        </p:nvSpPr>
        <p:spPr bwMode="auto">
          <a:xfrm>
            <a:off x="1749429" y="-4344988"/>
            <a:ext cx="22225" cy="22225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2147483646 h 14"/>
              <a:gd name="T6" fmla="*/ 2147483646 w 14"/>
              <a:gd name="T7" fmla="*/ 2147483646 h 14"/>
              <a:gd name="T8" fmla="*/ 2147483646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2147483646 w 14"/>
              <a:gd name="T17" fmla="*/ 0 h 14"/>
              <a:gd name="T18" fmla="*/ 2147483646 w 14"/>
              <a:gd name="T19" fmla="*/ 0 h 14"/>
              <a:gd name="T20" fmla="*/ 2147483646 w 14"/>
              <a:gd name="T21" fmla="*/ 2147483646 h 14"/>
              <a:gd name="T22" fmla="*/ 2147483646 w 14"/>
              <a:gd name="T23" fmla="*/ 2147483646 h 14"/>
              <a:gd name="T24" fmla="*/ 2147483646 w 14"/>
              <a:gd name="T25" fmla="*/ 2147483646 h 14"/>
              <a:gd name="T26" fmla="*/ 2147483646 w 14"/>
              <a:gd name="T27" fmla="*/ 2147483646 h 14"/>
              <a:gd name="T28" fmla="*/ 2147483646 w 14"/>
              <a:gd name="T29" fmla="*/ 2147483646 h 14"/>
              <a:gd name="T30" fmla="*/ 2147483646 w 14"/>
              <a:gd name="T31" fmla="*/ 2147483646 h 14"/>
              <a:gd name="T32" fmla="*/ 2147483646 w 14"/>
              <a:gd name="T33" fmla="*/ 2147483646 h 14"/>
              <a:gd name="T34" fmla="*/ 2147483646 w 14"/>
              <a:gd name="T35" fmla="*/ 2147483646 h 14"/>
              <a:gd name="T36" fmla="*/ 2147483646 w 14"/>
              <a:gd name="T37" fmla="*/ 2147483646 h 14"/>
              <a:gd name="T38" fmla="*/ 2147483646 w 14"/>
              <a:gd name="T39" fmla="*/ 2147483646 h 14"/>
              <a:gd name="T40" fmla="*/ 2147483646 w 14"/>
              <a:gd name="T41" fmla="*/ 2147483646 h 14"/>
              <a:gd name="T42" fmla="*/ 2147483646 w 14"/>
              <a:gd name="T43" fmla="*/ 2147483646 h 14"/>
              <a:gd name="T44" fmla="*/ 2147483646 w 14"/>
              <a:gd name="T45" fmla="*/ 2147483646 h 14"/>
              <a:gd name="T46" fmla="*/ 2147483646 w 14"/>
              <a:gd name="T47" fmla="*/ 2147483646 h 14"/>
              <a:gd name="T48" fmla="*/ 0 w 14"/>
              <a:gd name="T49" fmla="*/ 2147483646 h 14"/>
              <a:gd name="T50" fmla="*/ 2147483646 w 14"/>
              <a:gd name="T51" fmla="*/ 2147483646 h 14"/>
              <a:gd name="T52" fmla="*/ 2147483646 w 14"/>
              <a:gd name="T53" fmla="*/ 2147483646 h 14"/>
              <a:gd name="T54" fmla="*/ 2147483646 w 14"/>
              <a:gd name="T55" fmla="*/ 0 h 1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4"/>
              <a:gd name="T85" fmla="*/ 0 h 14"/>
              <a:gd name="T86" fmla="*/ 14 w 14"/>
              <a:gd name="T87" fmla="*/ 14 h 14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4" h="14">
                <a:moveTo>
                  <a:pt x="6" y="2"/>
                </a:moveTo>
                <a:lnTo>
                  <a:pt x="4" y="4"/>
                </a:lnTo>
                <a:lnTo>
                  <a:pt x="3" y="4"/>
                </a:lnTo>
                <a:lnTo>
                  <a:pt x="3" y="5"/>
                </a:lnTo>
                <a:lnTo>
                  <a:pt x="11" y="5"/>
                </a:lnTo>
                <a:lnTo>
                  <a:pt x="11" y="4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4" y="0"/>
                </a:moveTo>
                <a:lnTo>
                  <a:pt x="10" y="0"/>
                </a:lnTo>
                <a:lnTo>
                  <a:pt x="13" y="1"/>
                </a:lnTo>
                <a:lnTo>
                  <a:pt x="14" y="4"/>
                </a:lnTo>
                <a:lnTo>
                  <a:pt x="14" y="8"/>
                </a:lnTo>
                <a:lnTo>
                  <a:pt x="3" y="8"/>
                </a:lnTo>
                <a:lnTo>
                  <a:pt x="3" y="9"/>
                </a:lnTo>
                <a:lnTo>
                  <a:pt x="4" y="11"/>
                </a:lnTo>
                <a:lnTo>
                  <a:pt x="6" y="12"/>
                </a:lnTo>
                <a:lnTo>
                  <a:pt x="11" y="12"/>
                </a:lnTo>
                <a:lnTo>
                  <a:pt x="14" y="11"/>
                </a:lnTo>
                <a:lnTo>
                  <a:pt x="14" y="12"/>
                </a:lnTo>
                <a:lnTo>
                  <a:pt x="10" y="14"/>
                </a:lnTo>
                <a:lnTo>
                  <a:pt x="4" y="14"/>
                </a:lnTo>
                <a:lnTo>
                  <a:pt x="3" y="12"/>
                </a:lnTo>
                <a:lnTo>
                  <a:pt x="1" y="9"/>
                </a:lnTo>
                <a:lnTo>
                  <a:pt x="0" y="8"/>
                </a:lnTo>
                <a:lnTo>
                  <a:pt x="1" y="4"/>
                </a:lnTo>
                <a:lnTo>
                  <a:pt x="3" y="2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16" name="Freeform 1772"/>
          <p:cNvSpPr>
            <a:spLocks noEditPoints="1" noChangeArrowheads="1"/>
          </p:cNvSpPr>
          <p:nvPr/>
        </p:nvSpPr>
        <p:spPr bwMode="auto">
          <a:xfrm>
            <a:off x="1749429" y="-43449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0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0 h 15"/>
              <a:gd name="T46" fmla="*/ 2147483646 w 14"/>
              <a:gd name="T47" fmla="*/ 0 h 15"/>
              <a:gd name="T48" fmla="*/ 2147483646 w 14"/>
              <a:gd name="T49" fmla="*/ 0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0 w 14"/>
              <a:gd name="T71" fmla="*/ 2147483646 h 15"/>
              <a:gd name="T72" fmla="*/ 0 w 14"/>
              <a:gd name="T73" fmla="*/ 2147483646 h 15"/>
              <a:gd name="T74" fmla="*/ 0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0 h 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4"/>
              <a:gd name="T121" fmla="*/ 0 h 15"/>
              <a:gd name="T122" fmla="*/ 14 w 14"/>
              <a:gd name="T123" fmla="*/ 15 h 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4" h="15">
                <a:moveTo>
                  <a:pt x="6" y="2"/>
                </a:moveTo>
                <a:lnTo>
                  <a:pt x="6" y="4"/>
                </a:lnTo>
                <a:lnTo>
                  <a:pt x="4" y="4"/>
                </a:lnTo>
                <a:lnTo>
                  <a:pt x="4" y="5"/>
                </a:lnTo>
                <a:lnTo>
                  <a:pt x="11" y="5"/>
                </a:lnTo>
                <a:lnTo>
                  <a:pt x="11" y="4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6" y="1"/>
                </a:moveTo>
                <a:lnTo>
                  <a:pt x="10" y="1"/>
                </a:lnTo>
                <a:lnTo>
                  <a:pt x="10" y="2"/>
                </a:lnTo>
                <a:lnTo>
                  <a:pt x="13" y="4"/>
                </a:lnTo>
                <a:lnTo>
                  <a:pt x="13" y="5"/>
                </a:lnTo>
                <a:lnTo>
                  <a:pt x="11" y="7"/>
                </a:lnTo>
                <a:lnTo>
                  <a:pt x="3" y="7"/>
                </a:lnTo>
                <a:lnTo>
                  <a:pt x="3" y="5"/>
                </a:lnTo>
                <a:lnTo>
                  <a:pt x="3" y="4"/>
                </a:lnTo>
                <a:lnTo>
                  <a:pt x="4" y="4"/>
                </a:lnTo>
                <a:lnTo>
                  <a:pt x="6" y="2"/>
                </a:lnTo>
                <a:lnTo>
                  <a:pt x="6" y="1"/>
                </a:lnTo>
                <a:close/>
                <a:moveTo>
                  <a:pt x="6" y="0"/>
                </a:moveTo>
                <a:lnTo>
                  <a:pt x="3" y="2"/>
                </a:lnTo>
                <a:lnTo>
                  <a:pt x="1" y="4"/>
                </a:lnTo>
                <a:lnTo>
                  <a:pt x="0" y="8"/>
                </a:lnTo>
                <a:lnTo>
                  <a:pt x="1" y="9"/>
                </a:lnTo>
                <a:lnTo>
                  <a:pt x="3" y="12"/>
                </a:lnTo>
                <a:lnTo>
                  <a:pt x="4" y="14"/>
                </a:lnTo>
                <a:lnTo>
                  <a:pt x="10" y="14"/>
                </a:lnTo>
                <a:lnTo>
                  <a:pt x="14" y="12"/>
                </a:lnTo>
                <a:lnTo>
                  <a:pt x="14" y="11"/>
                </a:lnTo>
                <a:lnTo>
                  <a:pt x="11" y="12"/>
                </a:lnTo>
                <a:lnTo>
                  <a:pt x="6" y="12"/>
                </a:lnTo>
                <a:lnTo>
                  <a:pt x="4" y="11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14" y="8"/>
                </a:lnTo>
                <a:lnTo>
                  <a:pt x="14" y="4"/>
                </a:lnTo>
                <a:lnTo>
                  <a:pt x="13" y="1"/>
                </a:lnTo>
                <a:lnTo>
                  <a:pt x="10" y="0"/>
                </a:lnTo>
                <a:lnTo>
                  <a:pt x="6" y="0"/>
                </a:lnTo>
                <a:close/>
                <a:moveTo>
                  <a:pt x="4" y="0"/>
                </a:moveTo>
                <a:lnTo>
                  <a:pt x="10" y="0"/>
                </a:lnTo>
                <a:lnTo>
                  <a:pt x="13" y="0"/>
                </a:lnTo>
                <a:lnTo>
                  <a:pt x="13" y="1"/>
                </a:lnTo>
                <a:lnTo>
                  <a:pt x="14" y="4"/>
                </a:lnTo>
                <a:lnTo>
                  <a:pt x="14" y="8"/>
                </a:lnTo>
                <a:lnTo>
                  <a:pt x="4" y="8"/>
                </a:lnTo>
                <a:lnTo>
                  <a:pt x="4" y="9"/>
                </a:lnTo>
                <a:lnTo>
                  <a:pt x="6" y="11"/>
                </a:lnTo>
                <a:lnTo>
                  <a:pt x="6" y="12"/>
                </a:lnTo>
                <a:lnTo>
                  <a:pt x="11" y="12"/>
                </a:lnTo>
                <a:lnTo>
                  <a:pt x="14" y="11"/>
                </a:lnTo>
                <a:lnTo>
                  <a:pt x="14" y="12"/>
                </a:lnTo>
                <a:lnTo>
                  <a:pt x="14" y="14"/>
                </a:lnTo>
                <a:lnTo>
                  <a:pt x="10" y="15"/>
                </a:lnTo>
                <a:lnTo>
                  <a:pt x="4" y="15"/>
                </a:lnTo>
                <a:lnTo>
                  <a:pt x="3" y="12"/>
                </a:lnTo>
                <a:lnTo>
                  <a:pt x="0" y="11"/>
                </a:lnTo>
                <a:lnTo>
                  <a:pt x="0" y="9"/>
                </a:lnTo>
                <a:lnTo>
                  <a:pt x="0" y="8"/>
                </a:lnTo>
                <a:lnTo>
                  <a:pt x="0" y="4"/>
                </a:lnTo>
                <a:lnTo>
                  <a:pt x="3" y="2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17" name="Freeform 1773"/>
          <p:cNvSpPr>
            <a:spLocks noEditPoints="1" noChangeArrowheads="1"/>
          </p:cNvSpPr>
          <p:nvPr/>
        </p:nvSpPr>
        <p:spPr bwMode="auto">
          <a:xfrm>
            <a:off x="1749429" y="-43449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0 h 15"/>
              <a:gd name="T52" fmla="*/ 2147483646 w 14"/>
              <a:gd name="T53" fmla="*/ 0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0 w 14"/>
              <a:gd name="T77" fmla="*/ 2147483646 h 15"/>
              <a:gd name="T78" fmla="*/ 2147483646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0 h 15"/>
              <a:gd name="T84" fmla="*/ 0 w 14"/>
              <a:gd name="T85" fmla="*/ 2147483646 h 15"/>
              <a:gd name="T86" fmla="*/ 2147483646 w 14"/>
              <a:gd name="T87" fmla="*/ 2147483646 h 15"/>
              <a:gd name="T88" fmla="*/ 2147483646 w 14"/>
              <a:gd name="T89" fmla="*/ 2147483646 h 15"/>
              <a:gd name="T90" fmla="*/ 2147483646 w 14"/>
              <a:gd name="T91" fmla="*/ 2147483646 h 15"/>
              <a:gd name="T92" fmla="*/ 2147483646 w 14"/>
              <a:gd name="T93" fmla="*/ 2147483646 h 15"/>
              <a:gd name="T94" fmla="*/ 2147483646 w 14"/>
              <a:gd name="T95" fmla="*/ 2147483646 h 15"/>
              <a:gd name="T96" fmla="*/ 2147483646 w 14"/>
              <a:gd name="T97" fmla="*/ 2147483646 h 15"/>
              <a:gd name="T98" fmla="*/ 2147483646 w 14"/>
              <a:gd name="T99" fmla="*/ 0 h 15"/>
              <a:gd name="T100" fmla="*/ 2147483646 w 14"/>
              <a:gd name="T101" fmla="*/ 0 h 15"/>
              <a:gd name="T102" fmla="*/ 2147483646 w 14"/>
              <a:gd name="T103" fmla="*/ 2147483646 h 15"/>
              <a:gd name="T104" fmla="*/ 2147483646 w 14"/>
              <a:gd name="T105" fmla="*/ 2147483646 h 15"/>
              <a:gd name="T106" fmla="*/ 2147483646 w 14"/>
              <a:gd name="T107" fmla="*/ 2147483646 h 15"/>
              <a:gd name="T108" fmla="*/ 2147483646 w 14"/>
              <a:gd name="T109" fmla="*/ 2147483646 h 15"/>
              <a:gd name="T110" fmla="*/ 2147483646 w 14"/>
              <a:gd name="T111" fmla="*/ 2147483646 h 15"/>
              <a:gd name="T112" fmla="*/ 0 w 14"/>
              <a:gd name="T113" fmla="*/ 2147483646 h 15"/>
              <a:gd name="T114" fmla="*/ 2147483646 w 14"/>
              <a:gd name="T115" fmla="*/ 2147483646 h 1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4"/>
              <a:gd name="T175" fmla="*/ 0 h 15"/>
              <a:gd name="T176" fmla="*/ 14 w 14"/>
              <a:gd name="T177" fmla="*/ 15 h 15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4" h="15">
                <a:moveTo>
                  <a:pt x="14" y="12"/>
                </a:moveTo>
                <a:lnTo>
                  <a:pt x="14" y="12"/>
                </a:lnTo>
                <a:close/>
                <a:moveTo>
                  <a:pt x="6" y="12"/>
                </a:moveTo>
                <a:lnTo>
                  <a:pt x="6" y="12"/>
                </a:lnTo>
                <a:close/>
                <a:moveTo>
                  <a:pt x="14" y="11"/>
                </a:moveTo>
                <a:lnTo>
                  <a:pt x="14" y="11"/>
                </a:lnTo>
                <a:close/>
                <a:moveTo>
                  <a:pt x="3" y="9"/>
                </a:moveTo>
                <a:lnTo>
                  <a:pt x="4" y="9"/>
                </a:lnTo>
                <a:lnTo>
                  <a:pt x="3" y="9"/>
                </a:lnTo>
                <a:close/>
                <a:moveTo>
                  <a:pt x="4" y="8"/>
                </a:moveTo>
                <a:lnTo>
                  <a:pt x="3" y="8"/>
                </a:lnTo>
                <a:lnTo>
                  <a:pt x="4" y="8"/>
                </a:lnTo>
                <a:close/>
                <a:moveTo>
                  <a:pt x="14" y="8"/>
                </a:moveTo>
                <a:lnTo>
                  <a:pt x="14" y="8"/>
                </a:lnTo>
                <a:close/>
                <a:moveTo>
                  <a:pt x="11" y="5"/>
                </a:moveTo>
                <a:lnTo>
                  <a:pt x="11" y="5"/>
                </a:lnTo>
                <a:close/>
                <a:moveTo>
                  <a:pt x="3" y="5"/>
                </a:moveTo>
                <a:lnTo>
                  <a:pt x="4" y="5"/>
                </a:lnTo>
                <a:lnTo>
                  <a:pt x="3" y="5"/>
                </a:lnTo>
                <a:close/>
                <a:moveTo>
                  <a:pt x="4" y="4"/>
                </a:moveTo>
                <a:lnTo>
                  <a:pt x="3" y="4"/>
                </a:lnTo>
                <a:lnTo>
                  <a:pt x="4" y="4"/>
                </a:lnTo>
                <a:close/>
                <a:moveTo>
                  <a:pt x="6" y="2"/>
                </a:moveTo>
                <a:lnTo>
                  <a:pt x="6" y="4"/>
                </a:lnTo>
                <a:lnTo>
                  <a:pt x="4" y="4"/>
                </a:lnTo>
                <a:lnTo>
                  <a:pt x="4" y="5"/>
                </a:lnTo>
                <a:lnTo>
                  <a:pt x="11" y="5"/>
                </a:lnTo>
                <a:lnTo>
                  <a:pt x="11" y="4"/>
                </a:lnTo>
                <a:lnTo>
                  <a:pt x="10" y="2"/>
                </a:lnTo>
                <a:lnTo>
                  <a:pt x="6" y="2"/>
                </a:lnTo>
                <a:close/>
                <a:moveTo>
                  <a:pt x="10" y="2"/>
                </a:moveTo>
                <a:lnTo>
                  <a:pt x="10" y="2"/>
                </a:lnTo>
                <a:close/>
                <a:moveTo>
                  <a:pt x="6" y="2"/>
                </a:moveTo>
                <a:lnTo>
                  <a:pt x="6" y="2"/>
                </a:lnTo>
                <a:close/>
                <a:moveTo>
                  <a:pt x="6" y="2"/>
                </a:moveTo>
                <a:lnTo>
                  <a:pt x="6" y="2"/>
                </a:lnTo>
                <a:lnTo>
                  <a:pt x="10" y="2"/>
                </a:lnTo>
                <a:lnTo>
                  <a:pt x="11" y="4"/>
                </a:lnTo>
                <a:lnTo>
                  <a:pt x="11" y="5"/>
                </a:lnTo>
                <a:lnTo>
                  <a:pt x="4" y="5"/>
                </a:lnTo>
                <a:lnTo>
                  <a:pt x="3" y="5"/>
                </a:lnTo>
                <a:lnTo>
                  <a:pt x="4" y="5"/>
                </a:lnTo>
                <a:lnTo>
                  <a:pt x="4" y="4"/>
                </a:lnTo>
                <a:lnTo>
                  <a:pt x="3" y="5"/>
                </a:lnTo>
                <a:lnTo>
                  <a:pt x="3" y="4"/>
                </a:lnTo>
                <a:lnTo>
                  <a:pt x="4" y="4"/>
                </a:lnTo>
                <a:lnTo>
                  <a:pt x="6" y="4"/>
                </a:lnTo>
                <a:lnTo>
                  <a:pt x="6" y="2"/>
                </a:lnTo>
                <a:close/>
                <a:moveTo>
                  <a:pt x="6" y="1"/>
                </a:move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3" y="4"/>
                </a:lnTo>
                <a:lnTo>
                  <a:pt x="3" y="5"/>
                </a:lnTo>
                <a:lnTo>
                  <a:pt x="3" y="7"/>
                </a:lnTo>
                <a:lnTo>
                  <a:pt x="11" y="7"/>
                </a:lnTo>
                <a:lnTo>
                  <a:pt x="13" y="5"/>
                </a:lnTo>
                <a:lnTo>
                  <a:pt x="13" y="4"/>
                </a:lnTo>
                <a:lnTo>
                  <a:pt x="11" y="4"/>
                </a:lnTo>
                <a:lnTo>
                  <a:pt x="10" y="2"/>
                </a:lnTo>
                <a:lnTo>
                  <a:pt x="10" y="1"/>
                </a:lnTo>
                <a:lnTo>
                  <a:pt x="6" y="1"/>
                </a:lnTo>
                <a:close/>
                <a:moveTo>
                  <a:pt x="6" y="1"/>
                </a:moveTo>
                <a:lnTo>
                  <a:pt x="10" y="1"/>
                </a:lnTo>
                <a:lnTo>
                  <a:pt x="10" y="2"/>
                </a:lnTo>
                <a:lnTo>
                  <a:pt x="13" y="4"/>
                </a:lnTo>
                <a:lnTo>
                  <a:pt x="13" y="5"/>
                </a:lnTo>
                <a:lnTo>
                  <a:pt x="11" y="7"/>
                </a:lnTo>
                <a:lnTo>
                  <a:pt x="3" y="7"/>
                </a:lnTo>
                <a:lnTo>
                  <a:pt x="3" y="5"/>
                </a:lnTo>
                <a:lnTo>
                  <a:pt x="3" y="4"/>
                </a:lnTo>
                <a:lnTo>
                  <a:pt x="4" y="4"/>
                </a:lnTo>
                <a:lnTo>
                  <a:pt x="6" y="2"/>
                </a:lnTo>
                <a:lnTo>
                  <a:pt x="6" y="1"/>
                </a:lnTo>
                <a:close/>
                <a:moveTo>
                  <a:pt x="13" y="1"/>
                </a:moveTo>
                <a:lnTo>
                  <a:pt x="13" y="1"/>
                </a:lnTo>
                <a:close/>
                <a:moveTo>
                  <a:pt x="6" y="0"/>
                </a:moveTo>
                <a:lnTo>
                  <a:pt x="3" y="2"/>
                </a:lnTo>
                <a:lnTo>
                  <a:pt x="1" y="4"/>
                </a:lnTo>
                <a:lnTo>
                  <a:pt x="0" y="8"/>
                </a:lnTo>
                <a:lnTo>
                  <a:pt x="1" y="9"/>
                </a:lnTo>
                <a:lnTo>
                  <a:pt x="3" y="12"/>
                </a:lnTo>
                <a:lnTo>
                  <a:pt x="4" y="14"/>
                </a:lnTo>
                <a:lnTo>
                  <a:pt x="10" y="14"/>
                </a:lnTo>
                <a:lnTo>
                  <a:pt x="14" y="12"/>
                </a:lnTo>
                <a:lnTo>
                  <a:pt x="14" y="11"/>
                </a:lnTo>
                <a:lnTo>
                  <a:pt x="11" y="12"/>
                </a:lnTo>
                <a:lnTo>
                  <a:pt x="6" y="12"/>
                </a:lnTo>
                <a:lnTo>
                  <a:pt x="4" y="11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14" y="8"/>
                </a:lnTo>
                <a:lnTo>
                  <a:pt x="14" y="4"/>
                </a:lnTo>
                <a:lnTo>
                  <a:pt x="13" y="1"/>
                </a:lnTo>
                <a:lnTo>
                  <a:pt x="10" y="0"/>
                </a:lnTo>
                <a:lnTo>
                  <a:pt x="6" y="0"/>
                </a:lnTo>
                <a:close/>
                <a:moveTo>
                  <a:pt x="6" y="0"/>
                </a:moveTo>
                <a:lnTo>
                  <a:pt x="4" y="0"/>
                </a:lnTo>
                <a:lnTo>
                  <a:pt x="6" y="0"/>
                </a:lnTo>
                <a:close/>
                <a:moveTo>
                  <a:pt x="6" y="0"/>
                </a:moveTo>
                <a:lnTo>
                  <a:pt x="6" y="0"/>
                </a:lnTo>
                <a:lnTo>
                  <a:pt x="10" y="0"/>
                </a:lnTo>
                <a:lnTo>
                  <a:pt x="13" y="1"/>
                </a:lnTo>
                <a:lnTo>
                  <a:pt x="14" y="4"/>
                </a:lnTo>
                <a:lnTo>
                  <a:pt x="14" y="8"/>
                </a:lnTo>
                <a:lnTo>
                  <a:pt x="3" y="8"/>
                </a:lnTo>
                <a:lnTo>
                  <a:pt x="3" y="9"/>
                </a:lnTo>
                <a:lnTo>
                  <a:pt x="3" y="11"/>
                </a:lnTo>
                <a:lnTo>
                  <a:pt x="4" y="11"/>
                </a:lnTo>
                <a:lnTo>
                  <a:pt x="6" y="12"/>
                </a:lnTo>
                <a:lnTo>
                  <a:pt x="11" y="12"/>
                </a:lnTo>
                <a:lnTo>
                  <a:pt x="14" y="11"/>
                </a:lnTo>
                <a:lnTo>
                  <a:pt x="14" y="12"/>
                </a:lnTo>
                <a:lnTo>
                  <a:pt x="10" y="14"/>
                </a:lnTo>
                <a:lnTo>
                  <a:pt x="6" y="14"/>
                </a:lnTo>
                <a:lnTo>
                  <a:pt x="4" y="14"/>
                </a:lnTo>
                <a:lnTo>
                  <a:pt x="3" y="12"/>
                </a:lnTo>
                <a:lnTo>
                  <a:pt x="1" y="9"/>
                </a:lnTo>
                <a:lnTo>
                  <a:pt x="0" y="8"/>
                </a:lnTo>
                <a:lnTo>
                  <a:pt x="1" y="4"/>
                </a:lnTo>
                <a:lnTo>
                  <a:pt x="3" y="2"/>
                </a:lnTo>
                <a:lnTo>
                  <a:pt x="4" y="0"/>
                </a:lnTo>
                <a:lnTo>
                  <a:pt x="6" y="0"/>
                </a:lnTo>
                <a:close/>
                <a:moveTo>
                  <a:pt x="4" y="0"/>
                </a:moveTo>
                <a:lnTo>
                  <a:pt x="4" y="0"/>
                </a:lnTo>
                <a:lnTo>
                  <a:pt x="3" y="2"/>
                </a:lnTo>
                <a:lnTo>
                  <a:pt x="0" y="4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3" y="12"/>
                </a:lnTo>
                <a:lnTo>
                  <a:pt x="4" y="15"/>
                </a:lnTo>
                <a:lnTo>
                  <a:pt x="10" y="15"/>
                </a:lnTo>
                <a:lnTo>
                  <a:pt x="14" y="14"/>
                </a:lnTo>
                <a:lnTo>
                  <a:pt x="14" y="12"/>
                </a:lnTo>
                <a:lnTo>
                  <a:pt x="14" y="11"/>
                </a:lnTo>
                <a:lnTo>
                  <a:pt x="11" y="12"/>
                </a:lnTo>
                <a:lnTo>
                  <a:pt x="6" y="12"/>
                </a:lnTo>
                <a:lnTo>
                  <a:pt x="6" y="11"/>
                </a:lnTo>
                <a:lnTo>
                  <a:pt x="4" y="9"/>
                </a:lnTo>
                <a:lnTo>
                  <a:pt x="3" y="9"/>
                </a:lnTo>
                <a:lnTo>
                  <a:pt x="4" y="9"/>
                </a:lnTo>
                <a:lnTo>
                  <a:pt x="4" y="8"/>
                </a:lnTo>
                <a:lnTo>
                  <a:pt x="3" y="8"/>
                </a:lnTo>
                <a:lnTo>
                  <a:pt x="4" y="8"/>
                </a:lnTo>
                <a:lnTo>
                  <a:pt x="14" y="8"/>
                </a:lnTo>
                <a:lnTo>
                  <a:pt x="14" y="4"/>
                </a:lnTo>
                <a:lnTo>
                  <a:pt x="13" y="1"/>
                </a:lnTo>
                <a:lnTo>
                  <a:pt x="13" y="0"/>
                </a:lnTo>
                <a:lnTo>
                  <a:pt x="10" y="0"/>
                </a:lnTo>
                <a:lnTo>
                  <a:pt x="4" y="0"/>
                </a:lnTo>
                <a:close/>
                <a:moveTo>
                  <a:pt x="4" y="0"/>
                </a:moveTo>
                <a:lnTo>
                  <a:pt x="10" y="0"/>
                </a:lnTo>
                <a:lnTo>
                  <a:pt x="13" y="0"/>
                </a:lnTo>
                <a:lnTo>
                  <a:pt x="13" y="1"/>
                </a:lnTo>
                <a:lnTo>
                  <a:pt x="14" y="4"/>
                </a:lnTo>
                <a:lnTo>
                  <a:pt x="14" y="8"/>
                </a:lnTo>
                <a:lnTo>
                  <a:pt x="4" y="8"/>
                </a:lnTo>
                <a:lnTo>
                  <a:pt x="4" y="9"/>
                </a:lnTo>
                <a:lnTo>
                  <a:pt x="6" y="11"/>
                </a:lnTo>
                <a:lnTo>
                  <a:pt x="6" y="12"/>
                </a:lnTo>
                <a:lnTo>
                  <a:pt x="11" y="12"/>
                </a:lnTo>
                <a:lnTo>
                  <a:pt x="14" y="11"/>
                </a:lnTo>
                <a:lnTo>
                  <a:pt x="14" y="12"/>
                </a:lnTo>
                <a:lnTo>
                  <a:pt x="14" y="14"/>
                </a:lnTo>
                <a:lnTo>
                  <a:pt x="10" y="15"/>
                </a:lnTo>
                <a:lnTo>
                  <a:pt x="4" y="15"/>
                </a:lnTo>
                <a:lnTo>
                  <a:pt x="3" y="12"/>
                </a:lnTo>
                <a:lnTo>
                  <a:pt x="0" y="11"/>
                </a:lnTo>
                <a:lnTo>
                  <a:pt x="0" y="9"/>
                </a:lnTo>
                <a:lnTo>
                  <a:pt x="0" y="8"/>
                </a:lnTo>
                <a:lnTo>
                  <a:pt x="0" y="4"/>
                </a:lnTo>
                <a:lnTo>
                  <a:pt x="3" y="2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18" name="Freeform 1774"/>
          <p:cNvSpPr>
            <a:spLocks noChangeArrowheads="1"/>
          </p:cNvSpPr>
          <p:nvPr/>
        </p:nvSpPr>
        <p:spPr bwMode="auto">
          <a:xfrm>
            <a:off x="1773242" y="-4344988"/>
            <a:ext cx="20637" cy="22225"/>
          </a:xfrm>
          <a:custGeom>
            <a:avLst/>
            <a:gdLst>
              <a:gd name="T0" fmla="*/ 2147483646 w 13"/>
              <a:gd name="T1" fmla="*/ 0 h 14"/>
              <a:gd name="T2" fmla="*/ 2147483646 w 13"/>
              <a:gd name="T3" fmla="*/ 0 h 14"/>
              <a:gd name="T4" fmla="*/ 2147483646 w 13"/>
              <a:gd name="T5" fmla="*/ 2147483646 h 14"/>
              <a:gd name="T6" fmla="*/ 2147483646 w 13"/>
              <a:gd name="T7" fmla="*/ 2147483646 h 14"/>
              <a:gd name="T8" fmla="*/ 2147483646 w 13"/>
              <a:gd name="T9" fmla="*/ 2147483646 h 14"/>
              <a:gd name="T10" fmla="*/ 2147483646 w 13"/>
              <a:gd name="T11" fmla="*/ 2147483646 h 14"/>
              <a:gd name="T12" fmla="*/ 2147483646 w 13"/>
              <a:gd name="T13" fmla="*/ 2147483646 h 14"/>
              <a:gd name="T14" fmla="*/ 2147483646 w 13"/>
              <a:gd name="T15" fmla="*/ 2147483646 h 14"/>
              <a:gd name="T16" fmla="*/ 2147483646 w 13"/>
              <a:gd name="T17" fmla="*/ 2147483646 h 14"/>
              <a:gd name="T18" fmla="*/ 2147483646 w 13"/>
              <a:gd name="T19" fmla="*/ 2147483646 h 14"/>
              <a:gd name="T20" fmla="*/ 2147483646 w 13"/>
              <a:gd name="T21" fmla="*/ 2147483646 h 14"/>
              <a:gd name="T22" fmla="*/ 2147483646 w 13"/>
              <a:gd name="T23" fmla="*/ 2147483646 h 14"/>
              <a:gd name="T24" fmla="*/ 2147483646 w 13"/>
              <a:gd name="T25" fmla="*/ 2147483646 h 14"/>
              <a:gd name="T26" fmla="*/ 2147483646 w 13"/>
              <a:gd name="T27" fmla="*/ 2147483646 h 14"/>
              <a:gd name="T28" fmla="*/ 2147483646 w 13"/>
              <a:gd name="T29" fmla="*/ 2147483646 h 14"/>
              <a:gd name="T30" fmla="*/ 2147483646 w 13"/>
              <a:gd name="T31" fmla="*/ 2147483646 h 14"/>
              <a:gd name="T32" fmla="*/ 2147483646 w 13"/>
              <a:gd name="T33" fmla="*/ 2147483646 h 14"/>
              <a:gd name="T34" fmla="*/ 2147483646 w 13"/>
              <a:gd name="T35" fmla="*/ 2147483646 h 14"/>
              <a:gd name="T36" fmla="*/ 0 w 13"/>
              <a:gd name="T37" fmla="*/ 2147483646 h 14"/>
              <a:gd name="T38" fmla="*/ 0 w 13"/>
              <a:gd name="T39" fmla="*/ 2147483646 h 14"/>
              <a:gd name="T40" fmla="*/ 2147483646 w 13"/>
              <a:gd name="T41" fmla="*/ 2147483646 h 14"/>
              <a:gd name="T42" fmla="*/ 2147483646 w 13"/>
              <a:gd name="T43" fmla="*/ 2147483646 h 14"/>
              <a:gd name="T44" fmla="*/ 2147483646 w 13"/>
              <a:gd name="T45" fmla="*/ 2147483646 h 14"/>
              <a:gd name="T46" fmla="*/ 2147483646 w 13"/>
              <a:gd name="T47" fmla="*/ 2147483646 h 14"/>
              <a:gd name="T48" fmla="*/ 2147483646 w 13"/>
              <a:gd name="T49" fmla="*/ 2147483646 h 14"/>
              <a:gd name="T50" fmla="*/ 2147483646 w 13"/>
              <a:gd name="T51" fmla="*/ 2147483646 h 14"/>
              <a:gd name="T52" fmla="*/ 2147483646 w 13"/>
              <a:gd name="T53" fmla="*/ 2147483646 h 14"/>
              <a:gd name="T54" fmla="*/ 2147483646 w 13"/>
              <a:gd name="T55" fmla="*/ 2147483646 h 14"/>
              <a:gd name="T56" fmla="*/ 0 w 13"/>
              <a:gd name="T57" fmla="*/ 2147483646 h 14"/>
              <a:gd name="T58" fmla="*/ 0 w 13"/>
              <a:gd name="T59" fmla="*/ 2147483646 h 14"/>
              <a:gd name="T60" fmla="*/ 2147483646 w 13"/>
              <a:gd name="T61" fmla="*/ 2147483646 h 14"/>
              <a:gd name="T62" fmla="*/ 2147483646 w 13"/>
              <a:gd name="T63" fmla="*/ 2147483646 h 14"/>
              <a:gd name="T64" fmla="*/ 2147483646 w 13"/>
              <a:gd name="T65" fmla="*/ 0 h 1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3"/>
              <a:gd name="T100" fmla="*/ 0 h 14"/>
              <a:gd name="T101" fmla="*/ 13 w 13"/>
              <a:gd name="T102" fmla="*/ 14 h 1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3" h="14">
                <a:moveTo>
                  <a:pt x="5" y="0"/>
                </a:moveTo>
                <a:lnTo>
                  <a:pt x="10" y="0"/>
                </a:lnTo>
                <a:lnTo>
                  <a:pt x="13" y="1"/>
                </a:lnTo>
                <a:lnTo>
                  <a:pt x="13" y="4"/>
                </a:lnTo>
                <a:lnTo>
                  <a:pt x="10" y="2"/>
                </a:lnTo>
                <a:lnTo>
                  <a:pt x="5" y="2"/>
                </a:lnTo>
                <a:lnTo>
                  <a:pt x="5" y="4"/>
                </a:lnTo>
                <a:lnTo>
                  <a:pt x="3" y="4"/>
                </a:lnTo>
                <a:lnTo>
                  <a:pt x="5" y="5"/>
                </a:lnTo>
                <a:lnTo>
                  <a:pt x="6" y="5"/>
                </a:lnTo>
                <a:lnTo>
                  <a:pt x="7" y="7"/>
                </a:lnTo>
                <a:lnTo>
                  <a:pt x="10" y="7"/>
                </a:lnTo>
                <a:lnTo>
                  <a:pt x="12" y="8"/>
                </a:lnTo>
                <a:lnTo>
                  <a:pt x="13" y="8"/>
                </a:lnTo>
                <a:lnTo>
                  <a:pt x="13" y="12"/>
                </a:lnTo>
                <a:lnTo>
                  <a:pt x="12" y="12"/>
                </a:lnTo>
                <a:lnTo>
                  <a:pt x="9" y="14"/>
                </a:lnTo>
                <a:lnTo>
                  <a:pt x="3" y="14"/>
                </a:lnTo>
                <a:lnTo>
                  <a:pt x="0" y="12"/>
                </a:lnTo>
                <a:lnTo>
                  <a:pt x="0" y="11"/>
                </a:lnTo>
                <a:lnTo>
                  <a:pt x="5" y="12"/>
                </a:lnTo>
                <a:lnTo>
                  <a:pt x="9" y="12"/>
                </a:lnTo>
                <a:lnTo>
                  <a:pt x="10" y="11"/>
                </a:lnTo>
                <a:lnTo>
                  <a:pt x="10" y="8"/>
                </a:lnTo>
                <a:lnTo>
                  <a:pt x="7" y="8"/>
                </a:lnTo>
                <a:lnTo>
                  <a:pt x="6" y="8"/>
                </a:lnTo>
                <a:lnTo>
                  <a:pt x="3" y="8"/>
                </a:lnTo>
                <a:lnTo>
                  <a:pt x="2" y="7"/>
                </a:lnTo>
                <a:lnTo>
                  <a:pt x="0" y="5"/>
                </a:lnTo>
                <a:lnTo>
                  <a:pt x="0" y="4"/>
                </a:lnTo>
                <a:lnTo>
                  <a:pt x="2" y="2"/>
                </a:lnTo>
                <a:lnTo>
                  <a:pt x="3" y="1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19" name="Freeform 1775"/>
          <p:cNvSpPr>
            <a:spLocks noEditPoints="1" noChangeArrowheads="1"/>
          </p:cNvSpPr>
          <p:nvPr/>
        </p:nvSpPr>
        <p:spPr bwMode="auto">
          <a:xfrm>
            <a:off x="1773242" y="-4344988"/>
            <a:ext cx="20637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2147483646 h 15"/>
              <a:gd name="T30" fmla="*/ 2147483646 w 13"/>
              <a:gd name="T31" fmla="*/ 2147483646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0 h 15"/>
              <a:gd name="T42" fmla="*/ 2147483646 w 13"/>
              <a:gd name="T43" fmla="*/ 0 h 15"/>
              <a:gd name="T44" fmla="*/ 2147483646 w 13"/>
              <a:gd name="T45" fmla="*/ 0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2147483646 h 15"/>
              <a:gd name="T68" fmla="*/ 2147483646 w 13"/>
              <a:gd name="T69" fmla="*/ 2147483646 h 15"/>
              <a:gd name="T70" fmla="*/ 2147483646 w 13"/>
              <a:gd name="T71" fmla="*/ 2147483646 h 15"/>
              <a:gd name="T72" fmla="*/ 0 w 13"/>
              <a:gd name="T73" fmla="*/ 2147483646 h 15"/>
              <a:gd name="T74" fmla="*/ 0 w 13"/>
              <a:gd name="T75" fmla="*/ 2147483646 h 15"/>
              <a:gd name="T76" fmla="*/ 2147483646 w 13"/>
              <a:gd name="T77" fmla="*/ 2147483646 h 15"/>
              <a:gd name="T78" fmla="*/ 2147483646 w 13"/>
              <a:gd name="T79" fmla="*/ 2147483646 h 15"/>
              <a:gd name="T80" fmla="*/ 2147483646 w 13"/>
              <a:gd name="T81" fmla="*/ 2147483646 h 15"/>
              <a:gd name="T82" fmla="*/ 2147483646 w 13"/>
              <a:gd name="T83" fmla="*/ 2147483646 h 15"/>
              <a:gd name="T84" fmla="*/ 2147483646 w 13"/>
              <a:gd name="T85" fmla="*/ 2147483646 h 15"/>
              <a:gd name="T86" fmla="*/ 0 w 13"/>
              <a:gd name="T87" fmla="*/ 2147483646 h 15"/>
              <a:gd name="T88" fmla="*/ 0 w 13"/>
              <a:gd name="T89" fmla="*/ 2147483646 h 15"/>
              <a:gd name="T90" fmla="*/ 2147483646 w 13"/>
              <a:gd name="T91" fmla="*/ 2147483646 h 15"/>
              <a:gd name="T92" fmla="*/ 2147483646 w 13"/>
              <a:gd name="T93" fmla="*/ 0 h 1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3"/>
              <a:gd name="T142" fmla="*/ 0 h 15"/>
              <a:gd name="T143" fmla="*/ 13 w 13"/>
              <a:gd name="T144" fmla="*/ 15 h 15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3" h="15">
                <a:moveTo>
                  <a:pt x="5" y="0"/>
                </a:moveTo>
                <a:lnTo>
                  <a:pt x="3" y="1"/>
                </a:lnTo>
                <a:lnTo>
                  <a:pt x="2" y="2"/>
                </a:lnTo>
                <a:lnTo>
                  <a:pt x="2" y="4"/>
                </a:lnTo>
                <a:lnTo>
                  <a:pt x="2" y="5"/>
                </a:lnTo>
                <a:lnTo>
                  <a:pt x="2" y="7"/>
                </a:lnTo>
                <a:lnTo>
                  <a:pt x="3" y="8"/>
                </a:lnTo>
                <a:lnTo>
                  <a:pt x="6" y="8"/>
                </a:lnTo>
                <a:lnTo>
                  <a:pt x="7" y="8"/>
                </a:lnTo>
                <a:lnTo>
                  <a:pt x="10" y="8"/>
                </a:lnTo>
                <a:lnTo>
                  <a:pt x="10" y="11"/>
                </a:lnTo>
                <a:lnTo>
                  <a:pt x="9" y="12"/>
                </a:lnTo>
                <a:lnTo>
                  <a:pt x="5" y="12"/>
                </a:lnTo>
                <a:lnTo>
                  <a:pt x="2" y="11"/>
                </a:lnTo>
                <a:lnTo>
                  <a:pt x="2" y="12"/>
                </a:lnTo>
                <a:lnTo>
                  <a:pt x="3" y="14"/>
                </a:lnTo>
                <a:lnTo>
                  <a:pt x="9" y="14"/>
                </a:lnTo>
                <a:lnTo>
                  <a:pt x="12" y="12"/>
                </a:lnTo>
                <a:lnTo>
                  <a:pt x="12" y="9"/>
                </a:lnTo>
                <a:lnTo>
                  <a:pt x="12" y="8"/>
                </a:lnTo>
                <a:lnTo>
                  <a:pt x="10" y="8"/>
                </a:lnTo>
                <a:lnTo>
                  <a:pt x="10" y="7"/>
                </a:lnTo>
                <a:lnTo>
                  <a:pt x="7" y="7"/>
                </a:lnTo>
                <a:lnTo>
                  <a:pt x="6" y="7"/>
                </a:lnTo>
                <a:lnTo>
                  <a:pt x="5" y="7"/>
                </a:lnTo>
                <a:lnTo>
                  <a:pt x="3" y="5"/>
                </a:lnTo>
                <a:lnTo>
                  <a:pt x="3" y="4"/>
                </a:lnTo>
                <a:lnTo>
                  <a:pt x="3" y="2"/>
                </a:lnTo>
                <a:lnTo>
                  <a:pt x="5" y="1"/>
                </a:lnTo>
                <a:lnTo>
                  <a:pt x="10" y="1"/>
                </a:lnTo>
                <a:lnTo>
                  <a:pt x="10" y="2"/>
                </a:lnTo>
                <a:lnTo>
                  <a:pt x="12" y="2"/>
                </a:lnTo>
                <a:lnTo>
                  <a:pt x="12" y="1"/>
                </a:lnTo>
                <a:lnTo>
                  <a:pt x="10" y="0"/>
                </a:lnTo>
                <a:lnTo>
                  <a:pt x="5" y="0"/>
                </a:lnTo>
                <a:close/>
                <a:moveTo>
                  <a:pt x="5" y="0"/>
                </a:moveTo>
                <a:lnTo>
                  <a:pt x="10" y="0"/>
                </a:lnTo>
                <a:lnTo>
                  <a:pt x="13" y="0"/>
                </a:lnTo>
                <a:lnTo>
                  <a:pt x="13" y="1"/>
                </a:lnTo>
                <a:lnTo>
                  <a:pt x="13" y="4"/>
                </a:lnTo>
                <a:lnTo>
                  <a:pt x="10" y="2"/>
                </a:lnTo>
                <a:lnTo>
                  <a:pt x="5" y="2"/>
                </a:lnTo>
                <a:lnTo>
                  <a:pt x="5" y="4"/>
                </a:lnTo>
                <a:lnTo>
                  <a:pt x="3" y="4"/>
                </a:lnTo>
                <a:lnTo>
                  <a:pt x="5" y="5"/>
                </a:lnTo>
                <a:lnTo>
                  <a:pt x="6" y="5"/>
                </a:lnTo>
                <a:lnTo>
                  <a:pt x="7" y="7"/>
                </a:lnTo>
                <a:lnTo>
                  <a:pt x="10" y="7"/>
                </a:lnTo>
                <a:lnTo>
                  <a:pt x="12" y="8"/>
                </a:lnTo>
                <a:lnTo>
                  <a:pt x="13" y="8"/>
                </a:lnTo>
                <a:lnTo>
                  <a:pt x="13" y="12"/>
                </a:lnTo>
                <a:lnTo>
                  <a:pt x="12" y="14"/>
                </a:lnTo>
                <a:lnTo>
                  <a:pt x="9" y="15"/>
                </a:lnTo>
                <a:lnTo>
                  <a:pt x="3" y="15"/>
                </a:lnTo>
                <a:lnTo>
                  <a:pt x="0" y="14"/>
                </a:lnTo>
                <a:lnTo>
                  <a:pt x="0" y="12"/>
                </a:lnTo>
                <a:lnTo>
                  <a:pt x="0" y="11"/>
                </a:lnTo>
                <a:lnTo>
                  <a:pt x="2" y="11"/>
                </a:lnTo>
                <a:lnTo>
                  <a:pt x="5" y="12"/>
                </a:lnTo>
                <a:lnTo>
                  <a:pt x="9" y="12"/>
                </a:lnTo>
                <a:lnTo>
                  <a:pt x="10" y="11"/>
                </a:lnTo>
                <a:lnTo>
                  <a:pt x="10" y="9"/>
                </a:lnTo>
                <a:lnTo>
                  <a:pt x="7" y="9"/>
                </a:lnTo>
                <a:lnTo>
                  <a:pt x="6" y="8"/>
                </a:lnTo>
                <a:lnTo>
                  <a:pt x="3" y="8"/>
                </a:lnTo>
                <a:lnTo>
                  <a:pt x="2" y="7"/>
                </a:lnTo>
                <a:lnTo>
                  <a:pt x="0" y="5"/>
                </a:lnTo>
                <a:lnTo>
                  <a:pt x="0" y="4"/>
                </a:lnTo>
                <a:lnTo>
                  <a:pt x="2" y="2"/>
                </a:lnTo>
                <a:lnTo>
                  <a:pt x="3" y="1"/>
                </a:lnTo>
                <a:lnTo>
                  <a:pt x="3" y="0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20" name="Freeform 1776"/>
          <p:cNvSpPr>
            <a:spLocks noEditPoints="1" noChangeArrowheads="1"/>
          </p:cNvSpPr>
          <p:nvPr/>
        </p:nvSpPr>
        <p:spPr bwMode="auto">
          <a:xfrm>
            <a:off x="1773242" y="-4344988"/>
            <a:ext cx="20637" cy="25400"/>
          </a:xfrm>
          <a:custGeom>
            <a:avLst/>
            <a:gdLst>
              <a:gd name="T0" fmla="*/ 2147483646 w 13"/>
              <a:gd name="T1" fmla="*/ 2147483646 h 15"/>
              <a:gd name="T2" fmla="*/ 2147483646 w 13"/>
              <a:gd name="T3" fmla="*/ 2147483646 h 15"/>
              <a:gd name="T4" fmla="*/ 2147483646 w 13"/>
              <a:gd name="T5" fmla="*/ 2147483646 h 15"/>
              <a:gd name="T6" fmla="*/ 2147483646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2147483646 h 15"/>
              <a:gd name="T12" fmla="*/ 2147483646 w 13"/>
              <a:gd name="T13" fmla="*/ 2147483646 h 15"/>
              <a:gd name="T14" fmla="*/ 2147483646 w 13"/>
              <a:gd name="T15" fmla="*/ 2147483646 h 15"/>
              <a:gd name="T16" fmla="*/ 2147483646 w 13"/>
              <a:gd name="T17" fmla="*/ 2147483646 h 15"/>
              <a:gd name="T18" fmla="*/ 2147483646 w 13"/>
              <a:gd name="T19" fmla="*/ 2147483646 h 15"/>
              <a:gd name="T20" fmla="*/ 2147483646 w 13"/>
              <a:gd name="T21" fmla="*/ 2147483646 h 15"/>
              <a:gd name="T22" fmla="*/ 2147483646 w 13"/>
              <a:gd name="T23" fmla="*/ 2147483646 h 15"/>
              <a:gd name="T24" fmla="*/ 2147483646 w 13"/>
              <a:gd name="T25" fmla="*/ 2147483646 h 15"/>
              <a:gd name="T26" fmla="*/ 2147483646 w 13"/>
              <a:gd name="T27" fmla="*/ 2147483646 h 15"/>
              <a:gd name="T28" fmla="*/ 2147483646 w 13"/>
              <a:gd name="T29" fmla="*/ 0 h 15"/>
              <a:gd name="T30" fmla="*/ 2147483646 w 13"/>
              <a:gd name="T31" fmla="*/ 0 h 15"/>
              <a:gd name="T32" fmla="*/ 2147483646 w 13"/>
              <a:gd name="T33" fmla="*/ 2147483646 h 15"/>
              <a:gd name="T34" fmla="*/ 2147483646 w 13"/>
              <a:gd name="T35" fmla="*/ 2147483646 h 15"/>
              <a:gd name="T36" fmla="*/ 2147483646 w 13"/>
              <a:gd name="T37" fmla="*/ 2147483646 h 15"/>
              <a:gd name="T38" fmla="*/ 2147483646 w 13"/>
              <a:gd name="T39" fmla="*/ 2147483646 h 15"/>
              <a:gd name="T40" fmla="*/ 2147483646 w 13"/>
              <a:gd name="T41" fmla="*/ 2147483646 h 15"/>
              <a:gd name="T42" fmla="*/ 2147483646 w 13"/>
              <a:gd name="T43" fmla="*/ 2147483646 h 15"/>
              <a:gd name="T44" fmla="*/ 2147483646 w 13"/>
              <a:gd name="T45" fmla="*/ 2147483646 h 15"/>
              <a:gd name="T46" fmla="*/ 2147483646 w 13"/>
              <a:gd name="T47" fmla="*/ 2147483646 h 15"/>
              <a:gd name="T48" fmla="*/ 2147483646 w 13"/>
              <a:gd name="T49" fmla="*/ 2147483646 h 15"/>
              <a:gd name="T50" fmla="*/ 2147483646 w 13"/>
              <a:gd name="T51" fmla="*/ 2147483646 h 15"/>
              <a:gd name="T52" fmla="*/ 2147483646 w 13"/>
              <a:gd name="T53" fmla="*/ 2147483646 h 15"/>
              <a:gd name="T54" fmla="*/ 2147483646 w 13"/>
              <a:gd name="T55" fmla="*/ 2147483646 h 15"/>
              <a:gd name="T56" fmla="*/ 2147483646 w 13"/>
              <a:gd name="T57" fmla="*/ 2147483646 h 15"/>
              <a:gd name="T58" fmla="*/ 2147483646 w 13"/>
              <a:gd name="T59" fmla="*/ 2147483646 h 15"/>
              <a:gd name="T60" fmla="*/ 2147483646 w 13"/>
              <a:gd name="T61" fmla="*/ 2147483646 h 15"/>
              <a:gd name="T62" fmla="*/ 2147483646 w 13"/>
              <a:gd name="T63" fmla="*/ 2147483646 h 15"/>
              <a:gd name="T64" fmla="*/ 2147483646 w 13"/>
              <a:gd name="T65" fmla="*/ 2147483646 h 15"/>
              <a:gd name="T66" fmla="*/ 2147483646 w 13"/>
              <a:gd name="T67" fmla="*/ 0 h 15"/>
              <a:gd name="T68" fmla="*/ 0 w 13"/>
              <a:gd name="T69" fmla="*/ 2147483646 h 15"/>
              <a:gd name="T70" fmla="*/ 2147483646 w 13"/>
              <a:gd name="T71" fmla="*/ 2147483646 h 15"/>
              <a:gd name="T72" fmla="*/ 2147483646 w 13"/>
              <a:gd name="T73" fmla="*/ 2147483646 h 15"/>
              <a:gd name="T74" fmla="*/ 2147483646 w 13"/>
              <a:gd name="T75" fmla="*/ 2147483646 h 15"/>
              <a:gd name="T76" fmla="*/ 2147483646 w 13"/>
              <a:gd name="T77" fmla="*/ 2147483646 h 15"/>
              <a:gd name="T78" fmla="*/ 0 w 13"/>
              <a:gd name="T79" fmla="*/ 2147483646 h 15"/>
              <a:gd name="T80" fmla="*/ 2147483646 w 13"/>
              <a:gd name="T81" fmla="*/ 2147483646 h 15"/>
              <a:gd name="T82" fmla="*/ 2147483646 w 13"/>
              <a:gd name="T83" fmla="*/ 2147483646 h 15"/>
              <a:gd name="T84" fmla="*/ 2147483646 w 13"/>
              <a:gd name="T85" fmla="*/ 2147483646 h 15"/>
              <a:gd name="T86" fmla="*/ 2147483646 w 13"/>
              <a:gd name="T87" fmla="*/ 2147483646 h 15"/>
              <a:gd name="T88" fmla="*/ 2147483646 w 13"/>
              <a:gd name="T89" fmla="*/ 2147483646 h 15"/>
              <a:gd name="T90" fmla="*/ 2147483646 w 13"/>
              <a:gd name="T91" fmla="*/ 2147483646 h 15"/>
              <a:gd name="T92" fmla="*/ 2147483646 w 13"/>
              <a:gd name="T93" fmla="*/ 2147483646 h 15"/>
              <a:gd name="T94" fmla="*/ 2147483646 w 13"/>
              <a:gd name="T95" fmla="*/ 0 h 15"/>
              <a:gd name="T96" fmla="*/ 2147483646 w 13"/>
              <a:gd name="T97" fmla="*/ 0 h 15"/>
              <a:gd name="T98" fmla="*/ 2147483646 w 13"/>
              <a:gd name="T99" fmla="*/ 2147483646 h 15"/>
              <a:gd name="T100" fmla="*/ 2147483646 w 13"/>
              <a:gd name="T101" fmla="*/ 2147483646 h 15"/>
              <a:gd name="T102" fmla="*/ 2147483646 w 13"/>
              <a:gd name="T103" fmla="*/ 2147483646 h 15"/>
              <a:gd name="T104" fmla="*/ 2147483646 w 13"/>
              <a:gd name="T105" fmla="*/ 2147483646 h 15"/>
              <a:gd name="T106" fmla="*/ 2147483646 w 13"/>
              <a:gd name="T107" fmla="*/ 2147483646 h 15"/>
              <a:gd name="T108" fmla="*/ 0 w 13"/>
              <a:gd name="T109" fmla="*/ 2147483646 h 15"/>
              <a:gd name="T110" fmla="*/ 2147483646 w 13"/>
              <a:gd name="T111" fmla="*/ 2147483646 h 15"/>
              <a:gd name="T112" fmla="*/ 2147483646 w 13"/>
              <a:gd name="T113" fmla="*/ 2147483646 h 15"/>
              <a:gd name="T114" fmla="*/ 0 w 13"/>
              <a:gd name="T115" fmla="*/ 2147483646 h 15"/>
              <a:gd name="T116" fmla="*/ 2147483646 w 13"/>
              <a:gd name="T117" fmla="*/ 0 h 1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"/>
              <a:gd name="T178" fmla="*/ 0 h 15"/>
              <a:gd name="T179" fmla="*/ 13 w 13"/>
              <a:gd name="T180" fmla="*/ 15 h 1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" h="15">
                <a:moveTo>
                  <a:pt x="2" y="12"/>
                </a:moveTo>
                <a:lnTo>
                  <a:pt x="2" y="12"/>
                </a:lnTo>
                <a:close/>
                <a:moveTo>
                  <a:pt x="13" y="12"/>
                </a:moveTo>
                <a:lnTo>
                  <a:pt x="12" y="12"/>
                </a:lnTo>
                <a:lnTo>
                  <a:pt x="13" y="12"/>
                </a:lnTo>
                <a:close/>
                <a:moveTo>
                  <a:pt x="2" y="11"/>
                </a:moveTo>
                <a:lnTo>
                  <a:pt x="0" y="11"/>
                </a:lnTo>
                <a:lnTo>
                  <a:pt x="2" y="11"/>
                </a:lnTo>
                <a:close/>
                <a:moveTo>
                  <a:pt x="10" y="11"/>
                </a:moveTo>
                <a:lnTo>
                  <a:pt x="10" y="11"/>
                </a:lnTo>
                <a:close/>
                <a:moveTo>
                  <a:pt x="12" y="8"/>
                </a:moveTo>
                <a:lnTo>
                  <a:pt x="12" y="8"/>
                </a:lnTo>
                <a:lnTo>
                  <a:pt x="13" y="9"/>
                </a:lnTo>
                <a:lnTo>
                  <a:pt x="12" y="8"/>
                </a:lnTo>
                <a:close/>
                <a:moveTo>
                  <a:pt x="10" y="8"/>
                </a:moveTo>
                <a:lnTo>
                  <a:pt x="10" y="9"/>
                </a:lnTo>
                <a:lnTo>
                  <a:pt x="10" y="8"/>
                </a:lnTo>
                <a:close/>
                <a:moveTo>
                  <a:pt x="10" y="7"/>
                </a:moveTo>
                <a:lnTo>
                  <a:pt x="10" y="7"/>
                </a:lnTo>
                <a:close/>
                <a:moveTo>
                  <a:pt x="2" y="5"/>
                </a:moveTo>
                <a:lnTo>
                  <a:pt x="2" y="5"/>
                </a:lnTo>
                <a:close/>
                <a:moveTo>
                  <a:pt x="5" y="5"/>
                </a:moveTo>
                <a:lnTo>
                  <a:pt x="5" y="5"/>
                </a:lnTo>
                <a:close/>
                <a:moveTo>
                  <a:pt x="3" y="4"/>
                </a:moveTo>
                <a:lnTo>
                  <a:pt x="3" y="4"/>
                </a:lnTo>
                <a:close/>
                <a:moveTo>
                  <a:pt x="3" y="2"/>
                </a:moveTo>
                <a:lnTo>
                  <a:pt x="3" y="4"/>
                </a:lnTo>
                <a:lnTo>
                  <a:pt x="5" y="2"/>
                </a:lnTo>
                <a:lnTo>
                  <a:pt x="3" y="2"/>
                </a:lnTo>
                <a:close/>
                <a:moveTo>
                  <a:pt x="12" y="2"/>
                </a:moveTo>
                <a:lnTo>
                  <a:pt x="12" y="4"/>
                </a:lnTo>
                <a:lnTo>
                  <a:pt x="13" y="4"/>
                </a:lnTo>
                <a:lnTo>
                  <a:pt x="12" y="2"/>
                </a:lnTo>
                <a:close/>
                <a:moveTo>
                  <a:pt x="5" y="2"/>
                </a:moveTo>
                <a:lnTo>
                  <a:pt x="5" y="2"/>
                </a:lnTo>
                <a:close/>
                <a:moveTo>
                  <a:pt x="12" y="1"/>
                </a:moveTo>
                <a:lnTo>
                  <a:pt x="12" y="1"/>
                </a:lnTo>
                <a:lnTo>
                  <a:pt x="13" y="1"/>
                </a:lnTo>
                <a:lnTo>
                  <a:pt x="12" y="1"/>
                </a:lnTo>
                <a:close/>
                <a:moveTo>
                  <a:pt x="5" y="0"/>
                </a:moveTo>
                <a:lnTo>
                  <a:pt x="3" y="1"/>
                </a:lnTo>
                <a:lnTo>
                  <a:pt x="2" y="2"/>
                </a:lnTo>
                <a:lnTo>
                  <a:pt x="2" y="4"/>
                </a:lnTo>
                <a:lnTo>
                  <a:pt x="2" y="5"/>
                </a:lnTo>
                <a:lnTo>
                  <a:pt x="2" y="7"/>
                </a:lnTo>
                <a:lnTo>
                  <a:pt x="3" y="8"/>
                </a:lnTo>
                <a:lnTo>
                  <a:pt x="6" y="8"/>
                </a:lnTo>
                <a:lnTo>
                  <a:pt x="7" y="8"/>
                </a:lnTo>
                <a:lnTo>
                  <a:pt x="10" y="8"/>
                </a:lnTo>
                <a:lnTo>
                  <a:pt x="10" y="11"/>
                </a:lnTo>
                <a:lnTo>
                  <a:pt x="9" y="12"/>
                </a:lnTo>
                <a:lnTo>
                  <a:pt x="5" y="12"/>
                </a:lnTo>
                <a:lnTo>
                  <a:pt x="2" y="11"/>
                </a:lnTo>
                <a:lnTo>
                  <a:pt x="2" y="12"/>
                </a:lnTo>
                <a:lnTo>
                  <a:pt x="3" y="14"/>
                </a:lnTo>
                <a:lnTo>
                  <a:pt x="9" y="14"/>
                </a:lnTo>
                <a:lnTo>
                  <a:pt x="12" y="12"/>
                </a:lnTo>
                <a:lnTo>
                  <a:pt x="12" y="9"/>
                </a:lnTo>
                <a:lnTo>
                  <a:pt x="12" y="8"/>
                </a:lnTo>
                <a:lnTo>
                  <a:pt x="10" y="8"/>
                </a:lnTo>
                <a:lnTo>
                  <a:pt x="10" y="7"/>
                </a:lnTo>
                <a:lnTo>
                  <a:pt x="7" y="7"/>
                </a:lnTo>
                <a:lnTo>
                  <a:pt x="6" y="7"/>
                </a:lnTo>
                <a:lnTo>
                  <a:pt x="5" y="7"/>
                </a:lnTo>
                <a:lnTo>
                  <a:pt x="3" y="5"/>
                </a:lnTo>
                <a:lnTo>
                  <a:pt x="3" y="4"/>
                </a:lnTo>
                <a:lnTo>
                  <a:pt x="3" y="2"/>
                </a:lnTo>
                <a:lnTo>
                  <a:pt x="5" y="1"/>
                </a:lnTo>
                <a:lnTo>
                  <a:pt x="10" y="1"/>
                </a:lnTo>
                <a:lnTo>
                  <a:pt x="12" y="2"/>
                </a:lnTo>
                <a:lnTo>
                  <a:pt x="12" y="1"/>
                </a:lnTo>
                <a:lnTo>
                  <a:pt x="10" y="0"/>
                </a:lnTo>
                <a:lnTo>
                  <a:pt x="5" y="0"/>
                </a:lnTo>
                <a:close/>
                <a:moveTo>
                  <a:pt x="5" y="0"/>
                </a:moveTo>
                <a:lnTo>
                  <a:pt x="5" y="0"/>
                </a:lnTo>
                <a:close/>
                <a:moveTo>
                  <a:pt x="5" y="0"/>
                </a:moveTo>
                <a:lnTo>
                  <a:pt x="5" y="0"/>
                </a:lnTo>
                <a:lnTo>
                  <a:pt x="10" y="0"/>
                </a:lnTo>
                <a:lnTo>
                  <a:pt x="12" y="1"/>
                </a:lnTo>
                <a:lnTo>
                  <a:pt x="13" y="1"/>
                </a:lnTo>
                <a:lnTo>
                  <a:pt x="12" y="1"/>
                </a:lnTo>
                <a:lnTo>
                  <a:pt x="12" y="2"/>
                </a:lnTo>
                <a:lnTo>
                  <a:pt x="13" y="4"/>
                </a:lnTo>
                <a:lnTo>
                  <a:pt x="12" y="4"/>
                </a:lnTo>
                <a:lnTo>
                  <a:pt x="12" y="2"/>
                </a:lnTo>
                <a:lnTo>
                  <a:pt x="10" y="2"/>
                </a:lnTo>
                <a:lnTo>
                  <a:pt x="10" y="1"/>
                </a:lnTo>
                <a:lnTo>
                  <a:pt x="5" y="1"/>
                </a:lnTo>
                <a:lnTo>
                  <a:pt x="3" y="2"/>
                </a:lnTo>
                <a:lnTo>
                  <a:pt x="5" y="2"/>
                </a:lnTo>
                <a:lnTo>
                  <a:pt x="3" y="4"/>
                </a:lnTo>
                <a:lnTo>
                  <a:pt x="3" y="2"/>
                </a:lnTo>
                <a:lnTo>
                  <a:pt x="3" y="4"/>
                </a:lnTo>
                <a:lnTo>
                  <a:pt x="3" y="5"/>
                </a:lnTo>
                <a:lnTo>
                  <a:pt x="5" y="7"/>
                </a:lnTo>
                <a:lnTo>
                  <a:pt x="6" y="7"/>
                </a:lnTo>
                <a:lnTo>
                  <a:pt x="7" y="7"/>
                </a:lnTo>
                <a:lnTo>
                  <a:pt x="10" y="7"/>
                </a:lnTo>
                <a:lnTo>
                  <a:pt x="10" y="8"/>
                </a:lnTo>
                <a:lnTo>
                  <a:pt x="12" y="8"/>
                </a:lnTo>
                <a:lnTo>
                  <a:pt x="13" y="9"/>
                </a:lnTo>
                <a:lnTo>
                  <a:pt x="12" y="9"/>
                </a:lnTo>
                <a:lnTo>
                  <a:pt x="12" y="12"/>
                </a:lnTo>
                <a:lnTo>
                  <a:pt x="13" y="12"/>
                </a:lnTo>
                <a:lnTo>
                  <a:pt x="12" y="12"/>
                </a:lnTo>
                <a:lnTo>
                  <a:pt x="9" y="14"/>
                </a:lnTo>
                <a:lnTo>
                  <a:pt x="3" y="14"/>
                </a:lnTo>
                <a:lnTo>
                  <a:pt x="2" y="12"/>
                </a:lnTo>
                <a:lnTo>
                  <a:pt x="2" y="11"/>
                </a:lnTo>
                <a:lnTo>
                  <a:pt x="0" y="11"/>
                </a:lnTo>
                <a:lnTo>
                  <a:pt x="2" y="11"/>
                </a:lnTo>
                <a:lnTo>
                  <a:pt x="5" y="12"/>
                </a:lnTo>
                <a:lnTo>
                  <a:pt x="9" y="12"/>
                </a:lnTo>
                <a:lnTo>
                  <a:pt x="10" y="11"/>
                </a:lnTo>
                <a:lnTo>
                  <a:pt x="10" y="8"/>
                </a:lnTo>
                <a:lnTo>
                  <a:pt x="9" y="8"/>
                </a:lnTo>
                <a:lnTo>
                  <a:pt x="7" y="8"/>
                </a:lnTo>
                <a:lnTo>
                  <a:pt x="6" y="8"/>
                </a:lnTo>
                <a:lnTo>
                  <a:pt x="3" y="8"/>
                </a:lnTo>
                <a:lnTo>
                  <a:pt x="2" y="7"/>
                </a:lnTo>
                <a:lnTo>
                  <a:pt x="2" y="5"/>
                </a:lnTo>
                <a:lnTo>
                  <a:pt x="2" y="4"/>
                </a:lnTo>
                <a:lnTo>
                  <a:pt x="2" y="2"/>
                </a:lnTo>
                <a:lnTo>
                  <a:pt x="3" y="1"/>
                </a:lnTo>
                <a:lnTo>
                  <a:pt x="5" y="0"/>
                </a:lnTo>
                <a:close/>
                <a:moveTo>
                  <a:pt x="5" y="0"/>
                </a:move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0" y="4"/>
                </a:lnTo>
                <a:lnTo>
                  <a:pt x="0" y="5"/>
                </a:lnTo>
                <a:lnTo>
                  <a:pt x="2" y="7"/>
                </a:lnTo>
                <a:lnTo>
                  <a:pt x="3" y="8"/>
                </a:lnTo>
                <a:lnTo>
                  <a:pt x="6" y="8"/>
                </a:lnTo>
                <a:lnTo>
                  <a:pt x="7" y="9"/>
                </a:lnTo>
                <a:lnTo>
                  <a:pt x="10" y="9"/>
                </a:lnTo>
                <a:lnTo>
                  <a:pt x="10" y="8"/>
                </a:lnTo>
                <a:lnTo>
                  <a:pt x="10" y="9"/>
                </a:lnTo>
                <a:lnTo>
                  <a:pt x="10" y="11"/>
                </a:lnTo>
                <a:lnTo>
                  <a:pt x="9" y="12"/>
                </a:lnTo>
                <a:lnTo>
                  <a:pt x="5" y="12"/>
                </a:lnTo>
                <a:lnTo>
                  <a:pt x="2" y="11"/>
                </a:lnTo>
                <a:lnTo>
                  <a:pt x="0" y="11"/>
                </a:lnTo>
                <a:lnTo>
                  <a:pt x="0" y="12"/>
                </a:lnTo>
                <a:lnTo>
                  <a:pt x="0" y="14"/>
                </a:lnTo>
                <a:lnTo>
                  <a:pt x="3" y="15"/>
                </a:lnTo>
                <a:lnTo>
                  <a:pt x="9" y="15"/>
                </a:lnTo>
                <a:lnTo>
                  <a:pt x="12" y="14"/>
                </a:lnTo>
                <a:lnTo>
                  <a:pt x="13" y="12"/>
                </a:lnTo>
                <a:lnTo>
                  <a:pt x="13" y="8"/>
                </a:lnTo>
                <a:lnTo>
                  <a:pt x="12" y="8"/>
                </a:lnTo>
                <a:lnTo>
                  <a:pt x="10" y="7"/>
                </a:lnTo>
                <a:lnTo>
                  <a:pt x="9" y="7"/>
                </a:lnTo>
                <a:lnTo>
                  <a:pt x="7" y="7"/>
                </a:lnTo>
                <a:lnTo>
                  <a:pt x="6" y="5"/>
                </a:lnTo>
                <a:lnTo>
                  <a:pt x="5" y="5"/>
                </a:lnTo>
                <a:lnTo>
                  <a:pt x="3" y="4"/>
                </a:lnTo>
                <a:lnTo>
                  <a:pt x="5" y="4"/>
                </a:lnTo>
                <a:lnTo>
                  <a:pt x="5" y="2"/>
                </a:lnTo>
                <a:lnTo>
                  <a:pt x="10" y="2"/>
                </a:lnTo>
                <a:lnTo>
                  <a:pt x="13" y="4"/>
                </a:lnTo>
                <a:lnTo>
                  <a:pt x="13" y="1"/>
                </a:lnTo>
                <a:lnTo>
                  <a:pt x="13" y="0"/>
                </a:lnTo>
                <a:lnTo>
                  <a:pt x="10" y="0"/>
                </a:lnTo>
                <a:lnTo>
                  <a:pt x="5" y="0"/>
                </a:lnTo>
                <a:close/>
                <a:moveTo>
                  <a:pt x="5" y="0"/>
                </a:moveTo>
                <a:lnTo>
                  <a:pt x="10" y="0"/>
                </a:lnTo>
                <a:lnTo>
                  <a:pt x="13" y="0"/>
                </a:lnTo>
                <a:lnTo>
                  <a:pt x="13" y="1"/>
                </a:lnTo>
                <a:lnTo>
                  <a:pt x="13" y="4"/>
                </a:lnTo>
                <a:lnTo>
                  <a:pt x="10" y="2"/>
                </a:lnTo>
                <a:lnTo>
                  <a:pt x="5" y="2"/>
                </a:lnTo>
                <a:lnTo>
                  <a:pt x="5" y="4"/>
                </a:lnTo>
                <a:lnTo>
                  <a:pt x="5" y="5"/>
                </a:lnTo>
                <a:lnTo>
                  <a:pt x="6" y="5"/>
                </a:lnTo>
                <a:lnTo>
                  <a:pt x="7" y="7"/>
                </a:lnTo>
                <a:lnTo>
                  <a:pt x="10" y="7"/>
                </a:lnTo>
                <a:lnTo>
                  <a:pt x="12" y="8"/>
                </a:lnTo>
                <a:lnTo>
                  <a:pt x="13" y="8"/>
                </a:lnTo>
                <a:lnTo>
                  <a:pt x="13" y="12"/>
                </a:lnTo>
                <a:lnTo>
                  <a:pt x="12" y="14"/>
                </a:lnTo>
                <a:lnTo>
                  <a:pt x="9" y="15"/>
                </a:lnTo>
                <a:lnTo>
                  <a:pt x="3" y="15"/>
                </a:lnTo>
                <a:lnTo>
                  <a:pt x="0" y="14"/>
                </a:lnTo>
                <a:lnTo>
                  <a:pt x="0" y="12"/>
                </a:lnTo>
                <a:lnTo>
                  <a:pt x="0" y="11"/>
                </a:lnTo>
                <a:lnTo>
                  <a:pt x="2" y="11"/>
                </a:lnTo>
                <a:lnTo>
                  <a:pt x="5" y="12"/>
                </a:lnTo>
                <a:lnTo>
                  <a:pt x="9" y="12"/>
                </a:lnTo>
                <a:lnTo>
                  <a:pt x="10" y="11"/>
                </a:lnTo>
                <a:lnTo>
                  <a:pt x="10" y="9"/>
                </a:lnTo>
                <a:lnTo>
                  <a:pt x="7" y="9"/>
                </a:lnTo>
                <a:lnTo>
                  <a:pt x="6" y="8"/>
                </a:lnTo>
                <a:lnTo>
                  <a:pt x="3" y="8"/>
                </a:lnTo>
                <a:lnTo>
                  <a:pt x="2" y="7"/>
                </a:lnTo>
                <a:lnTo>
                  <a:pt x="0" y="5"/>
                </a:lnTo>
                <a:lnTo>
                  <a:pt x="0" y="4"/>
                </a:lnTo>
                <a:lnTo>
                  <a:pt x="2" y="2"/>
                </a:lnTo>
                <a:lnTo>
                  <a:pt x="3" y="0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21" name="Freeform 1777"/>
          <p:cNvSpPr>
            <a:spLocks noChangeArrowheads="1"/>
          </p:cNvSpPr>
          <p:nvPr/>
        </p:nvSpPr>
        <p:spPr bwMode="auto">
          <a:xfrm>
            <a:off x="1795463" y="-4352925"/>
            <a:ext cx="14287" cy="30162"/>
          </a:xfrm>
          <a:custGeom>
            <a:avLst/>
            <a:gdLst>
              <a:gd name="T0" fmla="*/ 2147483646 w 9"/>
              <a:gd name="T1" fmla="*/ 0 h 19"/>
              <a:gd name="T2" fmla="*/ 2147483646 w 9"/>
              <a:gd name="T3" fmla="*/ 0 h 19"/>
              <a:gd name="T4" fmla="*/ 2147483646 w 9"/>
              <a:gd name="T5" fmla="*/ 2147483646 h 19"/>
              <a:gd name="T6" fmla="*/ 2147483646 w 9"/>
              <a:gd name="T7" fmla="*/ 2147483646 h 19"/>
              <a:gd name="T8" fmla="*/ 2147483646 w 9"/>
              <a:gd name="T9" fmla="*/ 2147483646 h 19"/>
              <a:gd name="T10" fmla="*/ 2147483646 w 9"/>
              <a:gd name="T11" fmla="*/ 2147483646 h 19"/>
              <a:gd name="T12" fmla="*/ 2147483646 w 9"/>
              <a:gd name="T13" fmla="*/ 2147483646 h 19"/>
              <a:gd name="T14" fmla="*/ 2147483646 w 9"/>
              <a:gd name="T15" fmla="*/ 2147483646 h 19"/>
              <a:gd name="T16" fmla="*/ 2147483646 w 9"/>
              <a:gd name="T17" fmla="*/ 2147483646 h 19"/>
              <a:gd name="T18" fmla="*/ 2147483646 w 9"/>
              <a:gd name="T19" fmla="*/ 2147483646 h 19"/>
              <a:gd name="T20" fmla="*/ 2147483646 w 9"/>
              <a:gd name="T21" fmla="*/ 2147483646 h 19"/>
              <a:gd name="T22" fmla="*/ 2147483646 w 9"/>
              <a:gd name="T23" fmla="*/ 2147483646 h 19"/>
              <a:gd name="T24" fmla="*/ 2147483646 w 9"/>
              <a:gd name="T25" fmla="*/ 2147483646 h 19"/>
              <a:gd name="T26" fmla="*/ 2147483646 w 9"/>
              <a:gd name="T27" fmla="*/ 2147483646 h 19"/>
              <a:gd name="T28" fmla="*/ 2147483646 w 9"/>
              <a:gd name="T29" fmla="*/ 2147483646 h 19"/>
              <a:gd name="T30" fmla="*/ 0 w 9"/>
              <a:gd name="T31" fmla="*/ 2147483646 h 19"/>
              <a:gd name="T32" fmla="*/ 0 w 9"/>
              <a:gd name="T33" fmla="*/ 2147483646 h 19"/>
              <a:gd name="T34" fmla="*/ 2147483646 w 9"/>
              <a:gd name="T35" fmla="*/ 2147483646 h 19"/>
              <a:gd name="T36" fmla="*/ 2147483646 w 9"/>
              <a:gd name="T37" fmla="*/ 0 h 1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"/>
              <a:gd name="T58" fmla="*/ 0 h 19"/>
              <a:gd name="T59" fmla="*/ 9 w 9"/>
              <a:gd name="T60" fmla="*/ 19 h 1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" h="19">
                <a:moveTo>
                  <a:pt x="2" y="0"/>
                </a:moveTo>
                <a:lnTo>
                  <a:pt x="3" y="0"/>
                </a:lnTo>
                <a:lnTo>
                  <a:pt x="3" y="5"/>
                </a:lnTo>
                <a:lnTo>
                  <a:pt x="9" y="5"/>
                </a:lnTo>
                <a:lnTo>
                  <a:pt x="9" y="6"/>
                </a:lnTo>
                <a:lnTo>
                  <a:pt x="3" y="6"/>
                </a:lnTo>
                <a:lnTo>
                  <a:pt x="3" y="14"/>
                </a:lnTo>
                <a:lnTo>
                  <a:pt x="5" y="16"/>
                </a:lnTo>
                <a:lnTo>
                  <a:pt x="5" y="17"/>
                </a:lnTo>
                <a:lnTo>
                  <a:pt x="9" y="17"/>
                </a:lnTo>
                <a:lnTo>
                  <a:pt x="9" y="19"/>
                </a:lnTo>
                <a:lnTo>
                  <a:pt x="3" y="19"/>
                </a:lnTo>
                <a:lnTo>
                  <a:pt x="3" y="17"/>
                </a:lnTo>
                <a:lnTo>
                  <a:pt x="2" y="17"/>
                </a:lnTo>
                <a:lnTo>
                  <a:pt x="2" y="6"/>
                </a:lnTo>
                <a:lnTo>
                  <a:pt x="0" y="6"/>
                </a:lnTo>
                <a:lnTo>
                  <a:pt x="0" y="5"/>
                </a:lnTo>
                <a:lnTo>
                  <a:pt x="2" y="5"/>
                </a:lnTo>
                <a:lnTo>
                  <a:pt x="2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22" name="Freeform 1778"/>
          <p:cNvSpPr>
            <a:spLocks noEditPoints="1" noChangeArrowheads="1"/>
          </p:cNvSpPr>
          <p:nvPr/>
        </p:nvSpPr>
        <p:spPr bwMode="auto">
          <a:xfrm>
            <a:off x="1795466" y="-4352925"/>
            <a:ext cx="15875" cy="31750"/>
          </a:xfrm>
          <a:custGeom>
            <a:avLst/>
            <a:gdLst>
              <a:gd name="T0" fmla="*/ 2147483646 w 10"/>
              <a:gd name="T1" fmla="*/ 0 h 20"/>
              <a:gd name="T2" fmla="*/ 2147483646 w 10"/>
              <a:gd name="T3" fmla="*/ 2147483646 h 20"/>
              <a:gd name="T4" fmla="*/ 2147483646 w 10"/>
              <a:gd name="T5" fmla="*/ 2147483646 h 20"/>
              <a:gd name="T6" fmla="*/ 2147483646 w 10"/>
              <a:gd name="T7" fmla="*/ 2147483646 h 20"/>
              <a:gd name="T8" fmla="*/ 2147483646 w 10"/>
              <a:gd name="T9" fmla="*/ 2147483646 h 20"/>
              <a:gd name="T10" fmla="*/ 2147483646 w 10"/>
              <a:gd name="T11" fmla="*/ 2147483646 h 20"/>
              <a:gd name="T12" fmla="*/ 2147483646 w 10"/>
              <a:gd name="T13" fmla="*/ 2147483646 h 20"/>
              <a:gd name="T14" fmla="*/ 2147483646 w 10"/>
              <a:gd name="T15" fmla="*/ 2147483646 h 20"/>
              <a:gd name="T16" fmla="*/ 2147483646 w 10"/>
              <a:gd name="T17" fmla="*/ 2147483646 h 20"/>
              <a:gd name="T18" fmla="*/ 2147483646 w 10"/>
              <a:gd name="T19" fmla="*/ 2147483646 h 20"/>
              <a:gd name="T20" fmla="*/ 2147483646 w 10"/>
              <a:gd name="T21" fmla="*/ 2147483646 h 20"/>
              <a:gd name="T22" fmla="*/ 2147483646 w 10"/>
              <a:gd name="T23" fmla="*/ 2147483646 h 20"/>
              <a:gd name="T24" fmla="*/ 2147483646 w 10"/>
              <a:gd name="T25" fmla="*/ 2147483646 h 20"/>
              <a:gd name="T26" fmla="*/ 2147483646 w 10"/>
              <a:gd name="T27" fmla="*/ 2147483646 h 20"/>
              <a:gd name="T28" fmla="*/ 2147483646 w 10"/>
              <a:gd name="T29" fmla="*/ 2147483646 h 20"/>
              <a:gd name="T30" fmla="*/ 2147483646 w 10"/>
              <a:gd name="T31" fmla="*/ 2147483646 h 20"/>
              <a:gd name="T32" fmla="*/ 2147483646 w 10"/>
              <a:gd name="T33" fmla="*/ 2147483646 h 20"/>
              <a:gd name="T34" fmla="*/ 2147483646 w 10"/>
              <a:gd name="T35" fmla="*/ 2147483646 h 20"/>
              <a:gd name="T36" fmla="*/ 2147483646 w 10"/>
              <a:gd name="T37" fmla="*/ 2147483646 h 20"/>
              <a:gd name="T38" fmla="*/ 2147483646 w 10"/>
              <a:gd name="T39" fmla="*/ 2147483646 h 20"/>
              <a:gd name="T40" fmla="*/ 2147483646 w 10"/>
              <a:gd name="T41" fmla="*/ 2147483646 h 20"/>
              <a:gd name="T42" fmla="*/ 2147483646 w 10"/>
              <a:gd name="T43" fmla="*/ 2147483646 h 20"/>
              <a:gd name="T44" fmla="*/ 2147483646 w 10"/>
              <a:gd name="T45" fmla="*/ 2147483646 h 20"/>
              <a:gd name="T46" fmla="*/ 2147483646 w 10"/>
              <a:gd name="T47" fmla="*/ 2147483646 h 20"/>
              <a:gd name="T48" fmla="*/ 2147483646 w 10"/>
              <a:gd name="T49" fmla="*/ 0 h 20"/>
              <a:gd name="T50" fmla="*/ 2147483646 w 10"/>
              <a:gd name="T51" fmla="*/ 0 h 20"/>
              <a:gd name="T52" fmla="*/ 2147483646 w 10"/>
              <a:gd name="T53" fmla="*/ 0 h 20"/>
              <a:gd name="T54" fmla="*/ 2147483646 w 10"/>
              <a:gd name="T55" fmla="*/ 0 h 20"/>
              <a:gd name="T56" fmla="*/ 2147483646 w 10"/>
              <a:gd name="T57" fmla="*/ 0 h 20"/>
              <a:gd name="T58" fmla="*/ 2147483646 w 10"/>
              <a:gd name="T59" fmla="*/ 2147483646 h 20"/>
              <a:gd name="T60" fmla="*/ 2147483646 w 10"/>
              <a:gd name="T61" fmla="*/ 2147483646 h 20"/>
              <a:gd name="T62" fmla="*/ 2147483646 w 10"/>
              <a:gd name="T63" fmla="*/ 2147483646 h 20"/>
              <a:gd name="T64" fmla="*/ 2147483646 w 10"/>
              <a:gd name="T65" fmla="*/ 2147483646 h 20"/>
              <a:gd name="T66" fmla="*/ 2147483646 w 10"/>
              <a:gd name="T67" fmla="*/ 2147483646 h 20"/>
              <a:gd name="T68" fmla="*/ 2147483646 w 10"/>
              <a:gd name="T69" fmla="*/ 2147483646 h 20"/>
              <a:gd name="T70" fmla="*/ 2147483646 w 10"/>
              <a:gd name="T71" fmla="*/ 2147483646 h 20"/>
              <a:gd name="T72" fmla="*/ 2147483646 w 10"/>
              <a:gd name="T73" fmla="*/ 2147483646 h 20"/>
              <a:gd name="T74" fmla="*/ 2147483646 w 10"/>
              <a:gd name="T75" fmla="*/ 2147483646 h 20"/>
              <a:gd name="T76" fmla="*/ 2147483646 w 10"/>
              <a:gd name="T77" fmla="*/ 2147483646 h 20"/>
              <a:gd name="T78" fmla="*/ 2147483646 w 10"/>
              <a:gd name="T79" fmla="*/ 2147483646 h 20"/>
              <a:gd name="T80" fmla="*/ 2147483646 w 10"/>
              <a:gd name="T81" fmla="*/ 2147483646 h 20"/>
              <a:gd name="T82" fmla="*/ 2147483646 w 10"/>
              <a:gd name="T83" fmla="*/ 2147483646 h 20"/>
              <a:gd name="T84" fmla="*/ 2147483646 w 10"/>
              <a:gd name="T85" fmla="*/ 2147483646 h 20"/>
              <a:gd name="T86" fmla="*/ 2147483646 w 10"/>
              <a:gd name="T87" fmla="*/ 2147483646 h 20"/>
              <a:gd name="T88" fmla="*/ 2147483646 w 10"/>
              <a:gd name="T89" fmla="*/ 2147483646 h 20"/>
              <a:gd name="T90" fmla="*/ 2147483646 w 10"/>
              <a:gd name="T91" fmla="*/ 2147483646 h 20"/>
              <a:gd name="T92" fmla="*/ 2147483646 w 10"/>
              <a:gd name="T93" fmla="*/ 2147483646 h 20"/>
              <a:gd name="T94" fmla="*/ 2147483646 w 10"/>
              <a:gd name="T95" fmla="*/ 2147483646 h 20"/>
              <a:gd name="T96" fmla="*/ 2147483646 w 10"/>
              <a:gd name="T97" fmla="*/ 2147483646 h 20"/>
              <a:gd name="T98" fmla="*/ 0 w 10"/>
              <a:gd name="T99" fmla="*/ 2147483646 h 20"/>
              <a:gd name="T100" fmla="*/ 0 w 10"/>
              <a:gd name="T101" fmla="*/ 2147483646 h 20"/>
              <a:gd name="T102" fmla="*/ 0 w 10"/>
              <a:gd name="T103" fmla="*/ 2147483646 h 20"/>
              <a:gd name="T104" fmla="*/ 0 w 10"/>
              <a:gd name="T105" fmla="*/ 2147483646 h 20"/>
              <a:gd name="T106" fmla="*/ 2147483646 w 10"/>
              <a:gd name="T107" fmla="*/ 2147483646 h 20"/>
              <a:gd name="T108" fmla="*/ 2147483646 w 10"/>
              <a:gd name="T109" fmla="*/ 0 h 20"/>
              <a:gd name="T110" fmla="*/ 2147483646 w 10"/>
              <a:gd name="T111" fmla="*/ 0 h 2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0"/>
              <a:gd name="T169" fmla="*/ 0 h 20"/>
              <a:gd name="T170" fmla="*/ 10 w 10"/>
              <a:gd name="T171" fmla="*/ 20 h 2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0" h="20">
                <a:moveTo>
                  <a:pt x="2" y="0"/>
                </a:moveTo>
                <a:lnTo>
                  <a:pt x="2" y="5"/>
                </a:lnTo>
                <a:lnTo>
                  <a:pt x="2" y="6"/>
                </a:lnTo>
                <a:lnTo>
                  <a:pt x="2" y="17"/>
                </a:lnTo>
                <a:lnTo>
                  <a:pt x="3" y="17"/>
                </a:lnTo>
                <a:lnTo>
                  <a:pt x="3" y="19"/>
                </a:lnTo>
                <a:lnTo>
                  <a:pt x="9" y="19"/>
                </a:lnTo>
                <a:lnTo>
                  <a:pt x="9" y="17"/>
                </a:lnTo>
                <a:lnTo>
                  <a:pt x="5" y="17"/>
                </a:lnTo>
                <a:lnTo>
                  <a:pt x="5" y="16"/>
                </a:lnTo>
                <a:lnTo>
                  <a:pt x="3" y="14"/>
                </a:lnTo>
                <a:lnTo>
                  <a:pt x="3" y="6"/>
                </a:lnTo>
                <a:lnTo>
                  <a:pt x="9" y="6"/>
                </a:lnTo>
                <a:lnTo>
                  <a:pt x="9" y="5"/>
                </a:lnTo>
                <a:lnTo>
                  <a:pt x="3" y="5"/>
                </a:lnTo>
                <a:lnTo>
                  <a:pt x="3" y="0"/>
                </a:lnTo>
                <a:lnTo>
                  <a:pt x="2" y="0"/>
                </a:lnTo>
                <a:close/>
                <a:moveTo>
                  <a:pt x="2" y="0"/>
                </a:moveTo>
                <a:lnTo>
                  <a:pt x="3" y="0"/>
                </a:lnTo>
                <a:lnTo>
                  <a:pt x="5" y="0"/>
                </a:lnTo>
                <a:lnTo>
                  <a:pt x="5" y="5"/>
                </a:lnTo>
                <a:lnTo>
                  <a:pt x="9" y="5"/>
                </a:lnTo>
                <a:lnTo>
                  <a:pt x="10" y="5"/>
                </a:lnTo>
                <a:lnTo>
                  <a:pt x="10" y="6"/>
                </a:lnTo>
                <a:lnTo>
                  <a:pt x="9" y="7"/>
                </a:lnTo>
                <a:lnTo>
                  <a:pt x="5" y="7"/>
                </a:lnTo>
                <a:lnTo>
                  <a:pt x="5" y="14"/>
                </a:lnTo>
                <a:lnTo>
                  <a:pt x="5" y="16"/>
                </a:lnTo>
                <a:lnTo>
                  <a:pt x="6" y="16"/>
                </a:lnTo>
                <a:lnTo>
                  <a:pt x="6" y="17"/>
                </a:lnTo>
                <a:lnTo>
                  <a:pt x="9" y="17"/>
                </a:lnTo>
                <a:lnTo>
                  <a:pt x="10" y="17"/>
                </a:lnTo>
                <a:lnTo>
                  <a:pt x="10" y="19"/>
                </a:lnTo>
                <a:lnTo>
                  <a:pt x="9" y="20"/>
                </a:lnTo>
                <a:lnTo>
                  <a:pt x="3" y="20"/>
                </a:lnTo>
                <a:lnTo>
                  <a:pt x="3" y="19"/>
                </a:lnTo>
                <a:lnTo>
                  <a:pt x="2" y="17"/>
                </a:lnTo>
                <a:lnTo>
                  <a:pt x="2" y="7"/>
                </a:lnTo>
                <a:lnTo>
                  <a:pt x="0" y="7"/>
                </a:lnTo>
                <a:lnTo>
                  <a:pt x="0" y="6"/>
                </a:lnTo>
                <a:lnTo>
                  <a:pt x="0" y="5"/>
                </a:lnTo>
                <a:lnTo>
                  <a:pt x="2" y="5"/>
                </a:lnTo>
                <a:lnTo>
                  <a:pt x="2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23" name="Freeform 1779"/>
          <p:cNvSpPr>
            <a:spLocks noEditPoints="1" noChangeArrowheads="1"/>
          </p:cNvSpPr>
          <p:nvPr/>
        </p:nvSpPr>
        <p:spPr bwMode="auto">
          <a:xfrm>
            <a:off x="1795466" y="-4352925"/>
            <a:ext cx="15875" cy="31750"/>
          </a:xfrm>
          <a:custGeom>
            <a:avLst/>
            <a:gdLst>
              <a:gd name="T0" fmla="*/ 2147483646 w 10"/>
              <a:gd name="T1" fmla="*/ 2147483646 h 20"/>
              <a:gd name="T2" fmla="*/ 2147483646 w 10"/>
              <a:gd name="T3" fmla="*/ 2147483646 h 20"/>
              <a:gd name="T4" fmla="*/ 2147483646 w 10"/>
              <a:gd name="T5" fmla="*/ 2147483646 h 20"/>
              <a:gd name="T6" fmla="*/ 2147483646 w 10"/>
              <a:gd name="T7" fmla="*/ 2147483646 h 20"/>
              <a:gd name="T8" fmla="*/ 2147483646 w 10"/>
              <a:gd name="T9" fmla="*/ 2147483646 h 20"/>
              <a:gd name="T10" fmla="*/ 2147483646 w 10"/>
              <a:gd name="T11" fmla="*/ 2147483646 h 20"/>
              <a:gd name="T12" fmla="*/ 2147483646 w 10"/>
              <a:gd name="T13" fmla="*/ 2147483646 h 20"/>
              <a:gd name="T14" fmla="*/ 2147483646 w 10"/>
              <a:gd name="T15" fmla="*/ 2147483646 h 20"/>
              <a:gd name="T16" fmla="*/ 2147483646 w 10"/>
              <a:gd name="T17" fmla="*/ 2147483646 h 20"/>
              <a:gd name="T18" fmla="*/ 0 w 10"/>
              <a:gd name="T19" fmla="*/ 2147483646 h 20"/>
              <a:gd name="T20" fmla="*/ 2147483646 w 10"/>
              <a:gd name="T21" fmla="*/ 2147483646 h 20"/>
              <a:gd name="T22" fmla="*/ 2147483646 w 10"/>
              <a:gd name="T23" fmla="*/ 2147483646 h 20"/>
              <a:gd name="T24" fmla="*/ 0 w 10"/>
              <a:gd name="T25" fmla="*/ 2147483646 h 20"/>
              <a:gd name="T26" fmla="*/ 0 w 10"/>
              <a:gd name="T27" fmla="*/ 2147483646 h 20"/>
              <a:gd name="T28" fmla="*/ 0 w 10"/>
              <a:gd name="T29" fmla="*/ 2147483646 h 20"/>
              <a:gd name="T30" fmla="*/ 2147483646 w 10"/>
              <a:gd name="T31" fmla="*/ 2147483646 h 20"/>
              <a:gd name="T32" fmla="*/ 2147483646 w 10"/>
              <a:gd name="T33" fmla="*/ 2147483646 h 20"/>
              <a:gd name="T34" fmla="*/ 2147483646 w 10"/>
              <a:gd name="T35" fmla="*/ 2147483646 h 20"/>
              <a:gd name="T36" fmla="*/ 2147483646 w 10"/>
              <a:gd name="T37" fmla="*/ 2147483646 h 20"/>
              <a:gd name="T38" fmla="*/ 2147483646 w 10"/>
              <a:gd name="T39" fmla="*/ 2147483646 h 20"/>
              <a:gd name="T40" fmla="*/ 2147483646 w 10"/>
              <a:gd name="T41" fmla="*/ 2147483646 h 20"/>
              <a:gd name="T42" fmla="*/ 2147483646 w 10"/>
              <a:gd name="T43" fmla="*/ 2147483646 h 20"/>
              <a:gd name="T44" fmla="*/ 2147483646 w 10"/>
              <a:gd name="T45" fmla="*/ 0 h 20"/>
              <a:gd name="T46" fmla="*/ 2147483646 w 10"/>
              <a:gd name="T47" fmla="*/ 0 h 20"/>
              <a:gd name="T48" fmla="*/ 2147483646 w 10"/>
              <a:gd name="T49" fmla="*/ 0 h 20"/>
              <a:gd name="T50" fmla="*/ 2147483646 w 10"/>
              <a:gd name="T51" fmla="*/ 2147483646 h 20"/>
              <a:gd name="T52" fmla="*/ 2147483646 w 10"/>
              <a:gd name="T53" fmla="*/ 0 h 20"/>
              <a:gd name="T54" fmla="*/ 2147483646 w 10"/>
              <a:gd name="T55" fmla="*/ 0 h 20"/>
              <a:gd name="T56" fmla="*/ 2147483646 w 10"/>
              <a:gd name="T57" fmla="*/ 2147483646 h 20"/>
              <a:gd name="T58" fmla="*/ 2147483646 w 10"/>
              <a:gd name="T59" fmla="*/ 2147483646 h 20"/>
              <a:gd name="T60" fmla="*/ 2147483646 w 10"/>
              <a:gd name="T61" fmla="*/ 2147483646 h 20"/>
              <a:gd name="T62" fmla="*/ 2147483646 w 10"/>
              <a:gd name="T63" fmla="*/ 2147483646 h 20"/>
              <a:gd name="T64" fmla="*/ 2147483646 w 10"/>
              <a:gd name="T65" fmla="*/ 2147483646 h 20"/>
              <a:gd name="T66" fmla="*/ 2147483646 w 10"/>
              <a:gd name="T67" fmla="*/ 2147483646 h 20"/>
              <a:gd name="T68" fmla="*/ 2147483646 w 10"/>
              <a:gd name="T69" fmla="*/ 2147483646 h 20"/>
              <a:gd name="T70" fmla="*/ 2147483646 w 10"/>
              <a:gd name="T71" fmla="*/ 2147483646 h 20"/>
              <a:gd name="T72" fmla="*/ 2147483646 w 10"/>
              <a:gd name="T73" fmla="*/ 2147483646 h 20"/>
              <a:gd name="T74" fmla="*/ 2147483646 w 10"/>
              <a:gd name="T75" fmla="*/ 2147483646 h 20"/>
              <a:gd name="T76" fmla="*/ 2147483646 w 10"/>
              <a:gd name="T77" fmla="*/ 2147483646 h 20"/>
              <a:gd name="T78" fmla="*/ 2147483646 w 10"/>
              <a:gd name="T79" fmla="*/ 2147483646 h 20"/>
              <a:gd name="T80" fmla="*/ 2147483646 w 10"/>
              <a:gd name="T81" fmla="*/ 2147483646 h 20"/>
              <a:gd name="T82" fmla="*/ 2147483646 w 10"/>
              <a:gd name="T83" fmla="*/ 2147483646 h 20"/>
              <a:gd name="T84" fmla="*/ 2147483646 w 10"/>
              <a:gd name="T85" fmla="*/ 2147483646 h 20"/>
              <a:gd name="T86" fmla="*/ 2147483646 w 10"/>
              <a:gd name="T87" fmla="*/ 2147483646 h 20"/>
              <a:gd name="T88" fmla="*/ 2147483646 w 10"/>
              <a:gd name="T89" fmla="*/ 2147483646 h 20"/>
              <a:gd name="T90" fmla="*/ 2147483646 w 10"/>
              <a:gd name="T91" fmla="*/ 2147483646 h 20"/>
              <a:gd name="T92" fmla="*/ 2147483646 w 10"/>
              <a:gd name="T93" fmla="*/ 2147483646 h 20"/>
              <a:gd name="T94" fmla="*/ 2147483646 w 10"/>
              <a:gd name="T95" fmla="*/ 2147483646 h 20"/>
              <a:gd name="T96" fmla="*/ 2147483646 w 10"/>
              <a:gd name="T97" fmla="*/ 2147483646 h 20"/>
              <a:gd name="T98" fmla="*/ 2147483646 w 10"/>
              <a:gd name="T99" fmla="*/ 2147483646 h 20"/>
              <a:gd name="T100" fmla="*/ 2147483646 w 10"/>
              <a:gd name="T101" fmla="*/ 0 h 20"/>
              <a:gd name="T102" fmla="*/ 2147483646 w 10"/>
              <a:gd name="T103" fmla="*/ 0 h 20"/>
              <a:gd name="T104" fmla="*/ 2147483646 w 10"/>
              <a:gd name="T105" fmla="*/ 2147483646 h 20"/>
              <a:gd name="T106" fmla="*/ 2147483646 w 10"/>
              <a:gd name="T107" fmla="*/ 2147483646 h 20"/>
              <a:gd name="T108" fmla="*/ 2147483646 w 10"/>
              <a:gd name="T109" fmla="*/ 2147483646 h 20"/>
              <a:gd name="T110" fmla="*/ 2147483646 w 10"/>
              <a:gd name="T111" fmla="*/ 2147483646 h 20"/>
              <a:gd name="T112" fmla="*/ 2147483646 w 10"/>
              <a:gd name="T113" fmla="*/ 2147483646 h 20"/>
              <a:gd name="T114" fmla="*/ 2147483646 w 10"/>
              <a:gd name="T115" fmla="*/ 2147483646 h 20"/>
              <a:gd name="T116" fmla="*/ 0 w 10"/>
              <a:gd name="T117" fmla="*/ 2147483646 h 20"/>
              <a:gd name="T118" fmla="*/ 0 w 10"/>
              <a:gd name="T119" fmla="*/ 2147483646 h 20"/>
              <a:gd name="T120" fmla="*/ 0 w 10"/>
              <a:gd name="T121" fmla="*/ 0 h 2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0"/>
              <a:gd name="T184" fmla="*/ 0 h 20"/>
              <a:gd name="T185" fmla="*/ 10 w 10"/>
              <a:gd name="T186" fmla="*/ 20 h 2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0" h="20">
                <a:moveTo>
                  <a:pt x="9" y="19"/>
                </a:moveTo>
                <a:lnTo>
                  <a:pt x="9" y="19"/>
                </a:lnTo>
                <a:close/>
                <a:moveTo>
                  <a:pt x="3" y="19"/>
                </a:moveTo>
                <a:lnTo>
                  <a:pt x="5" y="19"/>
                </a:lnTo>
                <a:lnTo>
                  <a:pt x="3" y="19"/>
                </a:lnTo>
                <a:close/>
                <a:moveTo>
                  <a:pt x="9" y="17"/>
                </a:moveTo>
                <a:lnTo>
                  <a:pt x="9" y="17"/>
                </a:lnTo>
                <a:close/>
                <a:moveTo>
                  <a:pt x="2" y="17"/>
                </a:moveTo>
                <a:lnTo>
                  <a:pt x="2" y="17"/>
                </a:lnTo>
                <a:close/>
                <a:moveTo>
                  <a:pt x="5" y="17"/>
                </a:moveTo>
                <a:lnTo>
                  <a:pt x="6" y="17"/>
                </a:lnTo>
                <a:lnTo>
                  <a:pt x="5" y="17"/>
                </a:lnTo>
                <a:close/>
                <a:moveTo>
                  <a:pt x="5" y="16"/>
                </a:moveTo>
                <a:lnTo>
                  <a:pt x="5" y="16"/>
                </a:lnTo>
                <a:close/>
                <a:moveTo>
                  <a:pt x="3" y="14"/>
                </a:moveTo>
                <a:lnTo>
                  <a:pt x="5" y="14"/>
                </a:lnTo>
                <a:lnTo>
                  <a:pt x="3" y="14"/>
                </a:lnTo>
                <a:close/>
                <a:moveTo>
                  <a:pt x="5" y="6"/>
                </a:moveTo>
                <a:lnTo>
                  <a:pt x="3" y="7"/>
                </a:lnTo>
                <a:lnTo>
                  <a:pt x="5" y="7"/>
                </a:lnTo>
                <a:lnTo>
                  <a:pt x="5" y="6"/>
                </a:lnTo>
                <a:close/>
                <a:moveTo>
                  <a:pt x="2" y="6"/>
                </a:moveTo>
                <a:lnTo>
                  <a:pt x="2" y="7"/>
                </a:lnTo>
                <a:lnTo>
                  <a:pt x="2" y="6"/>
                </a:lnTo>
                <a:close/>
                <a:moveTo>
                  <a:pt x="9" y="6"/>
                </a:moveTo>
                <a:lnTo>
                  <a:pt x="9" y="6"/>
                </a:lnTo>
                <a:close/>
                <a:moveTo>
                  <a:pt x="0" y="6"/>
                </a:moveTo>
                <a:lnTo>
                  <a:pt x="0" y="6"/>
                </a:lnTo>
                <a:close/>
                <a:moveTo>
                  <a:pt x="9" y="5"/>
                </a:moveTo>
                <a:lnTo>
                  <a:pt x="9" y="5"/>
                </a:lnTo>
                <a:close/>
                <a:moveTo>
                  <a:pt x="0" y="5"/>
                </a:moveTo>
                <a:lnTo>
                  <a:pt x="0" y="5"/>
                </a:lnTo>
                <a:close/>
                <a:moveTo>
                  <a:pt x="3" y="5"/>
                </a:moveTo>
                <a:lnTo>
                  <a:pt x="5" y="5"/>
                </a:lnTo>
                <a:lnTo>
                  <a:pt x="3" y="5"/>
                </a:lnTo>
                <a:close/>
                <a:moveTo>
                  <a:pt x="2" y="5"/>
                </a:moveTo>
                <a:lnTo>
                  <a:pt x="2" y="5"/>
                </a:lnTo>
                <a:close/>
                <a:moveTo>
                  <a:pt x="0" y="5"/>
                </a:move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0" y="6"/>
                </a:lnTo>
                <a:lnTo>
                  <a:pt x="0" y="5"/>
                </a:lnTo>
                <a:close/>
                <a:moveTo>
                  <a:pt x="2" y="0"/>
                </a:moveTo>
                <a:lnTo>
                  <a:pt x="2" y="5"/>
                </a:lnTo>
                <a:lnTo>
                  <a:pt x="2" y="6"/>
                </a:lnTo>
                <a:lnTo>
                  <a:pt x="2" y="17"/>
                </a:lnTo>
                <a:lnTo>
                  <a:pt x="3" y="17"/>
                </a:lnTo>
                <a:lnTo>
                  <a:pt x="5" y="19"/>
                </a:lnTo>
                <a:lnTo>
                  <a:pt x="9" y="19"/>
                </a:lnTo>
                <a:lnTo>
                  <a:pt x="9" y="17"/>
                </a:lnTo>
                <a:lnTo>
                  <a:pt x="5" y="17"/>
                </a:lnTo>
                <a:lnTo>
                  <a:pt x="5" y="16"/>
                </a:lnTo>
                <a:lnTo>
                  <a:pt x="3" y="14"/>
                </a:lnTo>
                <a:lnTo>
                  <a:pt x="3" y="6"/>
                </a:lnTo>
                <a:lnTo>
                  <a:pt x="9" y="6"/>
                </a:lnTo>
                <a:lnTo>
                  <a:pt x="9" y="5"/>
                </a:lnTo>
                <a:lnTo>
                  <a:pt x="3" y="5"/>
                </a:lnTo>
                <a:lnTo>
                  <a:pt x="3" y="0"/>
                </a:lnTo>
                <a:lnTo>
                  <a:pt x="2" y="0"/>
                </a:lnTo>
                <a:close/>
                <a:moveTo>
                  <a:pt x="3" y="0"/>
                </a:moveTo>
                <a:lnTo>
                  <a:pt x="3" y="0"/>
                </a:lnTo>
                <a:close/>
                <a:moveTo>
                  <a:pt x="2" y="0"/>
                </a:moveTo>
                <a:lnTo>
                  <a:pt x="2" y="0"/>
                </a:lnTo>
                <a:close/>
                <a:moveTo>
                  <a:pt x="2" y="0"/>
                </a:moveTo>
                <a:lnTo>
                  <a:pt x="2" y="0"/>
                </a:lnTo>
                <a:lnTo>
                  <a:pt x="2" y="3"/>
                </a:lnTo>
                <a:lnTo>
                  <a:pt x="2" y="5"/>
                </a:lnTo>
                <a:lnTo>
                  <a:pt x="2" y="0"/>
                </a:lnTo>
                <a:lnTo>
                  <a:pt x="3" y="0"/>
                </a:lnTo>
                <a:lnTo>
                  <a:pt x="3" y="5"/>
                </a:lnTo>
                <a:lnTo>
                  <a:pt x="9" y="5"/>
                </a:lnTo>
                <a:lnTo>
                  <a:pt x="9" y="6"/>
                </a:lnTo>
                <a:lnTo>
                  <a:pt x="3" y="6"/>
                </a:lnTo>
                <a:lnTo>
                  <a:pt x="3" y="14"/>
                </a:lnTo>
                <a:lnTo>
                  <a:pt x="5" y="16"/>
                </a:lnTo>
                <a:lnTo>
                  <a:pt x="5" y="17"/>
                </a:lnTo>
                <a:lnTo>
                  <a:pt x="9" y="17"/>
                </a:lnTo>
                <a:lnTo>
                  <a:pt x="9" y="19"/>
                </a:lnTo>
                <a:lnTo>
                  <a:pt x="5" y="19"/>
                </a:lnTo>
                <a:lnTo>
                  <a:pt x="3" y="19"/>
                </a:lnTo>
                <a:lnTo>
                  <a:pt x="3" y="17"/>
                </a:lnTo>
                <a:lnTo>
                  <a:pt x="2" y="17"/>
                </a:lnTo>
                <a:lnTo>
                  <a:pt x="2" y="6"/>
                </a:lnTo>
                <a:lnTo>
                  <a:pt x="2" y="7"/>
                </a:lnTo>
                <a:lnTo>
                  <a:pt x="2" y="17"/>
                </a:lnTo>
                <a:lnTo>
                  <a:pt x="3" y="19"/>
                </a:lnTo>
                <a:lnTo>
                  <a:pt x="3" y="17"/>
                </a:lnTo>
                <a:lnTo>
                  <a:pt x="3" y="19"/>
                </a:lnTo>
                <a:lnTo>
                  <a:pt x="3" y="20"/>
                </a:lnTo>
                <a:lnTo>
                  <a:pt x="9" y="20"/>
                </a:lnTo>
                <a:lnTo>
                  <a:pt x="10" y="19"/>
                </a:lnTo>
                <a:lnTo>
                  <a:pt x="10" y="17"/>
                </a:lnTo>
                <a:lnTo>
                  <a:pt x="9" y="17"/>
                </a:lnTo>
                <a:lnTo>
                  <a:pt x="6" y="17"/>
                </a:lnTo>
                <a:lnTo>
                  <a:pt x="5" y="17"/>
                </a:lnTo>
                <a:lnTo>
                  <a:pt x="6" y="17"/>
                </a:lnTo>
                <a:lnTo>
                  <a:pt x="6" y="16"/>
                </a:lnTo>
                <a:lnTo>
                  <a:pt x="5" y="16"/>
                </a:lnTo>
                <a:lnTo>
                  <a:pt x="5" y="14"/>
                </a:lnTo>
                <a:lnTo>
                  <a:pt x="3" y="14"/>
                </a:lnTo>
                <a:lnTo>
                  <a:pt x="5" y="14"/>
                </a:lnTo>
                <a:lnTo>
                  <a:pt x="5" y="7"/>
                </a:lnTo>
                <a:lnTo>
                  <a:pt x="3" y="7"/>
                </a:lnTo>
                <a:lnTo>
                  <a:pt x="5" y="6"/>
                </a:lnTo>
                <a:lnTo>
                  <a:pt x="5" y="7"/>
                </a:lnTo>
                <a:lnTo>
                  <a:pt x="9" y="7"/>
                </a:lnTo>
                <a:lnTo>
                  <a:pt x="10" y="6"/>
                </a:lnTo>
                <a:lnTo>
                  <a:pt x="10" y="5"/>
                </a:lnTo>
                <a:lnTo>
                  <a:pt x="9" y="5"/>
                </a:lnTo>
                <a:lnTo>
                  <a:pt x="5" y="5"/>
                </a:lnTo>
                <a:lnTo>
                  <a:pt x="3" y="5"/>
                </a:lnTo>
                <a:lnTo>
                  <a:pt x="3" y="3"/>
                </a:lnTo>
                <a:lnTo>
                  <a:pt x="5" y="3"/>
                </a:lnTo>
                <a:lnTo>
                  <a:pt x="5" y="0"/>
                </a:lnTo>
                <a:lnTo>
                  <a:pt x="3" y="0"/>
                </a:lnTo>
                <a:lnTo>
                  <a:pt x="2" y="0"/>
                </a:lnTo>
                <a:close/>
                <a:moveTo>
                  <a:pt x="2" y="0"/>
                </a:moveTo>
                <a:lnTo>
                  <a:pt x="3" y="0"/>
                </a:lnTo>
                <a:lnTo>
                  <a:pt x="5" y="0"/>
                </a:lnTo>
                <a:lnTo>
                  <a:pt x="5" y="3"/>
                </a:lnTo>
                <a:lnTo>
                  <a:pt x="9" y="3"/>
                </a:lnTo>
                <a:lnTo>
                  <a:pt x="10" y="5"/>
                </a:lnTo>
                <a:lnTo>
                  <a:pt x="10" y="6"/>
                </a:lnTo>
                <a:lnTo>
                  <a:pt x="9" y="7"/>
                </a:lnTo>
                <a:lnTo>
                  <a:pt x="5" y="7"/>
                </a:lnTo>
                <a:lnTo>
                  <a:pt x="5" y="14"/>
                </a:lnTo>
                <a:lnTo>
                  <a:pt x="5" y="16"/>
                </a:lnTo>
                <a:lnTo>
                  <a:pt x="6" y="16"/>
                </a:lnTo>
                <a:lnTo>
                  <a:pt x="6" y="17"/>
                </a:lnTo>
                <a:lnTo>
                  <a:pt x="9" y="17"/>
                </a:lnTo>
                <a:lnTo>
                  <a:pt x="10" y="17"/>
                </a:lnTo>
                <a:lnTo>
                  <a:pt x="10" y="19"/>
                </a:lnTo>
                <a:lnTo>
                  <a:pt x="9" y="20"/>
                </a:lnTo>
                <a:lnTo>
                  <a:pt x="3" y="20"/>
                </a:lnTo>
                <a:lnTo>
                  <a:pt x="3" y="19"/>
                </a:lnTo>
                <a:lnTo>
                  <a:pt x="2" y="17"/>
                </a:lnTo>
                <a:lnTo>
                  <a:pt x="0" y="17"/>
                </a:lnTo>
                <a:lnTo>
                  <a:pt x="0" y="7"/>
                </a:lnTo>
                <a:lnTo>
                  <a:pt x="0" y="6"/>
                </a:lnTo>
                <a:lnTo>
                  <a:pt x="0" y="5"/>
                </a:lnTo>
                <a:lnTo>
                  <a:pt x="0" y="3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24" name="Freeform 1780"/>
          <p:cNvSpPr>
            <a:spLocks noEditPoints="1" noChangeArrowheads="1"/>
          </p:cNvSpPr>
          <p:nvPr/>
        </p:nvSpPr>
        <p:spPr bwMode="auto">
          <a:xfrm>
            <a:off x="1814513" y="-4352925"/>
            <a:ext cx="6350" cy="30162"/>
          </a:xfrm>
          <a:custGeom>
            <a:avLst/>
            <a:gdLst>
              <a:gd name="T0" fmla="*/ 0 w 4"/>
              <a:gd name="T1" fmla="*/ 2147483646 h 19"/>
              <a:gd name="T2" fmla="*/ 2147483646 w 4"/>
              <a:gd name="T3" fmla="*/ 2147483646 h 19"/>
              <a:gd name="T4" fmla="*/ 2147483646 w 4"/>
              <a:gd name="T5" fmla="*/ 2147483646 h 19"/>
              <a:gd name="T6" fmla="*/ 0 w 4"/>
              <a:gd name="T7" fmla="*/ 2147483646 h 19"/>
              <a:gd name="T8" fmla="*/ 0 w 4"/>
              <a:gd name="T9" fmla="*/ 2147483646 h 19"/>
              <a:gd name="T10" fmla="*/ 0 w 4"/>
              <a:gd name="T11" fmla="*/ 0 h 19"/>
              <a:gd name="T12" fmla="*/ 2147483646 w 4"/>
              <a:gd name="T13" fmla="*/ 0 h 19"/>
              <a:gd name="T14" fmla="*/ 2147483646 w 4"/>
              <a:gd name="T15" fmla="*/ 2147483646 h 19"/>
              <a:gd name="T16" fmla="*/ 0 w 4"/>
              <a:gd name="T17" fmla="*/ 2147483646 h 19"/>
              <a:gd name="T18" fmla="*/ 0 w 4"/>
              <a:gd name="T19" fmla="*/ 0 h 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"/>
              <a:gd name="T31" fmla="*/ 0 h 19"/>
              <a:gd name="T32" fmla="*/ 4 w 4"/>
              <a:gd name="T33" fmla="*/ 19 h 1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" h="19">
                <a:moveTo>
                  <a:pt x="0" y="5"/>
                </a:moveTo>
                <a:lnTo>
                  <a:pt x="2" y="5"/>
                </a:lnTo>
                <a:lnTo>
                  <a:pt x="2" y="19"/>
                </a:lnTo>
                <a:lnTo>
                  <a:pt x="0" y="19"/>
                </a:lnTo>
                <a:lnTo>
                  <a:pt x="0" y="5"/>
                </a:lnTo>
                <a:close/>
                <a:moveTo>
                  <a:pt x="0" y="0"/>
                </a:moveTo>
                <a:lnTo>
                  <a:pt x="4" y="0"/>
                </a:lnTo>
                <a:lnTo>
                  <a:pt x="4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25" name="Freeform 1781"/>
          <p:cNvSpPr>
            <a:spLocks noEditPoints="1" noChangeArrowheads="1"/>
          </p:cNvSpPr>
          <p:nvPr/>
        </p:nvSpPr>
        <p:spPr bwMode="auto">
          <a:xfrm>
            <a:off x="1814513" y="-4354512"/>
            <a:ext cx="6350" cy="34925"/>
          </a:xfrm>
          <a:custGeom>
            <a:avLst/>
            <a:gdLst>
              <a:gd name="T0" fmla="*/ 2147483646 w 4"/>
              <a:gd name="T1" fmla="*/ 2147483646 h 21"/>
              <a:gd name="T2" fmla="*/ 2147483646 w 4"/>
              <a:gd name="T3" fmla="*/ 2147483646 h 21"/>
              <a:gd name="T4" fmla="*/ 2147483646 w 4"/>
              <a:gd name="T5" fmla="*/ 2147483646 h 21"/>
              <a:gd name="T6" fmla="*/ 2147483646 w 4"/>
              <a:gd name="T7" fmla="*/ 2147483646 h 21"/>
              <a:gd name="T8" fmla="*/ 2147483646 w 4"/>
              <a:gd name="T9" fmla="*/ 2147483646 h 21"/>
              <a:gd name="T10" fmla="*/ 0 w 4"/>
              <a:gd name="T11" fmla="*/ 2147483646 h 21"/>
              <a:gd name="T12" fmla="*/ 2147483646 w 4"/>
              <a:gd name="T13" fmla="*/ 2147483646 h 21"/>
              <a:gd name="T14" fmla="*/ 2147483646 w 4"/>
              <a:gd name="T15" fmla="*/ 2147483646 h 21"/>
              <a:gd name="T16" fmla="*/ 2147483646 w 4"/>
              <a:gd name="T17" fmla="*/ 2147483646 h 21"/>
              <a:gd name="T18" fmla="*/ 2147483646 w 4"/>
              <a:gd name="T19" fmla="*/ 2147483646 h 21"/>
              <a:gd name="T20" fmla="*/ 0 w 4"/>
              <a:gd name="T21" fmla="*/ 2147483646 h 21"/>
              <a:gd name="T22" fmla="*/ 0 w 4"/>
              <a:gd name="T23" fmla="*/ 2147483646 h 21"/>
              <a:gd name="T24" fmla="*/ 0 w 4"/>
              <a:gd name="T25" fmla="*/ 2147483646 h 21"/>
              <a:gd name="T26" fmla="*/ 0 w 4"/>
              <a:gd name="T27" fmla="*/ 2147483646 h 21"/>
              <a:gd name="T28" fmla="*/ 2147483646 w 4"/>
              <a:gd name="T29" fmla="*/ 2147483646 h 21"/>
              <a:gd name="T30" fmla="*/ 2147483646 w 4"/>
              <a:gd name="T31" fmla="*/ 2147483646 h 21"/>
              <a:gd name="T32" fmla="*/ 2147483646 w 4"/>
              <a:gd name="T33" fmla="*/ 2147483646 h 21"/>
              <a:gd name="T34" fmla="*/ 2147483646 w 4"/>
              <a:gd name="T35" fmla="*/ 2147483646 h 21"/>
              <a:gd name="T36" fmla="*/ 2147483646 w 4"/>
              <a:gd name="T37" fmla="*/ 2147483646 h 21"/>
              <a:gd name="T38" fmla="*/ 0 w 4"/>
              <a:gd name="T39" fmla="*/ 0 h 21"/>
              <a:gd name="T40" fmla="*/ 2147483646 w 4"/>
              <a:gd name="T41" fmla="*/ 0 h 21"/>
              <a:gd name="T42" fmla="*/ 2147483646 w 4"/>
              <a:gd name="T43" fmla="*/ 2147483646 h 21"/>
              <a:gd name="T44" fmla="*/ 2147483646 w 4"/>
              <a:gd name="T45" fmla="*/ 2147483646 h 21"/>
              <a:gd name="T46" fmla="*/ 2147483646 w 4"/>
              <a:gd name="T47" fmla="*/ 2147483646 h 21"/>
              <a:gd name="T48" fmla="*/ 0 w 4"/>
              <a:gd name="T49" fmla="*/ 2147483646 h 21"/>
              <a:gd name="T50" fmla="*/ 0 w 4"/>
              <a:gd name="T51" fmla="*/ 2147483646 h 21"/>
              <a:gd name="T52" fmla="*/ 0 w 4"/>
              <a:gd name="T53" fmla="*/ 2147483646 h 21"/>
              <a:gd name="T54" fmla="*/ 0 w 4"/>
              <a:gd name="T55" fmla="*/ 0 h 2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"/>
              <a:gd name="T85" fmla="*/ 0 h 21"/>
              <a:gd name="T86" fmla="*/ 4 w 4"/>
              <a:gd name="T87" fmla="*/ 21 h 2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" h="21">
                <a:moveTo>
                  <a:pt x="1" y="6"/>
                </a:moveTo>
                <a:lnTo>
                  <a:pt x="1" y="20"/>
                </a:lnTo>
                <a:lnTo>
                  <a:pt x="2" y="20"/>
                </a:lnTo>
                <a:lnTo>
                  <a:pt x="2" y="6"/>
                </a:lnTo>
                <a:lnTo>
                  <a:pt x="1" y="6"/>
                </a:lnTo>
                <a:close/>
                <a:moveTo>
                  <a:pt x="0" y="6"/>
                </a:moveTo>
                <a:lnTo>
                  <a:pt x="2" y="6"/>
                </a:lnTo>
                <a:lnTo>
                  <a:pt x="2" y="20"/>
                </a:lnTo>
                <a:lnTo>
                  <a:pt x="2" y="21"/>
                </a:lnTo>
                <a:lnTo>
                  <a:pt x="0" y="21"/>
                </a:lnTo>
                <a:lnTo>
                  <a:pt x="0" y="20"/>
                </a:lnTo>
                <a:lnTo>
                  <a:pt x="0" y="6"/>
                </a:lnTo>
                <a:close/>
                <a:moveTo>
                  <a:pt x="1" y="1"/>
                </a:moveTo>
                <a:lnTo>
                  <a:pt x="1" y="3"/>
                </a:lnTo>
                <a:lnTo>
                  <a:pt x="2" y="3"/>
                </a:lnTo>
                <a:lnTo>
                  <a:pt x="2" y="1"/>
                </a:lnTo>
                <a:lnTo>
                  <a:pt x="1" y="1"/>
                </a:lnTo>
                <a:close/>
                <a:moveTo>
                  <a:pt x="0" y="0"/>
                </a:moveTo>
                <a:lnTo>
                  <a:pt x="4" y="0"/>
                </a:lnTo>
                <a:lnTo>
                  <a:pt x="4" y="1"/>
                </a:lnTo>
                <a:lnTo>
                  <a:pt x="4" y="3"/>
                </a:lnTo>
                <a:lnTo>
                  <a:pt x="0" y="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26" name="Freeform 1782"/>
          <p:cNvSpPr>
            <a:spLocks noEditPoints="1" noChangeArrowheads="1"/>
          </p:cNvSpPr>
          <p:nvPr/>
        </p:nvSpPr>
        <p:spPr bwMode="auto">
          <a:xfrm>
            <a:off x="1814513" y="-4354512"/>
            <a:ext cx="6350" cy="34925"/>
          </a:xfrm>
          <a:custGeom>
            <a:avLst/>
            <a:gdLst>
              <a:gd name="T0" fmla="*/ 2147483646 w 4"/>
              <a:gd name="T1" fmla="*/ 2147483646 h 21"/>
              <a:gd name="T2" fmla="*/ 2147483646 w 4"/>
              <a:gd name="T3" fmla="*/ 2147483646 h 21"/>
              <a:gd name="T4" fmla="*/ 2147483646 w 4"/>
              <a:gd name="T5" fmla="*/ 2147483646 h 21"/>
              <a:gd name="T6" fmla="*/ 2147483646 w 4"/>
              <a:gd name="T7" fmla="*/ 2147483646 h 21"/>
              <a:gd name="T8" fmla="*/ 2147483646 w 4"/>
              <a:gd name="T9" fmla="*/ 2147483646 h 21"/>
              <a:gd name="T10" fmla="*/ 2147483646 w 4"/>
              <a:gd name="T11" fmla="*/ 2147483646 h 21"/>
              <a:gd name="T12" fmla="*/ 2147483646 w 4"/>
              <a:gd name="T13" fmla="*/ 2147483646 h 21"/>
              <a:gd name="T14" fmla="*/ 2147483646 w 4"/>
              <a:gd name="T15" fmla="*/ 2147483646 h 21"/>
              <a:gd name="T16" fmla="*/ 2147483646 w 4"/>
              <a:gd name="T17" fmla="*/ 2147483646 h 21"/>
              <a:gd name="T18" fmla="*/ 2147483646 w 4"/>
              <a:gd name="T19" fmla="*/ 2147483646 h 21"/>
              <a:gd name="T20" fmla="*/ 2147483646 w 4"/>
              <a:gd name="T21" fmla="*/ 2147483646 h 21"/>
              <a:gd name="T22" fmla="*/ 2147483646 w 4"/>
              <a:gd name="T23" fmla="*/ 2147483646 h 21"/>
              <a:gd name="T24" fmla="*/ 2147483646 w 4"/>
              <a:gd name="T25" fmla="*/ 2147483646 h 21"/>
              <a:gd name="T26" fmla="*/ 2147483646 w 4"/>
              <a:gd name="T27" fmla="*/ 2147483646 h 21"/>
              <a:gd name="T28" fmla="*/ 0 w 4"/>
              <a:gd name="T29" fmla="*/ 2147483646 h 21"/>
              <a:gd name="T30" fmla="*/ 0 w 4"/>
              <a:gd name="T31" fmla="*/ 2147483646 h 21"/>
              <a:gd name="T32" fmla="*/ 2147483646 w 4"/>
              <a:gd name="T33" fmla="*/ 2147483646 h 21"/>
              <a:gd name="T34" fmla="*/ 2147483646 w 4"/>
              <a:gd name="T35" fmla="*/ 2147483646 h 21"/>
              <a:gd name="T36" fmla="*/ 2147483646 w 4"/>
              <a:gd name="T37" fmla="*/ 2147483646 h 21"/>
              <a:gd name="T38" fmla="*/ 2147483646 w 4"/>
              <a:gd name="T39" fmla="*/ 2147483646 h 21"/>
              <a:gd name="T40" fmla="*/ 2147483646 w 4"/>
              <a:gd name="T41" fmla="*/ 2147483646 h 21"/>
              <a:gd name="T42" fmla="*/ 0 w 4"/>
              <a:gd name="T43" fmla="*/ 2147483646 h 21"/>
              <a:gd name="T44" fmla="*/ 0 w 4"/>
              <a:gd name="T45" fmla="*/ 2147483646 h 21"/>
              <a:gd name="T46" fmla="*/ 0 w 4"/>
              <a:gd name="T47" fmla="*/ 2147483646 h 21"/>
              <a:gd name="T48" fmla="*/ 2147483646 w 4"/>
              <a:gd name="T49" fmla="*/ 2147483646 h 21"/>
              <a:gd name="T50" fmla="*/ 2147483646 w 4"/>
              <a:gd name="T51" fmla="*/ 2147483646 h 21"/>
              <a:gd name="T52" fmla="*/ 2147483646 w 4"/>
              <a:gd name="T53" fmla="*/ 2147483646 h 21"/>
              <a:gd name="T54" fmla="*/ 2147483646 w 4"/>
              <a:gd name="T55" fmla="*/ 2147483646 h 21"/>
              <a:gd name="T56" fmla="*/ 2147483646 w 4"/>
              <a:gd name="T57" fmla="*/ 2147483646 h 21"/>
              <a:gd name="T58" fmla="*/ 2147483646 w 4"/>
              <a:gd name="T59" fmla="*/ 2147483646 h 21"/>
              <a:gd name="T60" fmla="*/ 2147483646 w 4"/>
              <a:gd name="T61" fmla="*/ 2147483646 h 21"/>
              <a:gd name="T62" fmla="*/ 2147483646 w 4"/>
              <a:gd name="T63" fmla="*/ 2147483646 h 21"/>
              <a:gd name="T64" fmla="*/ 2147483646 w 4"/>
              <a:gd name="T65" fmla="*/ 2147483646 h 21"/>
              <a:gd name="T66" fmla="*/ 2147483646 w 4"/>
              <a:gd name="T67" fmla="*/ 2147483646 h 21"/>
              <a:gd name="T68" fmla="*/ 2147483646 w 4"/>
              <a:gd name="T69" fmla="*/ 2147483646 h 21"/>
              <a:gd name="T70" fmla="*/ 2147483646 w 4"/>
              <a:gd name="T71" fmla="*/ 2147483646 h 21"/>
              <a:gd name="T72" fmla="*/ 2147483646 w 4"/>
              <a:gd name="T73" fmla="*/ 2147483646 h 21"/>
              <a:gd name="T74" fmla="*/ 2147483646 w 4"/>
              <a:gd name="T75" fmla="*/ 2147483646 h 21"/>
              <a:gd name="T76" fmla="*/ 0 w 4"/>
              <a:gd name="T77" fmla="*/ 2147483646 h 21"/>
              <a:gd name="T78" fmla="*/ 0 w 4"/>
              <a:gd name="T79" fmla="*/ 2147483646 h 21"/>
              <a:gd name="T80" fmla="*/ 2147483646 w 4"/>
              <a:gd name="T81" fmla="*/ 2147483646 h 21"/>
              <a:gd name="T82" fmla="*/ 2147483646 w 4"/>
              <a:gd name="T83" fmla="*/ 0 h 21"/>
              <a:gd name="T84" fmla="*/ 2147483646 w 4"/>
              <a:gd name="T85" fmla="*/ 0 h 21"/>
              <a:gd name="T86" fmla="*/ 2147483646 w 4"/>
              <a:gd name="T87" fmla="*/ 2147483646 h 21"/>
              <a:gd name="T88" fmla="*/ 2147483646 w 4"/>
              <a:gd name="T89" fmla="*/ 2147483646 h 21"/>
              <a:gd name="T90" fmla="*/ 0 w 4"/>
              <a:gd name="T91" fmla="*/ 2147483646 h 21"/>
              <a:gd name="T92" fmla="*/ 0 w 4"/>
              <a:gd name="T93" fmla="*/ 2147483646 h 21"/>
              <a:gd name="T94" fmla="*/ 0 w 4"/>
              <a:gd name="T95" fmla="*/ 0 h 2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"/>
              <a:gd name="T145" fmla="*/ 0 h 21"/>
              <a:gd name="T146" fmla="*/ 4 w 4"/>
              <a:gd name="T147" fmla="*/ 21 h 2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" h="21">
                <a:moveTo>
                  <a:pt x="2" y="20"/>
                </a:moveTo>
                <a:lnTo>
                  <a:pt x="2" y="20"/>
                </a:lnTo>
                <a:close/>
                <a:moveTo>
                  <a:pt x="1" y="20"/>
                </a:moveTo>
                <a:lnTo>
                  <a:pt x="1" y="20"/>
                </a:lnTo>
                <a:close/>
                <a:moveTo>
                  <a:pt x="1" y="6"/>
                </a:moveTo>
                <a:lnTo>
                  <a:pt x="1" y="20"/>
                </a:lnTo>
                <a:lnTo>
                  <a:pt x="2" y="20"/>
                </a:lnTo>
                <a:lnTo>
                  <a:pt x="2" y="6"/>
                </a:lnTo>
                <a:lnTo>
                  <a:pt x="1" y="6"/>
                </a:lnTo>
                <a:close/>
                <a:moveTo>
                  <a:pt x="2" y="6"/>
                </a:moveTo>
                <a:lnTo>
                  <a:pt x="2" y="6"/>
                </a:lnTo>
                <a:close/>
                <a:moveTo>
                  <a:pt x="1" y="6"/>
                </a:moveTo>
                <a:lnTo>
                  <a:pt x="1" y="6"/>
                </a:lnTo>
                <a:close/>
                <a:moveTo>
                  <a:pt x="1" y="6"/>
                </a:moveTo>
                <a:lnTo>
                  <a:pt x="1" y="6"/>
                </a:lnTo>
                <a:lnTo>
                  <a:pt x="2" y="6"/>
                </a:lnTo>
                <a:lnTo>
                  <a:pt x="2" y="20"/>
                </a:lnTo>
                <a:lnTo>
                  <a:pt x="1" y="20"/>
                </a:lnTo>
                <a:lnTo>
                  <a:pt x="0" y="20"/>
                </a:lnTo>
                <a:lnTo>
                  <a:pt x="1" y="20"/>
                </a:lnTo>
                <a:lnTo>
                  <a:pt x="1" y="6"/>
                </a:lnTo>
                <a:lnTo>
                  <a:pt x="0" y="6"/>
                </a:lnTo>
                <a:lnTo>
                  <a:pt x="1" y="6"/>
                </a:lnTo>
                <a:close/>
                <a:moveTo>
                  <a:pt x="1" y="6"/>
                </a:moveTo>
                <a:lnTo>
                  <a:pt x="0" y="6"/>
                </a:lnTo>
                <a:lnTo>
                  <a:pt x="0" y="20"/>
                </a:lnTo>
                <a:lnTo>
                  <a:pt x="1" y="21"/>
                </a:lnTo>
                <a:lnTo>
                  <a:pt x="2" y="21"/>
                </a:lnTo>
                <a:lnTo>
                  <a:pt x="2" y="20"/>
                </a:lnTo>
                <a:lnTo>
                  <a:pt x="2" y="6"/>
                </a:lnTo>
                <a:lnTo>
                  <a:pt x="1" y="6"/>
                </a:lnTo>
                <a:close/>
                <a:moveTo>
                  <a:pt x="0" y="4"/>
                </a:moveTo>
                <a:lnTo>
                  <a:pt x="2" y="4"/>
                </a:lnTo>
                <a:lnTo>
                  <a:pt x="2" y="6"/>
                </a:lnTo>
                <a:lnTo>
                  <a:pt x="2" y="20"/>
                </a:lnTo>
                <a:lnTo>
                  <a:pt x="2" y="21"/>
                </a:lnTo>
                <a:lnTo>
                  <a:pt x="0" y="21"/>
                </a:lnTo>
                <a:lnTo>
                  <a:pt x="0" y="20"/>
                </a:lnTo>
                <a:lnTo>
                  <a:pt x="0" y="6"/>
                </a:lnTo>
                <a:lnTo>
                  <a:pt x="0" y="4"/>
                </a:lnTo>
                <a:close/>
                <a:moveTo>
                  <a:pt x="2" y="3"/>
                </a:moveTo>
                <a:lnTo>
                  <a:pt x="2" y="3"/>
                </a:lnTo>
                <a:lnTo>
                  <a:pt x="4" y="3"/>
                </a:lnTo>
                <a:lnTo>
                  <a:pt x="2" y="3"/>
                </a:lnTo>
                <a:close/>
                <a:moveTo>
                  <a:pt x="1" y="3"/>
                </a:moveTo>
                <a:lnTo>
                  <a:pt x="1" y="3"/>
                </a:lnTo>
                <a:close/>
                <a:moveTo>
                  <a:pt x="1" y="1"/>
                </a:moveTo>
                <a:lnTo>
                  <a:pt x="1" y="3"/>
                </a:lnTo>
                <a:lnTo>
                  <a:pt x="2" y="3"/>
                </a:lnTo>
                <a:lnTo>
                  <a:pt x="2" y="1"/>
                </a:lnTo>
                <a:lnTo>
                  <a:pt x="1" y="1"/>
                </a:lnTo>
                <a:close/>
                <a:moveTo>
                  <a:pt x="2" y="1"/>
                </a:moveTo>
                <a:lnTo>
                  <a:pt x="2" y="1"/>
                </a:lnTo>
                <a:lnTo>
                  <a:pt x="4" y="1"/>
                </a:lnTo>
                <a:lnTo>
                  <a:pt x="2" y="1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2" y="1"/>
                </a:lnTo>
                <a:lnTo>
                  <a:pt x="4" y="1"/>
                </a:lnTo>
                <a:lnTo>
                  <a:pt x="2" y="1"/>
                </a:lnTo>
                <a:lnTo>
                  <a:pt x="2" y="3"/>
                </a:lnTo>
                <a:lnTo>
                  <a:pt x="4" y="3"/>
                </a:lnTo>
                <a:lnTo>
                  <a:pt x="2" y="3"/>
                </a:lnTo>
                <a:lnTo>
                  <a:pt x="1" y="3"/>
                </a:lnTo>
                <a:lnTo>
                  <a:pt x="0" y="3"/>
                </a:lnTo>
                <a:lnTo>
                  <a:pt x="1" y="3"/>
                </a:lnTo>
                <a:lnTo>
                  <a:pt x="1" y="1"/>
                </a:lnTo>
                <a:lnTo>
                  <a:pt x="0" y="1"/>
                </a:lnTo>
                <a:lnTo>
                  <a:pt x="1" y="1"/>
                </a:lnTo>
                <a:close/>
                <a:moveTo>
                  <a:pt x="1" y="0"/>
                </a:moveTo>
                <a:lnTo>
                  <a:pt x="0" y="1"/>
                </a:lnTo>
                <a:lnTo>
                  <a:pt x="0" y="3"/>
                </a:lnTo>
                <a:lnTo>
                  <a:pt x="1" y="3"/>
                </a:lnTo>
                <a:lnTo>
                  <a:pt x="4" y="3"/>
                </a:lnTo>
                <a:lnTo>
                  <a:pt x="4" y="1"/>
                </a:lnTo>
                <a:lnTo>
                  <a:pt x="4" y="0"/>
                </a:lnTo>
                <a:lnTo>
                  <a:pt x="1" y="0"/>
                </a:lnTo>
                <a:close/>
                <a:moveTo>
                  <a:pt x="0" y="0"/>
                </a:moveTo>
                <a:lnTo>
                  <a:pt x="4" y="0"/>
                </a:lnTo>
                <a:lnTo>
                  <a:pt x="4" y="1"/>
                </a:lnTo>
                <a:lnTo>
                  <a:pt x="4" y="3"/>
                </a:lnTo>
                <a:lnTo>
                  <a:pt x="0" y="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27" name="Freeform 1783"/>
          <p:cNvSpPr>
            <a:spLocks noEditPoints="1" noChangeArrowheads="1"/>
          </p:cNvSpPr>
          <p:nvPr/>
        </p:nvSpPr>
        <p:spPr bwMode="auto">
          <a:xfrm>
            <a:off x="1827217" y="-4354513"/>
            <a:ext cx="20637" cy="31750"/>
          </a:xfrm>
          <a:custGeom>
            <a:avLst/>
            <a:gdLst>
              <a:gd name="T0" fmla="*/ 2147483646 w 13"/>
              <a:gd name="T1" fmla="*/ 2147483646 h 20"/>
              <a:gd name="T2" fmla="*/ 2147483646 w 13"/>
              <a:gd name="T3" fmla="*/ 2147483646 h 20"/>
              <a:gd name="T4" fmla="*/ 2147483646 w 13"/>
              <a:gd name="T5" fmla="*/ 2147483646 h 20"/>
              <a:gd name="T6" fmla="*/ 2147483646 w 13"/>
              <a:gd name="T7" fmla="*/ 2147483646 h 20"/>
              <a:gd name="T8" fmla="*/ 2147483646 w 13"/>
              <a:gd name="T9" fmla="*/ 2147483646 h 20"/>
              <a:gd name="T10" fmla="*/ 2147483646 w 13"/>
              <a:gd name="T11" fmla="*/ 2147483646 h 20"/>
              <a:gd name="T12" fmla="*/ 2147483646 w 13"/>
              <a:gd name="T13" fmla="*/ 2147483646 h 20"/>
              <a:gd name="T14" fmla="*/ 2147483646 w 13"/>
              <a:gd name="T15" fmla="*/ 2147483646 h 20"/>
              <a:gd name="T16" fmla="*/ 2147483646 w 13"/>
              <a:gd name="T17" fmla="*/ 2147483646 h 20"/>
              <a:gd name="T18" fmla="*/ 2147483646 w 13"/>
              <a:gd name="T19" fmla="*/ 2147483646 h 20"/>
              <a:gd name="T20" fmla="*/ 2147483646 w 13"/>
              <a:gd name="T21" fmla="*/ 2147483646 h 20"/>
              <a:gd name="T22" fmla="*/ 2147483646 w 13"/>
              <a:gd name="T23" fmla="*/ 2147483646 h 20"/>
              <a:gd name="T24" fmla="*/ 0 w 13"/>
              <a:gd name="T25" fmla="*/ 0 h 20"/>
              <a:gd name="T26" fmla="*/ 2147483646 w 13"/>
              <a:gd name="T27" fmla="*/ 0 h 20"/>
              <a:gd name="T28" fmla="*/ 2147483646 w 13"/>
              <a:gd name="T29" fmla="*/ 2147483646 h 20"/>
              <a:gd name="T30" fmla="*/ 2147483646 w 13"/>
              <a:gd name="T31" fmla="*/ 2147483646 h 20"/>
              <a:gd name="T32" fmla="*/ 2147483646 w 13"/>
              <a:gd name="T33" fmla="*/ 2147483646 h 20"/>
              <a:gd name="T34" fmla="*/ 2147483646 w 13"/>
              <a:gd name="T35" fmla="*/ 2147483646 h 20"/>
              <a:gd name="T36" fmla="*/ 2147483646 w 13"/>
              <a:gd name="T37" fmla="*/ 2147483646 h 20"/>
              <a:gd name="T38" fmla="*/ 2147483646 w 13"/>
              <a:gd name="T39" fmla="*/ 2147483646 h 20"/>
              <a:gd name="T40" fmla="*/ 2147483646 w 13"/>
              <a:gd name="T41" fmla="*/ 2147483646 h 20"/>
              <a:gd name="T42" fmla="*/ 2147483646 w 13"/>
              <a:gd name="T43" fmla="*/ 2147483646 h 20"/>
              <a:gd name="T44" fmla="*/ 2147483646 w 13"/>
              <a:gd name="T45" fmla="*/ 2147483646 h 20"/>
              <a:gd name="T46" fmla="*/ 2147483646 w 13"/>
              <a:gd name="T47" fmla="*/ 2147483646 h 20"/>
              <a:gd name="T48" fmla="*/ 2147483646 w 13"/>
              <a:gd name="T49" fmla="*/ 2147483646 h 20"/>
              <a:gd name="T50" fmla="*/ 2147483646 w 13"/>
              <a:gd name="T51" fmla="*/ 2147483646 h 20"/>
              <a:gd name="T52" fmla="*/ 0 w 13"/>
              <a:gd name="T53" fmla="*/ 2147483646 h 20"/>
              <a:gd name="T54" fmla="*/ 0 w 13"/>
              <a:gd name="T55" fmla="*/ 0 h 2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3"/>
              <a:gd name="T85" fmla="*/ 0 h 20"/>
              <a:gd name="T86" fmla="*/ 13 w 13"/>
              <a:gd name="T87" fmla="*/ 20 h 2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3" h="20">
                <a:moveTo>
                  <a:pt x="4" y="7"/>
                </a:moveTo>
                <a:lnTo>
                  <a:pt x="1" y="8"/>
                </a:lnTo>
                <a:lnTo>
                  <a:pt x="1" y="17"/>
                </a:lnTo>
                <a:lnTo>
                  <a:pt x="3" y="18"/>
                </a:lnTo>
                <a:lnTo>
                  <a:pt x="7" y="18"/>
                </a:lnTo>
                <a:lnTo>
                  <a:pt x="8" y="17"/>
                </a:lnTo>
                <a:lnTo>
                  <a:pt x="8" y="15"/>
                </a:lnTo>
                <a:lnTo>
                  <a:pt x="10" y="13"/>
                </a:lnTo>
                <a:lnTo>
                  <a:pt x="8" y="10"/>
                </a:lnTo>
                <a:lnTo>
                  <a:pt x="8" y="8"/>
                </a:lnTo>
                <a:lnTo>
                  <a:pt x="8" y="7"/>
                </a:lnTo>
                <a:lnTo>
                  <a:pt x="4" y="7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"/>
                </a:lnTo>
                <a:lnTo>
                  <a:pt x="4" y="6"/>
                </a:lnTo>
                <a:lnTo>
                  <a:pt x="8" y="6"/>
                </a:lnTo>
                <a:lnTo>
                  <a:pt x="10" y="7"/>
                </a:lnTo>
                <a:lnTo>
                  <a:pt x="11" y="10"/>
                </a:lnTo>
                <a:lnTo>
                  <a:pt x="13" y="13"/>
                </a:lnTo>
                <a:lnTo>
                  <a:pt x="11" y="15"/>
                </a:lnTo>
                <a:lnTo>
                  <a:pt x="10" y="18"/>
                </a:lnTo>
                <a:lnTo>
                  <a:pt x="8" y="20"/>
                </a:lnTo>
                <a:lnTo>
                  <a:pt x="3" y="20"/>
                </a:lnTo>
                <a:lnTo>
                  <a:pt x="1" y="18"/>
                </a:lnTo>
                <a:lnTo>
                  <a:pt x="1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28" name="Freeform 1784"/>
          <p:cNvSpPr>
            <a:spLocks noEditPoints="1" noChangeArrowheads="1"/>
          </p:cNvSpPr>
          <p:nvPr/>
        </p:nvSpPr>
        <p:spPr bwMode="auto">
          <a:xfrm>
            <a:off x="1825627" y="-4356099"/>
            <a:ext cx="22225" cy="34925"/>
          </a:xfrm>
          <a:custGeom>
            <a:avLst/>
            <a:gdLst>
              <a:gd name="T0" fmla="*/ 2147483646 w 14"/>
              <a:gd name="T1" fmla="*/ 2147483646 h 22"/>
              <a:gd name="T2" fmla="*/ 2147483646 w 14"/>
              <a:gd name="T3" fmla="*/ 2147483646 h 22"/>
              <a:gd name="T4" fmla="*/ 2147483646 w 14"/>
              <a:gd name="T5" fmla="*/ 2147483646 h 22"/>
              <a:gd name="T6" fmla="*/ 2147483646 w 14"/>
              <a:gd name="T7" fmla="*/ 2147483646 h 22"/>
              <a:gd name="T8" fmla="*/ 2147483646 w 14"/>
              <a:gd name="T9" fmla="*/ 2147483646 h 22"/>
              <a:gd name="T10" fmla="*/ 2147483646 w 14"/>
              <a:gd name="T11" fmla="*/ 2147483646 h 22"/>
              <a:gd name="T12" fmla="*/ 2147483646 w 14"/>
              <a:gd name="T13" fmla="*/ 2147483646 h 22"/>
              <a:gd name="T14" fmla="*/ 2147483646 w 14"/>
              <a:gd name="T15" fmla="*/ 2147483646 h 22"/>
              <a:gd name="T16" fmla="*/ 2147483646 w 14"/>
              <a:gd name="T17" fmla="*/ 2147483646 h 22"/>
              <a:gd name="T18" fmla="*/ 2147483646 w 14"/>
              <a:gd name="T19" fmla="*/ 2147483646 h 22"/>
              <a:gd name="T20" fmla="*/ 2147483646 w 14"/>
              <a:gd name="T21" fmla="*/ 2147483646 h 22"/>
              <a:gd name="T22" fmla="*/ 2147483646 w 14"/>
              <a:gd name="T23" fmla="*/ 2147483646 h 22"/>
              <a:gd name="T24" fmla="*/ 2147483646 w 14"/>
              <a:gd name="T25" fmla="*/ 2147483646 h 22"/>
              <a:gd name="T26" fmla="*/ 2147483646 w 14"/>
              <a:gd name="T27" fmla="*/ 2147483646 h 22"/>
              <a:gd name="T28" fmla="*/ 2147483646 w 14"/>
              <a:gd name="T29" fmla="*/ 2147483646 h 22"/>
              <a:gd name="T30" fmla="*/ 2147483646 w 14"/>
              <a:gd name="T31" fmla="*/ 2147483646 h 22"/>
              <a:gd name="T32" fmla="*/ 2147483646 w 14"/>
              <a:gd name="T33" fmla="*/ 2147483646 h 22"/>
              <a:gd name="T34" fmla="*/ 2147483646 w 14"/>
              <a:gd name="T35" fmla="*/ 2147483646 h 22"/>
              <a:gd name="T36" fmla="*/ 2147483646 w 14"/>
              <a:gd name="T37" fmla="*/ 2147483646 h 22"/>
              <a:gd name="T38" fmla="*/ 2147483646 w 14"/>
              <a:gd name="T39" fmla="*/ 2147483646 h 22"/>
              <a:gd name="T40" fmla="*/ 2147483646 w 14"/>
              <a:gd name="T41" fmla="*/ 2147483646 h 22"/>
              <a:gd name="T42" fmla="*/ 2147483646 w 14"/>
              <a:gd name="T43" fmla="*/ 2147483646 h 22"/>
              <a:gd name="T44" fmla="*/ 2147483646 w 14"/>
              <a:gd name="T45" fmla="*/ 2147483646 h 22"/>
              <a:gd name="T46" fmla="*/ 2147483646 w 14"/>
              <a:gd name="T47" fmla="*/ 2147483646 h 22"/>
              <a:gd name="T48" fmla="*/ 2147483646 w 14"/>
              <a:gd name="T49" fmla="*/ 2147483646 h 22"/>
              <a:gd name="T50" fmla="*/ 2147483646 w 14"/>
              <a:gd name="T51" fmla="*/ 2147483646 h 22"/>
              <a:gd name="T52" fmla="*/ 2147483646 w 14"/>
              <a:gd name="T53" fmla="*/ 2147483646 h 22"/>
              <a:gd name="T54" fmla="*/ 2147483646 w 14"/>
              <a:gd name="T55" fmla="*/ 0 h 22"/>
              <a:gd name="T56" fmla="*/ 2147483646 w 14"/>
              <a:gd name="T57" fmla="*/ 2147483646 h 22"/>
              <a:gd name="T58" fmla="*/ 2147483646 w 14"/>
              <a:gd name="T59" fmla="*/ 2147483646 h 22"/>
              <a:gd name="T60" fmla="*/ 2147483646 w 14"/>
              <a:gd name="T61" fmla="*/ 2147483646 h 22"/>
              <a:gd name="T62" fmla="*/ 2147483646 w 14"/>
              <a:gd name="T63" fmla="*/ 2147483646 h 22"/>
              <a:gd name="T64" fmla="*/ 2147483646 w 14"/>
              <a:gd name="T65" fmla="*/ 2147483646 h 22"/>
              <a:gd name="T66" fmla="*/ 2147483646 w 14"/>
              <a:gd name="T67" fmla="*/ 2147483646 h 22"/>
              <a:gd name="T68" fmla="*/ 2147483646 w 14"/>
              <a:gd name="T69" fmla="*/ 2147483646 h 22"/>
              <a:gd name="T70" fmla="*/ 2147483646 w 14"/>
              <a:gd name="T71" fmla="*/ 2147483646 h 22"/>
              <a:gd name="T72" fmla="*/ 2147483646 w 14"/>
              <a:gd name="T73" fmla="*/ 2147483646 h 22"/>
              <a:gd name="T74" fmla="*/ 2147483646 w 14"/>
              <a:gd name="T75" fmla="*/ 2147483646 h 22"/>
              <a:gd name="T76" fmla="*/ 2147483646 w 14"/>
              <a:gd name="T77" fmla="*/ 2147483646 h 22"/>
              <a:gd name="T78" fmla="*/ 0 w 14"/>
              <a:gd name="T79" fmla="*/ 2147483646 h 2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4"/>
              <a:gd name="T121" fmla="*/ 0 h 22"/>
              <a:gd name="T122" fmla="*/ 14 w 14"/>
              <a:gd name="T123" fmla="*/ 22 h 22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4" h="22">
                <a:moveTo>
                  <a:pt x="5" y="9"/>
                </a:moveTo>
                <a:lnTo>
                  <a:pt x="4" y="11"/>
                </a:lnTo>
                <a:lnTo>
                  <a:pt x="4" y="18"/>
                </a:lnTo>
                <a:lnTo>
                  <a:pt x="5" y="19"/>
                </a:lnTo>
                <a:lnTo>
                  <a:pt x="7" y="19"/>
                </a:lnTo>
                <a:lnTo>
                  <a:pt x="9" y="18"/>
                </a:lnTo>
                <a:lnTo>
                  <a:pt x="9" y="16"/>
                </a:lnTo>
                <a:lnTo>
                  <a:pt x="11" y="14"/>
                </a:lnTo>
                <a:lnTo>
                  <a:pt x="9" y="11"/>
                </a:lnTo>
                <a:lnTo>
                  <a:pt x="9" y="9"/>
                </a:lnTo>
                <a:lnTo>
                  <a:pt x="5" y="9"/>
                </a:lnTo>
                <a:close/>
                <a:moveTo>
                  <a:pt x="5" y="8"/>
                </a:moveTo>
                <a:lnTo>
                  <a:pt x="9" y="8"/>
                </a:lnTo>
                <a:lnTo>
                  <a:pt x="9" y="9"/>
                </a:lnTo>
                <a:lnTo>
                  <a:pt x="9" y="11"/>
                </a:lnTo>
                <a:lnTo>
                  <a:pt x="12" y="12"/>
                </a:lnTo>
                <a:lnTo>
                  <a:pt x="12" y="14"/>
                </a:lnTo>
                <a:lnTo>
                  <a:pt x="9" y="16"/>
                </a:lnTo>
                <a:lnTo>
                  <a:pt x="9" y="18"/>
                </a:lnTo>
                <a:lnTo>
                  <a:pt x="8" y="19"/>
                </a:lnTo>
                <a:lnTo>
                  <a:pt x="4" y="19"/>
                </a:lnTo>
                <a:lnTo>
                  <a:pt x="2" y="18"/>
                </a:lnTo>
                <a:lnTo>
                  <a:pt x="2" y="9"/>
                </a:lnTo>
                <a:lnTo>
                  <a:pt x="5" y="8"/>
                </a:lnTo>
                <a:close/>
                <a:moveTo>
                  <a:pt x="1" y="1"/>
                </a:moveTo>
                <a:lnTo>
                  <a:pt x="1" y="21"/>
                </a:lnTo>
                <a:lnTo>
                  <a:pt x="2" y="21"/>
                </a:lnTo>
                <a:lnTo>
                  <a:pt x="2" y="19"/>
                </a:lnTo>
                <a:lnTo>
                  <a:pt x="4" y="21"/>
                </a:lnTo>
                <a:lnTo>
                  <a:pt x="9" y="21"/>
                </a:lnTo>
                <a:lnTo>
                  <a:pt x="11" y="19"/>
                </a:lnTo>
                <a:lnTo>
                  <a:pt x="12" y="16"/>
                </a:lnTo>
                <a:lnTo>
                  <a:pt x="14" y="14"/>
                </a:lnTo>
                <a:lnTo>
                  <a:pt x="12" y="11"/>
                </a:lnTo>
                <a:lnTo>
                  <a:pt x="11" y="9"/>
                </a:lnTo>
                <a:lnTo>
                  <a:pt x="9" y="7"/>
                </a:lnTo>
                <a:lnTo>
                  <a:pt x="5" y="7"/>
                </a:lnTo>
                <a:lnTo>
                  <a:pt x="2" y="8"/>
                </a:lnTo>
                <a:lnTo>
                  <a:pt x="2" y="7"/>
                </a:lnTo>
                <a:lnTo>
                  <a:pt x="2" y="1"/>
                </a:lnTo>
                <a:lnTo>
                  <a:pt x="1" y="1"/>
                </a:lnTo>
                <a:close/>
                <a:moveTo>
                  <a:pt x="1" y="0"/>
                </a:moveTo>
                <a:lnTo>
                  <a:pt x="2" y="0"/>
                </a:lnTo>
                <a:lnTo>
                  <a:pt x="4" y="1"/>
                </a:lnTo>
                <a:lnTo>
                  <a:pt x="4" y="7"/>
                </a:lnTo>
                <a:lnTo>
                  <a:pt x="5" y="7"/>
                </a:lnTo>
                <a:lnTo>
                  <a:pt x="9" y="7"/>
                </a:lnTo>
                <a:lnTo>
                  <a:pt x="12" y="8"/>
                </a:lnTo>
                <a:lnTo>
                  <a:pt x="12" y="11"/>
                </a:lnTo>
                <a:lnTo>
                  <a:pt x="14" y="12"/>
                </a:lnTo>
                <a:lnTo>
                  <a:pt x="14" y="14"/>
                </a:lnTo>
                <a:lnTo>
                  <a:pt x="12" y="16"/>
                </a:lnTo>
                <a:lnTo>
                  <a:pt x="12" y="19"/>
                </a:lnTo>
                <a:lnTo>
                  <a:pt x="11" y="19"/>
                </a:lnTo>
                <a:lnTo>
                  <a:pt x="9" y="22"/>
                </a:lnTo>
                <a:lnTo>
                  <a:pt x="4" y="22"/>
                </a:lnTo>
                <a:lnTo>
                  <a:pt x="4" y="21"/>
                </a:lnTo>
                <a:lnTo>
                  <a:pt x="2" y="22"/>
                </a:lnTo>
                <a:lnTo>
                  <a:pt x="1" y="22"/>
                </a:lnTo>
                <a:lnTo>
                  <a:pt x="0" y="21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29" name="Freeform 1785"/>
          <p:cNvSpPr>
            <a:spLocks noEditPoints="1" noChangeArrowheads="1"/>
          </p:cNvSpPr>
          <p:nvPr/>
        </p:nvSpPr>
        <p:spPr bwMode="auto">
          <a:xfrm>
            <a:off x="1825627" y="-4356099"/>
            <a:ext cx="22225" cy="34925"/>
          </a:xfrm>
          <a:custGeom>
            <a:avLst/>
            <a:gdLst>
              <a:gd name="T0" fmla="*/ 2147483646 w 14"/>
              <a:gd name="T1" fmla="*/ 2147483646 h 22"/>
              <a:gd name="T2" fmla="*/ 2147483646 w 14"/>
              <a:gd name="T3" fmla="*/ 2147483646 h 22"/>
              <a:gd name="T4" fmla="*/ 2147483646 w 14"/>
              <a:gd name="T5" fmla="*/ 2147483646 h 22"/>
              <a:gd name="T6" fmla="*/ 2147483646 w 14"/>
              <a:gd name="T7" fmla="*/ 2147483646 h 22"/>
              <a:gd name="T8" fmla="*/ 2147483646 w 14"/>
              <a:gd name="T9" fmla="*/ 2147483646 h 22"/>
              <a:gd name="T10" fmla="*/ 2147483646 w 14"/>
              <a:gd name="T11" fmla="*/ 2147483646 h 22"/>
              <a:gd name="T12" fmla="*/ 2147483646 w 14"/>
              <a:gd name="T13" fmla="*/ 2147483646 h 22"/>
              <a:gd name="T14" fmla="*/ 2147483646 w 14"/>
              <a:gd name="T15" fmla="*/ 2147483646 h 22"/>
              <a:gd name="T16" fmla="*/ 2147483646 w 14"/>
              <a:gd name="T17" fmla="*/ 2147483646 h 22"/>
              <a:gd name="T18" fmla="*/ 2147483646 w 14"/>
              <a:gd name="T19" fmla="*/ 2147483646 h 22"/>
              <a:gd name="T20" fmla="*/ 2147483646 w 14"/>
              <a:gd name="T21" fmla="*/ 2147483646 h 22"/>
              <a:gd name="T22" fmla="*/ 2147483646 w 14"/>
              <a:gd name="T23" fmla="*/ 2147483646 h 22"/>
              <a:gd name="T24" fmla="*/ 2147483646 w 14"/>
              <a:gd name="T25" fmla="*/ 2147483646 h 22"/>
              <a:gd name="T26" fmla="*/ 2147483646 w 14"/>
              <a:gd name="T27" fmla="*/ 2147483646 h 22"/>
              <a:gd name="T28" fmla="*/ 2147483646 w 14"/>
              <a:gd name="T29" fmla="*/ 2147483646 h 22"/>
              <a:gd name="T30" fmla="*/ 2147483646 w 14"/>
              <a:gd name="T31" fmla="*/ 2147483646 h 22"/>
              <a:gd name="T32" fmla="*/ 2147483646 w 14"/>
              <a:gd name="T33" fmla="*/ 2147483646 h 22"/>
              <a:gd name="T34" fmla="*/ 2147483646 w 14"/>
              <a:gd name="T35" fmla="*/ 2147483646 h 22"/>
              <a:gd name="T36" fmla="*/ 2147483646 w 14"/>
              <a:gd name="T37" fmla="*/ 2147483646 h 22"/>
              <a:gd name="T38" fmla="*/ 2147483646 w 14"/>
              <a:gd name="T39" fmla="*/ 2147483646 h 22"/>
              <a:gd name="T40" fmla="*/ 2147483646 w 14"/>
              <a:gd name="T41" fmla="*/ 2147483646 h 22"/>
              <a:gd name="T42" fmla="*/ 2147483646 w 14"/>
              <a:gd name="T43" fmla="*/ 2147483646 h 22"/>
              <a:gd name="T44" fmla="*/ 2147483646 w 14"/>
              <a:gd name="T45" fmla="*/ 2147483646 h 22"/>
              <a:gd name="T46" fmla="*/ 2147483646 w 14"/>
              <a:gd name="T47" fmla="*/ 2147483646 h 22"/>
              <a:gd name="T48" fmla="*/ 2147483646 w 14"/>
              <a:gd name="T49" fmla="*/ 2147483646 h 22"/>
              <a:gd name="T50" fmla="*/ 2147483646 w 14"/>
              <a:gd name="T51" fmla="*/ 2147483646 h 22"/>
              <a:gd name="T52" fmla="*/ 2147483646 w 14"/>
              <a:gd name="T53" fmla="*/ 2147483646 h 22"/>
              <a:gd name="T54" fmla="*/ 2147483646 w 14"/>
              <a:gd name="T55" fmla="*/ 2147483646 h 22"/>
              <a:gd name="T56" fmla="*/ 2147483646 w 14"/>
              <a:gd name="T57" fmla="*/ 2147483646 h 22"/>
              <a:gd name="T58" fmla="*/ 2147483646 w 14"/>
              <a:gd name="T59" fmla="*/ 2147483646 h 22"/>
              <a:gd name="T60" fmla="*/ 2147483646 w 14"/>
              <a:gd name="T61" fmla="*/ 2147483646 h 22"/>
              <a:gd name="T62" fmla="*/ 2147483646 w 14"/>
              <a:gd name="T63" fmla="*/ 2147483646 h 22"/>
              <a:gd name="T64" fmla="*/ 2147483646 w 14"/>
              <a:gd name="T65" fmla="*/ 2147483646 h 22"/>
              <a:gd name="T66" fmla="*/ 2147483646 w 14"/>
              <a:gd name="T67" fmla="*/ 2147483646 h 22"/>
              <a:gd name="T68" fmla="*/ 2147483646 w 14"/>
              <a:gd name="T69" fmla="*/ 2147483646 h 22"/>
              <a:gd name="T70" fmla="*/ 2147483646 w 14"/>
              <a:gd name="T71" fmla="*/ 2147483646 h 22"/>
              <a:gd name="T72" fmla="*/ 2147483646 w 14"/>
              <a:gd name="T73" fmla="*/ 2147483646 h 22"/>
              <a:gd name="T74" fmla="*/ 2147483646 w 14"/>
              <a:gd name="T75" fmla="*/ 2147483646 h 22"/>
              <a:gd name="T76" fmla="*/ 2147483646 w 14"/>
              <a:gd name="T77" fmla="*/ 2147483646 h 22"/>
              <a:gd name="T78" fmla="*/ 2147483646 w 14"/>
              <a:gd name="T79" fmla="*/ 2147483646 h 22"/>
              <a:gd name="T80" fmla="*/ 2147483646 w 14"/>
              <a:gd name="T81" fmla="*/ 2147483646 h 22"/>
              <a:gd name="T82" fmla="*/ 2147483646 w 14"/>
              <a:gd name="T83" fmla="*/ 2147483646 h 22"/>
              <a:gd name="T84" fmla="*/ 2147483646 w 14"/>
              <a:gd name="T85" fmla="*/ 2147483646 h 22"/>
              <a:gd name="T86" fmla="*/ 2147483646 w 14"/>
              <a:gd name="T87" fmla="*/ 2147483646 h 22"/>
              <a:gd name="T88" fmla="*/ 2147483646 w 14"/>
              <a:gd name="T89" fmla="*/ 2147483646 h 22"/>
              <a:gd name="T90" fmla="*/ 2147483646 w 14"/>
              <a:gd name="T91" fmla="*/ 2147483646 h 22"/>
              <a:gd name="T92" fmla="*/ 2147483646 w 14"/>
              <a:gd name="T93" fmla="*/ 0 h 22"/>
              <a:gd name="T94" fmla="*/ 2147483646 w 14"/>
              <a:gd name="T95" fmla="*/ 2147483646 h 22"/>
              <a:gd name="T96" fmla="*/ 2147483646 w 14"/>
              <a:gd name="T97" fmla="*/ 2147483646 h 22"/>
              <a:gd name="T98" fmla="*/ 2147483646 w 14"/>
              <a:gd name="T99" fmla="*/ 2147483646 h 22"/>
              <a:gd name="T100" fmla="*/ 2147483646 w 14"/>
              <a:gd name="T101" fmla="*/ 2147483646 h 22"/>
              <a:gd name="T102" fmla="*/ 2147483646 w 14"/>
              <a:gd name="T103" fmla="*/ 2147483646 h 22"/>
              <a:gd name="T104" fmla="*/ 2147483646 w 14"/>
              <a:gd name="T105" fmla="*/ 0 h 22"/>
              <a:gd name="T106" fmla="*/ 2147483646 w 14"/>
              <a:gd name="T107" fmla="*/ 2147483646 h 22"/>
              <a:gd name="T108" fmla="*/ 2147483646 w 14"/>
              <a:gd name="T109" fmla="*/ 2147483646 h 22"/>
              <a:gd name="T110" fmla="*/ 2147483646 w 14"/>
              <a:gd name="T111" fmla="*/ 2147483646 h 22"/>
              <a:gd name="T112" fmla="*/ 2147483646 w 14"/>
              <a:gd name="T113" fmla="*/ 2147483646 h 22"/>
              <a:gd name="T114" fmla="*/ 2147483646 w 14"/>
              <a:gd name="T115" fmla="*/ 2147483646 h 22"/>
              <a:gd name="T116" fmla="*/ 0 w 14"/>
              <a:gd name="T117" fmla="*/ 2147483646 h 2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4"/>
              <a:gd name="T178" fmla="*/ 0 h 22"/>
              <a:gd name="T179" fmla="*/ 14 w 14"/>
              <a:gd name="T180" fmla="*/ 22 h 2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4" h="22">
                <a:moveTo>
                  <a:pt x="9" y="21"/>
                </a:moveTo>
                <a:lnTo>
                  <a:pt x="9" y="21"/>
                </a:lnTo>
                <a:close/>
                <a:moveTo>
                  <a:pt x="4" y="21"/>
                </a:moveTo>
                <a:lnTo>
                  <a:pt x="4" y="21"/>
                </a:lnTo>
                <a:close/>
                <a:moveTo>
                  <a:pt x="2" y="21"/>
                </a:moveTo>
                <a:lnTo>
                  <a:pt x="2" y="21"/>
                </a:lnTo>
                <a:close/>
                <a:moveTo>
                  <a:pt x="1" y="21"/>
                </a:moveTo>
                <a:lnTo>
                  <a:pt x="1" y="21"/>
                </a:lnTo>
                <a:close/>
                <a:moveTo>
                  <a:pt x="4" y="19"/>
                </a:moveTo>
                <a:lnTo>
                  <a:pt x="2" y="21"/>
                </a:lnTo>
                <a:lnTo>
                  <a:pt x="4" y="21"/>
                </a:lnTo>
                <a:lnTo>
                  <a:pt x="4" y="19"/>
                </a:lnTo>
                <a:close/>
                <a:moveTo>
                  <a:pt x="4" y="19"/>
                </a:moveTo>
                <a:lnTo>
                  <a:pt x="5" y="19"/>
                </a:lnTo>
                <a:lnTo>
                  <a:pt x="4" y="19"/>
                </a:lnTo>
                <a:close/>
                <a:moveTo>
                  <a:pt x="4" y="18"/>
                </a:moveTo>
                <a:lnTo>
                  <a:pt x="4" y="18"/>
                </a:lnTo>
                <a:close/>
                <a:moveTo>
                  <a:pt x="9" y="18"/>
                </a:moveTo>
                <a:lnTo>
                  <a:pt x="9" y="18"/>
                </a:lnTo>
                <a:close/>
                <a:moveTo>
                  <a:pt x="11" y="14"/>
                </a:moveTo>
                <a:lnTo>
                  <a:pt x="11" y="14"/>
                </a:lnTo>
                <a:close/>
                <a:moveTo>
                  <a:pt x="14" y="14"/>
                </a:moveTo>
                <a:lnTo>
                  <a:pt x="14" y="14"/>
                </a:lnTo>
                <a:close/>
                <a:moveTo>
                  <a:pt x="4" y="11"/>
                </a:moveTo>
                <a:lnTo>
                  <a:pt x="2" y="11"/>
                </a:lnTo>
                <a:lnTo>
                  <a:pt x="4" y="11"/>
                </a:lnTo>
                <a:close/>
                <a:moveTo>
                  <a:pt x="5" y="9"/>
                </a:moveTo>
                <a:lnTo>
                  <a:pt x="4" y="11"/>
                </a:lnTo>
                <a:lnTo>
                  <a:pt x="4" y="18"/>
                </a:lnTo>
                <a:lnTo>
                  <a:pt x="5" y="19"/>
                </a:lnTo>
                <a:lnTo>
                  <a:pt x="7" y="19"/>
                </a:lnTo>
                <a:lnTo>
                  <a:pt x="9" y="18"/>
                </a:lnTo>
                <a:lnTo>
                  <a:pt x="9" y="16"/>
                </a:lnTo>
                <a:lnTo>
                  <a:pt x="11" y="14"/>
                </a:lnTo>
                <a:lnTo>
                  <a:pt x="9" y="11"/>
                </a:lnTo>
                <a:lnTo>
                  <a:pt x="9" y="9"/>
                </a:lnTo>
                <a:lnTo>
                  <a:pt x="5" y="9"/>
                </a:lnTo>
                <a:close/>
                <a:moveTo>
                  <a:pt x="8" y="9"/>
                </a:moveTo>
                <a:lnTo>
                  <a:pt x="9" y="9"/>
                </a:lnTo>
                <a:lnTo>
                  <a:pt x="8" y="9"/>
                </a:lnTo>
                <a:close/>
                <a:moveTo>
                  <a:pt x="8" y="8"/>
                </a:moveTo>
                <a:lnTo>
                  <a:pt x="9" y="9"/>
                </a:lnTo>
                <a:lnTo>
                  <a:pt x="9" y="11"/>
                </a:lnTo>
                <a:lnTo>
                  <a:pt x="11" y="14"/>
                </a:lnTo>
                <a:lnTo>
                  <a:pt x="11" y="12"/>
                </a:lnTo>
                <a:lnTo>
                  <a:pt x="11" y="14"/>
                </a:lnTo>
                <a:lnTo>
                  <a:pt x="9" y="16"/>
                </a:lnTo>
                <a:lnTo>
                  <a:pt x="9" y="18"/>
                </a:lnTo>
                <a:lnTo>
                  <a:pt x="8" y="19"/>
                </a:lnTo>
                <a:lnTo>
                  <a:pt x="7" y="19"/>
                </a:lnTo>
                <a:lnTo>
                  <a:pt x="5" y="19"/>
                </a:lnTo>
                <a:lnTo>
                  <a:pt x="4" y="19"/>
                </a:lnTo>
                <a:lnTo>
                  <a:pt x="4" y="18"/>
                </a:lnTo>
                <a:lnTo>
                  <a:pt x="2" y="18"/>
                </a:lnTo>
                <a:lnTo>
                  <a:pt x="4" y="18"/>
                </a:lnTo>
                <a:lnTo>
                  <a:pt x="4" y="11"/>
                </a:lnTo>
                <a:lnTo>
                  <a:pt x="2" y="11"/>
                </a:lnTo>
                <a:lnTo>
                  <a:pt x="4" y="9"/>
                </a:lnTo>
                <a:lnTo>
                  <a:pt x="4" y="11"/>
                </a:lnTo>
                <a:lnTo>
                  <a:pt x="5" y="9"/>
                </a:lnTo>
                <a:lnTo>
                  <a:pt x="8" y="9"/>
                </a:lnTo>
                <a:lnTo>
                  <a:pt x="8" y="8"/>
                </a:lnTo>
                <a:close/>
                <a:moveTo>
                  <a:pt x="5" y="8"/>
                </a:moveTo>
                <a:lnTo>
                  <a:pt x="5" y="8"/>
                </a:lnTo>
                <a:lnTo>
                  <a:pt x="2" y="9"/>
                </a:lnTo>
                <a:lnTo>
                  <a:pt x="2" y="18"/>
                </a:lnTo>
                <a:lnTo>
                  <a:pt x="4" y="19"/>
                </a:lnTo>
                <a:lnTo>
                  <a:pt x="8" y="19"/>
                </a:lnTo>
                <a:lnTo>
                  <a:pt x="9" y="18"/>
                </a:lnTo>
                <a:lnTo>
                  <a:pt x="9" y="16"/>
                </a:lnTo>
                <a:lnTo>
                  <a:pt x="12" y="14"/>
                </a:lnTo>
                <a:lnTo>
                  <a:pt x="11" y="12"/>
                </a:lnTo>
                <a:lnTo>
                  <a:pt x="9" y="11"/>
                </a:lnTo>
                <a:lnTo>
                  <a:pt x="9" y="9"/>
                </a:lnTo>
                <a:lnTo>
                  <a:pt x="9" y="8"/>
                </a:lnTo>
                <a:lnTo>
                  <a:pt x="5" y="8"/>
                </a:lnTo>
                <a:close/>
                <a:moveTo>
                  <a:pt x="5" y="8"/>
                </a:moveTo>
                <a:lnTo>
                  <a:pt x="9" y="8"/>
                </a:lnTo>
                <a:lnTo>
                  <a:pt x="9" y="9"/>
                </a:lnTo>
                <a:lnTo>
                  <a:pt x="9" y="11"/>
                </a:lnTo>
                <a:lnTo>
                  <a:pt x="12" y="12"/>
                </a:lnTo>
                <a:lnTo>
                  <a:pt x="12" y="14"/>
                </a:lnTo>
                <a:lnTo>
                  <a:pt x="9" y="16"/>
                </a:lnTo>
                <a:lnTo>
                  <a:pt x="9" y="18"/>
                </a:lnTo>
                <a:lnTo>
                  <a:pt x="8" y="19"/>
                </a:lnTo>
                <a:lnTo>
                  <a:pt x="4" y="19"/>
                </a:lnTo>
                <a:lnTo>
                  <a:pt x="2" y="18"/>
                </a:lnTo>
                <a:lnTo>
                  <a:pt x="2" y="9"/>
                </a:lnTo>
                <a:lnTo>
                  <a:pt x="5" y="8"/>
                </a:lnTo>
                <a:close/>
                <a:moveTo>
                  <a:pt x="4" y="7"/>
                </a:moveTo>
                <a:lnTo>
                  <a:pt x="2" y="7"/>
                </a:lnTo>
                <a:lnTo>
                  <a:pt x="4" y="7"/>
                </a:lnTo>
                <a:close/>
                <a:moveTo>
                  <a:pt x="9" y="7"/>
                </a:moveTo>
                <a:lnTo>
                  <a:pt x="9" y="7"/>
                </a:lnTo>
                <a:close/>
                <a:moveTo>
                  <a:pt x="1" y="1"/>
                </a:moveTo>
                <a:lnTo>
                  <a:pt x="1" y="21"/>
                </a:lnTo>
                <a:lnTo>
                  <a:pt x="2" y="21"/>
                </a:lnTo>
                <a:lnTo>
                  <a:pt x="2" y="19"/>
                </a:lnTo>
                <a:lnTo>
                  <a:pt x="4" y="21"/>
                </a:lnTo>
                <a:lnTo>
                  <a:pt x="9" y="21"/>
                </a:lnTo>
                <a:lnTo>
                  <a:pt x="11" y="19"/>
                </a:lnTo>
                <a:lnTo>
                  <a:pt x="12" y="16"/>
                </a:lnTo>
                <a:lnTo>
                  <a:pt x="14" y="14"/>
                </a:lnTo>
                <a:lnTo>
                  <a:pt x="12" y="11"/>
                </a:lnTo>
                <a:lnTo>
                  <a:pt x="11" y="9"/>
                </a:lnTo>
                <a:lnTo>
                  <a:pt x="9" y="7"/>
                </a:lnTo>
                <a:lnTo>
                  <a:pt x="5" y="7"/>
                </a:lnTo>
                <a:lnTo>
                  <a:pt x="2" y="8"/>
                </a:lnTo>
                <a:lnTo>
                  <a:pt x="2" y="7"/>
                </a:lnTo>
                <a:lnTo>
                  <a:pt x="2" y="1"/>
                </a:lnTo>
                <a:lnTo>
                  <a:pt x="1" y="1"/>
                </a:lnTo>
                <a:close/>
                <a:moveTo>
                  <a:pt x="2" y="1"/>
                </a:moveTo>
                <a:lnTo>
                  <a:pt x="2" y="1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2" y="1"/>
                </a:lnTo>
                <a:lnTo>
                  <a:pt x="2" y="7"/>
                </a:lnTo>
                <a:lnTo>
                  <a:pt x="2" y="8"/>
                </a:lnTo>
                <a:lnTo>
                  <a:pt x="5" y="7"/>
                </a:lnTo>
                <a:lnTo>
                  <a:pt x="9" y="7"/>
                </a:lnTo>
                <a:lnTo>
                  <a:pt x="11" y="8"/>
                </a:lnTo>
                <a:lnTo>
                  <a:pt x="11" y="9"/>
                </a:lnTo>
                <a:lnTo>
                  <a:pt x="12" y="11"/>
                </a:lnTo>
                <a:lnTo>
                  <a:pt x="14" y="14"/>
                </a:lnTo>
                <a:lnTo>
                  <a:pt x="14" y="12"/>
                </a:lnTo>
                <a:lnTo>
                  <a:pt x="14" y="14"/>
                </a:lnTo>
                <a:lnTo>
                  <a:pt x="12" y="16"/>
                </a:lnTo>
                <a:lnTo>
                  <a:pt x="11" y="19"/>
                </a:lnTo>
                <a:lnTo>
                  <a:pt x="9" y="21"/>
                </a:lnTo>
                <a:lnTo>
                  <a:pt x="8" y="21"/>
                </a:lnTo>
                <a:lnTo>
                  <a:pt x="9" y="21"/>
                </a:lnTo>
                <a:lnTo>
                  <a:pt x="5" y="21"/>
                </a:lnTo>
                <a:lnTo>
                  <a:pt x="4" y="21"/>
                </a:lnTo>
                <a:lnTo>
                  <a:pt x="2" y="19"/>
                </a:lnTo>
                <a:lnTo>
                  <a:pt x="2" y="21"/>
                </a:lnTo>
                <a:lnTo>
                  <a:pt x="1" y="21"/>
                </a:lnTo>
                <a:lnTo>
                  <a:pt x="1" y="1"/>
                </a:lnTo>
                <a:close/>
                <a:moveTo>
                  <a:pt x="1" y="0"/>
                </a:moveTo>
                <a:lnTo>
                  <a:pt x="0" y="1"/>
                </a:lnTo>
                <a:lnTo>
                  <a:pt x="0" y="21"/>
                </a:lnTo>
                <a:lnTo>
                  <a:pt x="1" y="22"/>
                </a:lnTo>
                <a:lnTo>
                  <a:pt x="2" y="22"/>
                </a:lnTo>
                <a:lnTo>
                  <a:pt x="4" y="21"/>
                </a:lnTo>
                <a:lnTo>
                  <a:pt x="2" y="21"/>
                </a:lnTo>
                <a:lnTo>
                  <a:pt x="4" y="19"/>
                </a:lnTo>
                <a:lnTo>
                  <a:pt x="4" y="21"/>
                </a:lnTo>
                <a:lnTo>
                  <a:pt x="4" y="22"/>
                </a:lnTo>
                <a:lnTo>
                  <a:pt x="9" y="22"/>
                </a:lnTo>
                <a:lnTo>
                  <a:pt x="11" y="19"/>
                </a:lnTo>
                <a:lnTo>
                  <a:pt x="12" y="19"/>
                </a:lnTo>
                <a:lnTo>
                  <a:pt x="12" y="16"/>
                </a:lnTo>
                <a:lnTo>
                  <a:pt x="14" y="14"/>
                </a:lnTo>
                <a:lnTo>
                  <a:pt x="14" y="12"/>
                </a:lnTo>
                <a:lnTo>
                  <a:pt x="12" y="11"/>
                </a:lnTo>
                <a:lnTo>
                  <a:pt x="12" y="8"/>
                </a:lnTo>
                <a:lnTo>
                  <a:pt x="11" y="8"/>
                </a:lnTo>
                <a:lnTo>
                  <a:pt x="9" y="7"/>
                </a:lnTo>
                <a:lnTo>
                  <a:pt x="5" y="7"/>
                </a:lnTo>
                <a:lnTo>
                  <a:pt x="4" y="7"/>
                </a:lnTo>
                <a:lnTo>
                  <a:pt x="2" y="7"/>
                </a:lnTo>
                <a:lnTo>
                  <a:pt x="4" y="7"/>
                </a:lnTo>
                <a:lnTo>
                  <a:pt x="4" y="1"/>
                </a:lnTo>
                <a:lnTo>
                  <a:pt x="2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2" y="0"/>
                </a:lnTo>
                <a:lnTo>
                  <a:pt x="4" y="1"/>
                </a:lnTo>
                <a:lnTo>
                  <a:pt x="4" y="7"/>
                </a:lnTo>
                <a:lnTo>
                  <a:pt x="5" y="7"/>
                </a:lnTo>
                <a:lnTo>
                  <a:pt x="9" y="7"/>
                </a:lnTo>
                <a:lnTo>
                  <a:pt x="12" y="8"/>
                </a:lnTo>
                <a:lnTo>
                  <a:pt x="12" y="11"/>
                </a:lnTo>
                <a:lnTo>
                  <a:pt x="14" y="12"/>
                </a:lnTo>
                <a:lnTo>
                  <a:pt x="14" y="14"/>
                </a:lnTo>
                <a:lnTo>
                  <a:pt x="12" y="16"/>
                </a:lnTo>
                <a:lnTo>
                  <a:pt x="12" y="19"/>
                </a:lnTo>
                <a:lnTo>
                  <a:pt x="11" y="19"/>
                </a:lnTo>
                <a:lnTo>
                  <a:pt x="9" y="22"/>
                </a:lnTo>
                <a:lnTo>
                  <a:pt x="4" y="22"/>
                </a:lnTo>
                <a:lnTo>
                  <a:pt x="4" y="21"/>
                </a:lnTo>
                <a:lnTo>
                  <a:pt x="2" y="22"/>
                </a:lnTo>
                <a:lnTo>
                  <a:pt x="1" y="22"/>
                </a:lnTo>
                <a:lnTo>
                  <a:pt x="0" y="21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30" name="Freeform 1786"/>
          <p:cNvSpPr>
            <a:spLocks noChangeArrowheads="1"/>
          </p:cNvSpPr>
          <p:nvPr/>
        </p:nvSpPr>
        <p:spPr bwMode="auto">
          <a:xfrm>
            <a:off x="1851025" y="-4344988"/>
            <a:ext cx="20638" cy="22225"/>
          </a:xfrm>
          <a:custGeom>
            <a:avLst/>
            <a:gdLst>
              <a:gd name="T0" fmla="*/ 0 w 13"/>
              <a:gd name="T1" fmla="*/ 0 h 14"/>
              <a:gd name="T2" fmla="*/ 2147483646 w 13"/>
              <a:gd name="T3" fmla="*/ 0 h 14"/>
              <a:gd name="T4" fmla="*/ 2147483646 w 13"/>
              <a:gd name="T5" fmla="*/ 2147483646 h 14"/>
              <a:gd name="T6" fmla="*/ 2147483646 w 13"/>
              <a:gd name="T7" fmla="*/ 2147483646 h 14"/>
              <a:gd name="T8" fmla="*/ 2147483646 w 13"/>
              <a:gd name="T9" fmla="*/ 2147483646 h 14"/>
              <a:gd name="T10" fmla="*/ 2147483646 w 13"/>
              <a:gd name="T11" fmla="*/ 2147483646 h 14"/>
              <a:gd name="T12" fmla="*/ 2147483646 w 13"/>
              <a:gd name="T13" fmla="*/ 2147483646 h 14"/>
              <a:gd name="T14" fmla="*/ 2147483646 w 13"/>
              <a:gd name="T15" fmla="*/ 0 h 14"/>
              <a:gd name="T16" fmla="*/ 2147483646 w 13"/>
              <a:gd name="T17" fmla="*/ 0 h 14"/>
              <a:gd name="T18" fmla="*/ 2147483646 w 13"/>
              <a:gd name="T19" fmla="*/ 2147483646 h 14"/>
              <a:gd name="T20" fmla="*/ 2147483646 w 13"/>
              <a:gd name="T21" fmla="*/ 2147483646 h 14"/>
              <a:gd name="T22" fmla="*/ 2147483646 w 13"/>
              <a:gd name="T23" fmla="*/ 2147483646 h 14"/>
              <a:gd name="T24" fmla="*/ 2147483646 w 13"/>
              <a:gd name="T25" fmla="*/ 2147483646 h 14"/>
              <a:gd name="T26" fmla="*/ 2147483646 w 13"/>
              <a:gd name="T27" fmla="*/ 2147483646 h 14"/>
              <a:gd name="T28" fmla="*/ 2147483646 w 13"/>
              <a:gd name="T29" fmla="*/ 2147483646 h 14"/>
              <a:gd name="T30" fmla="*/ 0 w 13"/>
              <a:gd name="T31" fmla="*/ 2147483646 h 14"/>
              <a:gd name="T32" fmla="*/ 0 w 13"/>
              <a:gd name="T33" fmla="*/ 0 h 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"/>
              <a:gd name="T52" fmla="*/ 0 h 14"/>
              <a:gd name="T53" fmla="*/ 13 w 13"/>
              <a:gd name="T54" fmla="*/ 14 h 1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" h="14">
                <a:moveTo>
                  <a:pt x="0" y="0"/>
                </a:moveTo>
                <a:lnTo>
                  <a:pt x="3" y="0"/>
                </a:lnTo>
                <a:lnTo>
                  <a:pt x="3" y="9"/>
                </a:lnTo>
                <a:lnTo>
                  <a:pt x="5" y="11"/>
                </a:lnTo>
                <a:lnTo>
                  <a:pt x="5" y="12"/>
                </a:lnTo>
                <a:lnTo>
                  <a:pt x="9" y="12"/>
                </a:lnTo>
                <a:lnTo>
                  <a:pt x="10" y="11"/>
                </a:lnTo>
                <a:lnTo>
                  <a:pt x="10" y="0"/>
                </a:lnTo>
                <a:lnTo>
                  <a:pt x="13" y="0"/>
                </a:lnTo>
                <a:lnTo>
                  <a:pt x="13" y="14"/>
                </a:lnTo>
                <a:lnTo>
                  <a:pt x="10" y="14"/>
                </a:lnTo>
                <a:lnTo>
                  <a:pt x="10" y="12"/>
                </a:lnTo>
                <a:lnTo>
                  <a:pt x="7" y="14"/>
                </a:lnTo>
                <a:lnTo>
                  <a:pt x="3" y="14"/>
                </a:lnTo>
                <a:lnTo>
                  <a:pt x="2" y="12"/>
                </a:lnTo>
                <a:lnTo>
                  <a:pt x="0" y="1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31" name="Freeform 1787"/>
          <p:cNvSpPr>
            <a:spLocks noEditPoints="1" noChangeArrowheads="1"/>
          </p:cNvSpPr>
          <p:nvPr/>
        </p:nvSpPr>
        <p:spPr bwMode="auto">
          <a:xfrm>
            <a:off x="1851029" y="-4344988"/>
            <a:ext cx="22225" cy="25400"/>
          </a:xfrm>
          <a:custGeom>
            <a:avLst/>
            <a:gdLst>
              <a:gd name="T0" fmla="*/ 2147483646 w 14"/>
              <a:gd name="T1" fmla="*/ 0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0 h 15"/>
              <a:gd name="T18" fmla="*/ 2147483646 w 14"/>
              <a:gd name="T19" fmla="*/ 0 h 15"/>
              <a:gd name="T20" fmla="*/ 0 w 14"/>
              <a:gd name="T21" fmla="*/ 0 h 15"/>
              <a:gd name="T22" fmla="*/ 0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0 h 15"/>
              <a:gd name="T44" fmla="*/ 0 w 14"/>
              <a:gd name="T45" fmla="*/ 0 h 15"/>
              <a:gd name="T46" fmla="*/ 0 w 14"/>
              <a:gd name="T47" fmla="*/ 0 h 15"/>
              <a:gd name="T48" fmla="*/ 2147483646 w 14"/>
              <a:gd name="T49" fmla="*/ 0 h 15"/>
              <a:gd name="T50" fmla="*/ 2147483646 w 14"/>
              <a:gd name="T51" fmla="*/ 0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0 h 15"/>
              <a:gd name="T66" fmla="*/ 2147483646 w 14"/>
              <a:gd name="T67" fmla="*/ 0 h 15"/>
              <a:gd name="T68" fmla="*/ 2147483646 w 14"/>
              <a:gd name="T69" fmla="*/ 0 h 15"/>
              <a:gd name="T70" fmla="*/ 2147483646 w 14"/>
              <a:gd name="T71" fmla="*/ 0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2147483646 h 15"/>
              <a:gd name="T88" fmla="*/ 2147483646 w 14"/>
              <a:gd name="T89" fmla="*/ 2147483646 h 15"/>
              <a:gd name="T90" fmla="*/ 2147483646 w 14"/>
              <a:gd name="T91" fmla="*/ 2147483646 h 15"/>
              <a:gd name="T92" fmla="*/ 0 w 14"/>
              <a:gd name="T93" fmla="*/ 2147483646 h 15"/>
              <a:gd name="T94" fmla="*/ 0 w 14"/>
              <a:gd name="T95" fmla="*/ 2147483646 h 15"/>
              <a:gd name="T96" fmla="*/ 0 w 14"/>
              <a:gd name="T97" fmla="*/ 0 h 15"/>
              <a:gd name="T98" fmla="*/ 0 w 14"/>
              <a:gd name="T99" fmla="*/ 0 h 1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"/>
              <a:gd name="T151" fmla="*/ 0 h 15"/>
              <a:gd name="T152" fmla="*/ 14 w 14"/>
              <a:gd name="T153" fmla="*/ 15 h 1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" h="15">
                <a:moveTo>
                  <a:pt x="10" y="0"/>
                </a:moveTo>
                <a:lnTo>
                  <a:pt x="10" y="11"/>
                </a:lnTo>
                <a:lnTo>
                  <a:pt x="9" y="12"/>
                </a:lnTo>
                <a:lnTo>
                  <a:pt x="10" y="12"/>
                </a:lnTo>
                <a:lnTo>
                  <a:pt x="10" y="14"/>
                </a:lnTo>
                <a:lnTo>
                  <a:pt x="13" y="14"/>
                </a:lnTo>
                <a:lnTo>
                  <a:pt x="13" y="0"/>
                </a:lnTo>
                <a:lnTo>
                  <a:pt x="10" y="0"/>
                </a:lnTo>
                <a:close/>
                <a:moveTo>
                  <a:pt x="0" y="0"/>
                </a:moveTo>
                <a:lnTo>
                  <a:pt x="0" y="11"/>
                </a:lnTo>
                <a:lnTo>
                  <a:pt x="2" y="12"/>
                </a:lnTo>
                <a:lnTo>
                  <a:pt x="3" y="14"/>
                </a:lnTo>
                <a:lnTo>
                  <a:pt x="7" y="14"/>
                </a:lnTo>
                <a:lnTo>
                  <a:pt x="9" y="12"/>
                </a:lnTo>
                <a:lnTo>
                  <a:pt x="5" y="12"/>
                </a:lnTo>
                <a:lnTo>
                  <a:pt x="3" y="12"/>
                </a:lnTo>
                <a:lnTo>
                  <a:pt x="3" y="11"/>
                </a:lnTo>
                <a:lnTo>
                  <a:pt x="2" y="9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9"/>
                </a:lnTo>
                <a:lnTo>
                  <a:pt x="5" y="11"/>
                </a:lnTo>
                <a:lnTo>
                  <a:pt x="5" y="12"/>
                </a:lnTo>
                <a:lnTo>
                  <a:pt x="9" y="12"/>
                </a:lnTo>
                <a:lnTo>
                  <a:pt x="9" y="11"/>
                </a:lnTo>
                <a:lnTo>
                  <a:pt x="9" y="0"/>
                </a:lnTo>
                <a:lnTo>
                  <a:pt x="10" y="0"/>
                </a:lnTo>
                <a:lnTo>
                  <a:pt x="13" y="0"/>
                </a:lnTo>
                <a:lnTo>
                  <a:pt x="14" y="0"/>
                </a:lnTo>
                <a:lnTo>
                  <a:pt x="14" y="14"/>
                </a:lnTo>
                <a:lnTo>
                  <a:pt x="13" y="15"/>
                </a:lnTo>
                <a:lnTo>
                  <a:pt x="10" y="15"/>
                </a:lnTo>
                <a:lnTo>
                  <a:pt x="9" y="14"/>
                </a:lnTo>
                <a:lnTo>
                  <a:pt x="9" y="12"/>
                </a:lnTo>
                <a:lnTo>
                  <a:pt x="7" y="15"/>
                </a:lnTo>
                <a:lnTo>
                  <a:pt x="3" y="15"/>
                </a:lnTo>
                <a:lnTo>
                  <a:pt x="2" y="15"/>
                </a:lnTo>
                <a:lnTo>
                  <a:pt x="2" y="14"/>
                </a:lnTo>
                <a:lnTo>
                  <a:pt x="0" y="1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32" name="Freeform 1788"/>
          <p:cNvSpPr>
            <a:spLocks noEditPoints="1" noChangeArrowheads="1"/>
          </p:cNvSpPr>
          <p:nvPr/>
        </p:nvSpPr>
        <p:spPr bwMode="auto">
          <a:xfrm>
            <a:off x="1851029" y="-43449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0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0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0 h 15"/>
              <a:gd name="T30" fmla="*/ 2147483646 w 14"/>
              <a:gd name="T31" fmla="*/ 0 h 15"/>
              <a:gd name="T32" fmla="*/ 2147483646 w 14"/>
              <a:gd name="T33" fmla="*/ 0 h 15"/>
              <a:gd name="T34" fmla="*/ 0 w 14"/>
              <a:gd name="T35" fmla="*/ 0 h 15"/>
              <a:gd name="T36" fmla="*/ 0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0 w 14"/>
              <a:gd name="T51" fmla="*/ 2147483646 h 15"/>
              <a:gd name="T52" fmla="*/ 0 w 14"/>
              <a:gd name="T53" fmla="*/ 0 h 15"/>
              <a:gd name="T54" fmla="*/ 2147483646 w 14"/>
              <a:gd name="T55" fmla="*/ 0 h 15"/>
              <a:gd name="T56" fmla="*/ 2147483646 w 14"/>
              <a:gd name="T57" fmla="*/ 0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0 h 15"/>
              <a:gd name="T66" fmla="*/ 2147483646 w 14"/>
              <a:gd name="T67" fmla="*/ 0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0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2147483646 h 15"/>
              <a:gd name="T88" fmla="*/ 2147483646 w 14"/>
              <a:gd name="T89" fmla="*/ 2147483646 h 15"/>
              <a:gd name="T90" fmla="*/ 2147483646 w 14"/>
              <a:gd name="T91" fmla="*/ 0 h 15"/>
              <a:gd name="T92" fmla="*/ 2147483646 w 14"/>
              <a:gd name="T93" fmla="*/ 0 h 15"/>
              <a:gd name="T94" fmla="*/ 2147483646 w 14"/>
              <a:gd name="T95" fmla="*/ 2147483646 h 15"/>
              <a:gd name="T96" fmla="*/ 2147483646 w 14"/>
              <a:gd name="T97" fmla="*/ 0 h 15"/>
              <a:gd name="T98" fmla="*/ 2147483646 w 14"/>
              <a:gd name="T99" fmla="*/ 0 h 15"/>
              <a:gd name="T100" fmla="*/ 2147483646 w 14"/>
              <a:gd name="T101" fmla="*/ 2147483646 h 15"/>
              <a:gd name="T102" fmla="*/ 2147483646 w 14"/>
              <a:gd name="T103" fmla="*/ 2147483646 h 15"/>
              <a:gd name="T104" fmla="*/ 2147483646 w 14"/>
              <a:gd name="T105" fmla="*/ 2147483646 h 15"/>
              <a:gd name="T106" fmla="*/ 2147483646 w 14"/>
              <a:gd name="T107" fmla="*/ 2147483646 h 15"/>
              <a:gd name="T108" fmla="*/ 0 w 14"/>
              <a:gd name="T109" fmla="*/ 0 h 1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4"/>
              <a:gd name="T166" fmla="*/ 0 h 15"/>
              <a:gd name="T167" fmla="*/ 14 w 14"/>
              <a:gd name="T168" fmla="*/ 15 h 1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4" h="15">
                <a:moveTo>
                  <a:pt x="13" y="14"/>
                </a:moveTo>
                <a:lnTo>
                  <a:pt x="13" y="14"/>
                </a:lnTo>
                <a:close/>
                <a:moveTo>
                  <a:pt x="10" y="14"/>
                </a:moveTo>
                <a:lnTo>
                  <a:pt x="10" y="14"/>
                </a:lnTo>
                <a:close/>
                <a:moveTo>
                  <a:pt x="7" y="14"/>
                </a:moveTo>
                <a:lnTo>
                  <a:pt x="7" y="14"/>
                </a:lnTo>
                <a:close/>
                <a:moveTo>
                  <a:pt x="3" y="14"/>
                </a:moveTo>
                <a:lnTo>
                  <a:pt x="3" y="14"/>
                </a:lnTo>
                <a:close/>
                <a:moveTo>
                  <a:pt x="9" y="12"/>
                </a:moveTo>
                <a:lnTo>
                  <a:pt x="9" y="12"/>
                </a:lnTo>
                <a:lnTo>
                  <a:pt x="10" y="12"/>
                </a:lnTo>
                <a:lnTo>
                  <a:pt x="9" y="12"/>
                </a:lnTo>
                <a:close/>
                <a:moveTo>
                  <a:pt x="9" y="12"/>
                </a:moveTo>
                <a:lnTo>
                  <a:pt x="9" y="12"/>
                </a:lnTo>
                <a:close/>
                <a:moveTo>
                  <a:pt x="9" y="12"/>
                </a:moveTo>
                <a:lnTo>
                  <a:pt x="9" y="12"/>
                </a:lnTo>
                <a:close/>
                <a:moveTo>
                  <a:pt x="5" y="12"/>
                </a:moveTo>
                <a:lnTo>
                  <a:pt x="5" y="12"/>
                </a:lnTo>
                <a:close/>
                <a:moveTo>
                  <a:pt x="3" y="11"/>
                </a:moveTo>
                <a:lnTo>
                  <a:pt x="3" y="11"/>
                </a:lnTo>
                <a:lnTo>
                  <a:pt x="5" y="11"/>
                </a:lnTo>
                <a:lnTo>
                  <a:pt x="3" y="11"/>
                </a:lnTo>
                <a:close/>
                <a:moveTo>
                  <a:pt x="3" y="9"/>
                </a:moveTo>
                <a:lnTo>
                  <a:pt x="3" y="9"/>
                </a:lnTo>
                <a:close/>
                <a:moveTo>
                  <a:pt x="10" y="0"/>
                </a:moveTo>
                <a:lnTo>
                  <a:pt x="10" y="11"/>
                </a:lnTo>
                <a:lnTo>
                  <a:pt x="9" y="12"/>
                </a:lnTo>
                <a:lnTo>
                  <a:pt x="10" y="12"/>
                </a:lnTo>
                <a:lnTo>
                  <a:pt x="10" y="14"/>
                </a:lnTo>
                <a:lnTo>
                  <a:pt x="13" y="14"/>
                </a:lnTo>
                <a:lnTo>
                  <a:pt x="13" y="0"/>
                </a:lnTo>
                <a:lnTo>
                  <a:pt x="10" y="0"/>
                </a:lnTo>
                <a:close/>
                <a:moveTo>
                  <a:pt x="0" y="0"/>
                </a:moveTo>
                <a:lnTo>
                  <a:pt x="0" y="11"/>
                </a:lnTo>
                <a:lnTo>
                  <a:pt x="2" y="12"/>
                </a:lnTo>
                <a:lnTo>
                  <a:pt x="3" y="14"/>
                </a:lnTo>
                <a:lnTo>
                  <a:pt x="7" y="14"/>
                </a:lnTo>
                <a:lnTo>
                  <a:pt x="9" y="12"/>
                </a:lnTo>
                <a:lnTo>
                  <a:pt x="5" y="12"/>
                </a:lnTo>
                <a:lnTo>
                  <a:pt x="3" y="12"/>
                </a:lnTo>
                <a:lnTo>
                  <a:pt x="3" y="11"/>
                </a:lnTo>
                <a:lnTo>
                  <a:pt x="2" y="9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13" y="0"/>
                </a:moveTo>
                <a:lnTo>
                  <a:pt x="13" y="0"/>
                </a:lnTo>
                <a:close/>
                <a:moveTo>
                  <a:pt x="10" y="0"/>
                </a:moveTo>
                <a:lnTo>
                  <a:pt x="10" y="0"/>
                </a:lnTo>
                <a:close/>
                <a:moveTo>
                  <a:pt x="2" y="0"/>
                </a:moveTo>
                <a:lnTo>
                  <a:pt x="2" y="0"/>
                </a:lnTo>
                <a:lnTo>
                  <a:pt x="3" y="0"/>
                </a:lnTo>
                <a:lnTo>
                  <a:pt x="2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11"/>
                </a:lnTo>
                <a:lnTo>
                  <a:pt x="2" y="14"/>
                </a:lnTo>
                <a:lnTo>
                  <a:pt x="2" y="15"/>
                </a:lnTo>
                <a:lnTo>
                  <a:pt x="3" y="15"/>
                </a:lnTo>
                <a:lnTo>
                  <a:pt x="7" y="15"/>
                </a:lnTo>
                <a:lnTo>
                  <a:pt x="9" y="12"/>
                </a:lnTo>
                <a:lnTo>
                  <a:pt x="7" y="14"/>
                </a:lnTo>
                <a:lnTo>
                  <a:pt x="3" y="14"/>
                </a:lnTo>
                <a:lnTo>
                  <a:pt x="2" y="12"/>
                </a:lnTo>
                <a:lnTo>
                  <a:pt x="0" y="11"/>
                </a:lnTo>
                <a:lnTo>
                  <a:pt x="0" y="0"/>
                </a:lnTo>
                <a:lnTo>
                  <a:pt x="2" y="0"/>
                </a:lnTo>
                <a:lnTo>
                  <a:pt x="3" y="0"/>
                </a:lnTo>
                <a:lnTo>
                  <a:pt x="2" y="0"/>
                </a:lnTo>
                <a:lnTo>
                  <a:pt x="2" y="9"/>
                </a:lnTo>
                <a:lnTo>
                  <a:pt x="3" y="11"/>
                </a:lnTo>
                <a:lnTo>
                  <a:pt x="5" y="11"/>
                </a:lnTo>
                <a:lnTo>
                  <a:pt x="3" y="11"/>
                </a:lnTo>
                <a:lnTo>
                  <a:pt x="3" y="12"/>
                </a:lnTo>
                <a:lnTo>
                  <a:pt x="5" y="12"/>
                </a:lnTo>
                <a:lnTo>
                  <a:pt x="9" y="12"/>
                </a:lnTo>
                <a:lnTo>
                  <a:pt x="10" y="11"/>
                </a:lnTo>
                <a:lnTo>
                  <a:pt x="10" y="0"/>
                </a:lnTo>
                <a:lnTo>
                  <a:pt x="13" y="0"/>
                </a:lnTo>
                <a:lnTo>
                  <a:pt x="13" y="14"/>
                </a:lnTo>
                <a:lnTo>
                  <a:pt x="10" y="14"/>
                </a:lnTo>
                <a:lnTo>
                  <a:pt x="10" y="12"/>
                </a:lnTo>
                <a:lnTo>
                  <a:pt x="9" y="12"/>
                </a:lnTo>
                <a:lnTo>
                  <a:pt x="10" y="12"/>
                </a:lnTo>
                <a:lnTo>
                  <a:pt x="9" y="12"/>
                </a:lnTo>
                <a:lnTo>
                  <a:pt x="9" y="14"/>
                </a:lnTo>
                <a:lnTo>
                  <a:pt x="10" y="15"/>
                </a:lnTo>
                <a:lnTo>
                  <a:pt x="13" y="15"/>
                </a:lnTo>
                <a:lnTo>
                  <a:pt x="13" y="14"/>
                </a:lnTo>
                <a:lnTo>
                  <a:pt x="13" y="0"/>
                </a:lnTo>
                <a:lnTo>
                  <a:pt x="10" y="0"/>
                </a:lnTo>
                <a:lnTo>
                  <a:pt x="9" y="0"/>
                </a:lnTo>
                <a:lnTo>
                  <a:pt x="9" y="11"/>
                </a:lnTo>
                <a:lnTo>
                  <a:pt x="9" y="12"/>
                </a:lnTo>
                <a:lnTo>
                  <a:pt x="5" y="12"/>
                </a:lnTo>
                <a:lnTo>
                  <a:pt x="5" y="11"/>
                </a:lnTo>
                <a:lnTo>
                  <a:pt x="3" y="9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9"/>
                </a:lnTo>
                <a:lnTo>
                  <a:pt x="5" y="11"/>
                </a:lnTo>
                <a:lnTo>
                  <a:pt x="5" y="12"/>
                </a:lnTo>
                <a:lnTo>
                  <a:pt x="9" y="12"/>
                </a:lnTo>
                <a:lnTo>
                  <a:pt x="9" y="11"/>
                </a:lnTo>
                <a:lnTo>
                  <a:pt x="9" y="0"/>
                </a:lnTo>
                <a:lnTo>
                  <a:pt x="10" y="0"/>
                </a:lnTo>
                <a:lnTo>
                  <a:pt x="13" y="0"/>
                </a:lnTo>
                <a:lnTo>
                  <a:pt x="14" y="0"/>
                </a:lnTo>
                <a:lnTo>
                  <a:pt x="14" y="14"/>
                </a:lnTo>
                <a:lnTo>
                  <a:pt x="13" y="15"/>
                </a:lnTo>
                <a:lnTo>
                  <a:pt x="10" y="15"/>
                </a:lnTo>
                <a:lnTo>
                  <a:pt x="9" y="14"/>
                </a:lnTo>
                <a:lnTo>
                  <a:pt x="7" y="15"/>
                </a:lnTo>
                <a:lnTo>
                  <a:pt x="3" y="15"/>
                </a:lnTo>
                <a:lnTo>
                  <a:pt x="2" y="15"/>
                </a:lnTo>
                <a:lnTo>
                  <a:pt x="2" y="14"/>
                </a:lnTo>
                <a:lnTo>
                  <a:pt x="0" y="1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33" name="Rectangle 1789"/>
          <p:cNvSpPr>
            <a:spLocks noChangeArrowheads="1"/>
          </p:cNvSpPr>
          <p:nvPr/>
        </p:nvSpPr>
        <p:spPr bwMode="auto">
          <a:xfrm>
            <a:off x="1878013" y="-4354513"/>
            <a:ext cx="4762" cy="31750"/>
          </a:xfrm>
          <a:prstGeom prst="rect">
            <a:avLst/>
          </a:prstGeom>
          <a:solidFill>
            <a:srgbClr val="1B3740"/>
          </a:solidFill>
          <a:ln w="0">
            <a:solidFill>
              <a:srgbClr val="1B374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TW" altLang="zh-TW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334" name="Freeform 1790"/>
          <p:cNvSpPr>
            <a:spLocks noEditPoints="1" noChangeArrowheads="1"/>
          </p:cNvSpPr>
          <p:nvPr/>
        </p:nvSpPr>
        <p:spPr bwMode="auto">
          <a:xfrm>
            <a:off x="1878013" y="-4356099"/>
            <a:ext cx="4762" cy="34925"/>
          </a:xfrm>
          <a:custGeom>
            <a:avLst/>
            <a:gdLst>
              <a:gd name="T0" fmla="*/ 2147483646 w 3"/>
              <a:gd name="T1" fmla="*/ 2147483646 h 22"/>
              <a:gd name="T2" fmla="*/ 2147483646 w 3"/>
              <a:gd name="T3" fmla="*/ 2147483646 h 22"/>
              <a:gd name="T4" fmla="*/ 2147483646 w 3"/>
              <a:gd name="T5" fmla="*/ 2147483646 h 22"/>
              <a:gd name="T6" fmla="*/ 2147483646 w 3"/>
              <a:gd name="T7" fmla="*/ 2147483646 h 22"/>
              <a:gd name="T8" fmla="*/ 2147483646 w 3"/>
              <a:gd name="T9" fmla="*/ 2147483646 h 22"/>
              <a:gd name="T10" fmla="*/ 0 w 3"/>
              <a:gd name="T11" fmla="*/ 0 h 22"/>
              <a:gd name="T12" fmla="*/ 2147483646 w 3"/>
              <a:gd name="T13" fmla="*/ 0 h 22"/>
              <a:gd name="T14" fmla="*/ 2147483646 w 3"/>
              <a:gd name="T15" fmla="*/ 2147483646 h 22"/>
              <a:gd name="T16" fmla="*/ 0 w 3"/>
              <a:gd name="T17" fmla="*/ 2147483646 h 22"/>
              <a:gd name="T18" fmla="*/ 0 w 3"/>
              <a:gd name="T19" fmla="*/ 0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"/>
              <a:gd name="T31" fmla="*/ 0 h 22"/>
              <a:gd name="T32" fmla="*/ 3 w 3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" h="22">
                <a:moveTo>
                  <a:pt x="2" y="1"/>
                </a:moveTo>
                <a:lnTo>
                  <a:pt x="2" y="21"/>
                </a:lnTo>
                <a:lnTo>
                  <a:pt x="3" y="21"/>
                </a:lnTo>
                <a:lnTo>
                  <a:pt x="3" y="1"/>
                </a:lnTo>
                <a:lnTo>
                  <a:pt x="2" y="1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35" name="Freeform 1791"/>
          <p:cNvSpPr>
            <a:spLocks noEditPoints="1" noChangeArrowheads="1"/>
          </p:cNvSpPr>
          <p:nvPr/>
        </p:nvSpPr>
        <p:spPr bwMode="auto">
          <a:xfrm>
            <a:off x="1878013" y="-4356099"/>
            <a:ext cx="4762" cy="34925"/>
          </a:xfrm>
          <a:custGeom>
            <a:avLst/>
            <a:gdLst>
              <a:gd name="T0" fmla="*/ 2147483646 w 3"/>
              <a:gd name="T1" fmla="*/ 2147483646 h 22"/>
              <a:gd name="T2" fmla="*/ 2147483646 w 3"/>
              <a:gd name="T3" fmla="*/ 2147483646 h 22"/>
              <a:gd name="T4" fmla="*/ 2147483646 w 3"/>
              <a:gd name="T5" fmla="*/ 2147483646 h 22"/>
              <a:gd name="T6" fmla="*/ 2147483646 w 3"/>
              <a:gd name="T7" fmla="*/ 2147483646 h 22"/>
              <a:gd name="T8" fmla="*/ 0 w 3"/>
              <a:gd name="T9" fmla="*/ 2147483646 h 22"/>
              <a:gd name="T10" fmla="*/ 2147483646 w 3"/>
              <a:gd name="T11" fmla="*/ 2147483646 h 22"/>
              <a:gd name="T12" fmla="*/ 2147483646 w 3"/>
              <a:gd name="T13" fmla="*/ 2147483646 h 22"/>
              <a:gd name="T14" fmla="*/ 0 w 3"/>
              <a:gd name="T15" fmla="*/ 2147483646 h 22"/>
              <a:gd name="T16" fmla="*/ 2147483646 w 3"/>
              <a:gd name="T17" fmla="*/ 2147483646 h 22"/>
              <a:gd name="T18" fmla="*/ 2147483646 w 3"/>
              <a:gd name="T19" fmla="*/ 2147483646 h 22"/>
              <a:gd name="T20" fmla="*/ 2147483646 w 3"/>
              <a:gd name="T21" fmla="*/ 2147483646 h 22"/>
              <a:gd name="T22" fmla="*/ 2147483646 w 3"/>
              <a:gd name="T23" fmla="*/ 2147483646 h 22"/>
              <a:gd name="T24" fmla="*/ 2147483646 w 3"/>
              <a:gd name="T25" fmla="*/ 2147483646 h 22"/>
              <a:gd name="T26" fmla="*/ 2147483646 w 3"/>
              <a:gd name="T27" fmla="*/ 2147483646 h 22"/>
              <a:gd name="T28" fmla="*/ 2147483646 w 3"/>
              <a:gd name="T29" fmla="*/ 2147483646 h 22"/>
              <a:gd name="T30" fmla="*/ 2147483646 w 3"/>
              <a:gd name="T31" fmla="*/ 2147483646 h 22"/>
              <a:gd name="T32" fmla="*/ 2147483646 w 3"/>
              <a:gd name="T33" fmla="*/ 2147483646 h 22"/>
              <a:gd name="T34" fmla="*/ 2147483646 w 3"/>
              <a:gd name="T35" fmla="*/ 2147483646 h 22"/>
              <a:gd name="T36" fmla="*/ 0 w 3"/>
              <a:gd name="T37" fmla="*/ 2147483646 h 22"/>
              <a:gd name="T38" fmla="*/ 2147483646 w 3"/>
              <a:gd name="T39" fmla="*/ 2147483646 h 22"/>
              <a:gd name="T40" fmla="*/ 2147483646 w 3"/>
              <a:gd name="T41" fmla="*/ 2147483646 h 22"/>
              <a:gd name="T42" fmla="*/ 2147483646 w 3"/>
              <a:gd name="T43" fmla="*/ 2147483646 h 22"/>
              <a:gd name="T44" fmla="*/ 2147483646 w 3"/>
              <a:gd name="T45" fmla="*/ 2147483646 h 22"/>
              <a:gd name="T46" fmla="*/ 2147483646 w 3"/>
              <a:gd name="T47" fmla="*/ 2147483646 h 22"/>
              <a:gd name="T48" fmla="*/ 2147483646 w 3"/>
              <a:gd name="T49" fmla="*/ 2147483646 h 22"/>
              <a:gd name="T50" fmla="*/ 2147483646 w 3"/>
              <a:gd name="T51" fmla="*/ 2147483646 h 22"/>
              <a:gd name="T52" fmla="*/ 2147483646 w 3"/>
              <a:gd name="T53" fmla="*/ 2147483646 h 22"/>
              <a:gd name="T54" fmla="*/ 2147483646 w 3"/>
              <a:gd name="T55" fmla="*/ 2147483646 h 22"/>
              <a:gd name="T56" fmla="*/ 2147483646 w 3"/>
              <a:gd name="T57" fmla="*/ 2147483646 h 22"/>
              <a:gd name="T58" fmla="*/ 2147483646 w 3"/>
              <a:gd name="T59" fmla="*/ 2147483646 h 22"/>
              <a:gd name="T60" fmla="*/ 2147483646 w 3"/>
              <a:gd name="T61" fmla="*/ 2147483646 h 22"/>
              <a:gd name="T62" fmla="*/ 2147483646 w 3"/>
              <a:gd name="T63" fmla="*/ 2147483646 h 22"/>
              <a:gd name="T64" fmla="*/ 2147483646 w 3"/>
              <a:gd name="T65" fmla="*/ 2147483646 h 22"/>
              <a:gd name="T66" fmla="*/ 2147483646 w 3"/>
              <a:gd name="T67" fmla="*/ 2147483646 h 22"/>
              <a:gd name="T68" fmla="*/ 2147483646 w 3"/>
              <a:gd name="T69" fmla="*/ 2147483646 h 22"/>
              <a:gd name="T70" fmla="*/ 2147483646 w 3"/>
              <a:gd name="T71" fmla="*/ 2147483646 h 22"/>
              <a:gd name="T72" fmla="*/ 2147483646 w 3"/>
              <a:gd name="T73" fmla="*/ 2147483646 h 22"/>
              <a:gd name="T74" fmla="*/ 2147483646 w 3"/>
              <a:gd name="T75" fmla="*/ 2147483646 h 22"/>
              <a:gd name="T76" fmla="*/ 2147483646 w 3"/>
              <a:gd name="T77" fmla="*/ 2147483646 h 22"/>
              <a:gd name="T78" fmla="*/ 0 w 3"/>
              <a:gd name="T79" fmla="*/ 2147483646 h 22"/>
              <a:gd name="T80" fmla="*/ 0 w 3"/>
              <a:gd name="T81" fmla="*/ 2147483646 h 22"/>
              <a:gd name="T82" fmla="*/ 2147483646 w 3"/>
              <a:gd name="T83" fmla="*/ 2147483646 h 22"/>
              <a:gd name="T84" fmla="*/ 2147483646 w 3"/>
              <a:gd name="T85" fmla="*/ 2147483646 h 22"/>
              <a:gd name="T86" fmla="*/ 0 w 3"/>
              <a:gd name="T87" fmla="*/ 2147483646 h 22"/>
              <a:gd name="T88" fmla="*/ 0 w 3"/>
              <a:gd name="T89" fmla="*/ 2147483646 h 22"/>
              <a:gd name="T90" fmla="*/ 2147483646 w 3"/>
              <a:gd name="T91" fmla="*/ 2147483646 h 22"/>
              <a:gd name="T92" fmla="*/ 0 w 3"/>
              <a:gd name="T93" fmla="*/ 0 h 22"/>
              <a:gd name="T94" fmla="*/ 0 w 3"/>
              <a:gd name="T95" fmla="*/ 2147483646 h 22"/>
              <a:gd name="T96" fmla="*/ 2147483646 w 3"/>
              <a:gd name="T97" fmla="*/ 2147483646 h 22"/>
              <a:gd name="T98" fmla="*/ 2147483646 w 3"/>
              <a:gd name="T99" fmla="*/ 0 h 22"/>
              <a:gd name="T100" fmla="*/ 0 w 3"/>
              <a:gd name="T101" fmla="*/ 0 h 22"/>
              <a:gd name="T102" fmla="*/ 0 w 3"/>
              <a:gd name="T103" fmla="*/ 0 h 22"/>
              <a:gd name="T104" fmla="*/ 2147483646 w 3"/>
              <a:gd name="T105" fmla="*/ 0 h 22"/>
              <a:gd name="T106" fmla="*/ 2147483646 w 3"/>
              <a:gd name="T107" fmla="*/ 0 h 22"/>
              <a:gd name="T108" fmla="*/ 2147483646 w 3"/>
              <a:gd name="T109" fmla="*/ 2147483646 h 22"/>
              <a:gd name="T110" fmla="*/ 2147483646 w 3"/>
              <a:gd name="T111" fmla="*/ 2147483646 h 22"/>
              <a:gd name="T112" fmla="*/ 0 w 3"/>
              <a:gd name="T113" fmla="*/ 2147483646 h 22"/>
              <a:gd name="T114" fmla="*/ 0 w 3"/>
              <a:gd name="T115" fmla="*/ 2147483646 h 22"/>
              <a:gd name="T116" fmla="*/ 0 w 3"/>
              <a:gd name="T117" fmla="*/ 0 h 22"/>
              <a:gd name="T118" fmla="*/ 0 w 3"/>
              <a:gd name="T119" fmla="*/ 0 h 2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"/>
              <a:gd name="T181" fmla="*/ 0 h 22"/>
              <a:gd name="T182" fmla="*/ 3 w 3"/>
              <a:gd name="T183" fmla="*/ 22 h 2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" h="22">
                <a:moveTo>
                  <a:pt x="3" y="21"/>
                </a:moveTo>
                <a:lnTo>
                  <a:pt x="3" y="21"/>
                </a:lnTo>
                <a:close/>
                <a:moveTo>
                  <a:pt x="0" y="21"/>
                </a:moveTo>
                <a:lnTo>
                  <a:pt x="2" y="21"/>
                </a:lnTo>
                <a:lnTo>
                  <a:pt x="0" y="21"/>
                </a:lnTo>
                <a:close/>
                <a:moveTo>
                  <a:pt x="2" y="1"/>
                </a:moveTo>
                <a:lnTo>
                  <a:pt x="2" y="21"/>
                </a:lnTo>
                <a:lnTo>
                  <a:pt x="3" y="21"/>
                </a:lnTo>
                <a:lnTo>
                  <a:pt x="3" y="1"/>
                </a:lnTo>
                <a:lnTo>
                  <a:pt x="2" y="1"/>
                </a:lnTo>
                <a:close/>
                <a:moveTo>
                  <a:pt x="3" y="1"/>
                </a:moveTo>
                <a:lnTo>
                  <a:pt x="3" y="1"/>
                </a:lnTo>
                <a:close/>
                <a:moveTo>
                  <a:pt x="2" y="1"/>
                </a:moveTo>
                <a:lnTo>
                  <a:pt x="0" y="1"/>
                </a:lnTo>
                <a:lnTo>
                  <a:pt x="2" y="1"/>
                </a:lnTo>
                <a:close/>
                <a:moveTo>
                  <a:pt x="2" y="1"/>
                </a:moveTo>
                <a:lnTo>
                  <a:pt x="2" y="1"/>
                </a:lnTo>
                <a:lnTo>
                  <a:pt x="3" y="1"/>
                </a:lnTo>
                <a:lnTo>
                  <a:pt x="3" y="21"/>
                </a:lnTo>
                <a:lnTo>
                  <a:pt x="2" y="21"/>
                </a:lnTo>
                <a:lnTo>
                  <a:pt x="0" y="21"/>
                </a:lnTo>
                <a:lnTo>
                  <a:pt x="2" y="21"/>
                </a:lnTo>
                <a:lnTo>
                  <a:pt x="2" y="1"/>
                </a:lnTo>
                <a:lnTo>
                  <a:pt x="0" y="1"/>
                </a:lnTo>
                <a:lnTo>
                  <a:pt x="2" y="1"/>
                </a:lnTo>
                <a:close/>
                <a:moveTo>
                  <a:pt x="0" y="0"/>
                </a:moveTo>
                <a:lnTo>
                  <a:pt x="0" y="22"/>
                </a:lnTo>
                <a:lnTo>
                  <a:pt x="3" y="22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36" name="Freeform 1792"/>
          <p:cNvSpPr>
            <a:spLocks noChangeArrowheads="1"/>
          </p:cNvSpPr>
          <p:nvPr/>
        </p:nvSpPr>
        <p:spPr bwMode="auto">
          <a:xfrm>
            <a:off x="1889129" y="-4344988"/>
            <a:ext cx="17463" cy="22225"/>
          </a:xfrm>
          <a:custGeom>
            <a:avLst/>
            <a:gdLst>
              <a:gd name="T0" fmla="*/ 0 w 11"/>
              <a:gd name="T1" fmla="*/ 0 h 14"/>
              <a:gd name="T2" fmla="*/ 2147483646 w 11"/>
              <a:gd name="T3" fmla="*/ 0 h 14"/>
              <a:gd name="T4" fmla="*/ 2147483646 w 11"/>
              <a:gd name="T5" fmla="*/ 2147483646 h 14"/>
              <a:gd name="T6" fmla="*/ 2147483646 w 11"/>
              <a:gd name="T7" fmla="*/ 2147483646 h 14"/>
              <a:gd name="T8" fmla="*/ 2147483646 w 11"/>
              <a:gd name="T9" fmla="*/ 2147483646 h 14"/>
              <a:gd name="T10" fmla="*/ 2147483646 w 11"/>
              <a:gd name="T11" fmla="*/ 2147483646 h 14"/>
              <a:gd name="T12" fmla="*/ 2147483646 w 11"/>
              <a:gd name="T13" fmla="*/ 2147483646 h 14"/>
              <a:gd name="T14" fmla="*/ 2147483646 w 11"/>
              <a:gd name="T15" fmla="*/ 0 h 14"/>
              <a:gd name="T16" fmla="*/ 2147483646 w 11"/>
              <a:gd name="T17" fmla="*/ 0 h 14"/>
              <a:gd name="T18" fmla="*/ 2147483646 w 11"/>
              <a:gd name="T19" fmla="*/ 2147483646 h 14"/>
              <a:gd name="T20" fmla="*/ 2147483646 w 11"/>
              <a:gd name="T21" fmla="*/ 2147483646 h 14"/>
              <a:gd name="T22" fmla="*/ 2147483646 w 11"/>
              <a:gd name="T23" fmla="*/ 2147483646 h 14"/>
              <a:gd name="T24" fmla="*/ 2147483646 w 11"/>
              <a:gd name="T25" fmla="*/ 2147483646 h 14"/>
              <a:gd name="T26" fmla="*/ 2147483646 w 11"/>
              <a:gd name="T27" fmla="*/ 2147483646 h 14"/>
              <a:gd name="T28" fmla="*/ 2147483646 w 11"/>
              <a:gd name="T29" fmla="*/ 2147483646 h 14"/>
              <a:gd name="T30" fmla="*/ 0 w 11"/>
              <a:gd name="T31" fmla="*/ 2147483646 h 14"/>
              <a:gd name="T32" fmla="*/ 0 w 11"/>
              <a:gd name="T33" fmla="*/ 0 h 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1"/>
              <a:gd name="T52" fmla="*/ 0 h 14"/>
              <a:gd name="T53" fmla="*/ 11 w 11"/>
              <a:gd name="T54" fmla="*/ 14 h 1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1" h="14">
                <a:moveTo>
                  <a:pt x="0" y="0"/>
                </a:moveTo>
                <a:lnTo>
                  <a:pt x="3" y="0"/>
                </a:lnTo>
                <a:lnTo>
                  <a:pt x="3" y="9"/>
                </a:lnTo>
                <a:lnTo>
                  <a:pt x="3" y="11"/>
                </a:lnTo>
                <a:lnTo>
                  <a:pt x="3" y="12"/>
                </a:lnTo>
                <a:lnTo>
                  <a:pt x="7" y="12"/>
                </a:lnTo>
                <a:lnTo>
                  <a:pt x="10" y="11"/>
                </a:lnTo>
                <a:lnTo>
                  <a:pt x="10" y="0"/>
                </a:lnTo>
                <a:lnTo>
                  <a:pt x="11" y="0"/>
                </a:lnTo>
                <a:lnTo>
                  <a:pt x="11" y="14"/>
                </a:lnTo>
                <a:lnTo>
                  <a:pt x="10" y="14"/>
                </a:lnTo>
                <a:lnTo>
                  <a:pt x="10" y="12"/>
                </a:lnTo>
                <a:lnTo>
                  <a:pt x="7" y="14"/>
                </a:lnTo>
                <a:lnTo>
                  <a:pt x="3" y="14"/>
                </a:lnTo>
                <a:lnTo>
                  <a:pt x="2" y="12"/>
                </a:lnTo>
                <a:lnTo>
                  <a:pt x="0" y="1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37" name="Freeform 1793"/>
          <p:cNvSpPr>
            <a:spLocks noEditPoints="1" noChangeArrowheads="1"/>
          </p:cNvSpPr>
          <p:nvPr/>
        </p:nvSpPr>
        <p:spPr bwMode="auto">
          <a:xfrm>
            <a:off x="1889129" y="-4344988"/>
            <a:ext cx="17463" cy="25400"/>
          </a:xfrm>
          <a:custGeom>
            <a:avLst/>
            <a:gdLst>
              <a:gd name="T0" fmla="*/ 0 w 11"/>
              <a:gd name="T1" fmla="*/ 0 h 15"/>
              <a:gd name="T2" fmla="*/ 0 w 11"/>
              <a:gd name="T3" fmla="*/ 2147483646 h 15"/>
              <a:gd name="T4" fmla="*/ 2147483646 w 11"/>
              <a:gd name="T5" fmla="*/ 2147483646 h 15"/>
              <a:gd name="T6" fmla="*/ 2147483646 w 11"/>
              <a:gd name="T7" fmla="*/ 2147483646 h 15"/>
              <a:gd name="T8" fmla="*/ 2147483646 w 11"/>
              <a:gd name="T9" fmla="*/ 2147483646 h 15"/>
              <a:gd name="T10" fmla="*/ 2147483646 w 11"/>
              <a:gd name="T11" fmla="*/ 2147483646 h 15"/>
              <a:gd name="T12" fmla="*/ 2147483646 w 11"/>
              <a:gd name="T13" fmla="*/ 2147483646 h 15"/>
              <a:gd name="T14" fmla="*/ 2147483646 w 11"/>
              <a:gd name="T15" fmla="*/ 2147483646 h 15"/>
              <a:gd name="T16" fmla="*/ 2147483646 w 11"/>
              <a:gd name="T17" fmla="*/ 2147483646 h 15"/>
              <a:gd name="T18" fmla="*/ 2147483646 w 11"/>
              <a:gd name="T19" fmla="*/ 2147483646 h 15"/>
              <a:gd name="T20" fmla="*/ 2147483646 w 11"/>
              <a:gd name="T21" fmla="*/ 0 h 15"/>
              <a:gd name="T22" fmla="*/ 2147483646 w 11"/>
              <a:gd name="T23" fmla="*/ 0 h 15"/>
              <a:gd name="T24" fmla="*/ 2147483646 w 11"/>
              <a:gd name="T25" fmla="*/ 2147483646 h 15"/>
              <a:gd name="T26" fmla="*/ 2147483646 w 11"/>
              <a:gd name="T27" fmla="*/ 2147483646 h 15"/>
              <a:gd name="T28" fmla="*/ 2147483646 w 11"/>
              <a:gd name="T29" fmla="*/ 2147483646 h 15"/>
              <a:gd name="T30" fmla="*/ 2147483646 w 11"/>
              <a:gd name="T31" fmla="*/ 2147483646 h 15"/>
              <a:gd name="T32" fmla="*/ 2147483646 w 11"/>
              <a:gd name="T33" fmla="*/ 2147483646 h 15"/>
              <a:gd name="T34" fmla="*/ 2147483646 w 11"/>
              <a:gd name="T35" fmla="*/ 2147483646 h 15"/>
              <a:gd name="T36" fmla="*/ 2147483646 w 11"/>
              <a:gd name="T37" fmla="*/ 2147483646 h 15"/>
              <a:gd name="T38" fmla="*/ 2147483646 w 11"/>
              <a:gd name="T39" fmla="*/ 2147483646 h 15"/>
              <a:gd name="T40" fmla="*/ 2147483646 w 11"/>
              <a:gd name="T41" fmla="*/ 2147483646 h 15"/>
              <a:gd name="T42" fmla="*/ 2147483646 w 11"/>
              <a:gd name="T43" fmla="*/ 0 h 15"/>
              <a:gd name="T44" fmla="*/ 0 w 11"/>
              <a:gd name="T45" fmla="*/ 0 h 15"/>
              <a:gd name="T46" fmla="*/ 0 w 11"/>
              <a:gd name="T47" fmla="*/ 0 h 15"/>
              <a:gd name="T48" fmla="*/ 2147483646 w 11"/>
              <a:gd name="T49" fmla="*/ 0 h 15"/>
              <a:gd name="T50" fmla="*/ 2147483646 w 11"/>
              <a:gd name="T51" fmla="*/ 0 h 15"/>
              <a:gd name="T52" fmla="*/ 2147483646 w 11"/>
              <a:gd name="T53" fmla="*/ 2147483646 h 15"/>
              <a:gd name="T54" fmla="*/ 2147483646 w 11"/>
              <a:gd name="T55" fmla="*/ 2147483646 h 15"/>
              <a:gd name="T56" fmla="*/ 2147483646 w 11"/>
              <a:gd name="T57" fmla="*/ 2147483646 h 15"/>
              <a:gd name="T58" fmla="*/ 2147483646 w 11"/>
              <a:gd name="T59" fmla="*/ 2147483646 h 15"/>
              <a:gd name="T60" fmla="*/ 2147483646 w 11"/>
              <a:gd name="T61" fmla="*/ 2147483646 h 15"/>
              <a:gd name="T62" fmla="*/ 2147483646 w 11"/>
              <a:gd name="T63" fmla="*/ 2147483646 h 15"/>
              <a:gd name="T64" fmla="*/ 2147483646 w 11"/>
              <a:gd name="T65" fmla="*/ 0 h 15"/>
              <a:gd name="T66" fmla="*/ 2147483646 w 11"/>
              <a:gd name="T67" fmla="*/ 0 h 15"/>
              <a:gd name="T68" fmla="*/ 2147483646 w 11"/>
              <a:gd name="T69" fmla="*/ 0 h 15"/>
              <a:gd name="T70" fmla="*/ 2147483646 w 11"/>
              <a:gd name="T71" fmla="*/ 0 h 15"/>
              <a:gd name="T72" fmla="*/ 2147483646 w 11"/>
              <a:gd name="T73" fmla="*/ 2147483646 h 15"/>
              <a:gd name="T74" fmla="*/ 2147483646 w 11"/>
              <a:gd name="T75" fmla="*/ 2147483646 h 15"/>
              <a:gd name="T76" fmla="*/ 2147483646 w 11"/>
              <a:gd name="T77" fmla="*/ 2147483646 h 15"/>
              <a:gd name="T78" fmla="*/ 2147483646 w 11"/>
              <a:gd name="T79" fmla="*/ 2147483646 h 15"/>
              <a:gd name="T80" fmla="*/ 2147483646 w 11"/>
              <a:gd name="T81" fmla="*/ 2147483646 h 15"/>
              <a:gd name="T82" fmla="*/ 2147483646 w 11"/>
              <a:gd name="T83" fmla="*/ 2147483646 h 15"/>
              <a:gd name="T84" fmla="*/ 2147483646 w 11"/>
              <a:gd name="T85" fmla="*/ 2147483646 h 15"/>
              <a:gd name="T86" fmla="*/ 2147483646 w 11"/>
              <a:gd name="T87" fmla="*/ 2147483646 h 15"/>
              <a:gd name="T88" fmla="*/ 2147483646 w 11"/>
              <a:gd name="T89" fmla="*/ 2147483646 h 15"/>
              <a:gd name="T90" fmla="*/ 0 w 11"/>
              <a:gd name="T91" fmla="*/ 2147483646 h 15"/>
              <a:gd name="T92" fmla="*/ 0 w 11"/>
              <a:gd name="T93" fmla="*/ 2147483646 h 15"/>
              <a:gd name="T94" fmla="*/ 0 w 11"/>
              <a:gd name="T95" fmla="*/ 2147483646 h 15"/>
              <a:gd name="T96" fmla="*/ 0 w 11"/>
              <a:gd name="T97" fmla="*/ 2147483646 h 15"/>
              <a:gd name="T98" fmla="*/ 0 w 11"/>
              <a:gd name="T99" fmla="*/ 0 h 15"/>
              <a:gd name="T100" fmla="*/ 0 w 11"/>
              <a:gd name="T101" fmla="*/ 0 h 1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1"/>
              <a:gd name="T154" fmla="*/ 0 h 15"/>
              <a:gd name="T155" fmla="*/ 11 w 11"/>
              <a:gd name="T156" fmla="*/ 15 h 1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1" h="15">
                <a:moveTo>
                  <a:pt x="0" y="0"/>
                </a:moveTo>
                <a:lnTo>
                  <a:pt x="0" y="11"/>
                </a:lnTo>
                <a:lnTo>
                  <a:pt x="2" y="12"/>
                </a:lnTo>
                <a:lnTo>
                  <a:pt x="3" y="14"/>
                </a:lnTo>
                <a:lnTo>
                  <a:pt x="7" y="14"/>
                </a:lnTo>
                <a:lnTo>
                  <a:pt x="9" y="12"/>
                </a:lnTo>
                <a:lnTo>
                  <a:pt x="10" y="12"/>
                </a:lnTo>
                <a:lnTo>
                  <a:pt x="10" y="14"/>
                </a:lnTo>
                <a:lnTo>
                  <a:pt x="11" y="14"/>
                </a:lnTo>
                <a:lnTo>
                  <a:pt x="11" y="0"/>
                </a:lnTo>
                <a:lnTo>
                  <a:pt x="10" y="0"/>
                </a:lnTo>
                <a:lnTo>
                  <a:pt x="10" y="11"/>
                </a:lnTo>
                <a:lnTo>
                  <a:pt x="9" y="12"/>
                </a:lnTo>
                <a:lnTo>
                  <a:pt x="7" y="12"/>
                </a:lnTo>
                <a:lnTo>
                  <a:pt x="3" y="12"/>
                </a:lnTo>
                <a:lnTo>
                  <a:pt x="3" y="11"/>
                </a:lnTo>
                <a:lnTo>
                  <a:pt x="2" y="11"/>
                </a:lnTo>
                <a:lnTo>
                  <a:pt x="2" y="9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9"/>
                </a:lnTo>
                <a:lnTo>
                  <a:pt x="3" y="11"/>
                </a:lnTo>
                <a:lnTo>
                  <a:pt x="3" y="12"/>
                </a:lnTo>
                <a:lnTo>
                  <a:pt x="7" y="12"/>
                </a:lnTo>
                <a:lnTo>
                  <a:pt x="9" y="11"/>
                </a:lnTo>
                <a:lnTo>
                  <a:pt x="9" y="0"/>
                </a:lnTo>
                <a:lnTo>
                  <a:pt x="10" y="0"/>
                </a:lnTo>
                <a:lnTo>
                  <a:pt x="11" y="0"/>
                </a:lnTo>
                <a:lnTo>
                  <a:pt x="11" y="14"/>
                </a:lnTo>
                <a:lnTo>
                  <a:pt x="11" y="15"/>
                </a:lnTo>
                <a:lnTo>
                  <a:pt x="10" y="15"/>
                </a:lnTo>
                <a:lnTo>
                  <a:pt x="9" y="14"/>
                </a:lnTo>
                <a:lnTo>
                  <a:pt x="7" y="15"/>
                </a:lnTo>
                <a:lnTo>
                  <a:pt x="3" y="15"/>
                </a:lnTo>
                <a:lnTo>
                  <a:pt x="2" y="15"/>
                </a:lnTo>
                <a:lnTo>
                  <a:pt x="0" y="14"/>
                </a:lnTo>
                <a:lnTo>
                  <a:pt x="0" y="1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38" name="Freeform 1794"/>
          <p:cNvSpPr>
            <a:spLocks noEditPoints="1" noChangeArrowheads="1"/>
          </p:cNvSpPr>
          <p:nvPr/>
        </p:nvSpPr>
        <p:spPr bwMode="auto">
          <a:xfrm>
            <a:off x="1889129" y="-4344988"/>
            <a:ext cx="17463" cy="25400"/>
          </a:xfrm>
          <a:custGeom>
            <a:avLst/>
            <a:gdLst>
              <a:gd name="T0" fmla="*/ 2147483646 w 11"/>
              <a:gd name="T1" fmla="*/ 2147483646 h 15"/>
              <a:gd name="T2" fmla="*/ 2147483646 w 11"/>
              <a:gd name="T3" fmla="*/ 2147483646 h 15"/>
              <a:gd name="T4" fmla="*/ 2147483646 w 11"/>
              <a:gd name="T5" fmla="*/ 2147483646 h 15"/>
              <a:gd name="T6" fmla="*/ 2147483646 w 11"/>
              <a:gd name="T7" fmla="*/ 2147483646 h 15"/>
              <a:gd name="T8" fmla="*/ 2147483646 w 11"/>
              <a:gd name="T9" fmla="*/ 2147483646 h 15"/>
              <a:gd name="T10" fmla="*/ 0 w 11"/>
              <a:gd name="T11" fmla="*/ 2147483646 h 15"/>
              <a:gd name="T12" fmla="*/ 2147483646 w 11"/>
              <a:gd name="T13" fmla="*/ 2147483646 h 15"/>
              <a:gd name="T14" fmla="*/ 2147483646 w 11"/>
              <a:gd name="T15" fmla="*/ 2147483646 h 15"/>
              <a:gd name="T16" fmla="*/ 2147483646 w 11"/>
              <a:gd name="T17" fmla="*/ 2147483646 h 15"/>
              <a:gd name="T18" fmla="*/ 2147483646 w 11"/>
              <a:gd name="T19" fmla="*/ 2147483646 h 15"/>
              <a:gd name="T20" fmla="*/ 2147483646 w 11"/>
              <a:gd name="T21" fmla="*/ 2147483646 h 15"/>
              <a:gd name="T22" fmla="*/ 2147483646 w 11"/>
              <a:gd name="T23" fmla="*/ 2147483646 h 15"/>
              <a:gd name="T24" fmla="*/ 2147483646 w 11"/>
              <a:gd name="T25" fmla="*/ 0 h 15"/>
              <a:gd name="T26" fmla="*/ 2147483646 w 11"/>
              <a:gd name="T27" fmla="*/ 0 h 15"/>
              <a:gd name="T28" fmla="*/ 0 w 11"/>
              <a:gd name="T29" fmla="*/ 0 h 15"/>
              <a:gd name="T30" fmla="*/ 0 w 11"/>
              <a:gd name="T31" fmla="*/ 0 h 15"/>
              <a:gd name="T32" fmla="*/ 2147483646 w 11"/>
              <a:gd name="T33" fmla="*/ 0 h 15"/>
              <a:gd name="T34" fmla="*/ 2147483646 w 11"/>
              <a:gd name="T35" fmla="*/ 2147483646 h 15"/>
              <a:gd name="T36" fmla="*/ 2147483646 w 11"/>
              <a:gd name="T37" fmla="*/ 2147483646 h 15"/>
              <a:gd name="T38" fmla="*/ 2147483646 w 11"/>
              <a:gd name="T39" fmla="*/ 2147483646 h 15"/>
              <a:gd name="T40" fmla="*/ 2147483646 w 11"/>
              <a:gd name="T41" fmla="*/ 0 h 15"/>
              <a:gd name="T42" fmla="*/ 2147483646 w 11"/>
              <a:gd name="T43" fmla="*/ 0 h 15"/>
              <a:gd name="T44" fmla="*/ 2147483646 w 11"/>
              <a:gd name="T45" fmla="*/ 0 h 15"/>
              <a:gd name="T46" fmla="*/ 2147483646 w 11"/>
              <a:gd name="T47" fmla="*/ 2147483646 h 15"/>
              <a:gd name="T48" fmla="*/ 2147483646 w 11"/>
              <a:gd name="T49" fmla="*/ 2147483646 h 15"/>
              <a:gd name="T50" fmla="*/ 2147483646 w 11"/>
              <a:gd name="T51" fmla="*/ 2147483646 h 15"/>
              <a:gd name="T52" fmla="*/ 2147483646 w 11"/>
              <a:gd name="T53" fmla="*/ 2147483646 h 15"/>
              <a:gd name="T54" fmla="*/ 2147483646 w 11"/>
              <a:gd name="T55" fmla="*/ 2147483646 h 15"/>
              <a:gd name="T56" fmla="*/ 2147483646 w 11"/>
              <a:gd name="T57" fmla="*/ 2147483646 h 15"/>
              <a:gd name="T58" fmla="*/ 2147483646 w 11"/>
              <a:gd name="T59" fmla="*/ 2147483646 h 15"/>
              <a:gd name="T60" fmla="*/ 0 w 11"/>
              <a:gd name="T61" fmla="*/ 0 h 15"/>
              <a:gd name="T62" fmla="*/ 0 w 11"/>
              <a:gd name="T63" fmla="*/ 0 h 15"/>
              <a:gd name="T64" fmla="*/ 2147483646 w 11"/>
              <a:gd name="T65" fmla="*/ 2147483646 h 15"/>
              <a:gd name="T66" fmla="*/ 2147483646 w 11"/>
              <a:gd name="T67" fmla="*/ 2147483646 h 15"/>
              <a:gd name="T68" fmla="*/ 2147483646 w 11"/>
              <a:gd name="T69" fmla="*/ 2147483646 h 15"/>
              <a:gd name="T70" fmla="*/ 2147483646 w 11"/>
              <a:gd name="T71" fmla="*/ 0 h 15"/>
              <a:gd name="T72" fmla="*/ 2147483646 w 11"/>
              <a:gd name="T73" fmla="*/ 2147483646 h 15"/>
              <a:gd name="T74" fmla="*/ 2147483646 w 11"/>
              <a:gd name="T75" fmla="*/ 2147483646 h 15"/>
              <a:gd name="T76" fmla="*/ 2147483646 w 11"/>
              <a:gd name="T77" fmla="*/ 2147483646 h 15"/>
              <a:gd name="T78" fmla="*/ 2147483646 w 11"/>
              <a:gd name="T79" fmla="*/ 2147483646 h 15"/>
              <a:gd name="T80" fmla="*/ 2147483646 w 11"/>
              <a:gd name="T81" fmla="*/ 2147483646 h 15"/>
              <a:gd name="T82" fmla="*/ 2147483646 w 11"/>
              <a:gd name="T83" fmla="*/ 2147483646 h 15"/>
              <a:gd name="T84" fmla="*/ 0 w 11"/>
              <a:gd name="T85" fmla="*/ 0 h 15"/>
              <a:gd name="T86" fmla="*/ 2147483646 w 11"/>
              <a:gd name="T87" fmla="*/ 2147483646 h 15"/>
              <a:gd name="T88" fmla="*/ 2147483646 w 11"/>
              <a:gd name="T89" fmla="*/ 2147483646 h 15"/>
              <a:gd name="T90" fmla="*/ 2147483646 w 11"/>
              <a:gd name="T91" fmla="*/ 0 h 15"/>
              <a:gd name="T92" fmla="*/ 2147483646 w 11"/>
              <a:gd name="T93" fmla="*/ 0 h 15"/>
              <a:gd name="T94" fmla="*/ 2147483646 w 11"/>
              <a:gd name="T95" fmla="*/ 2147483646 h 15"/>
              <a:gd name="T96" fmla="*/ 2147483646 w 11"/>
              <a:gd name="T97" fmla="*/ 2147483646 h 15"/>
              <a:gd name="T98" fmla="*/ 2147483646 w 11"/>
              <a:gd name="T99" fmla="*/ 2147483646 h 15"/>
              <a:gd name="T100" fmla="*/ 0 w 11"/>
              <a:gd name="T101" fmla="*/ 2147483646 h 15"/>
              <a:gd name="T102" fmla="*/ 0 w 11"/>
              <a:gd name="T103" fmla="*/ 0 h 1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1"/>
              <a:gd name="T157" fmla="*/ 0 h 15"/>
              <a:gd name="T158" fmla="*/ 11 w 11"/>
              <a:gd name="T159" fmla="*/ 15 h 15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1" h="15">
                <a:moveTo>
                  <a:pt x="11" y="14"/>
                </a:moveTo>
                <a:lnTo>
                  <a:pt x="11" y="14"/>
                </a:lnTo>
                <a:close/>
                <a:moveTo>
                  <a:pt x="10" y="14"/>
                </a:moveTo>
                <a:lnTo>
                  <a:pt x="10" y="14"/>
                </a:lnTo>
                <a:close/>
                <a:moveTo>
                  <a:pt x="9" y="12"/>
                </a:moveTo>
                <a:lnTo>
                  <a:pt x="9" y="12"/>
                </a:lnTo>
                <a:lnTo>
                  <a:pt x="10" y="12"/>
                </a:lnTo>
                <a:lnTo>
                  <a:pt x="9" y="12"/>
                </a:lnTo>
                <a:close/>
                <a:moveTo>
                  <a:pt x="3" y="12"/>
                </a:moveTo>
                <a:lnTo>
                  <a:pt x="3" y="12"/>
                </a:lnTo>
                <a:close/>
                <a:moveTo>
                  <a:pt x="3" y="11"/>
                </a:moveTo>
                <a:lnTo>
                  <a:pt x="3" y="11"/>
                </a:lnTo>
                <a:close/>
                <a:moveTo>
                  <a:pt x="9" y="11"/>
                </a:moveTo>
                <a:lnTo>
                  <a:pt x="9" y="11"/>
                </a:lnTo>
                <a:close/>
                <a:moveTo>
                  <a:pt x="3" y="9"/>
                </a:moveTo>
                <a:lnTo>
                  <a:pt x="3" y="9"/>
                </a:lnTo>
                <a:close/>
                <a:moveTo>
                  <a:pt x="0" y="0"/>
                </a:moveTo>
                <a:lnTo>
                  <a:pt x="0" y="11"/>
                </a:lnTo>
                <a:lnTo>
                  <a:pt x="2" y="12"/>
                </a:lnTo>
                <a:lnTo>
                  <a:pt x="3" y="14"/>
                </a:lnTo>
                <a:lnTo>
                  <a:pt x="7" y="14"/>
                </a:lnTo>
                <a:lnTo>
                  <a:pt x="9" y="12"/>
                </a:lnTo>
                <a:lnTo>
                  <a:pt x="10" y="12"/>
                </a:lnTo>
                <a:lnTo>
                  <a:pt x="10" y="14"/>
                </a:lnTo>
                <a:lnTo>
                  <a:pt x="11" y="14"/>
                </a:lnTo>
                <a:lnTo>
                  <a:pt x="11" y="0"/>
                </a:lnTo>
                <a:lnTo>
                  <a:pt x="10" y="0"/>
                </a:lnTo>
                <a:lnTo>
                  <a:pt x="10" y="11"/>
                </a:lnTo>
                <a:lnTo>
                  <a:pt x="9" y="12"/>
                </a:lnTo>
                <a:lnTo>
                  <a:pt x="7" y="12"/>
                </a:lnTo>
                <a:lnTo>
                  <a:pt x="3" y="12"/>
                </a:lnTo>
                <a:lnTo>
                  <a:pt x="3" y="11"/>
                </a:lnTo>
                <a:lnTo>
                  <a:pt x="2" y="11"/>
                </a:lnTo>
                <a:lnTo>
                  <a:pt x="2" y="9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11" y="0"/>
                </a:moveTo>
                <a:lnTo>
                  <a:pt x="11" y="0"/>
                </a:lnTo>
                <a:close/>
                <a:moveTo>
                  <a:pt x="10" y="0"/>
                </a:moveTo>
                <a:lnTo>
                  <a:pt x="10" y="0"/>
                </a:lnTo>
                <a:close/>
                <a:moveTo>
                  <a:pt x="2" y="0"/>
                </a:moveTo>
                <a:lnTo>
                  <a:pt x="2" y="0"/>
                </a:lnTo>
                <a:lnTo>
                  <a:pt x="3" y="0"/>
                </a:lnTo>
                <a:lnTo>
                  <a:pt x="2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3" y="0"/>
                </a:lnTo>
                <a:lnTo>
                  <a:pt x="2" y="0"/>
                </a:lnTo>
                <a:lnTo>
                  <a:pt x="2" y="9"/>
                </a:lnTo>
                <a:lnTo>
                  <a:pt x="2" y="11"/>
                </a:lnTo>
                <a:lnTo>
                  <a:pt x="3" y="11"/>
                </a:lnTo>
                <a:lnTo>
                  <a:pt x="3" y="12"/>
                </a:lnTo>
                <a:lnTo>
                  <a:pt x="7" y="12"/>
                </a:lnTo>
                <a:lnTo>
                  <a:pt x="9" y="12"/>
                </a:lnTo>
                <a:lnTo>
                  <a:pt x="10" y="11"/>
                </a:lnTo>
                <a:lnTo>
                  <a:pt x="10" y="0"/>
                </a:lnTo>
                <a:lnTo>
                  <a:pt x="11" y="0"/>
                </a:lnTo>
                <a:lnTo>
                  <a:pt x="11" y="14"/>
                </a:lnTo>
                <a:lnTo>
                  <a:pt x="10" y="14"/>
                </a:lnTo>
                <a:lnTo>
                  <a:pt x="10" y="12"/>
                </a:lnTo>
                <a:lnTo>
                  <a:pt x="9" y="12"/>
                </a:lnTo>
                <a:lnTo>
                  <a:pt x="7" y="14"/>
                </a:lnTo>
                <a:lnTo>
                  <a:pt x="3" y="14"/>
                </a:lnTo>
                <a:lnTo>
                  <a:pt x="2" y="12"/>
                </a:lnTo>
                <a:lnTo>
                  <a:pt x="0" y="1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11"/>
                </a:lnTo>
                <a:lnTo>
                  <a:pt x="0" y="12"/>
                </a:lnTo>
                <a:lnTo>
                  <a:pt x="0" y="14"/>
                </a:lnTo>
                <a:lnTo>
                  <a:pt x="2" y="15"/>
                </a:lnTo>
                <a:lnTo>
                  <a:pt x="3" y="15"/>
                </a:lnTo>
                <a:lnTo>
                  <a:pt x="7" y="15"/>
                </a:lnTo>
                <a:lnTo>
                  <a:pt x="9" y="14"/>
                </a:lnTo>
                <a:lnTo>
                  <a:pt x="9" y="12"/>
                </a:lnTo>
                <a:lnTo>
                  <a:pt x="10" y="12"/>
                </a:lnTo>
                <a:lnTo>
                  <a:pt x="9" y="14"/>
                </a:lnTo>
                <a:lnTo>
                  <a:pt x="10" y="15"/>
                </a:lnTo>
                <a:lnTo>
                  <a:pt x="11" y="15"/>
                </a:lnTo>
                <a:lnTo>
                  <a:pt x="11" y="14"/>
                </a:lnTo>
                <a:lnTo>
                  <a:pt x="11" y="0"/>
                </a:lnTo>
                <a:lnTo>
                  <a:pt x="10" y="0"/>
                </a:lnTo>
                <a:lnTo>
                  <a:pt x="9" y="0"/>
                </a:lnTo>
                <a:lnTo>
                  <a:pt x="9" y="11"/>
                </a:lnTo>
                <a:lnTo>
                  <a:pt x="7" y="12"/>
                </a:lnTo>
                <a:lnTo>
                  <a:pt x="3" y="12"/>
                </a:lnTo>
                <a:lnTo>
                  <a:pt x="3" y="11"/>
                </a:lnTo>
                <a:lnTo>
                  <a:pt x="3" y="9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9"/>
                </a:lnTo>
                <a:lnTo>
                  <a:pt x="3" y="11"/>
                </a:lnTo>
                <a:lnTo>
                  <a:pt x="3" y="12"/>
                </a:lnTo>
                <a:lnTo>
                  <a:pt x="7" y="12"/>
                </a:lnTo>
                <a:lnTo>
                  <a:pt x="9" y="11"/>
                </a:lnTo>
                <a:lnTo>
                  <a:pt x="9" y="0"/>
                </a:lnTo>
                <a:lnTo>
                  <a:pt x="10" y="0"/>
                </a:lnTo>
                <a:lnTo>
                  <a:pt x="11" y="0"/>
                </a:lnTo>
                <a:lnTo>
                  <a:pt x="11" y="14"/>
                </a:lnTo>
                <a:lnTo>
                  <a:pt x="11" y="15"/>
                </a:lnTo>
                <a:lnTo>
                  <a:pt x="10" y="15"/>
                </a:lnTo>
                <a:lnTo>
                  <a:pt x="9" y="14"/>
                </a:lnTo>
                <a:lnTo>
                  <a:pt x="7" y="15"/>
                </a:lnTo>
                <a:lnTo>
                  <a:pt x="3" y="15"/>
                </a:lnTo>
                <a:lnTo>
                  <a:pt x="2" y="15"/>
                </a:lnTo>
                <a:lnTo>
                  <a:pt x="0" y="14"/>
                </a:lnTo>
                <a:lnTo>
                  <a:pt x="0" y="1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39" name="Freeform 1795"/>
          <p:cNvSpPr>
            <a:spLocks noChangeArrowheads="1"/>
          </p:cNvSpPr>
          <p:nvPr/>
        </p:nvSpPr>
        <p:spPr bwMode="auto">
          <a:xfrm>
            <a:off x="1916117" y="-4344988"/>
            <a:ext cx="33337" cy="22225"/>
          </a:xfrm>
          <a:custGeom>
            <a:avLst/>
            <a:gdLst>
              <a:gd name="T0" fmla="*/ 0 w 21"/>
              <a:gd name="T1" fmla="*/ 0 h 14"/>
              <a:gd name="T2" fmla="*/ 2147483646 w 21"/>
              <a:gd name="T3" fmla="*/ 0 h 14"/>
              <a:gd name="T4" fmla="*/ 2147483646 w 21"/>
              <a:gd name="T5" fmla="*/ 2147483646 h 14"/>
              <a:gd name="T6" fmla="*/ 2147483646 w 21"/>
              <a:gd name="T7" fmla="*/ 0 h 14"/>
              <a:gd name="T8" fmla="*/ 2147483646 w 21"/>
              <a:gd name="T9" fmla="*/ 0 h 14"/>
              <a:gd name="T10" fmla="*/ 2147483646 w 21"/>
              <a:gd name="T11" fmla="*/ 2147483646 h 14"/>
              <a:gd name="T12" fmla="*/ 2147483646 w 21"/>
              <a:gd name="T13" fmla="*/ 0 h 14"/>
              <a:gd name="T14" fmla="*/ 2147483646 w 21"/>
              <a:gd name="T15" fmla="*/ 0 h 14"/>
              <a:gd name="T16" fmla="*/ 2147483646 w 21"/>
              <a:gd name="T17" fmla="*/ 2147483646 h 14"/>
              <a:gd name="T18" fmla="*/ 2147483646 w 21"/>
              <a:gd name="T19" fmla="*/ 2147483646 h 14"/>
              <a:gd name="T20" fmla="*/ 2147483646 w 21"/>
              <a:gd name="T21" fmla="*/ 2147483646 h 14"/>
              <a:gd name="T22" fmla="*/ 2147483646 w 21"/>
              <a:gd name="T23" fmla="*/ 2147483646 h 14"/>
              <a:gd name="T24" fmla="*/ 2147483646 w 21"/>
              <a:gd name="T25" fmla="*/ 2147483646 h 14"/>
              <a:gd name="T26" fmla="*/ 2147483646 w 21"/>
              <a:gd name="T27" fmla="*/ 2147483646 h 14"/>
              <a:gd name="T28" fmla="*/ 2147483646 w 21"/>
              <a:gd name="T29" fmla="*/ 2147483646 h 14"/>
              <a:gd name="T30" fmla="*/ 2147483646 w 21"/>
              <a:gd name="T31" fmla="*/ 2147483646 h 14"/>
              <a:gd name="T32" fmla="*/ 2147483646 w 21"/>
              <a:gd name="T33" fmla="*/ 2147483646 h 14"/>
              <a:gd name="T34" fmla="*/ 2147483646 w 21"/>
              <a:gd name="T35" fmla="*/ 2147483646 h 14"/>
              <a:gd name="T36" fmla="*/ 2147483646 w 21"/>
              <a:gd name="T37" fmla="*/ 2147483646 h 14"/>
              <a:gd name="T38" fmla="*/ 2147483646 w 21"/>
              <a:gd name="T39" fmla="*/ 2147483646 h 14"/>
              <a:gd name="T40" fmla="*/ 2147483646 w 21"/>
              <a:gd name="T41" fmla="*/ 2147483646 h 14"/>
              <a:gd name="T42" fmla="*/ 2147483646 w 21"/>
              <a:gd name="T43" fmla="*/ 2147483646 h 14"/>
              <a:gd name="T44" fmla="*/ 2147483646 w 21"/>
              <a:gd name="T45" fmla="*/ 2147483646 h 14"/>
              <a:gd name="T46" fmla="*/ 2147483646 w 21"/>
              <a:gd name="T47" fmla="*/ 2147483646 h 14"/>
              <a:gd name="T48" fmla="*/ 0 w 21"/>
              <a:gd name="T49" fmla="*/ 2147483646 h 14"/>
              <a:gd name="T50" fmla="*/ 0 w 21"/>
              <a:gd name="T51" fmla="*/ 0 h 1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1"/>
              <a:gd name="T79" fmla="*/ 0 h 14"/>
              <a:gd name="T80" fmla="*/ 21 w 21"/>
              <a:gd name="T81" fmla="*/ 14 h 1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1" h="14">
                <a:moveTo>
                  <a:pt x="0" y="0"/>
                </a:moveTo>
                <a:lnTo>
                  <a:pt x="1" y="0"/>
                </a:lnTo>
                <a:lnTo>
                  <a:pt x="1" y="2"/>
                </a:lnTo>
                <a:lnTo>
                  <a:pt x="4" y="0"/>
                </a:lnTo>
                <a:lnTo>
                  <a:pt x="10" y="0"/>
                </a:lnTo>
                <a:lnTo>
                  <a:pt x="10" y="2"/>
                </a:lnTo>
                <a:lnTo>
                  <a:pt x="14" y="0"/>
                </a:lnTo>
                <a:lnTo>
                  <a:pt x="18" y="0"/>
                </a:lnTo>
                <a:lnTo>
                  <a:pt x="20" y="1"/>
                </a:lnTo>
                <a:lnTo>
                  <a:pt x="21" y="4"/>
                </a:lnTo>
                <a:lnTo>
                  <a:pt x="21" y="14"/>
                </a:lnTo>
                <a:lnTo>
                  <a:pt x="18" y="14"/>
                </a:lnTo>
                <a:lnTo>
                  <a:pt x="18" y="4"/>
                </a:lnTo>
                <a:lnTo>
                  <a:pt x="17" y="2"/>
                </a:lnTo>
                <a:lnTo>
                  <a:pt x="14" y="2"/>
                </a:lnTo>
                <a:lnTo>
                  <a:pt x="11" y="4"/>
                </a:lnTo>
                <a:lnTo>
                  <a:pt x="11" y="14"/>
                </a:lnTo>
                <a:lnTo>
                  <a:pt x="10" y="14"/>
                </a:lnTo>
                <a:lnTo>
                  <a:pt x="10" y="4"/>
                </a:lnTo>
                <a:lnTo>
                  <a:pt x="8" y="4"/>
                </a:lnTo>
                <a:lnTo>
                  <a:pt x="8" y="2"/>
                </a:lnTo>
                <a:lnTo>
                  <a:pt x="4" y="2"/>
                </a:lnTo>
                <a:lnTo>
                  <a:pt x="1" y="4"/>
                </a:lnTo>
                <a:lnTo>
                  <a:pt x="1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40" name="Freeform 1796"/>
          <p:cNvSpPr>
            <a:spLocks noEditPoints="1" noChangeArrowheads="1"/>
          </p:cNvSpPr>
          <p:nvPr/>
        </p:nvSpPr>
        <p:spPr bwMode="auto">
          <a:xfrm>
            <a:off x="1916117" y="-4344988"/>
            <a:ext cx="33337" cy="25400"/>
          </a:xfrm>
          <a:custGeom>
            <a:avLst/>
            <a:gdLst>
              <a:gd name="T0" fmla="*/ 0 w 21"/>
              <a:gd name="T1" fmla="*/ 2147483646 h 15"/>
              <a:gd name="T2" fmla="*/ 2147483646 w 21"/>
              <a:gd name="T3" fmla="*/ 2147483646 h 15"/>
              <a:gd name="T4" fmla="*/ 2147483646 w 21"/>
              <a:gd name="T5" fmla="*/ 2147483646 h 15"/>
              <a:gd name="T6" fmla="*/ 2147483646 w 21"/>
              <a:gd name="T7" fmla="*/ 2147483646 h 15"/>
              <a:gd name="T8" fmla="*/ 2147483646 w 21"/>
              <a:gd name="T9" fmla="*/ 2147483646 h 15"/>
              <a:gd name="T10" fmla="*/ 2147483646 w 21"/>
              <a:gd name="T11" fmla="*/ 2147483646 h 15"/>
              <a:gd name="T12" fmla="*/ 2147483646 w 21"/>
              <a:gd name="T13" fmla="*/ 2147483646 h 15"/>
              <a:gd name="T14" fmla="*/ 2147483646 w 21"/>
              <a:gd name="T15" fmla="*/ 2147483646 h 15"/>
              <a:gd name="T16" fmla="*/ 2147483646 w 21"/>
              <a:gd name="T17" fmla="*/ 2147483646 h 15"/>
              <a:gd name="T18" fmla="*/ 2147483646 w 21"/>
              <a:gd name="T19" fmla="*/ 2147483646 h 15"/>
              <a:gd name="T20" fmla="*/ 2147483646 w 21"/>
              <a:gd name="T21" fmla="*/ 2147483646 h 15"/>
              <a:gd name="T22" fmla="*/ 2147483646 w 21"/>
              <a:gd name="T23" fmla="*/ 2147483646 h 15"/>
              <a:gd name="T24" fmla="*/ 2147483646 w 21"/>
              <a:gd name="T25" fmla="*/ 2147483646 h 15"/>
              <a:gd name="T26" fmla="*/ 2147483646 w 21"/>
              <a:gd name="T27" fmla="*/ 0 h 15"/>
              <a:gd name="T28" fmla="*/ 2147483646 w 21"/>
              <a:gd name="T29" fmla="*/ 2147483646 h 15"/>
              <a:gd name="T30" fmla="*/ 2147483646 w 21"/>
              <a:gd name="T31" fmla="*/ 0 h 15"/>
              <a:gd name="T32" fmla="*/ 2147483646 w 21"/>
              <a:gd name="T33" fmla="*/ 2147483646 h 15"/>
              <a:gd name="T34" fmla="*/ 2147483646 w 21"/>
              <a:gd name="T35" fmla="*/ 2147483646 h 15"/>
              <a:gd name="T36" fmla="*/ 0 w 21"/>
              <a:gd name="T37" fmla="*/ 0 h 15"/>
              <a:gd name="T38" fmla="*/ 2147483646 w 21"/>
              <a:gd name="T39" fmla="*/ 0 h 15"/>
              <a:gd name="T40" fmla="*/ 2147483646 w 21"/>
              <a:gd name="T41" fmla="*/ 2147483646 h 15"/>
              <a:gd name="T42" fmla="*/ 2147483646 w 21"/>
              <a:gd name="T43" fmla="*/ 0 h 15"/>
              <a:gd name="T44" fmla="*/ 2147483646 w 21"/>
              <a:gd name="T45" fmla="*/ 0 h 15"/>
              <a:gd name="T46" fmla="*/ 2147483646 w 21"/>
              <a:gd name="T47" fmla="*/ 0 h 15"/>
              <a:gd name="T48" fmla="*/ 2147483646 w 21"/>
              <a:gd name="T49" fmla="*/ 0 h 15"/>
              <a:gd name="T50" fmla="*/ 2147483646 w 21"/>
              <a:gd name="T51" fmla="*/ 2147483646 h 15"/>
              <a:gd name="T52" fmla="*/ 2147483646 w 21"/>
              <a:gd name="T53" fmla="*/ 2147483646 h 15"/>
              <a:gd name="T54" fmla="*/ 2147483646 w 21"/>
              <a:gd name="T55" fmla="*/ 2147483646 h 15"/>
              <a:gd name="T56" fmla="*/ 2147483646 w 21"/>
              <a:gd name="T57" fmla="*/ 2147483646 h 15"/>
              <a:gd name="T58" fmla="*/ 2147483646 w 21"/>
              <a:gd name="T59" fmla="*/ 2147483646 h 15"/>
              <a:gd name="T60" fmla="*/ 2147483646 w 21"/>
              <a:gd name="T61" fmla="*/ 2147483646 h 15"/>
              <a:gd name="T62" fmla="*/ 2147483646 w 21"/>
              <a:gd name="T63" fmla="*/ 2147483646 h 15"/>
              <a:gd name="T64" fmla="*/ 2147483646 w 21"/>
              <a:gd name="T65" fmla="*/ 2147483646 h 15"/>
              <a:gd name="T66" fmla="*/ 2147483646 w 21"/>
              <a:gd name="T67" fmla="*/ 2147483646 h 15"/>
              <a:gd name="T68" fmla="*/ 2147483646 w 21"/>
              <a:gd name="T69" fmla="*/ 2147483646 h 15"/>
              <a:gd name="T70" fmla="*/ 2147483646 w 21"/>
              <a:gd name="T71" fmla="*/ 2147483646 h 15"/>
              <a:gd name="T72" fmla="*/ 2147483646 w 21"/>
              <a:gd name="T73" fmla="*/ 2147483646 h 15"/>
              <a:gd name="T74" fmla="*/ 0 w 21"/>
              <a:gd name="T75" fmla="*/ 2147483646 h 15"/>
              <a:gd name="T76" fmla="*/ 0 w 21"/>
              <a:gd name="T77" fmla="*/ 0 h 1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1"/>
              <a:gd name="T118" fmla="*/ 0 h 15"/>
              <a:gd name="T119" fmla="*/ 21 w 21"/>
              <a:gd name="T120" fmla="*/ 15 h 1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1" h="15">
                <a:moveTo>
                  <a:pt x="0" y="0"/>
                </a:moveTo>
                <a:lnTo>
                  <a:pt x="0" y="14"/>
                </a:lnTo>
                <a:lnTo>
                  <a:pt x="1" y="14"/>
                </a:lnTo>
                <a:lnTo>
                  <a:pt x="1" y="4"/>
                </a:lnTo>
                <a:lnTo>
                  <a:pt x="4" y="2"/>
                </a:lnTo>
                <a:lnTo>
                  <a:pt x="4" y="1"/>
                </a:lnTo>
                <a:lnTo>
                  <a:pt x="8" y="1"/>
                </a:lnTo>
                <a:lnTo>
                  <a:pt x="8" y="2"/>
                </a:lnTo>
                <a:lnTo>
                  <a:pt x="8" y="4"/>
                </a:lnTo>
                <a:lnTo>
                  <a:pt x="10" y="4"/>
                </a:lnTo>
                <a:lnTo>
                  <a:pt x="10" y="14"/>
                </a:lnTo>
                <a:lnTo>
                  <a:pt x="11" y="14"/>
                </a:lnTo>
                <a:lnTo>
                  <a:pt x="11" y="4"/>
                </a:lnTo>
                <a:lnTo>
                  <a:pt x="14" y="2"/>
                </a:lnTo>
                <a:lnTo>
                  <a:pt x="14" y="1"/>
                </a:lnTo>
                <a:lnTo>
                  <a:pt x="17" y="1"/>
                </a:lnTo>
                <a:lnTo>
                  <a:pt x="17" y="2"/>
                </a:lnTo>
                <a:lnTo>
                  <a:pt x="18" y="4"/>
                </a:lnTo>
                <a:lnTo>
                  <a:pt x="18" y="14"/>
                </a:lnTo>
                <a:lnTo>
                  <a:pt x="21" y="14"/>
                </a:lnTo>
                <a:lnTo>
                  <a:pt x="21" y="4"/>
                </a:lnTo>
                <a:lnTo>
                  <a:pt x="18" y="1"/>
                </a:lnTo>
                <a:lnTo>
                  <a:pt x="18" y="0"/>
                </a:lnTo>
                <a:lnTo>
                  <a:pt x="14" y="0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3" y="2"/>
                </a:lnTo>
                <a:lnTo>
                  <a:pt x="1" y="2"/>
                </a:lnTo>
                <a:lnTo>
                  <a:pt x="1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3" y="0"/>
                </a:lnTo>
                <a:lnTo>
                  <a:pt x="3" y="1"/>
                </a:lnTo>
                <a:lnTo>
                  <a:pt x="4" y="0"/>
                </a:lnTo>
                <a:lnTo>
                  <a:pt x="10" y="0"/>
                </a:lnTo>
                <a:lnTo>
                  <a:pt x="10" y="1"/>
                </a:lnTo>
                <a:lnTo>
                  <a:pt x="14" y="0"/>
                </a:lnTo>
                <a:lnTo>
                  <a:pt x="18" y="0"/>
                </a:lnTo>
                <a:lnTo>
                  <a:pt x="20" y="1"/>
                </a:lnTo>
                <a:lnTo>
                  <a:pt x="21" y="4"/>
                </a:lnTo>
                <a:lnTo>
                  <a:pt x="21" y="14"/>
                </a:lnTo>
                <a:lnTo>
                  <a:pt x="21" y="15"/>
                </a:lnTo>
                <a:lnTo>
                  <a:pt x="18" y="15"/>
                </a:lnTo>
                <a:lnTo>
                  <a:pt x="18" y="14"/>
                </a:lnTo>
                <a:lnTo>
                  <a:pt x="18" y="4"/>
                </a:lnTo>
                <a:lnTo>
                  <a:pt x="17" y="2"/>
                </a:lnTo>
                <a:lnTo>
                  <a:pt x="14" y="2"/>
                </a:lnTo>
                <a:lnTo>
                  <a:pt x="13" y="4"/>
                </a:lnTo>
                <a:lnTo>
                  <a:pt x="13" y="14"/>
                </a:lnTo>
                <a:lnTo>
                  <a:pt x="11" y="15"/>
                </a:lnTo>
                <a:lnTo>
                  <a:pt x="10" y="15"/>
                </a:lnTo>
                <a:lnTo>
                  <a:pt x="10" y="14"/>
                </a:lnTo>
                <a:lnTo>
                  <a:pt x="10" y="4"/>
                </a:lnTo>
                <a:lnTo>
                  <a:pt x="8" y="4"/>
                </a:lnTo>
                <a:lnTo>
                  <a:pt x="7" y="4"/>
                </a:lnTo>
                <a:lnTo>
                  <a:pt x="7" y="2"/>
                </a:lnTo>
                <a:lnTo>
                  <a:pt x="4" y="2"/>
                </a:lnTo>
                <a:lnTo>
                  <a:pt x="3" y="4"/>
                </a:lnTo>
                <a:lnTo>
                  <a:pt x="3" y="14"/>
                </a:lnTo>
                <a:lnTo>
                  <a:pt x="1" y="15"/>
                </a:lnTo>
                <a:lnTo>
                  <a:pt x="0" y="15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41" name="Freeform 1797"/>
          <p:cNvSpPr>
            <a:spLocks noEditPoints="1" noChangeArrowheads="1"/>
          </p:cNvSpPr>
          <p:nvPr/>
        </p:nvSpPr>
        <p:spPr bwMode="auto">
          <a:xfrm>
            <a:off x="1916117" y="-4344988"/>
            <a:ext cx="33337" cy="25400"/>
          </a:xfrm>
          <a:custGeom>
            <a:avLst/>
            <a:gdLst>
              <a:gd name="T0" fmla="*/ 2147483646 w 21"/>
              <a:gd name="T1" fmla="*/ 2147483646 h 15"/>
              <a:gd name="T2" fmla="*/ 2147483646 w 21"/>
              <a:gd name="T3" fmla="*/ 2147483646 h 15"/>
              <a:gd name="T4" fmla="*/ 0 w 21"/>
              <a:gd name="T5" fmla="*/ 2147483646 h 15"/>
              <a:gd name="T6" fmla="*/ 2147483646 w 21"/>
              <a:gd name="T7" fmla="*/ 2147483646 h 15"/>
              <a:gd name="T8" fmla="*/ 2147483646 w 21"/>
              <a:gd name="T9" fmla="*/ 2147483646 h 15"/>
              <a:gd name="T10" fmla="*/ 2147483646 w 21"/>
              <a:gd name="T11" fmla="*/ 2147483646 h 15"/>
              <a:gd name="T12" fmla="*/ 2147483646 w 21"/>
              <a:gd name="T13" fmla="*/ 2147483646 h 15"/>
              <a:gd name="T14" fmla="*/ 2147483646 w 21"/>
              <a:gd name="T15" fmla="*/ 2147483646 h 15"/>
              <a:gd name="T16" fmla="*/ 2147483646 w 21"/>
              <a:gd name="T17" fmla="*/ 2147483646 h 15"/>
              <a:gd name="T18" fmla="*/ 2147483646 w 21"/>
              <a:gd name="T19" fmla="*/ 2147483646 h 15"/>
              <a:gd name="T20" fmla="*/ 2147483646 w 21"/>
              <a:gd name="T21" fmla="*/ 2147483646 h 15"/>
              <a:gd name="T22" fmla="*/ 2147483646 w 21"/>
              <a:gd name="T23" fmla="*/ 2147483646 h 15"/>
              <a:gd name="T24" fmla="*/ 2147483646 w 21"/>
              <a:gd name="T25" fmla="*/ 2147483646 h 15"/>
              <a:gd name="T26" fmla="*/ 2147483646 w 21"/>
              <a:gd name="T27" fmla="*/ 2147483646 h 15"/>
              <a:gd name="T28" fmla="*/ 2147483646 w 21"/>
              <a:gd name="T29" fmla="*/ 2147483646 h 15"/>
              <a:gd name="T30" fmla="*/ 2147483646 w 21"/>
              <a:gd name="T31" fmla="*/ 0 h 15"/>
              <a:gd name="T32" fmla="*/ 2147483646 w 21"/>
              <a:gd name="T33" fmla="*/ 0 h 15"/>
              <a:gd name="T34" fmla="*/ 2147483646 w 21"/>
              <a:gd name="T35" fmla="*/ 0 h 15"/>
              <a:gd name="T36" fmla="*/ 2147483646 w 21"/>
              <a:gd name="T37" fmla="*/ 0 h 15"/>
              <a:gd name="T38" fmla="*/ 0 w 21"/>
              <a:gd name="T39" fmla="*/ 0 h 15"/>
              <a:gd name="T40" fmla="*/ 2147483646 w 21"/>
              <a:gd name="T41" fmla="*/ 0 h 15"/>
              <a:gd name="T42" fmla="*/ 2147483646 w 21"/>
              <a:gd name="T43" fmla="*/ 0 h 15"/>
              <a:gd name="T44" fmla="*/ 2147483646 w 21"/>
              <a:gd name="T45" fmla="*/ 0 h 15"/>
              <a:gd name="T46" fmla="*/ 2147483646 w 21"/>
              <a:gd name="T47" fmla="*/ 2147483646 h 15"/>
              <a:gd name="T48" fmla="*/ 2147483646 w 21"/>
              <a:gd name="T49" fmla="*/ 0 h 15"/>
              <a:gd name="T50" fmla="*/ 2147483646 w 21"/>
              <a:gd name="T51" fmla="*/ 0 h 15"/>
              <a:gd name="T52" fmla="*/ 2147483646 w 21"/>
              <a:gd name="T53" fmla="*/ 2147483646 h 15"/>
              <a:gd name="T54" fmla="*/ 2147483646 w 21"/>
              <a:gd name="T55" fmla="*/ 2147483646 h 15"/>
              <a:gd name="T56" fmla="*/ 2147483646 w 21"/>
              <a:gd name="T57" fmla="*/ 2147483646 h 15"/>
              <a:gd name="T58" fmla="*/ 2147483646 w 21"/>
              <a:gd name="T59" fmla="*/ 2147483646 h 15"/>
              <a:gd name="T60" fmla="*/ 2147483646 w 21"/>
              <a:gd name="T61" fmla="*/ 2147483646 h 15"/>
              <a:gd name="T62" fmla="*/ 2147483646 w 21"/>
              <a:gd name="T63" fmla="*/ 2147483646 h 15"/>
              <a:gd name="T64" fmla="*/ 2147483646 w 21"/>
              <a:gd name="T65" fmla="*/ 2147483646 h 15"/>
              <a:gd name="T66" fmla="*/ 2147483646 w 21"/>
              <a:gd name="T67" fmla="*/ 2147483646 h 15"/>
              <a:gd name="T68" fmla="*/ 2147483646 w 21"/>
              <a:gd name="T69" fmla="*/ 2147483646 h 15"/>
              <a:gd name="T70" fmla="*/ 0 w 21"/>
              <a:gd name="T71" fmla="*/ 2147483646 h 15"/>
              <a:gd name="T72" fmla="*/ 0 w 21"/>
              <a:gd name="T73" fmla="*/ 0 h 15"/>
              <a:gd name="T74" fmla="*/ 2147483646 w 21"/>
              <a:gd name="T75" fmla="*/ 2147483646 h 15"/>
              <a:gd name="T76" fmla="*/ 2147483646 w 21"/>
              <a:gd name="T77" fmla="*/ 2147483646 h 15"/>
              <a:gd name="T78" fmla="*/ 2147483646 w 21"/>
              <a:gd name="T79" fmla="*/ 2147483646 h 15"/>
              <a:gd name="T80" fmla="*/ 2147483646 w 21"/>
              <a:gd name="T81" fmla="*/ 2147483646 h 15"/>
              <a:gd name="T82" fmla="*/ 2147483646 w 21"/>
              <a:gd name="T83" fmla="*/ 2147483646 h 15"/>
              <a:gd name="T84" fmla="*/ 2147483646 w 21"/>
              <a:gd name="T85" fmla="*/ 2147483646 h 15"/>
              <a:gd name="T86" fmla="*/ 2147483646 w 21"/>
              <a:gd name="T87" fmla="*/ 2147483646 h 15"/>
              <a:gd name="T88" fmla="*/ 2147483646 w 21"/>
              <a:gd name="T89" fmla="*/ 2147483646 h 15"/>
              <a:gd name="T90" fmla="*/ 2147483646 w 21"/>
              <a:gd name="T91" fmla="*/ 2147483646 h 15"/>
              <a:gd name="T92" fmla="*/ 2147483646 w 21"/>
              <a:gd name="T93" fmla="*/ 2147483646 h 15"/>
              <a:gd name="T94" fmla="*/ 2147483646 w 21"/>
              <a:gd name="T95" fmla="*/ 2147483646 h 15"/>
              <a:gd name="T96" fmla="*/ 2147483646 w 21"/>
              <a:gd name="T97" fmla="*/ 0 h 15"/>
              <a:gd name="T98" fmla="*/ 2147483646 w 21"/>
              <a:gd name="T99" fmla="*/ 0 h 15"/>
              <a:gd name="T100" fmla="*/ 2147483646 w 21"/>
              <a:gd name="T101" fmla="*/ 2147483646 h 15"/>
              <a:gd name="T102" fmla="*/ 2147483646 w 21"/>
              <a:gd name="T103" fmla="*/ 0 h 15"/>
              <a:gd name="T104" fmla="*/ 2147483646 w 21"/>
              <a:gd name="T105" fmla="*/ 0 h 15"/>
              <a:gd name="T106" fmla="*/ 2147483646 w 21"/>
              <a:gd name="T107" fmla="*/ 0 h 15"/>
              <a:gd name="T108" fmla="*/ 2147483646 w 21"/>
              <a:gd name="T109" fmla="*/ 0 h 15"/>
              <a:gd name="T110" fmla="*/ 2147483646 w 21"/>
              <a:gd name="T111" fmla="*/ 2147483646 h 15"/>
              <a:gd name="T112" fmla="*/ 2147483646 w 21"/>
              <a:gd name="T113" fmla="*/ 2147483646 h 15"/>
              <a:gd name="T114" fmla="*/ 2147483646 w 21"/>
              <a:gd name="T115" fmla="*/ 2147483646 h 15"/>
              <a:gd name="T116" fmla="*/ 2147483646 w 21"/>
              <a:gd name="T117" fmla="*/ 2147483646 h 15"/>
              <a:gd name="T118" fmla="*/ 2147483646 w 21"/>
              <a:gd name="T119" fmla="*/ 2147483646 h 15"/>
              <a:gd name="T120" fmla="*/ 0 w 21"/>
              <a:gd name="T121" fmla="*/ 2147483646 h 1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1"/>
              <a:gd name="T184" fmla="*/ 0 h 15"/>
              <a:gd name="T185" fmla="*/ 21 w 21"/>
              <a:gd name="T186" fmla="*/ 15 h 1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1" h="15">
                <a:moveTo>
                  <a:pt x="21" y="14"/>
                </a:moveTo>
                <a:lnTo>
                  <a:pt x="21" y="14"/>
                </a:lnTo>
                <a:close/>
                <a:moveTo>
                  <a:pt x="18" y="14"/>
                </a:moveTo>
                <a:lnTo>
                  <a:pt x="18" y="14"/>
                </a:lnTo>
                <a:close/>
                <a:moveTo>
                  <a:pt x="11" y="14"/>
                </a:moveTo>
                <a:lnTo>
                  <a:pt x="11" y="14"/>
                </a:lnTo>
                <a:close/>
                <a:moveTo>
                  <a:pt x="10" y="14"/>
                </a:moveTo>
                <a:lnTo>
                  <a:pt x="10" y="14"/>
                </a:lnTo>
                <a:close/>
                <a:moveTo>
                  <a:pt x="1" y="14"/>
                </a:moveTo>
                <a:lnTo>
                  <a:pt x="1" y="14"/>
                </a:lnTo>
                <a:close/>
                <a:moveTo>
                  <a:pt x="0" y="14"/>
                </a:moveTo>
                <a:lnTo>
                  <a:pt x="0" y="14"/>
                </a:lnTo>
                <a:close/>
                <a:moveTo>
                  <a:pt x="10" y="4"/>
                </a:moveTo>
                <a:lnTo>
                  <a:pt x="10" y="4"/>
                </a:lnTo>
                <a:close/>
                <a:moveTo>
                  <a:pt x="18" y="4"/>
                </a:moveTo>
                <a:lnTo>
                  <a:pt x="18" y="4"/>
                </a:lnTo>
                <a:close/>
                <a:moveTo>
                  <a:pt x="3" y="4"/>
                </a:moveTo>
                <a:lnTo>
                  <a:pt x="3" y="4"/>
                </a:lnTo>
                <a:close/>
                <a:moveTo>
                  <a:pt x="13" y="4"/>
                </a:moveTo>
                <a:lnTo>
                  <a:pt x="13" y="4"/>
                </a:lnTo>
                <a:close/>
                <a:moveTo>
                  <a:pt x="8" y="4"/>
                </a:moveTo>
                <a:lnTo>
                  <a:pt x="8" y="4"/>
                </a:lnTo>
                <a:close/>
                <a:moveTo>
                  <a:pt x="17" y="2"/>
                </a:moveTo>
                <a:lnTo>
                  <a:pt x="17" y="2"/>
                </a:lnTo>
                <a:close/>
                <a:moveTo>
                  <a:pt x="7" y="2"/>
                </a:moveTo>
                <a:lnTo>
                  <a:pt x="7" y="2"/>
                </a:lnTo>
                <a:lnTo>
                  <a:pt x="8" y="2"/>
                </a:lnTo>
                <a:lnTo>
                  <a:pt x="7" y="2"/>
                </a:lnTo>
                <a:close/>
                <a:moveTo>
                  <a:pt x="10" y="1"/>
                </a:moveTo>
                <a:lnTo>
                  <a:pt x="10" y="1"/>
                </a:lnTo>
                <a:lnTo>
                  <a:pt x="11" y="2"/>
                </a:lnTo>
                <a:lnTo>
                  <a:pt x="10" y="1"/>
                </a:lnTo>
                <a:close/>
                <a:moveTo>
                  <a:pt x="3" y="1"/>
                </a:moveTo>
                <a:lnTo>
                  <a:pt x="1" y="2"/>
                </a:lnTo>
                <a:lnTo>
                  <a:pt x="3" y="2"/>
                </a:lnTo>
                <a:lnTo>
                  <a:pt x="3" y="1"/>
                </a:lnTo>
                <a:close/>
                <a:moveTo>
                  <a:pt x="0" y="0"/>
                </a:moveTo>
                <a:lnTo>
                  <a:pt x="0" y="14"/>
                </a:lnTo>
                <a:lnTo>
                  <a:pt x="1" y="14"/>
                </a:lnTo>
                <a:lnTo>
                  <a:pt x="1" y="4"/>
                </a:lnTo>
                <a:lnTo>
                  <a:pt x="4" y="1"/>
                </a:lnTo>
                <a:lnTo>
                  <a:pt x="8" y="1"/>
                </a:lnTo>
                <a:lnTo>
                  <a:pt x="8" y="2"/>
                </a:lnTo>
                <a:lnTo>
                  <a:pt x="8" y="4"/>
                </a:lnTo>
                <a:lnTo>
                  <a:pt x="10" y="4"/>
                </a:lnTo>
                <a:lnTo>
                  <a:pt x="10" y="14"/>
                </a:lnTo>
                <a:lnTo>
                  <a:pt x="11" y="14"/>
                </a:lnTo>
                <a:lnTo>
                  <a:pt x="11" y="4"/>
                </a:lnTo>
                <a:lnTo>
                  <a:pt x="14" y="1"/>
                </a:lnTo>
                <a:lnTo>
                  <a:pt x="17" y="1"/>
                </a:lnTo>
                <a:lnTo>
                  <a:pt x="17" y="2"/>
                </a:lnTo>
                <a:lnTo>
                  <a:pt x="18" y="4"/>
                </a:lnTo>
                <a:lnTo>
                  <a:pt x="18" y="14"/>
                </a:lnTo>
                <a:lnTo>
                  <a:pt x="21" y="14"/>
                </a:lnTo>
                <a:lnTo>
                  <a:pt x="21" y="4"/>
                </a:lnTo>
                <a:lnTo>
                  <a:pt x="18" y="1"/>
                </a:lnTo>
                <a:lnTo>
                  <a:pt x="18" y="0"/>
                </a:lnTo>
                <a:lnTo>
                  <a:pt x="14" y="0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3" y="2"/>
                </a:lnTo>
                <a:lnTo>
                  <a:pt x="1" y="2"/>
                </a:lnTo>
                <a:lnTo>
                  <a:pt x="1" y="0"/>
                </a:lnTo>
                <a:lnTo>
                  <a:pt x="0" y="0"/>
                </a:lnTo>
                <a:close/>
                <a:moveTo>
                  <a:pt x="4" y="0"/>
                </a:moveTo>
                <a:lnTo>
                  <a:pt x="4" y="0"/>
                </a:lnTo>
                <a:close/>
                <a:moveTo>
                  <a:pt x="18" y="0"/>
                </a:moveTo>
                <a:lnTo>
                  <a:pt x="18" y="0"/>
                </a:lnTo>
                <a:close/>
                <a:moveTo>
                  <a:pt x="10" y="0"/>
                </a:moveTo>
                <a:lnTo>
                  <a:pt x="10" y="0"/>
                </a:lnTo>
                <a:close/>
                <a:moveTo>
                  <a:pt x="1" y="0"/>
                </a:moveTo>
                <a:lnTo>
                  <a:pt x="1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2"/>
                </a:lnTo>
                <a:lnTo>
                  <a:pt x="3" y="2"/>
                </a:lnTo>
                <a:lnTo>
                  <a:pt x="4" y="0"/>
                </a:lnTo>
                <a:lnTo>
                  <a:pt x="10" y="0"/>
                </a:lnTo>
                <a:lnTo>
                  <a:pt x="10" y="2"/>
                </a:lnTo>
                <a:lnTo>
                  <a:pt x="14" y="0"/>
                </a:lnTo>
                <a:lnTo>
                  <a:pt x="18" y="0"/>
                </a:lnTo>
                <a:lnTo>
                  <a:pt x="18" y="1"/>
                </a:lnTo>
                <a:lnTo>
                  <a:pt x="20" y="1"/>
                </a:lnTo>
                <a:lnTo>
                  <a:pt x="21" y="4"/>
                </a:lnTo>
                <a:lnTo>
                  <a:pt x="21" y="14"/>
                </a:lnTo>
                <a:lnTo>
                  <a:pt x="18" y="14"/>
                </a:lnTo>
                <a:lnTo>
                  <a:pt x="18" y="4"/>
                </a:lnTo>
                <a:lnTo>
                  <a:pt x="17" y="2"/>
                </a:lnTo>
                <a:lnTo>
                  <a:pt x="17" y="1"/>
                </a:lnTo>
                <a:lnTo>
                  <a:pt x="14" y="1"/>
                </a:lnTo>
                <a:lnTo>
                  <a:pt x="14" y="2"/>
                </a:lnTo>
                <a:lnTo>
                  <a:pt x="11" y="4"/>
                </a:lnTo>
                <a:lnTo>
                  <a:pt x="11" y="14"/>
                </a:lnTo>
                <a:lnTo>
                  <a:pt x="10" y="14"/>
                </a:lnTo>
                <a:lnTo>
                  <a:pt x="10" y="4"/>
                </a:lnTo>
                <a:lnTo>
                  <a:pt x="8" y="4"/>
                </a:lnTo>
                <a:lnTo>
                  <a:pt x="8" y="2"/>
                </a:lnTo>
                <a:lnTo>
                  <a:pt x="8" y="4"/>
                </a:lnTo>
                <a:lnTo>
                  <a:pt x="8" y="2"/>
                </a:lnTo>
                <a:lnTo>
                  <a:pt x="8" y="1"/>
                </a:lnTo>
                <a:lnTo>
                  <a:pt x="4" y="1"/>
                </a:lnTo>
                <a:lnTo>
                  <a:pt x="4" y="2"/>
                </a:lnTo>
                <a:lnTo>
                  <a:pt x="1" y="4"/>
                </a:lnTo>
                <a:lnTo>
                  <a:pt x="1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14"/>
                </a:lnTo>
                <a:lnTo>
                  <a:pt x="0" y="15"/>
                </a:lnTo>
                <a:lnTo>
                  <a:pt x="1" y="15"/>
                </a:lnTo>
                <a:lnTo>
                  <a:pt x="3" y="14"/>
                </a:lnTo>
                <a:lnTo>
                  <a:pt x="3" y="4"/>
                </a:lnTo>
                <a:lnTo>
                  <a:pt x="4" y="2"/>
                </a:lnTo>
                <a:lnTo>
                  <a:pt x="7" y="2"/>
                </a:lnTo>
                <a:lnTo>
                  <a:pt x="8" y="2"/>
                </a:lnTo>
                <a:lnTo>
                  <a:pt x="7" y="2"/>
                </a:lnTo>
                <a:lnTo>
                  <a:pt x="7" y="4"/>
                </a:lnTo>
                <a:lnTo>
                  <a:pt x="8" y="4"/>
                </a:lnTo>
                <a:lnTo>
                  <a:pt x="10" y="4"/>
                </a:lnTo>
                <a:lnTo>
                  <a:pt x="10" y="5"/>
                </a:lnTo>
                <a:lnTo>
                  <a:pt x="10" y="4"/>
                </a:lnTo>
                <a:lnTo>
                  <a:pt x="10" y="14"/>
                </a:lnTo>
                <a:lnTo>
                  <a:pt x="10" y="15"/>
                </a:lnTo>
                <a:lnTo>
                  <a:pt x="11" y="15"/>
                </a:lnTo>
                <a:lnTo>
                  <a:pt x="13" y="14"/>
                </a:lnTo>
                <a:lnTo>
                  <a:pt x="13" y="4"/>
                </a:lnTo>
                <a:lnTo>
                  <a:pt x="14" y="2"/>
                </a:lnTo>
                <a:lnTo>
                  <a:pt x="17" y="2"/>
                </a:lnTo>
                <a:lnTo>
                  <a:pt x="18" y="4"/>
                </a:lnTo>
                <a:lnTo>
                  <a:pt x="18" y="14"/>
                </a:lnTo>
                <a:lnTo>
                  <a:pt x="18" y="15"/>
                </a:lnTo>
                <a:lnTo>
                  <a:pt x="21" y="15"/>
                </a:lnTo>
                <a:lnTo>
                  <a:pt x="21" y="14"/>
                </a:lnTo>
                <a:lnTo>
                  <a:pt x="21" y="4"/>
                </a:lnTo>
                <a:lnTo>
                  <a:pt x="20" y="1"/>
                </a:lnTo>
                <a:lnTo>
                  <a:pt x="18" y="0"/>
                </a:lnTo>
                <a:lnTo>
                  <a:pt x="14" y="0"/>
                </a:lnTo>
                <a:lnTo>
                  <a:pt x="10" y="1"/>
                </a:lnTo>
                <a:lnTo>
                  <a:pt x="11" y="2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4" y="0"/>
                </a:lnTo>
                <a:lnTo>
                  <a:pt x="3" y="1"/>
                </a:lnTo>
                <a:lnTo>
                  <a:pt x="3" y="2"/>
                </a:lnTo>
                <a:lnTo>
                  <a:pt x="1" y="2"/>
                </a:lnTo>
                <a:lnTo>
                  <a:pt x="3" y="1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3" y="0"/>
                </a:lnTo>
                <a:lnTo>
                  <a:pt x="3" y="1"/>
                </a:lnTo>
                <a:lnTo>
                  <a:pt x="4" y="0"/>
                </a:lnTo>
                <a:lnTo>
                  <a:pt x="10" y="0"/>
                </a:lnTo>
                <a:lnTo>
                  <a:pt x="10" y="1"/>
                </a:lnTo>
                <a:lnTo>
                  <a:pt x="14" y="0"/>
                </a:lnTo>
                <a:lnTo>
                  <a:pt x="18" y="0"/>
                </a:lnTo>
                <a:lnTo>
                  <a:pt x="20" y="0"/>
                </a:lnTo>
                <a:lnTo>
                  <a:pt x="20" y="1"/>
                </a:lnTo>
                <a:lnTo>
                  <a:pt x="21" y="4"/>
                </a:lnTo>
                <a:lnTo>
                  <a:pt x="21" y="14"/>
                </a:lnTo>
                <a:lnTo>
                  <a:pt x="21" y="15"/>
                </a:lnTo>
                <a:lnTo>
                  <a:pt x="18" y="15"/>
                </a:lnTo>
                <a:lnTo>
                  <a:pt x="18" y="14"/>
                </a:lnTo>
                <a:lnTo>
                  <a:pt x="18" y="4"/>
                </a:lnTo>
                <a:lnTo>
                  <a:pt x="17" y="2"/>
                </a:lnTo>
                <a:lnTo>
                  <a:pt x="14" y="2"/>
                </a:lnTo>
                <a:lnTo>
                  <a:pt x="13" y="4"/>
                </a:lnTo>
                <a:lnTo>
                  <a:pt x="13" y="14"/>
                </a:lnTo>
                <a:lnTo>
                  <a:pt x="11" y="15"/>
                </a:lnTo>
                <a:lnTo>
                  <a:pt x="10" y="15"/>
                </a:lnTo>
                <a:lnTo>
                  <a:pt x="10" y="14"/>
                </a:lnTo>
                <a:lnTo>
                  <a:pt x="10" y="4"/>
                </a:lnTo>
                <a:lnTo>
                  <a:pt x="8" y="4"/>
                </a:lnTo>
                <a:lnTo>
                  <a:pt x="7" y="4"/>
                </a:lnTo>
                <a:lnTo>
                  <a:pt x="7" y="2"/>
                </a:lnTo>
                <a:lnTo>
                  <a:pt x="4" y="2"/>
                </a:lnTo>
                <a:lnTo>
                  <a:pt x="3" y="4"/>
                </a:lnTo>
                <a:lnTo>
                  <a:pt x="3" y="14"/>
                </a:lnTo>
                <a:lnTo>
                  <a:pt x="1" y="15"/>
                </a:lnTo>
                <a:lnTo>
                  <a:pt x="0" y="15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42" name="Freeform 1798"/>
          <p:cNvSpPr>
            <a:spLocks noEditPoints="1" noChangeArrowheads="1"/>
          </p:cNvSpPr>
          <p:nvPr/>
        </p:nvSpPr>
        <p:spPr bwMode="auto">
          <a:xfrm>
            <a:off x="1970088" y="-4344988"/>
            <a:ext cx="19050" cy="22225"/>
          </a:xfrm>
          <a:custGeom>
            <a:avLst/>
            <a:gdLst>
              <a:gd name="T0" fmla="*/ 2147483646 w 12"/>
              <a:gd name="T1" fmla="*/ 2147483646 h 14"/>
              <a:gd name="T2" fmla="*/ 2147483646 w 12"/>
              <a:gd name="T3" fmla="*/ 2147483646 h 14"/>
              <a:gd name="T4" fmla="*/ 2147483646 w 12"/>
              <a:gd name="T5" fmla="*/ 2147483646 h 14"/>
              <a:gd name="T6" fmla="*/ 2147483646 w 12"/>
              <a:gd name="T7" fmla="*/ 2147483646 h 14"/>
              <a:gd name="T8" fmla="*/ 2147483646 w 12"/>
              <a:gd name="T9" fmla="*/ 2147483646 h 14"/>
              <a:gd name="T10" fmla="*/ 2147483646 w 12"/>
              <a:gd name="T11" fmla="*/ 2147483646 h 14"/>
              <a:gd name="T12" fmla="*/ 2147483646 w 12"/>
              <a:gd name="T13" fmla="*/ 2147483646 h 14"/>
              <a:gd name="T14" fmla="*/ 2147483646 w 12"/>
              <a:gd name="T15" fmla="*/ 2147483646 h 14"/>
              <a:gd name="T16" fmla="*/ 2147483646 w 12"/>
              <a:gd name="T17" fmla="*/ 2147483646 h 14"/>
              <a:gd name="T18" fmla="*/ 2147483646 w 12"/>
              <a:gd name="T19" fmla="*/ 2147483646 h 14"/>
              <a:gd name="T20" fmla="*/ 2147483646 w 12"/>
              <a:gd name="T21" fmla="*/ 2147483646 h 14"/>
              <a:gd name="T22" fmla="*/ 2147483646 w 12"/>
              <a:gd name="T23" fmla="*/ 2147483646 h 14"/>
              <a:gd name="T24" fmla="*/ 2147483646 w 12"/>
              <a:gd name="T25" fmla="*/ 2147483646 h 14"/>
              <a:gd name="T26" fmla="*/ 2147483646 w 12"/>
              <a:gd name="T27" fmla="*/ 0 h 14"/>
              <a:gd name="T28" fmla="*/ 2147483646 w 12"/>
              <a:gd name="T29" fmla="*/ 0 h 14"/>
              <a:gd name="T30" fmla="*/ 2147483646 w 12"/>
              <a:gd name="T31" fmla="*/ 2147483646 h 14"/>
              <a:gd name="T32" fmla="*/ 2147483646 w 12"/>
              <a:gd name="T33" fmla="*/ 2147483646 h 14"/>
              <a:gd name="T34" fmla="*/ 2147483646 w 12"/>
              <a:gd name="T35" fmla="*/ 2147483646 h 14"/>
              <a:gd name="T36" fmla="*/ 2147483646 w 12"/>
              <a:gd name="T37" fmla="*/ 2147483646 h 14"/>
              <a:gd name="T38" fmla="*/ 2147483646 w 12"/>
              <a:gd name="T39" fmla="*/ 2147483646 h 14"/>
              <a:gd name="T40" fmla="*/ 2147483646 w 12"/>
              <a:gd name="T41" fmla="*/ 2147483646 h 14"/>
              <a:gd name="T42" fmla="*/ 2147483646 w 12"/>
              <a:gd name="T43" fmla="*/ 2147483646 h 14"/>
              <a:gd name="T44" fmla="*/ 2147483646 w 12"/>
              <a:gd name="T45" fmla="*/ 2147483646 h 14"/>
              <a:gd name="T46" fmla="*/ 0 w 12"/>
              <a:gd name="T47" fmla="*/ 2147483646 h 14"/>
              <a:gd name="T48" fmla="*/ 2147483646 w 12"/>
              <a:gd name="T49" fmla="*/ 2147483646 h 14"/>
              <a:gd name="T50" fmla="*/ 2147483646 w 12"/>
              <a:gd name="T51" fmla="*/ 2147483646 h 14"/>
              <a:gd name="T52" fmla="*/ 2147483646 w 12"/>
              <a:gd name="T53" fmla="*/ 0 h 1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2"/>
              <a:gd name="T82" fmla="*/ 0 h 14"/>
              <a:gd name="T83" fmla="*/ 12 w 12"/>
              <a:gd name="T84" fmla="*/ 14 h 1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2" h="14">
                <a:moveTo>
                  <a:pt x="5" y="2"/>
                </a:moveTo>
                <a:lnTo>
                  <a:pt x="4" y="4"/>
                </a:lnTo>
                <a:lnTo>
                  <a:pt x="2" y="4"/>
                </a:lnTo>
                <a:lnTo>
                  <a:pt x="2" y="9"/>
                </a:lnTo>
                <a:lnTo>
                  <a:pt x="4" y="11"/>
                </a:lnTo>
                <a:lnTo>
                  <a:pt x="5" y="12"/>
                </a:lnTo>
                <a:lnTo>
                  <a:pt x="8" y="12"/>
                </a:lnTo>
                <a:lnTo>
                  <a:pt x="9" y="11"/>
                </a:lnTo>
                <a:lnTo>
                  <a:pt x="11" y="9"/>
                </a:lnTo>
                <a:lnTo>
                  <a:pt x="11" y="4"/>
                </a:lnTo>
                <a:lnTo>
                  <a:pt x="9" y="4"/>
                </a:lnTo>
                <a:lnTo>
                  <a:pt x="8" y="2"/>
                </a:lnTo>
                <a:lnTo>
                  <a:pt x="5" y="2"/>
                </a:lnTo>
                <a:close/>
                <a:moveTo>
                  <a:pt x="4" y="0"/>
                </a:moveTo>
                <a:lnTo>
                  <a:pt x="9" y="0"/>
                </a:lnTo>
                <a:lnTo>
                  <a:pt x="11" y="2"/>
                </a:lnTo>
                <a:lnTo>
                  <a:pt x="12" y="4"/>
                </a:lnTo>
                <a:lnTo>
                  <a:pt x="12" y="9"/>
                </a:lnTo>
                <a:lnTo>
                  <a:pt x="11" y="12"/>
                </a:lnTo>
                <a:lnTo>
                  <a:pt x="9" y="14"/>
                </a:lnTo>
                <a:lnTo>
                  <a:pt x="4" y="14"/>
                </a:lnTo>
                <a:lnTo>
                  <a:pt x="1" y="12"/>
                </a:lnTo>
                <a:lnTo>
                  <a:pt x="1" y="9"/>
                </a:lnTo>
                <a:lnTo>
                  <a:pt x="0" y="7"/>
                </a:lnTo>
                <a:lnTo>
                  <a:pt x="1" y="4"/>
                </a:lnTo>
                <a:lnTo>
                  <a:pt x="1" y="2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43" name="Freeform 1799"/>
          <p:cNvSpPr>
            <a:spLocks noEditPoints="1" noChangeArrowheads="1"/>
          </p:cNvSpPr>
          <p:nvPr/>
        </p:nvSpPr>
        <p:spPr bwMode="auto">
          <a:xfrm>
            <a:off x="1966913" y="-4344988"/>
            <a:ext cx="25400" cy="25400"/>
          </a:xfrm>
          <a:custGeom>
            <a:avLst/>
            <a:gdLst>
              <a:gd name="T0" fmla="*/ 2147483646 w 16"/>
              <a:gd name="T1" fmla="*/ 2147483646 h 15"/>
              <a:gd name="T2" fmla="*/ 2147483646 w 16"/>
              <a:gd name="T3" fmla="*/ 2147483646 h 15"/>
              <a:gd name="T4" fmla="*/ 2147483646 w 16"/>
              <a:gd name="T5" fmla="*/ 2147483646 h 15"/>
              <a:gd name="T6" fmla="*/ 2147483646 w 16"/>
              <a:gd name="T7" fmla="*/ 2147483646 h 15"/>
              <a:gd name="T8" fmla="*/ 2147483646 w 16"/>
              <a:gd name="T9" fmla="*/ 2147483646 h 15"/>
              <a:gd name="T10" fmla="*/ 2147483646 w 16"/>
              <a:gd name="T11" fmla="*/ 2147483646 h 15"/>
              <a:gd name="T12" fmla="*/ 2147483646 w 16"/>
              <a:gd name="T13" fmla="*/ 2147483646 h 15"/>
              <a:gd name="T14" fmla="*/ 2147483646 w 16"/>
              <a:gd name="T15" fmla="*/ 2147483646 h 15"/>
              <a:gd name="T16" fmla="*/ 2147483646 w 16"/>
              <a:gd name="T17" fmla="*/ 2147483646 h 15"/>
              <a:gd name="T18" fmla="*/ 2147483646 w 16"/>
              <a:gd name="T19" fmla="*/ 2147483646 h 15"/>
              <a:gd name="T20" fmla="*/ 2147483646 w 16"/>
              <a:gd name="T21" fmla="*/ 2147483646 h 15"/>
              <a:gd name="T22" fmla="*/ 2147483646 w 16"/>
              <a:gd name="T23" fmla="*/ 2147483646 h 15"/>
              <a:gd name="T24" fmla="*/ 2147483646 w 16"/>
              <a:gd name="T25" fmla="*/ 2147483646 h 15"/>
              <a:gd name="T26" fmla="*/ 2147483646 w 16"/>
              <a:gd name="T27" fmla="*/ 2147483646 h 15"/>
              <a:gd name="T28" fmla="*/ 2147483646 w 16"/>
              <a:gd name="T29" fmla="*/ 2147483646 h 15"/>
              <a:gd name="T30" fmla="*/ 2147483646 w 16"/>
              <a:gd name="T31" fmla="*/ 2147483646 h 15"/>
              <a:gd name="T32" fmla="*/ 2147483646 w 16"/>
              <a:gd name="T33" fmla="*/ 2147483646 h 15"/>
              <a:gd name="T34" fmla="*/ 2147483646 w 16"/>
              <a:gd name="T35" fmla="*/ 2147483646 h 15"/>
              <a:gd name="T36" fmla="*/ 2147483646 w 16"/>
              <a:gd name="T37" fmla="*/ 2147483646 h 15"/>
              <a:gd name="T38" fmla="*/ 2147483646 w 16"/>
              <a:gd name="T39" fmla="*/ 2147483646 h 15"/>
              <a:gd name="T40" fmla="*/ 2147483646 w 16"/>
              <a:gd name="T41" fmla="*/ 2147483646 h 15"/>
              <a:gd name="T42" fmla="*/ 2147483646 w 16"/>
              <a:gd name="T43" fmla="*/ 2147483646 h 15"/>
              <a:gd name="T44" fmla="*/ 2147483646 w 16"/>
              <a:gd name="T45" fmla="*/ 2147483646 h 15"/>
              <a:gd name="T46" fmla="*/ 2147483646 w 16"/>
              <a:gd name="T47" fmla="*/ 2147483646 h 15"/>
              <a:gd name="T48" fmla="*/ 2147483646 w 16"/>
              <a:gd name="T49" fmla="*/ 0 h 15"/>
              <a:gd name="T50" fmla="*/ 2147483646 w 16"/>
              <a:gd name="T51" fmla="*/ 0 h 15"/>
              <a:gd name="T52" fmla="*/ 2147483646 w 16"/>
              <a:gd name="T53" fmla="*/ 0 h 15"/>
              <a:gd name="T54" fmla="*/ 2147483646 w 16"/>
              <a:gd name="T55" fmla="*/ 2147483646 h 15"/>
              <a:gd name="T56" fmla="*/ 2147483646 w 16"/>
              <a:gd name="T57" fmla="*/ 2147483646 h 15"/>
              <a:gd name="T58" fmla="*/ 2147483646 w 16"/>
              <a:gd name="T59" fmla="*/ 2147483646 h 15"/>
              <a:gd name="T60" fmla="*/ 2147483646 w 16"/>
              <a:gd name="T61" fmla="*/ 2147483646 h 15"/>
              <a:gd name="T62" fmla="*/ 2147483646 w 16"/>
              <a:gd name="T63" fmla="*/ 2147483646 h 15"/>
              <a:gd name="T64" fmla="*/ 2147483646 w 16"/>
              <a:gd name="T65" fmla="*/ 2147483646 h 15"/>
              <a:gd name="T66" fmla="*/ 0 w 16"/>
              <a:gd name="T67" fmla="*/ 2147483646 h 15"/>
              <a:gd name="T68" fmla="*/ 2147483646 w 16"/>
              <a:gd name="T69" fmla="*/ 2147483646 h 15"/>
              <a:gd name="T70" fmla="*/ 2147483646 w 16"/>
              <a:gd name="T71" fmla="*/ 2147483646 h 15"/>
              <a:gd name="T72" fmla="*/ 2147483646 w 16"/>
              <a:gd name="T73" fmla="*/ 0 h 1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"/>
              <a:gd name="T112" fmla="*/ 0 h 15"/>
              <a:gd name="T113" fmla="*/ 16 w 16"/>
              <a:gd name="T114" fmla="*/ 15 h 1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" h="15">
                <a:moveTo>
                  <a:pt x="7" y="2"/>
                </a:moveTo>
                <a:lnTo>
                  <a:pt x="6" y="4"/>
                </a:lnTo>
                <a:lnTo>
                  <a:pt x="6" y="9"/>
                </a:lnTo>
                <a:lnTo>
                  <a:pt x="6" y="11"/>
                </a:lnTo>
                <a:lnTo>
                  <a:pt x="7" y="12"/>
                </a:lnTo>
                <a:lnTo>
                  <a:pt x="10" y="12"/>
                </a:lnTo>
                <a:lnTo>
                  <a:pt x="11" y="11"/>
                </a:lnTo>
                <a:lnTo>
                  <a:pt x="11" y="9"/>
                </a:lnTo>
                <a:lnTo>
                  <a:pt x="11" y="4"/>
                </a:lnTo>
                <a:lnTo>
                  <a:pt x="10" y="2"/>
                </a:lnTo>
                <a:lnTo>
                  <a:pt x="7" y="2"/>
                </a:lnTo>
                <a:close/>
                <a:moveTo>
                  <a:pt x="7" y="1"/>
                </a:moveTo>
                <a:lnTo>
                  <a:pt x="10" y="1"/>
                </a:lnTo>
                <a:lnTo>
                  <a:pt x="10" y="2"/>
                </a:lnTo>
                <a:lnTo>
                  <a:pt x="11" y="4"/>
                </a:lnTo>
                <a:lnTo>
                  <a:pt x="13" y="4"/>
                </a:lnTo>
                <a:lnTo>
                  <a:pt x="13" y="9"/>
                </a:lnTo>
                <a:lnTo>
                  <a:pt x="13" y="11"/>
                </a:lnTo>
                <a:lnTo>
                  <a:pt x="11" y="11"/>
                </a:lnTo>
                <a:lnTo>
                  <a:pt x="10" y="12"/>
                </a:lnTo>
                <a:lnTo>
                  <a:pt x="7" y="12"/>
                </a:lnTo>
                <a:lnTo>
                  <a:pt x="6" y="11"/>
                </a:lnTo>
                <a:lnTo>
                  <a:pt x="4" y="11"/>
                </a:lnTo>
                <a:lnTo>
                  <a:pt x="4" y="9"/>
                </a:lnTo>
                <a:lnTo>
                  <a:pt x="4" y="4"/>
                </a:lnTo>
                <a:lnTo>
                  <a:pt x="6" y="4"/>
                </a:lnTo>
                <a:lnTo>
                  <a:pt x="7" y="2"/>
                </a:lnTo>
                <a:lnTo>
                  <a:pt x="7" y="1"/>
                </a:lnTo>
                <a:close/>
                <a:moveTo>
                  <a:pt x="6" y="0"/>
                </a:moveTo>
                <a:lnTo>
                  <a:pt x="3" y="2"/>
                </a:lnTo>
                <a:lnTo>
                  <a:pt x="3" y="4"/>
                </a:lnTo>
                <a:lnTo>
                  <a:pt x="2" y="7"/>
                </a:lnTo>
                <a:lnTo>
                  <a:pt x="3" y="9"/>
                </a:lnTo>
                <a:lnTo>
                  <a:pt x="3" y="12"/>
                </a:lnTo>
                <a:lnTo>
                  <a:pt x="6" y="14"/>
                </a:lnTo>
                <a:lnTo>
                  <a:pt x="11" y="14"/>
                </a:lnTo>
                <a:lnTo>
                  <a:pt x="11" y="12"/>
                </a:lnTo>
                <a:lnTo>
                  <a:pt x="13" y="12"/>
                </a:lnTo>
                <a:lnTo>
                  <a:pt x="14" y="9"/>
                </a:lnTo>
                <a:lnTo>
                  <a:pt x="14" y="4"/>
                </a:lnTo>
                <a:lnTo>
                  <a:pt x="13" y="2"/>
                </a:lnTo>
                <a:lnTo>
                  <a:pt x="11" y="2"/>
                </a:lnTo>
                <a:lnTo>
                  <a:pt x="11" y="0"/>
                </a:lnTo>
                <a:lnTo>
                  <a:pt x="6" y="0"/>
                </a:lnTo>
                <a:close/>
                <a:moveTo>
                  <a:pt x="6" y="0"/>
                </a:moveTo>
                <a:lnTo>
                  <a:pt x="11" y="0"/>
                </a:lnTo>
                <a:lnTo>
                  <a:pt x="13" y="2"/>
                </a:lnTo>
                <a:lnTo>
                  <a:pt x="16" y="4"/>
                </a:lnTo>
                <a:lnTo>
                  <a:pt x="16" y="9"/>
                </a:lnTo>
                <a:lnTo>
                  <a:pt x="16" y="11"/>
                </a:lnTo>
                <a:lnTo>
                  <a:pt x="13" y="12"/>
                </a:lnTo>
                <a:lnTo>
                  <a:pt x="11" y="15"/>
                </a:lnTo>
                <a:lnTo>
                  <a:pt x="6" y="15"/>
                </a:lnTo>
                <a:lnTo>
                  <a:pt x="3" y="12"/>
                </a:lnTo>
                <a:lnTo>
                  <a:pt x="2" y="9"/>
                </a:lnTo>
                <a:lnTo>
                  <a:pt x="0" y="7"/>
                </a:lnTo>
                <a:lnTo>
                  <a:pt x="2" y="4"/>
                </a:lnTo>
                <a:lnTo>
                  <a:pt x="3" y="2"/>
                </a:lnTo>
                <a:lnTo>
                  <a:pt x="6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44" name="Freeform 1800"/>
          <p:cNvSpPr>
            <a:spLocks noEditPoints="1" noChangeArrowheads="1"/>
          </p:cNvSpPr>
          <p:nvPr/>
        </p:nvSpPr>
        <p:spPr bwMode="auto">
          <a:xfrm>
            <a:off x="1966913" y="-4344988"/>
            <a:ext cx="25400" cy="25400"/>
          </a:xfrm>
          <a:custGeom>
            <a:avLst/>
            <a:gdLst>
              <a:gd name="T0" fmla="*/ 2147483646 w 16"/>
              <a:gd name="T1" fmla="*/ 2147483646 h 15"/>
              <a:gd name="T2" fmla="*/ 2147483646 w 16"/>
              <a:gd name="T3" fmla="*/ 2147483646 h 15"/>
              <a:gd name="T4" fmla="*/ 2147483646 w 16"/>
              <a:gd name="T5" fmla="*/ 2147483646 h 15"/>
              <a:gd name="T6" fmla="*/ 2147483646 w 16"/>
              <a:gd name="T7" fmla="*/ 2147483646 h 15"/>
              <a:gd name="T8" fmla="*/ 2147483646 w 16"/>
              <a:gd name="T9" fmla="*/ 2147483646 h 15"/>
              <a:gd name="T10" fmla="*/ 2147483646 w 16"/>
              <a:gd name="T11" fmla="*/ 2147483646 h 15"/>
              <a:gd name="T12" fmla="*/ 2147483646 w 16"/>
              <a:gd name="T13" fmla="*/ 2147483646 h 15"/>
              <a:gd name="T14" fmla="*/ 2147483646 w 16"/>
              <a:gd name="T15" fmla="*/ 2147483646 h 15"/>
              <a:gd name="T16" fmla="*/ 2147483646 w 16"/>
              <a:gd name="T17" fmla="*/ 2147483646 h 15"/>
              <a:gd name="T18" fmla="*/ 2147483646 w 16"/>
              <a:gd name="T19" fmla="*/ 2147483646 h 15"/>
              <a:gd name="T20" fmla="*/ 2147483646 w 16"/>
              <a:gd name="T21" fmla="*/ 2147483646 h 15"/>
              <a:gd name="T22" fmla="*/ 2147483646 w 16"/>
              <a:gd name="T23" fmla="*/ 2147483646 h 15"/>
              <a:gd name="T24" fmla="*/ 2147483646 w 16"/>
              <a:gd name="T25" fmla="*/ 2147483646 h 15"/>
              <a:gd name="T26" fmla="*/ 2147483646 w 16"/>
              <a:gd name="T27" fmla="*/ 2147483646 h 15"/>
              <a:gd name="T28" fmla="*/ 2147483646 w 16"/>
              <a:gd name="T29" fmla="*/ 2147483646 h 15"/>
              <a:gd name="T30" fmla="*/ 2147483646 w 16"/>
              <a:gd name="T31" fmla="*/ 2147483646 h 15"/>
              <a:gd name="T32" fmla="*/ 2147483646 w 16"/>
              <a:gd name="T33" fmla="*/ 2147483646 h 15"/>
              <a:gd name="T34" fmla="*/ 2147483646 w 16"/>
              <a:gd name="T35" fmla="*/ 2147483646 h 15"/>
              <a:gd name="T36" fmla="*/ 2147483646 w 16"/>
              <a:gd name="T37" fmla="*/ 2147483646 h 15"/>
              <a:gd name="T38" fmla="*/ 2147483646 w 16"/>
              <a:gd name="T39" fmla="*/ 2147483646 h 15"/>
              <a:gd name="T40" fmla="*/ 2147483646 w 16"/>
              <a:gd name="T41" fmla="*/ 2147483646 h 15"/>
              <a:gd name="T42" fmla="*/ 2147483646 w 16"/>
              <a:gd name="T43" fmla="*/ 2147483646 h 15"/>
              <a:gd name="T44" fmla="*/ 2147483646 w 16"/>
              <a:gd name="T45" fmla="*/ 2147483646 h 15"/>
              <a:gd name="T46" fmla="*/ 2147483646 w 16"/>
              <a:gd name="T47" fmla="*/ 2147483646 h 15"/>
              <a:gd name="T48" fmla="*/ 2147483646 w 16"/>
              <a:gd name="T49" fmla="*/ 2147483646 h 15"/>
              <a:gd name="T50" fmla="*/ 2147483646 w 16"/>
              <a:gd name="T51" fmla="*/ 2147483646 h 15"/>
              <a:gd name="T52" fmla="*/ 2147483646 w 16"/>
              <a:gd name="T53" fmla="*/ 2147483646 h 15"/>
              <a:gd name="T54" fmla="*/ 2147483646 w 16"/>
              <a:gd name="T55" fmla="*/ 2147483646 h 15"/>
              <a:gd name="T56" fmla="*/ 2147483646 w 16"/>
              <a:gd name="T57" fmla="*/ 2147483646 h 15"/>
              <a:gd name="T58" fmla="*/ 2147483646 w 16"/>
              <a:gd name="T59" fmla="*/ 2147483646 h 15"/>
              <a:gd name="T60" fmla="*/ 2147483646 w 16"/>
              <a:gd name="T61" fmla="*/ 2147483646 h 15"/>
              <a:gd name="T62" fmla="*/ 2147483646 w 16"/>
              <a:gd name="T63" fmla="*/ 2147483646 h 15"/>
              <a:gd name="T64" fmla="*/ 2147483646 w 16"/>
              <a:gd name="T65" fmla="*/ 2147483646 h 15"/>
              <a:gd name="T66" fmla="*/ 2147483646 w 16"/>
              <a:gd name="T67" fmla="*/ 0 h 15"/>
              <a:gd name="T68" fmla="*/ 2147483646 w 16"/>
              <a:gd name="T69" fmla="*/ 0 h 15"/>
              <a:gd name="T70" fmla="*/ 2147483646 w 16"/>
              <a:gd name="T71" fmla="*/ 0 h 15"/>
              <a:gd name="T72" fmla="*/ 2147483646 w 16"/>
              <a:gd name="T73" fmla="*/ 2147483646 h 15"/>
              <a:gd name="T74" fmla="*/ 2147483646 w 16"/>
              <a:gd name="T75" fmla="*/ 2147483646 h 15"/>
              <a:gd name="T76" fmla="*/ 2147483646 w 16"/>
              <a:gd name="T77" fmla="*/ 2147483646 h 15"/>
              <a:gd name="T78" fmla="*/ 2147483646 w 16"/>
              <a:gd name="T79" fmla="*/ 2147483646 h 15"/>
              <a:gd name="T80" fmla="*/ 2147483646 w 16"/>
              <a:gd name="T81" fmla="*/ 2147483646 h 15"/>
              <a:gd name="T82" fmla="*/ 2147483646 w 16"/>
              <a:gd name="T83" fmla="*/ 2147483646 h 15"/>
              <a:gd name="T84" fmla="*/ 2147483646 w 16"/>
              <a:gd name="T85" fmla="*/ 2147483646 h 15"/>
              <a:gd name="T86" fmla="*/ 2147483646 w 16"/>
              <a:gd name="T87" fmla="*/ 2147483646 h 15"/>
              <a:gd name="T88" fmla="*/ 2147483646 w 16"/>
              <a:gd name="T89" fmla="*/ 2147483646 h 15"/>
              <a:gd name="T90" fmla="*/ 2147483646 w 16"/>
              <a:gd name="T91" fmla="*/ 0 h 15"/>
              <a:gd name="T92" fmla="*/ 2147483646 w 16"/>
              <a:gd name="T93" fmla="*/ 0 h 15"/>
              <a:gd name="T94" fmla="*/ 2147483646 w 16"/>
              <a:gd name="T95" fmla="*/ 2147483646 h 15"/>
              <a:gd name="T96" fmla="*/ 2147483646 w 16"/>
              <a:gd name="T97" fmla="*/ 2147483646 h 15"/>
              <a:gd name="T98" fmla="*/ 2147483646 w 16"/>
              <a:gd name="T99" fmla="*/ 2147483646 h 15"/>
              <a:gd name="T100" fmla="*/ 2147483646 w 16"/>
              <a:gd name="T101" fmla="*/ 2147483646 h 15"/>
              <a:gd name="T102" fmla="*/ 2147483646 w 16"/>
              <a:gd name="T103" fmla="*/ 2147483646 h 15"/>
              <a:gd name="T104" fmla="*/ 2147483646 w 16"/>
              <a:gd name="T105" fmla="*/ 0 h 15"/>
              <a:gd name="T106" fmla="*/ 2147483646 w 16"/>
              <a:gd name="T107" fmla="*/ 0 h 15"/>
              <a:gd name="T108" fmla="*/ 2147483646 w 16"/>
              <a:gd name="T109" fmla="*/ 2147483646 h 15"/>
              <a:gd name="T110" fmla="*/ 2147483646 w 16"/>
              <a:gd name="T111" fmla="*/ 2147483646 h 15"/>
              <a:gd name="T112" fmla="*/ 2147483646 w 16"/>
              <a:gd name="T113" fmla="*/ 2147483646 h 15"/>
              <a:gd name="T114" fmla="*/ 0 w 16"/>
              <a:gd name="T115" fmla="*/ 2147483646 h 15"/>
              <a:gd name="T116" fmla="*/ 2147483646 w 16"/>
              <a:gd name="T117" fmla="*/ 2147483646 h 15"/>
              <a:gd name="T118" fmla="*/ 2147483646 w 16"/>
              <a:gd name="T119" fmla="*/ 0 h 1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6"/>
              <a:gd name="T181" fmla="*/ 0 h 15"/>
              <a:gd name="T182" fmla="*/ 16 w 16"/>
              <a:gd name="T183" fmla="*/ 15 h 15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6" h="15">
                <a:moveTo>
                  <a:pt x="11" y="14"/>
                </a:moveTo>
                <a:lnTo>
                  <a:pt x="11" y="14"/>
                </a:lnTo>
                <a:close/>
                <a:moveTo>
                  <a:pt x="14" y="9"/>
                </a:moveTo>
                <a:lnTo>
                  <a:pt x="14" y="9"/>
                </a:lnTo>
                <a:close/>
                <a:moveTo>
                  <a:pt x="6" y="9"/>
                </a:moveTo>
                <a:lnTo>
                  <a:pt x="6" y="9"/>
                </a:lnTo>
                <a:close/>
                <a:moveTo>
                  <a:pt x="11" y="9"/>
                </a:moveTo>
                <a:lnTo>
                  <a:pt x="11" y="9"/>
                </a:lnTo>
                <a:close/>
                <a:moveTo>
                  <a:pt x="2" y="7"/>
                </a:moveTo>
                <a:lnTo>
                  <a:pt x="2" y="7"/>
                </a:lnTo>
                <a:close/>
                <a:moveTo>
                  <a:pt x="11" y="4"/>
                </a:moveTo>
                <a:lnTo>
                  <a:pt x="11" y="4"/>
                </a:lnTo>
                <a:close/>
                <a:moveTo>
                  <a:pt x="14" y="4"/>
                </a:moveTo>
                <a:lnTo>
                  <a:pt x="14" y="4"/>
                </a:lnTo>
                <a:close/>
                <a:moveTo>
                  <a:pt x="6" y="4"/>
                </a:moveTo>
                <a:lnTo>
                  <a:pt x="4" y="4"/>
                </a:lnTo>
                <a:lnTo>
                  <a:pt x="6" y="4"/>
                </a:lnTo>
                <a:close/>
                <a:moveTo>
                  <a:pt x="7" y="2"/>
                </a:moveTo>
                <a:lnTo>
                  <a:pt x="6" y="4"/>
                </a:lnTo>
                <a:lnTo>
                  <a:pt x="6" y="9"/>
                </a:lnTo>
                <a:lnTo>
                  <a:pt x="6" y="11"/>
                </a:lnTo>
                <a:lnTo>
                  <a:pt x="7" y="12"/>
                </a:lnTo>
                <a:lnTo>
                  <a:pt x="10" y="12"/>
                </a:lnTo>
                <a:lnTo>
                  <a:pt x="11" y="11"/>
                </a:lnTo>
                <a:lnTo>
                  <a:pt x="11" y="9"/>
                </a:lnTo>
                <a:lnTo>
                  <a:pt x="11" y="4"/>
                </a:lnTo>
                <a:lnTo>
                  <a:pt x="10" y="2"/>
                </a:lnTo>
                <a:lnTo>
                  <a:pt x="7" y="2"/>
                </a:lnTo>
                <a:close/>
                <a:moveTo>
                  <a:pt x="7" y="2"/>
                </a:moveTo>
                <a:lnTo>
                  <a:pt x="7" y="2"/>
                </a:lnTo>
                <a:close/>
                <a:moveTo>
                  <a:pt x="10" y="2"/>
                </a:moveTo>
                <a:lnTo>
                  <a:pt x="10" y="2"/>
                </a:lnTo>
                <a:close/>
                <a:moveTo>
                  <a:pt x="7" y="2"/>
                </a:moveTo>
                <a:lnTo>
                  <a:pt x="7" y="2"/>
                </a:lnTo>
                <a:lnTo>
                  <a:pt x="10" y="2"/>
                </a:lnTo>
                <a:lnTo>
                  <a:pt x="11" y="4"/>
                </a:lnTo>
                <a:lnTo>
                  <a:pt x="13" y="4"/>
                </a:lnTo>
                <a:lnTo>
                  <a:pt x="11" y="4"/>
                </a:lnTo>
                <a:lnTo>
                  <a:pt x="11" y="7"/>
                </a:lnTo>
                <a:lnTo>
                  <a:pt x="11" y="9"/>
                </a:lnTo>
                <a:lnTo>
                  <a:pt x="13" y="9"/>
                </a:lnTo>
                <a:lnTo>
                  <a:pt x="11" y="9"/>
                </a:lnTo>
                <a:lnTo>
                  <a:pt x="11" y="11"/>
                </a:lnTo>
                <a:lnTo>
                  <a:pt x="10" y="12"/>
                </a:lnTo>
                <a:lnTo>
                  <a:pt x="7" y="12"/>
                </a:lnTo>
                <a:lnTo>
                  <a:pt x="6" y="11"/>
                </a:lnTo>
                <a:lnTo>
                  <a:pt x="6" y="9"/>
                </a:lnTo>
                <a:lnTo>
                  <a:pt x="4" y="9"/>
                </a:lnTo>
                <a:lnTo>
                  <a:pt x="6" y="9"/>
                </a:lnTo>
                <a:lnTo>
                  <a:pt x="6" y="4"/>
                </a:lnTo>
                <a:lnTo>
                  <a:pt x="4" y="4"/>
                </a:lnTo>
                <a:lnTo>
                  <a:pt x="6" y="4"/>
                </a:lnTo>
                <a:lnTo>
                  <a:pt x="7" y="2"/>
                </a:lnTo>
                <a:close/>
                <a:moveTo>
                  <a:pt x="7" y="1"/>
                </a:moveTo>
                <a:lnTo>
                  <a:pt x="7" y="2"/>
                </a:lnTo>
                <a:lnTo>
                  <a:pt x="6" y="4"/>
                </a:lnTo>
                <a:lnTo>
                  <a:pt x="4" y="4"/>
                </a:lnTo>
                <a:lnTo>
                  <a:pt x="4" y="9"/>
                </a:lnTo>
                <a:lnTo>
                  <a:pt x="4" y="11"/>
                </a:lnTo>
                <a:lnTo>
                  <a:pt x="6" y="11"/>
                </a:lnTo>
                <a:lnTo>
                  <a:pt x="7" y="12"/>
                </a:lnTo>
                <a:lnTo>
                  <a:pt x="10" y="12"/>
                </a:lnTo>
                <a:lnTo>
                  <a:pt x="11" y="11"/>
                </a:lnTo>
                <a:lnTo>
                  <a:pt x="13" y="11"/>
                </a:lnTo>
                <a:lnTo>
                  <a:pt x="13" y="9"/>
                </a:lnTo>
                <a:lnTo>
                  <a:pt x="13" y="4"/>
                </a:lnTo>
                <a:lnTo>
                  <a:pt x="11" y="4"/>
                </a:lnTo>
                <a:lnTo>
                  <a:pt x="10" y="2"/>
                </a:lnTo>
                <a:lnTo>
                  <a:pt x="10" y="1"/>
                </a:lnTo>
                <a:lnTo>
                  <a:pt x="7" y="1"/>
                </a:lnTo>
                <a:close/>
                <a:moveTo>
                  <a:pt x="7" y="1"/>
                </a:moveTo>
                <a:lnTo>
                  <a:pt x="10" y="1"/>
                </a:lnTo>
                <a:lnTo>
                  <a:pt x="10" y="2"/>
                </a:lnTo>
                <a:lnTo>
                  <a:pt x="11" y="4"/>
                </a:lnTo>
                <a:lnTo>
                  <a:pt x="13" y="4"/>
                </a:lnTo>
                <a:lnTo>
                  <a:pt x="13" y="9"/>
                </a:lnTo>
                <a:lnTo>
                  <a:pt x="13" y="11"/>
                </a:lnTo>
                <a:lnTo>
                  <a:pt x="11" y="11"/>
                </a:lnTo>
                <a:lnTo>
                  <a:pt x="10" y="12"/>
                </a:lnTo>
                <a:lnTo>
                  <a:pt x="7" y="12"/>
                </a:lnTo>
                <a:lnTo>
                  <a:pt x="6" y="11"/>
                </a:lnTo>
                <a:lnTo>
                  <a:pt x="4" y="11"/>
                </a:lnTo>
                <a:lnTo>
                  <a:pt x="4" y="9"/>
                </a:lnTo>
                <a:lnTo>
                  <a:pt x="4" y="4"/>
                </a:lnTo>
                <a:lnTo>
                  <a:pt x="6" y="4"/>
                </a:lnTo>
                <a:lnTo>
                  <a:pt x="7" y="2"/>
                </a:lnTo>
                <a:lnTo>
                  <a:pt x="7" y="1"/>
                </a:lnTo>
                <a:close/>
                <a:moveTo>
                  <a:pt x="6" y="0"/>
                </a:moveTo>
                <a:lnTo>
                  <a:pt x="3" y="2"/>
                </a:lnTo>
                <a:lnTo>
                  <a:pt x="3" y="4"/>
                </a:lnTo>
                <a:lnTo>
                  <a:pt x="2" y="7"/>
                </a:lnTo>
                <a:lnTo>
                  <a:pt x="3" y="9"/>
                </a:lnTo>
                <a:lnTo>
                  <a:pt x="3" y="12"/>
                </a:lnTo>
                <a:lnTo>
                  <a:pt x="6" y="14"/>
                </a:lnTo>
                <a:lnTo>
                  <a:pt x="11" y="14"/>
                </a:lnTo>
                <a:lnTo>
                  <a:pt x="11" y="12"/>
                </a:lnTo>
                <a:lnTo>
                  <a:pt x="13" y="12"/>
                </a:lnTo>
                <a:lnTo>
                  <a:pt x="14" y="9"/>
                </a:lnTo>
                <a:lnTo>
                  <a:pt x="14" y="4"/>
                </a:lnTo>
                <a:lnTo>
                  <a:pt x="13" y="2"/>
                </a:lnTo>
                <a:lnTo>
                  <a:pt x="11" y="2"/>
                </a:lnTo>
                <a:lnTo>
                  <a:pt x="11" y="0"/>
                </a:lnTo>
                <a:lnTo>
                  <a:pt x="6" y="0"/>
                </a:lnTo>
                <a:close/>
                <a:moveTo>
                  <a:pt x="6" y="0"/>
                </a:moveTo>
                <a:lnTo>
                  <a:pt x="6" y="0"/>
                </a:lnTo>
                <a:close/>
                <a:moveTo>
                  <a:pt x="11" y="0"/>
                </a:moveTo>
                <a:lnTo>
                  <a:pt x="11" y="0"/>
                </a:lnTo>
                <a:close/>
                <a:moveTo>
                  <a:pt x="11" y="0"/>
                </a:moveTo>
                <a:lnTo>
                  <a:pt x="11" y="0"/>
                </a:lnTo>
                <a:lnTo>
                  <a:pt x="11" y="2"/>
                </a:lnTo>
                <a:lnTo>
                  <a:pt x="13" y="2"/>
                </a:lnTo>
                <a:lnTo>
                  <a:pt x="14" y="4"/>
                </a:lnTo>
                <a:lnTo>
                  <a:pt x="14" y="9"/>
                </a:lnTo>
                <a:lnTo>
                  <a:pt x="13" y="12"/>
                </a:lnTo>
                <a:lnTo>
                  <a:pt x="11" y="12"/>
                </a:lnTo>
                <a:lnTo>
                  <a:pt x="11" y="14"/>
                </a:lnTo>
                <a:lnTo>
                  <a:pt x="6" y="14"/>
                </a:lnTo>
                <a:lnTo>
                  <a:pt x="3" y="12"/>
                </a:lnTo>
                <a:lnTo>
                  <a:pt x="3" y="9"/>
                </a:lnTo>
                <a:lnTo>
                  <a:pt x="2" y="7"/>
                </a:lnTo>
                <a:lnTo>
                  <a:pt x="3" y="4"/>
                </a:lnTo>
                <a:lnTo>
                  <a:pt x="3" y="2"/>
                </a:lnTo>
                <a:lnTo>
                  <a:pt x="6" y="0"/>
                </a:lnTo>
                <a:lnTo>
                  <a:pt x="11" y="0"/>
                </a:lnTo>
                <a:close/>
                <a:moveTo>
                  <a:pt x="6" y="0"/>
                </a:moveTo>
                <a:lnTo>
                  <a:pt x="6" y="0"/>
                </a:lnTo>
                <a:lnTo>
                  <a:pt x="3" y="2"/>
                </a:lnTo>
                <a:lnTo>
                  <a:pt x="2" y="4"/>
                </a:lnTo>
                <a:lnTo>
                  <a:pt x="0" y="7"/>
                </a:lnTo>
                <a:lnTo>
                  <a:pt x="2" y="9"/>
                </a:lnTo>
                <a:lnTo>
                  <a:pt x="3" y="12"/>
                </a:lnTo>
                <a:lnTo>
                  <a:pt x="6" y="15"/>
                </a:lnTo>
                <a:lnTo>
                  <a:pt x="11" y="15"/>
                </a:lnTo>
                <a:lnTo>
                  <a:pt x="13" y="12"/>
                </a:lnTo>
                <a:lnTo>
                  <a:pt x="14" y="11"/>
                </a:lnTo>
                <a:lnTo>
                  <a:pt x="16" y="9"/>
                </a:lnTo>
                <a:lnTo>
                  <a:pt x="16" y="4"/>
                </a:lnTo>
                <a:lnTo>
                  <a:pt x="14" y="4"/>
                </a:lnTo>
                <a:lnTo>
                  <a:pt x="13" y="2"/>
                </a:lnTo>
                <a:lnTo>
                  <a:pt x="11" y="0"/>
                </a:lnTo>
                <a:lnTo>
                  <a:pt x="6" y="0"/>
                </a:lnTo>
                <a:close/>
                <a:moveTo>
                  <a:pt x="6" y="0"/>
                </a:moveTo>
                <a:lnTo>
                  <a:pt x="11" y="0"/>
                </a:lnTo>
                <a:lnTo>
                  <a:pt x="13" y="2"/>
                </a:lnTo>
                <a:lnTo>
                  <a:pt x="16" y="4"/>
                </a:lnTo>
                <a:lnTo>
                  <a:pt x="16" y="9"/>
                </a:lnTo>
                <a:lnTo>
                  <a:pt x="16" y="11"/>
                </a:lnTo>
                <a:lnTo>
                  <a:pt x="13" y="12"/>
                </a:lnTo>
                <a:lnTo>
                  <a:pt x="11" y="15"/>
                </a:lnTo>
                <a:lnTo>
                  <a:pt x="6" y="15"/>
                </a:lnTo>
                <a:lnTo>
                  <a:pt x="3" y="12"/>
                </a:lnTo>
                <a:lnTo>
                  <a:pt x="2" y="9"/>
                </a:lnTo>
                <a:lnTo>
                  <a:pt x="0" y="7"/>
                </a:lnTo>
                <a:lnTo>
                  <a:pt x="2" y="4"/>
                </a:lnTo>
                <a:lnTo>
                  <a:pt x="3" y="2"/>
                </a:lnTo>
                <a:lnTo>
                  <a:pt x="6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45" name="Freeform 1801"/>
          <p:cNvSpPr>
            <a:spLocks noChangeArrowheads="1"/>
          </p:cNvSpPr>
          <p:nvPr/>
        </p:nvSpPr>
        <p:spPr bwMode="auto">
          <a:xfrm>
            <a:off x="1995492" y="-4344988"/>
            <a:ext cx="14287" cy="22225"/>
          </a:xfrm>
          <a:custGeom>
            <a:avLst/>
            <a:gdLst>
              <a:gd name="T0" fmla="*/ 0 w 9"/>
              <a:gd name="T1" fmla="*/ 0 h 14"/>
              <a:gd name="T2" fmla="*/ 2147483646 w 9"/>
              <a:gd name="T3" fmla="*/ 0 h 14"/>
              <a:gd name="T4" fmla="*/ 2147483646 w 9"/>
              <a:gd name="T5" fmla="*/ 2147483646 h 14"/>
              <a:gd name="T6" fmla="*/ 2147483646 w 9"/>
              <a:gd name="T7" fmla="*/ 2147483646 h 14"/>
              <a:gd name="T8" fmla="*/ 2147483646 w 9"/>
              <a:gd name="T9" fmla="*/ 0 h 14"/>
              <a:gd name="T10" fmla="*/ 2147483646 w 9"/>
              <a:gd name="T11" fmla="*/ 0 h 14"/>
              <a:gd name="T12" fmla="*/ 2147483646 w 9"/>
              <a:gd name="T13" fmla="*/ 2147483646 h 14"/>
              <a:gd name="T14" fmla="*/ 2147483646 w 9"/>
              <a:gd name="T15" fmla="*/ 2147483646 h 14"/>
              <a:gd name="T16" fmla="*/ 2147483646 w 9"/>
              <a:gd name="T17" fmla="*/ 2147483646 h 14"/>
              <a:gd name="T18" fmla="*/ 2147483646 w 9"/>
              <a:gd name="T19" fmla="*/ 2147483646 h 14"/>
              <a:gd name="T20" fmla="*/ 2147483646 w 9"/>
              <a:gd name="T21" fmla="*/ 2147483646 h 14"/>
              <a:gd name="T22" fmla="*/ 0 w 9"/>
              <a:gd name="T23" fmla="*/ 2147483646 h 14"/>
              <a:gd name="T24" fmla="*/ 0 w 9"/>
              <a:gd name="T25" fmla="*/ 0 h 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"/>
              <a:gd name="T40" fmla="*/ 0 h 14"/>
              <a:gd name="T41" fmla="*/ 9 w 9"/>
              <a:gd name="T42" fmla="*/ 14 h 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" h="14">
                <a:moveTo>
                  <a:pt x="0" y="0"/>
                </a:moveTo>
                <a:lnTo>
                  <a:pt x="2" y="0"/>
                </a:lnTo>
                <a:lnTo>
                  <a:pt x="2" y="2"/>
                </a:lnTo>
                <a:lnTo>
                  <a:pt x="6" y="1"/>
                </a:lnTo>
                <a:lnTo>
                  <a:pt x="7" y="0"/>
                </a:lnTo>
                <a:lnTo>
                  <a:pt x="9" y="0"/>
                </a:lnTo>
                <a:lnTo>
                  <a:pt x="9" y="2"/>
                </a:lnTo>
                <a:lnTo>
                  <a:pt x="7" y="2"/>
                </a:lnTo>
                <a:lnTo>
                  <a:pt x="5" y="4"/>
                </a:lnTo>
                <a:lnTo>
                  <a:pt x="2" y="4"/>
                </a:lnTo>
                <a:lnTo>
                  <a:pt x="2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46" name="Freeform 1802"/>
          <p:cNvSpPr>
            <a:spLocks noEditPoints="1" noChangeArrowheads="1"/>
          </p:cNvSpPr>
          <p:nvPr/>
        </p:nvSpPr>
        <p:spPr bwMode="auto">
          <a:xfrm>
            <a:off x="1995492" y="-4344988"/>
            <a:ext cx="14287" cy="25400"/>
          </a:xfrm>
          <a:custGeom>
            <a:avLst/>
            <a:gdLst>
              <a:gd name="T0" fmla="*/ 0 w 9"/>
              <a:gd name="T1" fmla="*/ 0 h 15"/>
              <a:gd name="T2" fmla="*/ 0 w 9"/>
              <a:gd name="T3" fmla="*/ 2147483646 h 15"/>
              <a:gd name="T4" fmla="*/ 2147483646 w 9"/>
              <a:gd name="T5" fmla="*/ 2147483646 h 15"/>
              <a:gd name="T6" fmla="*/ 2147483646 w 9"/>
              <a:gd name="T7" fmla="*/ 2147483646 h 15"/>
              <a:gd name="T8" fmla="*/ 2147483646 w 9"/>
              <a:gd name="T9" fmla="*/ 2147483646 h 15"/>
              <a:gd name="T10" fmla="*/ 2147483646 w 9"/>
              <a:gd name="T11" fmla="*/ 2147483646 h 15"/>
              <a:gd name="T12" fmla="*/ 2147483646 w 9"/>
              <a:gd name="T13" fmla="*/ 2147483646 h 15"/>
              <a:gd name="T14" fmla="*/ 2147483646 w 9"/>
              <a:gd name="T15" fmla="*/ 2147483646 h 15"/>
              <a:gd name="T16" fmla="*/ 2147483646 w 9"/>
              <a:gd name="T17" fmla="*/ 2147483646 h 15"/>
              <a:gd name="T18" fmla="*/ 2147483646 w 9"/>
              <a:gd name="T19" fmla="*/ 0 h 15"/>
              <a:gd name="T20" fmla="*/ 2147483646 w 9"/>
              <a:gd name="T21" fmla="*/ 0 h 15"/>
              <a:gd name="T22" fmla="*/ 2147483646 w 9"/>
              <a:gd name="T23" fmla="*/ 2147483646 h 15"/>
              <a:gd name="T24" fmla="*/ 2147483646 w 9"/>
              <a:gd name="T25" fmla="*/ 2147483646 h 15"/>
              <a:gd name="T26" fmla="*/ 2147483646 w 9"/>
              <a:gd name="T27" fmla="*/ 2147483646 h 15"/>
              <a:gd name="T28" fmla="*/ 2147483646 w 9"/>
              <a:gd name="T29" fmla="*/ 2147483646 h 15"/>
              <a:gd name="T30" fmla="*/ 2147483646 w 9"/>
              <a:gd name="T31" fmla="*/ 2147483646 h 15"/>
              <a:gd name="T32" fmla="*/ 2147483646 w 9"/>
              <a:gd name="T33" fmla="*/ 0 h 15"/>
              <a:gd name="T34" fmla="*/ 0 w 9"/>
              <a:gd name="T35" fmla="*/ 0 h 15"/>
              <a:gd name="T36" fmla="*/ 0 w 9"/>
              <a:gd name="T37" fmla="*/ 0 h 15"/>
              <a:gd name="T38" fmla="*/ 2147483646 w 9"/>
              <a:gd name="T39" fmla="*/ 0 h 15"/>
              <a:gd name="T40" fmla="*/ 2147483646 w 9"/>
              <a:gd name="T41" fmla="*/ 0 h 15"/>
              <a:gd name="T42" fmla="*/ 2147483646 w 9"/>
              <a:gd name="T43" fmla="*/ 2147483646 h 15"/>
              <a:gd name="T44" fmla="*/ 2147483646 w 9"/>
              <a:gd name="T45" fmla="*/ 0 h 15"/>
              <a:gd name="T46" fmla="*/ 2147483646 w 9"/>
              <a:gd name="T47" fmla="*/ 0 h 15"/>
              <a:gd name="T48" fmla="*/ 2147483646 w 9"/>
              <a:gd name="T49" fmla="*/ 0 h 15"/>
              <a:gd name="T50" fmla="*/ 2147483646 w 9"/>
              <a:gd name="T51" fmla="*/ 0 h 15"/>
              <a:gd name="T52" fmla="*/ 2147483646 w 9"/>
              <a:gd name="T53" fmla="*/ 0 h 15"/>
              <a:gd name="T54" fmla="*/ 2147483646 w 9"/>
              <a:gd name="T55" fmla="*/ 0 h 15"/>
              <a:gd name="T56" fmla="*/ 2147483646 w 9"/>
              <a:gd name="T57" fmla="*/ 2147483646 h 15"/>
              <a:gd name="T58" fmla="*/ 2147483646 w 9"/>
              <a:gd name="T59" fmla="*/ 2147483646 h 15"/>
              <a:gd name="T60" fmla="*/ 2147483646 w 9"/>
              <a:gd name="T61" fmla="*/ 2147483646 h 15"/>
              <a:gd name="T62" fmla="*/ 2147483646 w 9"/>
              <a:gd name="T63" fmla="*/ 2147483646 h 15"/>
              <a:gd name="T64" fmla="*/ 2147483646 w 9"/>
              <a:gd name="T65" fmla="*/ 2147483646 h 15"/>
              <a:gd name="T66" fmla="*/ 2147483646 w 9"/>
              <a:gd name="T67" fmla="*/ 2147483646 h 15"/>
              <a:gd name="T68" fmla="*/ 2147483646 w 9"/>
              <a:gd name="T69" fmla="*/ 2147483646 h 15"/>
              <a:gd name="T70" fmla="*/ 2147483646 w 9"/>
              <a:gd name="T71" fmla="*/ 2147483646 h 15"/>
              <a:gd name="T72" fmla="*/ 0 w 9"/>
              <a:gd name="T73" fmla="*/ 2147483646 h 15"/>
              <a:gd name="T74" fmla="*/ 0 w 9"/>
              <a:gd name="T75" fmla="*/ 2147483646 h 15"/>
              <a:gd name="T76" fmla="*/ 0 w 9"/>
              <a:gd name="T77" fmla="*/ 0 h 15"/>
              <a:gd name="T78" fmla="*/ 0 w 9"/>
              <a:gd name="T79" fmla="*/ 0 h 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9"/>
              <a:gd name="T121" fmla="*/ 0 h 15"/>
              <a:gd name="T122" fmla="*/ 9 w 9"/>
              <a:gd name="T123" fmla="*/ 15 h 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9" h="15">
                <a:moveTo>
                  <a:pt x="0" y="0"/>
                </a:moveTo>
                <a:lnTo>
                  <a:pt x="0" y="14"/>
                </a:lnTo>
                <a:lnTo>
                  <a:pt x="2" y="14"/>
                </a:lnTo>
                <a:lnTo>
                  <a:pt x="2" y="4"/>
                </a:lnTo>
                <a:lnTo>
                  <a:pt x="5" y="4"/>
                </a:lnTo>
                <a:lnTo>
                  <a:pt x="6" y="2"/>
                </a:lnTo>
                <a:lnTo>
                  <a:pt x="7" y="1"/>
                </a:lnTo>
                <a:lnTo>
                  <a:pt x="9" y="1"/>
                </a:lnTo>
                <a:lnTo>
                  <a:pt x="9" y="0"/>
                </a:lnTo>
                <a:lnTo>
                  <a:pt x="7" y="0"/>
                </a:lnTo>
                <a:lnTo>
                  <a:pt x="6" y="1"/>
                </a:lnTo>
                <a:lnTo>
                  <a:pt x="3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9" y="2"/>
                </a:lnTo>
                <a:lnTo>
                  <a:pt x="7" y="2"/>
                </a:lnTo>
                <a:lnTo>
                  <a:pt x="5" y="4"/>
                </a:lnTo>
                <a:lnTo>
                  <a:pt x="3" y="4"/>
                </a:lnTo>
                <a:lnTo>
                  <a:pt x="3" y="14"/>
                </a:lnTo>
                <a:lnTo>
                  <a:pt x="2" y="15"/>
                </a:lnTo>
                <a:lnTo>
                  <a:pt x="0" y="15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47" name="Freeform 1803"/>
          <p:cNvSpPr>
            <a:spLocks noEditPoints="1" noChangeArrowheads="1"/>
          </p:cNvSpPr>
          <p:nvPr/>
        </p:nvSpPr>
        <p:spPr bwMode="auto">
          <a:xfrm>
            <a:off x="1995492" y="-4344988"/>
            <a:ext cx="14287" cy="25400"/>
          </a:xfrm>
          <a:custGeom>
            <a:avLst/>
            <a:gdLst>
              <a:gd name="T0" fmla="*/ 2147483646 w 9"/>
              <a:gd name="T1" fmla="*/ 2147483646 h 15"/>
              <a:gd name="T2" fmla="*/ 0 w 9"/>
              <a:gd name="T3" fmla="*/ 2147483646 h 15"/>
              <a:gd name="T4" fmla="*/ 2147483646 w 9"/>
              <a:gd name="T5" fmla="*/ 2147483646 h 15"/>
              <a:gd name="T6" fmla="*/ 2147483646 w 9"/>
              <a:gd name="T7" fmla="*/ 2147483646 h 15"/>
              <a:gd name="T8" fmla="*/ 2147483646 w 9"/>
              <a:gd name="T9" fmla="*/ 2147483646 h 15"/>
              <a:gd name="T10" fmla="*/ 2147483646 w 9"/>
              <a:gd name="T11" fmla="*/ 2147483646 h 15"/>
              <a:gd name="T12" fmla="*/ 2147483646 w 9"/>
              <a:gd name="T13" fmla="*/ 2147483646 h 15"/>
              <a:gd name="T14" fmla="*/ 2147483646 w 9"/>
              <a:gd name="T15" fmla="*/ 2147483646 h 15"/>
              <a:gd name="T16" fmla="*/ 2147483646 w 9"/>
              <a:gd name="T17" fmla="*/ 2147483646 h 15"/>
              <a:gd name="T18" fmla="*/ 2147483646 w 9"/>
              <a:gd name="T19" fmla="*/ 2147483646 h 15"/>
              <a:gd name="T20" fmla="*/ 2147483646 w 9"/>
              <a:gd name="T21" fmla="*/ 0 h 15"/>
              <a:gd name="T22" fmla="*/ 2147483646 w 9"/>
              <a:gd name="T23" fmla="*/ 0 h 15"/>
              <a:gd name="T24" fmla="*/ 2147483646 w 9"/>
              <a:gd name="T25" fmla="*/ 0 h 15"/>
              <a:gd name="T26" fmla="*/ 0 w 9"/>
              <a:gd name="T27" fmla="*/ 0 h 15"/>
              <a:gd name="T28" fmla="*/ 0 w 9"/>
              <a:gd name="T29" fmla="*/ 0 h 15"/>
              <a:gd name="T30" fmla="*/ 2147483646 w 9"/>
              <a:gd name="T31" fmla="*/ 0 h 15"/>
              <a:gd name="T32" fmla="*/ 2147483646 w 9"/>
              <a:gd name="T33" fmla="*/ 2147483646 h 15"/>
              <a:gd name="T34" fmla="*/ 2147483646 w 9"/>
              <a:gd name="T35" fmla="*/ 2147483646 h 15"/>
              <a:gd name="T36" fmla="*/ 2147483646 w 9"/>
              <a:gd name="T37" fmla="*/ 0 h 15"/>
              <a:gd name="T38" fmla="*/ 2147483646 w 9"/>
              <a:gd name="T39" fmla="*/ 0 h 15"/>
              <a:gd name="T40" fmla="*/ 2147483646 w 9"/>
              <a:gd name="T41" fmla="*/ 2147483646 h 15"/>
              <a:gd name="T42" fmla="*/ 2147483646 w 9"/>
              <a:gd name="T43" fmla="*/ 2147483646 h 15"/>
              <a:gd name="T44" fmla="*/ 2147483646 w 9"/>
              <a:gd name="T45" fmla="*/ 2147483646 h 15"/>
              <a:gd name="T46" fmla="*/ 2147483646 w 9"/>
              <a:gd name="T47" fmla="*/ 2147483646 h 15"/>
              <a:gd name="T48" fmla="*/ 2147483646 w 9"/>
              <a:gd name="T49" fmla="*/ 2147483646 h 15"/>
              <a:gd name="T50" fmla="*/ 2147483646 w 9"/>
              <a:gd name="T51" fmla="*/ 2147483646 h 15"/>
              <a:gd name="T52" fmla="*/ 0 w 9"/>
              <a:gd name="T53" fmla="*/ 2147483646 h 15"/>
              <a:gd name="T54" fmla="*/ 0 w 9"/>
              <a:gd name="T55" fmla="*/ 0 h 15"/>
              <a:gd name="T56" fmla="*/ 0 w 9"/>
              <a:gd name="T57" fmla="*/ 0 h 15"/>
              <a:gd name="T58" fmla="*/ 2147483646 w 9"/>
              <a:gd name="T59" fmla="*/ 2147483646 h 15"/>
              <a:gd name="T60" fmla="*/ 2147483646 w 9"/>
              <a:gd name="T61" fmla="*/ 2147483646 h 15"/>
              <a:gd name="T62" fmla="*/ 2147483646 w 9"/>
              <a:gd name="T63" fmla="*/ 2147483646 h 15"/>
              <a:gd name="T64" fmla="*/ 2147483646 w 9"/>
              <a:gd name="T65" fmla="*/ 2147483646 h 15"/>
              <a:gd name="T66" fmla="*/ 2147483646 w 9"/>
              <a:gd name="T67" fmla="*/ 2147483646 h 15"/>
              <a:gd name="T68" fmla="*/ 2147483646 w 9"/>
              <a:gd name="T69" fmla="*/ 0 h 15"/>
              <a:gd name="T70" fmla="*/ 2147483646 w 9"/>
              <a:gd name="T71" fmla="*/ 0 h 15"/>
              <a:gd name="T72" fmla="*/ 2147483646 w 9"/>
              <a:gd name="T73" fmla="*/ 2147483646 h 15"/>
              <a:gd name="T74" fmla="*/ 2147483646 w 9"/>
              <a:gd name="T75" fmla="*/ 2147483646 h 15"/>
              <a:gd name="T76" fmla="*/ 0 w 9"/>
              <a:gd name="T77" fmla="*/ 0 h 15"/>
              <a:gd name="T78" fmla="*/ 2147483646 w 9"/>
              <a:gd name="T79" fmla="*/ 0 h 15"/>
              <a:gd name="T80" fmla="*/ 2147483646 w 9"/>
              <a:gd name="T81" fmla="*/ 0 h 15"/>
              <a:gd name="T82" fmla="*/ 2147483646 w 9"/>
              <a:gd name="T83" fmla="*/ 0 h 15"/>
              <a:gd name="T84" fmla="*/ 2147483646 w 9"/>
              <a:gd name="T85" fmla="*/ 0 h 15"/>
              <a:gd name="T86" fmla="*/ 2147483646 w 9"/>
              <a:gd name="T87" fmla="*/ 2147483646 h 15"/>
              <a:gd name="T88" fmla="*/ 2147483646 w 9"/>
              <a:gd name="T89" fmla="*/ 2147483646 h 15"/>
              <a:gd name="T90" fmla="*/ 2147483646 w 9"/>
              <a:gd name="T91" fmla="*/ 2147483646 h 15"/>
              <a:gd name="T92" fmla="*/ 0 w 9"/>
              <a:gd name="T93" fmla="*/ 2147483646 h 15"/>
              <a:gd name="T94" fmla="*/ 0 w 9"/>
              <a:gd name="T95" fmla="*/ 0 h 1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9"/>
              <a:gd name="T145" fmla="*/ 0 h 15"/>
              <a:gd name="T146" fmla="*/ 9 w 9"/>
              <a:gd name="T147" fmla="*/ 15 h 1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9" h="15">
                <a:moveTo>
                  <a:pt x="2" y="14"/>
                </a:moveTo>
                <a:lnTo>
                  <a:pt x="2" y="14"/>
                </a:lnTo>
                <a:close/>
                <a:moveTo>
                  <a:pt x="0" y="14"/>
                </a:moveTo>
                <a:lnTo>
                  <a:pt x="0" y="14"/>
                </a:lnTo>
                <a:close/>
                <a:moveTo>
                  <a:pt x="3" y="4"/>
                </a:moveTo>
                <a:lnTo>
                  <a:pt x="3" y="4"/>
                </a:lnTo>
                <a:close/>
                <a:moveTo>
                  <a:pt x="9" y="1"/>
                </a:moveTo>
                <a:lnTo>
                  <a:pt x="9" y="2"/>
                </a:lnTo>
                <a:lnTo>
                  <a:pt x="9" y="1"/>
                </a:lnTo>
                <a:close/>
                <a:moveTo>
                  <a:pt x="3" y="1"/>
                </a:moveTo>
                <a:lnTo>
                  <a:pt x="2" y="1"/>
                </a:lnTo>
                <a:lnTo>
                  <a:pt x="3" y="2"/>
                </a:lnTo>
                <a:lnTo>
                  <a:pt x="3" y="1"/>
                </a:lnTo>
                <a:close/>
                <a:moveTo>
                  <a:pt x="0" y="0"/>
                </a:moveTo>
                <a:lnTo>
                  <a:pt x="0" y="14"/>
                </a:lnTo>
                <a:lnTo>
                  <a:pt x="2" y="14"/>
                </a:lnTo>
                <a:lnTo>
                  <a:pt x="2" y="4"/>
                </a:lnTo>
                <a:lnTo>
                  <a:pt x="5" y="2"/>
                </a:lnTo>
                <a:lnTo>
                  <a:pt x="6" y="1"/>
                </a:lnTo>
                <a:lnTo>
                  <a:pt x="7" y="1"/>
                </a:lnTo>
                <a:lnTo>
                  <a:pt x="9" y="1"/>
                </a:lnTo>
                <a:lnTo>
                  <a:pt x="9" y="0"/>
                </a:lnTo>
                <a:lnTo>
                  <a:pt x="7" y="0"/>
                </a:lnTo>
                <a:lnTo>
                  <a:pt x="6" y="1"/>
                </a:lnTo>
                <a:lnTo>
                  <a:pt x="3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9" y="0"/>
                </a:lnTo>
                <a:close/>
                <a:moveTo>
                  <a:pt x="2" y="0"/>
                </a:moveTo>
                <a:lnTo>
                  <a:pt x="2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3" y="2"/>
                </a:lnTo>
                <a:lnTo>
                  <a:pt x="6" y="1"/>
                </a:lnTo>
                <a:lnTo>
                  <a:pt x="7" y="0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1"/>
                </a:lnTo>
                <a:lnTo>
                  <a:pt x="7" y="1"/>
                </a:lnTo>
                <a:lnTo>
                  <a:pt x="6" y="2"/>
                </a:lnTo>
                <a:lnTo>
                  <a:pt x="5" y="2"/>
                </a:lnTo>
                <a:lnTo>
                  <a:pt x="5" y="4"/>
                </a:lnTo>
                <a:lnTo>
                  <a:pt x="2" y="4"/>
                </a:lnTo>
                <a:lnTo>
                  <a:pt x="2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14"/>
                </a:lnTo>
                <a:lnTo>
                  <a:pt x="0" y="15"/>
                </a:lnTo>
                <a:lnTo>
                  <a:pt x="2" y="15"/>
                </a:lnTo>
                <a:lnTo>
                  <a:pt x="3" y="14"/>
                </a:lnTo>
                <a:lnTo>
                  <a:pt x="3" y="4"/>
                </a:lnTo>
                <a:lnTo>
                  <a:pt x="3" y="5"/>
                </a:lnTo>
                <a:lnTo>
                  <a:pt x="3" y="4"/>
                </a:lnTo>
                <a:lnTo>
                  <a:pt x="5" y="4"/>
                </a:lnTo>
                <a:lnTo>
                  <a:pt x="7" y="2"/>
                </a:lnTo>
                <a:lnTo>
                  <a:pt x="9" y="2"/>
                </a:lnTo>
                <a:lnTo>
                  <a:pt x="9" y="0"/>
                </a:lnTo>
                <a:lnTo>
                  <a:pt x="7" y="0"/>
                </a:lnTo>
                <a:lnTo>
                  <a:pt x="5" y="0"/>
                </a:lnTo>
                <a:lnTo>
                  <a:pt x="3" y="1"/>
                </a:lnTo>
                <a:lnTo>
                  <a:pt x="3" y="2"/>
                </a:lnTo>
                <a:lnTo>
                  <a:pt x="2" y="1"/>
                </a:lnTo>
                <a:lnTo>
                  <a:pt x="3" y="1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9" y="2"/>
                </a:lnTo>
                <a:lnTo>
                  <a:pt x="7" y="2"/>
                </a:lnTo>
                <a:lnTo>
                  <a:pt x="5" y="4"/>
                </a:lnTo>
                <a:lnTo>
                  <a:pt x="3" y="4"/>
                </a:lnTo>
                <a:lnTo>
                  <a:pt x="3" y="14"/>
                </a:lnTo>
                <a:lnTo>
                  <a:pt x="2" y="15"/>
                </a:lnTo>
                <a:lnTo>
                  <a:pt x="0" y="15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48" name="Freeform 1804"/>
          <p:cNvSpPr>
            <a:spLocks noChangeArrowheads="1"/>
          </p:cNvSpPr>
          <p:nvPr/>
        </p:nvSpPr>
        <p:spPr bwMode="auto">
          <a:xfrm>
            <a:off x="2011367" y="-4344988"/>
            <a:ext cx="20637" cy="22225"/>
          </a:xfrm>
          <a:custGeom>
            <a:avLst/>
            <a:gdLst>
              <a:gd name="T0" fmla="*/ 2147483646 w 13"/>
              <a:gd name="T1" fmla="*/ 0 h 14"/>
              <a:gd name="T2" fmla="*/ 2147483646 w 13"/>
              <a:gd name="T3" fmla="*/ 0 h 14"/>
              <a:gd name="T4" fmla="*/ 2147483646 w 13"/>
              <a:gd name="T5" fmla="*/ 2147483646 h 14"/>
              <a:gd name="T6" fmla="*/ 2147483646 w 13"/>
              <a:gd name="T7" fmla="*/ 2147483646 h 14"/>
              <a:gd name="T8" fmla="*/ 2147483646 w 13"/>
              <a:gd name="T9" fmla="*/ 2147483646 h 14"/>
              <a:gd name="T10" fmla="*/ 2147483646 w 13"/>
              <a:gd name="T11" fmla="*/ 2147483646 h 14"/>
              <a:gd name="T12" fmla="*/ 2147483646 w 13"/>
              <a:gd name="T13" fmla="*/ 2147483646 h 14"/>
              <a:gd name="T14" fmla="*/ 2147483646 w 13"/>
              <a:gd name="T15" fmla="*/ 2147483646 h 14"/>
              <a:gd name="T16" fmla="*/ 2147483646 w 13"/>
              <a:gd name="T17" fmla="*/ 2147483646 h 14"/>
              <a:gd name="T18" fmla="*/ 2147483646 w 13"/>
              <a:gd name="T19" fmla="*/ 2147483646 h 14"/>
              <a:gd name="T20" fmla="*/ 2147483646 w 13"/>
              <a:gd name="T21" fmla="*/ 2147483646 h 14"/>
              <a:gd name="T22" fmla="*/ 2147483646 w 13"/>
              <a:gd name="T23" fmla="*/ 2147483646 h 14"/>
              <a:gd name="T24" fmla="*/ 2147483646 w 13"/>
              <a:gd name="T25" fmla="*/ 2147483646 h 14"/>
              <a:gd name="T26" fmla="*/ 2147483646 w 13"/>
              <a:gd name="T27" fmla="*/ 2147483646 h 14"/>
              <a:gd name="T28" fmla="*/ 2147483646 w 13"/>
              <a:gd name="T29" fmla="*/ 2147483646 h 14"/>
              <a:gd name="T30" fmla="*/ 2147483646 w 13"/>
              <a:gd name="T31" fmla="*/ 2147483646 h 14"/>
              <a:gd name="T32" fmla="*/ 2147483646 w 13"/>
              <a:gd name="T33" fmla="*/ 2147483646 h 14"/>
              <a:gd name="T34" fmla="*/ 2147483646 w 13"/>
              <a:gd name="T35" fmla="*/ 2147483646 h 14"/>
              <a:gd name="T36" fmla="*/ 2147483646 w 13"/>
              <a:gd name="T37" fmla="*/ 2147483646 h 14"/>
              <a:gd name="T38" fmla="*/ 2147483646 w 13"/>
              <a:gd name="T39" fmla="*/ 2147483646 h 14"/>
              <a:gd name="T40" fmla="*/ 0 w 13"/>
              <a:gd name="T41" fmla="*/ 2147483646 h 14"/>
              <a:gd name="T42" fmla="*/ 2147483646 w 13"/>
              <a:gd name="T43" fmla="*/ 2147483646 h 14"/>
              <a:gd name="T44" fmla="*/ 2147483646 w 13"/>
              <a:gd name="T45" fmla="*/ 2147483646 h 14"/>
              <a:gd name="T46" fmla="*/ 2147483646 w 13"/>
              <a:gd name="T47" fmla="*/ 0 h 1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3"/>
              <a:gd name="T73" fmla="*/ 0 h 14"/>
              <a:gd name="T74" fmla="*/ 13 w 13"/>
              <a:gd name="T75" fmla="*/ 14 h 1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3" h="14">
                <a:moveTo>
                  <a:pt x="4" y="0"/>
                </a:moveTo>
                <a:lnTo>
                  <a:pt x="10" y="0"/>
                </a:lnTo>
                <a:lnTo>
                  <a:pt x="13" y="1"/>
                </a:lnTo>
                <a:lnTo>
                  <a:pt x="13" y="4"/>
                </a:lnTo>
                <a:lnTo>
                  <a:pt x="11" y="4"/>
                </a:lnTo>
                <a:lnTo>
                  <a:pt x="8" y="2"/>
                </a:lnTo>
                <a:lnTo>
                  <a:pt x="6" y="2"/>
                </a:lnTo>
                <a:lnTo>
                  <a:pt x="4" y="4"/>
                </a:lnTo>
                <a:lnTo>
                  <a:pt x="3" y="4"/>
                </a:lnTo>
                <a:lnTo>
                  <a:pt x="3" y="9"/>
                </a:lnTo>
                <a:lnTo>
                  <a:pt x="4" y="11"/>
                </a:lnTo>
                <a:lnTo>
                  <a:pt x="6" y="12"/>
                </a:lnTo>
                <a:lnTo>
                  <a:pt x="10" y="12"/>
                </a:lnTo>
                <a:lnTo>
                  <a:pt x="11" y="11"/>
                </a:lnTo>
                <a:lnTo>
                  <a:pt x="13" y="11"/>
                </a:lnTo>
                <a:lnTo>
                  <a:pt x="13" y="12"/>
                </a:lnTo>
                <a:lnTo>
                  <a:pt x="10" y="14"/>
                </a:lnTo>
                <a:lnTo>
                  <a:pt x="4" y="14"/>
                </a:lnTo>
                <a:lnTo>
                  <a:pt x="1" y="12"/>
                </a:lnTo>
                <a:lnTo>
                  <a:pt x="1" y="9"/>
                </a:lnTo>
                <a:lnTo>
                  <a:pt x="0" y="7"/>
                </a:lnTo>
                <a:lnTo>
                  <a:pt x="1" y="4"/>
                </a:lnTo>
                <a:lnTo>
                  <a:pt x="1" y="2"/>
                </a:lnTo>
                <a:lnTo>
                  <a:pt x="4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49" name="Freeform 1805"/>
          <p:cNvSpPr>
            <a:spLocks noEditPoints="1" noChangeArrowheads="1"/>
          </p:cNvSpPr>
          <p:nvPr/>
        </p:nvSpPr>
        <p:spPr bwMode="auto">
          <a:xfrm>
            <a:off x="2009779" y="-43449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0 h 15"/>
              <a:gd name="T30" fmla="*/ 2147483646 w 14"/>
              <a:gd name="T31" fmla="*/ 0 h 15"/>
              <a:gd name="T32" fmla="*/ 2147483646 w 14"/>
              <a:gd name="T33" fmla="*/ 0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0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2147483646 h 15"/>
              <a:gd name="T66" fmla="*/ 2147483646 w 14"/>
              <a:gd name="T67" fmla="*/ 0 h 1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4"/>
              <a:gd name="T103" fmla="*/ 0 h 15"/>
              <a:gd name="T104" fmla="*/ 14 w 14"/>
              <a:gd name="T105" fmla="*/ 15 h 15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4" h="15">
                <a:moveTo>
                  <a:pt x="5" y="0"/>
                </a:moveTo>
                <a:lnTo>
                  <a:pt x="2" y="2"/>
                </a:lnTo>
                <a:lnTo>
                  <a:pt x="2" y="4"/>
                </a:lnTo>
                <a:lnTo>
                  <a:pt x="1" y="7"/>
                </a:lnTo>
                <a:lnTo>
                  <a:pt x="2" y="9"/>
                </a:lnTo>
                <a:lnTo>
                  <a:pt x="2" y="12"/>
                </a:lnTo>
                <a:lnTo>
                  <a:pt x="5" y="14"/>
                </a:lnTo>
                <a:lnTo>
                  <a:pt x="11" y="14"/>
                </a:lnTo>
                <a:lnTo>
                  <a:pt x="14" y="12"/>
                </a:lnTo>
                <a:lnTo>
                  <a:pt x="14" y="11"/>
                </a:lnTo>
                <a:lnTo>
                  <a:pt x="12" y="11"/>
                </a:lnTo>
                <a:lnTo>
                  <a:pt x="11" y="12"/>
                </a:lnTo>
                <a:lnTo>
                  <a:pt x="7" y="12"/>
                </a:lnTo>
                <a:lnTo>
                  <a:pt x="5" y="11"/>
                </a:lnTo>
                <a:lnTo>
                  <a:pt x="4" y="11"/>
                </a:lnTo>
                <a:lnTo>
                  <a:pt x="4" y="9"/>
                </a:lnTo>
                <a:lnTo>
                  <a:pt x="4" y="4"/>
                </a:lnTo>
                <a:lnTo>
                  <a:pt x="5" y="4"/>
                </a:lnTo>
                <a:lnTo>
                  <a:pt x="7" y="2"/>
                </a:lnTo>
                <a:lnTo>
                  <a:pt x="7" y="1"/>
                </a:lnTo>
                <a:lnTo>
                  <a:pt x="9" y="1"/>
                </a:lnTo>
                <a:lnTo>
                  <a:pt x="9" y="2"/>
                </a:lnTo>
                <a:lnTo>
                  <a:pt x="12" y="2"/>
                </a:lnTo>
                <a:lnTo>
                  <a:pt x="14" y="2"/>
                </a:lnTo>
                <a:lnTo>
                  <a:pt x="14" y="1"/>
                </a:lnTo>
                <a:lnTo>
                  <a:pt x="11" y="0"/>
                </a:lnTo>
                <a:lnTo>
                  <a:pt x="5" y="0"/>
                </a:lnTo>
                <a:close/>
                <a:moveTo>
                  <a:pt x="5" y="0"/>
                </a:moveTo>
                <a:lnTo>
                  <a:pt x="11" y="0"/>
                </a:lnTo>
                <a:lnTo>
                  <a:pt x="14" y="0"/>
                </a:lnTo>
                <a:lnTo>
                  <a:pt x="14" y="1"/>
                </a:lnTo>
                <a:lnTo>
                  <a:pt x="14" y="4"/>
                </a:lnTo>
                <a:lnTo>
                  <a:pt x="12" y="4"/>
                </a:lnTo>
                <a:lnTo>
                  <a:pt x="9" y="2"/>
                </a:lnTo>
                <a:lnTo>
                  <a:pt x="7" y="2"/>
                </a:lnTo>
                <a:lnTo>
                  <a:pt x="5" y="4"/>
                </a:lnTo>
                <a:lnTo>
                  <a:pt x="5" y="9"/>
                </a:lnTo>
                <a:lnTo>
                  <a:pt x="5" y="11"/>
                </a:lnTo>
                <a:lnTo>
                  <a:pt x="7" y="12"/>
                </a:lnTo>
                <a:lnTo>
                  <a:pt x="11" y="12"/>
                </a:lnTo>
                <a:lnTo>
                  <a:pt x="12" y="11"/>
                </a:lnTo>
                <a:lnTo>
                  <a:pt x="14" y="11"/>
                </a:lnTo>
                <a:lnTo>
                  <a:pt x="14" y="12"/>
                </a:lnTo>
                <a:lnTo>
                  <a:pt x="14" y="14"/>
                </a:lnTo>
                <a:lnTo>
                  <a:pt x="11" y="15"/>
                </a:lnTo>
                <a:lnTo>
                  <a:pt x="5" y="15"/>
                </a:lnTo>
                <a:lnTo>
                  <a:pt x="2" y="12"/>
                </a:lnTo>
                <a:lnTo>
                  <a:pt x="1" y="9"/>
                </a:lnTo>
                <a:lnTo>
                  <a:pt x="0" y="7"/>
                </a:lnTo>
                <a:lnTo>
                  <a:pt x="1" y="4"/>
                </a:lnTo>
                <a:lnTo>
                  <a:pt x="2" y="2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50" name="Freeform 1806"/>
          <p:cNvSpPr>
            <a:spLocks noEditPoints="1" noChangeArrowheads="1"/>
          </p:cNvSpPr>
          <p:nvPr/>
        </p:nvSpPr>
        <p:spPr bwMode="auto">
          <a:xfrm>
            <a:off x="2009779" y="-4344988"/>
            <a:ext cx="22225" cy="25400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2147483646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2147483646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0 h 15"/>
              <a:gd name="T30" fmla="*/ 2147483646 w 14"/>
              <a:gd name="T31" fmla="*/ 0 h 15"/>
              <a:gd name="T32" fmla="*/ 2147483646 w 14"/>
              <a:gd name="T33" fmla="*/ 0 h 15"/>
              <a:gd name="T34" fmla="*/ 2147483646 w 14"/>
              <a:gd name="T35" fmla="*/ 2147483646 h 15"/>
              <a:gd name="T36" fmla="*/ 2147483646 w 14"/>
              <a:gd name="T37" fmla="*/ 2147483646 h 15"/>
              <a:gd name="T38" fmla="*/ 2147483646 w 14"/>
              <a:gd name="T39" fmla="*/ 2147483646 h 15"/>
              <a:gd name="T40" fmla="*/ 2147483646 w 14"/>
              <a:gd name="T41" fmla="*/ 2147483646 h 15"/>
              <a:gd name="T42" fmla="*/ 2147483646 w 14"/>
              <a:gd name="T43" fmla="*/ 2147483646 h 15"/>
              <a:gd name="T44" fmla="*/ 2147483646 w 14"/>
              <a:gd name="T45" fmla="*/ 2147483646 h 15"/>
              <a:gd name="T46" fmla="*/ 2147483646 w 14"/>
              <a:gd name="T47" fmla="*/ 2147483646 h 15"/>
              <a:gd name="T48" fmla="*/ 2147483646 w 14"/>
              <a:gd name="T49" fmla="*/ 2147483646 h 15"/>
              <a:gd name="T50" fmla="*/ 2147483646 w 14"/>
              <a:gd name="T51" fmla="*/ 2147483646 h 15"/>
              <a:gd name="T52" fmla="*/ 2147483646 w 14"/>
              <a:gd name="T53" fmla="*/ 2147483646 h 15"/>
              <a:gd name="T54" fmla="*/ 2147483646 w 14"/>
              <a:gd name="T55" fmla="*/ 2147483646 h 15"/>
              <a:gd name="T56" fmla="*/ 2147483646 w 14"/>
              <a:gd name="T57" fmla="*/ 2147483646 h 15"/>
              <a:gd name="T58" fmla="*/ 2147483646 w 14"/>
              <a:gd name="T59" fmla="*/ 2147483646 h 15"/>
              <a:gd name="T60" fmla="*/ 2147483646 w 14"/>
              <a:gd name="T61" fmla="*/ 2147483646 h 15"/>
              <a:gd name="T62" fmla="*/ 2147483646 w 14"/>
              <a:gd name="T63" fmla="*/ 2147483646 h 15"/>
              <a:gd name="T64" fmla="*/ 2147483646 w 14"/>
              <a:gd name="T65" fmla="*/ 0 h 15"/>
              <a:gd name="T66" fmla="*/ 2147483646 w 14"/>
              <a:gd name="T67" fmla="*/ 2147483646 h 15"/>
              <a:gd name="T68" fmla="*/ 2147483646 w 14"/>
              <a:gd name="T69" fmla="*/ 2147483646 h 15"/>
              <a:gd name="T70" fmla="*/ 2147483646 w 14"/>
              <a:gd name="T71" fmla="*/ 2147483646 h 15"/>
              <a:gd name="T72" fmla="*/ 2147483646 w 14"/>
              <a:gd name="T73" fmla="*/ 2147483646 h 15"/>
              <a:gd name="T74" fmla="*/ 2147483646 w 14"/>
              <a:gd name="T75" fmla="*/ 2147483646 h 15"/>
              <a:gd name="T76" fmla="*/ 2147483646 w 14"/>
              <a:gd name="T77" fmla="*/ 2147483646 h 15"/>
              <a:gd name="T78" fmla="*/ 2147483646 w 14"/>
              <a:gd name="T79" fmla="*/ 2147483646 h 15"/>
              <a:gd name="T80" fmla="*/ 2147483646 w 14"/>
              <a:gd name="T81" fmla="*/ 2147483646 h 15"/>
              <a:gd name="T82" fmla="*/ 2147483646 w 14"/>
              <a:gd name="T83" fmla="*/ 2147483646 h 15"/>
              <a:gd name="T84" fmla="*/ 2147483646 w 14"/>
              <a:gd name="T85" fmla="*/ 2147483646 h 15"/>
              <a:gd name="T86" fmla="*/ 2147483646 w 14"/>
              <a:gd name="T87" fmla="*/ 2147483646 h 15"/>
              <a:gd name="T88" fmla="*/ 2147483646 w 14"/>
              <a:gd name="T89" fmla="*/ 2147483646 h 15"/>
              <a:gd name="T90" fmla="*/ 2147483646 w 14"/>
              <a:gd name="T91" fmla="*/ 2147483646 h 15"/>
              <a:gd name="T92" fmla="*/ 2147483646 w 14"/>
              <a:gd name="T93" fmla="*/ 0 h 15"/>
              <a:gd name="T94" fmla="*/ 2147483646 w 14"/>
              <a:gd name="T95" fmla="*/ 0 h 15"/>
              <a:gd name="T96" fmla="*/ 2147483646 w 14"/>
              <a:gd name="T97" fmla="*/ 2147483646 h 15"/>
              <a:gd name="T98" fmla="*/ 2147483646 w 14"/>
              <a:gd name="T99" fmla="*/ 2147483646 h 15"/>
              <a:gd name="T100" fmla="*/ 2147483646 w 14"/>
              <a:gd name="T101" fmla="*/ 2147483646 h 15"/>
              <a:gd name="T102" fmla="*/ 2147483646 w 14"/>
              <a:gd name="T103" fmla="*/ 2147483646 h 15"/>
              <a:gd name="T104" fmla="*/ 2147483646 w 14"/>
              <a:gd name="T105" fmla="*/ 2147483646 h 15"/>
              <a:gd name="T106" fmla="*/ 2147483646 w 14"/>
              <a:gd name="T107" fmla="*/ 2147483646 h 15"/>
              <a:gd name="T108" fmla="*/ 2147483646 w 14"/>
              <a:gd name="T109" fmla="*/ 2147483646 h 15"/>
              <a:gd name="T110" fmla="*/ 0 w 14"/>
              <a:gd name="T111" fmla="*/ 2147483646 h 15"/>
              <a:gd name="T112" fmla="*/ 2147483646 w 14"/>
              <a:gd name="T113" fmla="*/ 2147483646 h 15"/>
              <a:gd name="T114" fmla="*/ 2147483646 w 14"/>
              <a:gd name="T115" fmla="*/ 0 h 1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4"/>
              <a:gd name="T175" fmla="*/ 0 h 15"/>
              <a:gd name="T176" fmla="*/ 14 w 14"/>
              <a:gd name="T177" fmla="*/ 15 h 15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4" h="15">
                <a:moveTo>
                  <a:pt x="5" y="14"/>
                </a:moveTo>
                <a:lnTo>
                  <a:pt x="5" y="14"/>
                </a:lnTo>
                <a:close/>
                <a:moveTo>
                  <a:pt x="14" y="12"/>
                </a:moveTo>
                <a:lnTo>
                  <a:pt x="14" y="12"/>
                </a:lnTo>
                <a:close/>
                <a:moveTo>
                  <a:pt x="11" y="12"/>
                </a:moveTo>
                <a:lnTo>
                  <a:pt x="11" y="12"/>
                </a:lnTo>
                <a:close/>
                <a:moveTo>
                  <a:pt x="12" y="11"/>
                </a:moveTo>
                <a:lnTo>
                  <a:pt x="12" y="11"/>
                </a:lnTo>
                <a:close/>
                <a:moveTo>
                  <a:pt x="14" y="11"/>
                </a:moveTo>
                <a:lnTo>
                  <a:pt x="14" y="11"/>
                </a:lnTo>
                <a:close/>
                <a:moveTo>
                  <a:pt x="5" y="9"/>
                </a:moveTo>
                <a:lnTo>
                  <a:pt x="5" y="9"/>
                </a:lnTo>
                <a:close/>
                <a:moveTo>
                  <a:pt x="1" y="7"/>
                </a:moveTo>
                <a:lnTo>
                  <a:pt x="1" y="7"/>
                </a:lnTo>
                <a:close/>
                <a:moveTo>
                  <a:pt x="5" y="4"/>
                </a:moveTo>
                <a:lnTo>
                  <a:pt x="5" y="4"/>
                </a:lnTo>
                <a:close/>
                <a:moveTo>
                  <a:pt x="14" y="2"/>
                </a:moveTo>
                <a:lnTo>
                  <a:pt x="14" y="4"/>
                </a:lnTo>
                <a:lnTo>
                  <a:pt x="14" y="2"/>
                </a:lnTo>
                <a:close/>
                <a:moveTo>
                  <a:pt x="7" y="2"/>
                </a:moveTo>
                <a:lnTo>
                  <a:pt x="7" y="2"/>
                </a:lnTo>
                <a:close/>
                <a:moveTo>
                  <a:pt x="14" y="1"/>
                </a:moveTo>
                <a:lnTo>
                  <a:pt x="14" y="1"/>
                </a:lnTo>
                <a:close/>
                <a:moveTo>
                  <a:pt x="5" y="0"/>
                </a:moveTo>
                <a:lnTo>
                  <a:pt x="2" y="2"/>
                </a:lnTo>
                <a:lnTo>
                  <a:pt x="2" y="4"/>
                </a:lnTo>
                <a:lnTo>
                  <a:pt x="1" y="7"/>
                </a:lnTo>
                <a:lnTo>
                  <a:pt x="2" y="9"/>
                </a:lnTo>
                <a:lnTo>
                  <a:pt x="2" y="12"/>
                </a:lnTo>
                <a:lnTo>
                  <a:pt x="5" y="14"/>
                </a:lnTo>
                <a:lnTo>
                  <a:pt x="11" y="14"/>
                </a:lnTo>
                <a:lnTo>
                  <a:pt x="14" y="12"/>
                </a:lnTo>
                <a:lnTo>
                  <a:pt x="14" y="11"/>
                </a:lnTo>
                <a:lnTo>
                  <a:pt x="12" y="11"/>
                </a:lnTo>
                <a:lnTo>
                  <a:pt x="11" y="12"/>
                </a:lnTo>
                <a:lnTo>
                  <a:pt x="7" y="12"/>
                </a:lnTo>
                <a:lnTo>
                  <a:pt x="5" y="11"/>
                </a:lnTo>
                <a:lnTo>
                  <a:pt x="4" y="11"/>
                </a:lnTo>
                <a:lnTo>
                  <a:pt x="4" y="9"/>
                </a:lnTo>
                <a:lnTo>
                  <a:pt x="4" y="4"/>
                </a:lnTo>
                <a:lnTo>
                  <a:pt x="5" y="4"/>
                </a:lnTo>
                <a:lnTo>
                  <a:pt x="7" y="2"/>
                </a:lnTo>
                <a:lnTo>
                  <a:pt x="7" y="1"/>
                </a:lnTo>
                <a:lnTo>
                  <a:pt x="9" y="1"/>
                </a:lnTo>
                <a:lnTo>
                  <a:pt x="12" y="2"/>
                </a:lnTo>
                <a:lnTo>
                  <a:pt x="14" y="2"/>
                </a:lnTo>
                <a:lnTo>
                  <a:pt x="14" y="1"/>
                </a:lnTo>
                <a:lnTo>
                  <a:pt x="11" y="0"/>
                </a:lnTo>
                <a:lnTo>
                  <a:pt x="5" y="0"/>
                </a:lnTo>
                <a:close/>
                <a:moveTo>
                  <a:pt x="5" y="0"/>
                </a:moveTo>
                <a:lnTo>
                  <a:pt x="5" y="0"/>
                </a:lnTo>
                <a:close/>
                <a:moveTo>
                  <a:pt x="5" y="0"/>
                </a:moveTo>
                <a:lnTo>
                  <a:pt x="5" y="0"/>
                </a:lnTo>
                <a:lnTo>
                  <a:pt x="11" y="0"/>
                </a:lnTo>
                <a:lnTo>
                  <a:pt x="14" y="1"/>
                </a:lnTo>
                <a:lnTo>
                  <a:pt x="14" y="2"/>
                </a:lnTo>
                <a:lnTo>
                  <a:pt x="14" y="4"/>
                </a:lnTo>
                <a:lnTo>
                  <a:pt x="14" y="2"/>
                </a:lnTo>
                <a:lnTo>
                  <a:pt x="12" y="2"/>
                </a:lnTo>
                <a:lnTo>
                  <a:pt x="12" y="4"/>
                </a:lnTo>
                <a:lnTo>
                  <a:pt x="12" y="2"/>
                </a:lnTo>
                <a:lnTo>
                  <a:pt x="9" y="2"/>
                </a:lnTo>
                <a:lnTo>
                  <a:pt x="9" y="1"/>
                </a:lnTo>
                <a:lnTo>
                  <a:pt x="7" y="1"/>
                </a:lnTo>
                <a:lnTo>
                  <a:pt x="7" y="2"/>
                </a:lnTo>
                <a:lnTo>
                  <a:pt x="5" y="4"/>
                </a:lnTo>
                <a:lnTo>
                  <a:pt x="4" y="4"/>
                </a:lnTo>
                <a:lnTo>
                  <a:pt x="4" y="9"/>
                </a:lnTo>
                <a:lnTo>
                  <a:pt x="4" y="11"/>
                </a:lnTo>
                <a:lnTo>
                  <a:pt x="5" y="11"/>
                </a:lnTo>
                <a:lnTo>
                  <a:pt x="7" y="12"/>
                </a:lnTo>
                <a:lnTo>
                  <a:pt x="11" y="12"/>
                </a:lnTo>
                <a:lnTo>
                  <a:pt x="12" y="11"/>
                </a:lnTo>
                <a:lnTo>
                  <a:pt x="14" y="11"/>
                </a:lnTo>
                <a:lnTo>
                  <a:pt x="14" y="12"/>
                </a:lnTo>
                <a:lnTo>
                  <a:pt x="11" y="14"/>
                </a:lnTo>
                <a:lnTo>
                  <a:pt x="5" y="14"/>
                </a:lnTo>
                <a:lnTo>
                  <a:pt x="4" y="12"/>
                </a:lnTo>
                <a:lnTo>
                  <a:pt x="2" y="12"/>
                </a:lnTo>
                <a:lnTo>
                  <a:pt x="2" y="9"/>
                </a:lnTo>
                <a:lnTo>
                  <a:pt x="1" y="7"/>
                </a:lnTo>
                <a:lnTo>
                  <a:pt x="2" y="4"/>
                </a:lnTo>
                <a:lnTo>
                  <a:pt x="2" y="2"/>
                </a:lnTo>
                <a:lnTo>
                  <a:pt x="4" y="2"/>
                </a:lnTo>
                <a:lnTo>
                  <a:pt x="5" y="0"/>
                </a:lnTo>
                <a:close/>
                <a:moveTo>
                  <a:pt x="5" y="0"/>
                </a:moveTo>
                <a:lnTo>
                  <a:pt x="5" y="0"/>
                </a:lnTo>
                <a:lnTo>
                  <a:pt x="2" y="2"/>
                </a:lnTo>
                <a:lnTo>
                  <a:pt x="2" y="4"/>
                </a:lnTo>
                <a:lnTo>
                  <a:pt x="1" y="4"/>
                </a:lnTo>
                <a:lnTo>
                  <a:pt x="0" y="7"/>
                </a:lnTo>
                <a:lnTo>
                  <a:pt x="1" y="9"/>
                </a:lnTo>
                <a:lnTo>
                  <a:pt x="2" y="12"/>
                </a:lnTo>
                <a:lnTo>
                  <a:pt x="5" y="15"/>
                </a:lnTo>
                <a:lnTo>
                  <a:pt x="11" y="15"/>
                </a:lnTo>
                <a:lnTo>
                  <a:pt x="14" y="14"/>
                </a:lnTo>
                <a:lnTo>
                  <a:pt x="14" y="12"/>
                </a:lnTo>
                <a:lnTo>
                  <a:pt x="14" y="11"/>
                </a:lnTo>
                <a:lnTo>
                  <a:pt x="12" y="11"/>
                </a:lnTo>
                <a:lnTo>
                  <a:pt x="11" y="12"/>
                </a:lnTo>
                <a:lnTo>
                  <a:pt x="7" y="12"/>
                </a:lnTo>
                <a:lnTo>
                  <a:pt x="5" y="11"/>
                </a:lnTo>
                <a:lnTo>
                  <a:pt x="5" y="9"/>
                </a:lnTo>
                <a:lnTo>
                  <a:pt x="5" y="4"/>
                </a:lnTo>
                <a:lnTo>
                  <a:pt x="7" y="2"/>
                </a:lnTo>
                <a:lnTo>
                  <a:pt x="9" y="2"/>
                </a:lnTo>
                <a:lnTo>
                  <a:pt x="12" y="4"/>
                </a:lnTo>
                <a:lnTo>
                  <a:pt x="14" y="4"/>
                </a:lnTo>
                <a:lnTo>
                  <a:pt x="14" y="1"/>
                </a:lnTo>
                <a:lnTo>
                  <a:pt x="14" y="0"/>
                </a:lnTo>
                <a:lnTo>
                  <a:pt x="11" y="0"/>
                </a:lnTo>
                <a:lnTo>
                  <a:pt x="5" y="0"/>
                </a:lnTo>
                <a:close/>
                <a:moveTo>
                  <a:pt x="5" y="0"/>
                </a:moveTo>
                <a:lnTo>
                  <a:pt x="11" y="0"/>
                </a:lnTo>
                <a:lnTo>
                  <a:pt x="14" y="0"/>
                </a:lnTo>
                <a:lnTo>
                  <a:pt x="14" y="1"/>
                </a:lnTo>
                <a:lnTo>
                  <a:pt x="14" y="4"/>
                </a:lnTo>
                <a:lnTo>
                  <a:pt x="12" y="4"/>
                </a:lnTo>
                <a:lnTo>
                  <a:pt x="9" y="2"/>
                </a:lnTo>
                <a:lnTo>
                  <a:pt x="7" y="2"/>
                </a:lnTo>
                <a:lnTo>
                  <a:pt x="5" y="4"/>
                </a:lnTo>
                <a:lnTo>
                  <a:pt x="5" y="9"/>
                </a:lnTo>
                <a:lnTo>
                  <a:pt x="5" y="11"/>
                </a:lnTo>
                <a:lnTo>
                  <a:pt x="7" y="12"/>
                </a:lnTo>
                <a:lnTo>
                  <a:pt x="11" y="12"/>
                </a:lnTo>
                <a:lnTo>
                  <a:pt x="12" y="11"/>
                </a:lnTo>
                <a:lnTo>
                  <a:pt x="14" y="11"/>
                </a:lnTo>
                <a:lnTo>
                  <a:pt x="14" y="12"/>
                </a:lnTo>
                <a:lnTo>
                  <a:pt x="14" y="14"/>
                </a:lnTo>
                <a:lnTo>
                  <a:pt x="11" y="15"/>
                </a:lnTo>
                <a:lnTo>
                  <a:pt x="5" y="15"/>
                </a:lnTo>
                <a:lnTo>
                  <a:pt x="2" y="12"/>
                </a:lnTo>
                <a:lnTo>
                  <a:pt x="1" y="9"/>
                </a:lnTo>
                <a:lnTo>
                  <a:pt x="0" y="7"/>
                </a:lnTo>
                <a:lnTo>
                  <a:pt x="1" y="4"/>
                </a:lnTo>
                <a:lnTo>
                  <a:pt x="2" y="2"/>
                </a:lnTo>
                <a:lnTo>
                  <a:pt x="5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51" name="Freeform 1807"/>
          <p:cNvSpPr>
            <a:spLocks noEditPoints="1" noChangeArrowheads="1"/>
          </p:cNvSpPr>
          <p:nvPr/>
        </p:nvSpPr>
        <p:spPr bwMode="auto">
          <a:xfrm>
            <a:off x="2033588" y="-4352925"/>
            <a:ext cx="4762" cy="30162"/>
          </a:xfrm>
          <a:custGeom>
            <a:avLst/>
            <a:gdLst>
              <a:gd name="T0" fmla="*/ 0 w 3"/>
              <a:gd name="T1" fmla="*/ 2147483646 h 19"/>
              <a:gd name="T2" fmla="*/ 2147483646 w 3"/>
              <a:gd name="T3" fmla="*/ 2147483646 h 19"/>
              <a:gd name="T4" fmla="*/ 2147483646 w 3"/>
              <a:gd name="T5" fmla="*/ 2147483646 h 19"/>
              <a:gd name="T6" fmla="*/ 0 w 3"/>
              <a:gd name="T7" fmla="*/ 2147483646 h 19"/>
              <a:gd name="T8" fmla="*/ 0 w 3"/>
              <a:gd name="T9" fmla="*/ 2147483646 h 19"/>
              <a:gd name="T10" fmla="*/ 0 w 3"/>
              <a:gd name="T11" fmla="*/ 0 h 19"/>
              <a:gd name="T12" fmla="*/ 2147483646 w 3"/>
              <a:gd name="T13" fmla="*/ 0 h 19"/>
              <a:gd name="T14" fmla="*/ 2147483646 w 3"/>
              <a:gd name="T15" fmla="*/ 2147483646 h 19"/>
              <a:gd name="T16" fmla="*/ 0 w 3"/>
              <a:gd name="T17" fmla="*/ 2147483646 h 19"/>
              <a:gd name="T18" fmla="*/ 0 w 3"/>
              <a:gd name="T19" fmla="*/ 0 h 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"/>
              <a:gd name="T31" fmla="*/ 0 h 19"/>
              <a:gd name="T32" fmla="*/ 3 w 3"/>
              <a:gd name="T33" fmla="*/ 19 h 1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" h="19">
                <a:moveTo>
                  <a:pt x="0" y="5"/>
                </a:moveTo>
                <a:lnTo>
                  <a:pt x="3" y="5"/>
                </a:lnTo>
                <a:lnTo>
                  <a:pt x="3" y="19"/>
                </a:lnTo>
                <a:lnTo>
                  <a:pt x="0" y="19"/>
                </a:lnTo>
                <a:lnTo>
                  <a:pt x="0" y="5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52" name="Freeform 1808"/>
          <p:cNvSpPr>
            <a:spLocks noEditPoints="1" noChangeArrowheads="1"/>
          </p:cNvSpPr>
          <p:nvPr/>
        </p:nvSpPr>
        <p:spPr bwMode="auto">
          <a:xfrm>
            <a:off x="2033588" y="-4354512"/>
            <a:ext cx="6350" cy="34925"/>
          </a:xfrm>
          <a:custGeom>
            <a:avLst/>
            <a:gdLst>
              <a:gd name="T0" fmla="*/ 2147483646 w 4"/>
              <a:gd name="T1" fmla="*/ 2147483646 h 21"/>
              <a:gd name="T2" fmla="*/ 2147483646 w 4"/>
              <a:gd name="T3" fmla="*/ 2147483646 h 21"/>
              <a:gd name="T4" fmla="*/ 2147483646 w 4"/>
              <a:gd name="T5" fmla="*/ 2147483646 h 21"/>
              <a:gd name="T6" fmla="*/ 2147483646 w 4"/>
              <a:gd name="T7" fmla="*/ 2147483646 h 21"/>
              <a:gd name="T8" fmla="*/ 2147483646 w 4"/>
              <a:gd name="T9" fmla="*/ 2147483646 h 21"/>
              <a:gd name="T10" fmla="*/ 0 w 4"/>
              <a:gd name="T11" fmla="*/ 2147483646 h 21"/>
              <a:gd name="T12" fmla="*/ 2147483646 w 4"/>
              <a:gd name="T13" fmla="*/ 2147483646 h 21"/>
              <a:gd name="T14" fmla="*/ 2147483646 w 4"/>
              <a:gd name="T15" fmla="*/ 2147483646 h 21"/>
              <a:gd name="T16" fmla="*/ 2147483646 w 4"/>
              <a:gd name="T17" fmla="*/ 2147483646 h 21"/>
              <a:gd name="T18" fmla="*/ 2147483646 w 4"/>
              <a:gd name="T19" fmla="*/ 2147483646 h 21"/>
              <a:gd name="T20" fmla="*/ 0 w 4"/>
              <a:gd name="T21" fmla="*/ 2147483646 h 21"/>
              <a:gd name="T22" fmla="*/ 0 w 4"/>
              <a:gd name="T23" fmla="*/ 2147483646 h 21"/>
              <a:gd name="T24" fmla="*/ 0 w 4"/>
              <a:gd name="T25" fmla="*/ 2147483646 h 21"/>
              <a:gd name="T26" fmla="*/ 0 w 4"/>
              <a:gd name="T27" fmla="*/ 2147483646 h 21"/>
              <a:gd name="T28" fmla="*/ 2147483646 w 4"/>
              <a:gd name="T29" fmla="*/ 2147483646 h 21"/>
              <a:gd name="T30" fmla="*/ 2147483646 w 4"/>
              <a:gd name="T31" fmla="*/ 2147483646 h 21"/>
              <a:gd name="T32" fmla="*/ 2147483646 w 4"/>
              <a:gd name="T33" fmla="*/ 2147483646 h 21"/>
              <a:gd name="T34" fmla="*/ 2147483646 w 4"/>
              <a:gd name="T35" fmla="*/ 2147483646 h 21"/>
              <a:gd name="T36" fmla="*/ 2147483646 w 4"/>
              <a:gd name="T37" fmla="*/ 2147483646 h 21"/>
              <a:gd name="T38" fmla="*/ 0 w 4"/>
              <a:gd name="T39" fmla="*/ 0 h 21"/>
              <a:gd name="T40" fmla="*/ 2147483646 w 4"/>
              <a:gd name="T41" fmla="*/ 0 h 21"/>
              <a:gd name="T42" fmla="*/ 2147483646 w 4"/>
              <a:gd name="T43" fmla="*/ 2147483646 h 21"/>
              <a:gd name="T44" fmla="*/ 2147483646 w 4"/>
              <a:gd name="T45" fmla="*/ 2147483646 h 21"/>
              <a:gd name="T46" fmla="*/ 2147483646 w 4"/>
              <a:gd name="T47" fmla="*/ 2147483646 h 21"/>
              <a:gd name="T48" fmla="*/ 0 w 4"/>
              <a:gd name="T49" fmla="*/ 2147483646 h 21"/>
              <a:gd name="T50" fmla="*/ 0 w 4"/>
              <a:gd name="T51" fmla="*/ 2147483646 h 21"/>
              <a:gd name="T52" fmla="*/ 0 w 4"/>
              <a:gd name="T53" fmla="*/ 2147483646 h 21"/>
              <a:gd name="T54" fmla="*/ 0 w 4"/>
              <a:gd name="T55" fmla="*/ 0 h 2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"/>
              <a:gd name="T85" fmla="*/ 0 h 21"/>
              <a:gd name="T86" fmla="*/ 4 w 4"/>
              <a:gd name="T87" fmla="*/ 21 h 2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" h="21">
                <a:moveTo>
                  <a:pt x="1" y="6"/>
                </a:moveTo>
                <a:lnTo>
                  <a:pt x="1" y="20"/>
                </a:lnTo>
                <a:lnTo>
                  <a:pt x="3" y="20"/>
                </a:lnTo>
                <a:lnTo>
                  <a:pt x="3" y="6"/>
                </a:lnTo>
                <a:lnTo>
                  <a:pt x="1" y="6"/>
                </a:lnTo>
                <a:close/>
                <a:moveTo>
                  <a:pt x="0" y="6"/>
                </a:moveTo>
                <a:lnTo>
                  <a:pt x="3" y="6"/>
                </a:lnTo>
                <a:lnTo>
                  <a:pt x="3" y="20"/>
                </a:lnTo>
                <a:lnTo>
                  <a:pt x="3" y="21"/>
                </a:lnTo>
                <a:lnTo>
                  <a:pt x="0" y="21"/>
                </a:lnTo>
                <a:lnTo>
                  <a:pt x="0" y="20"/>
                </a:lnTo>
                <a:lnTo>
                  <a:pt x="0" y="6"/>
                </a:lnTo>
                <a:close/>
                <a:moveTo>
                  <a:pt x="1" y="1"/>
                </a:moveTo>
                <a:lnTo>
                  <a:pt x="1" y="3"/>
                </a:lnTo>
                <a:lnTo>
                  <a:pt x="3" y="3"/>
                </a:lnTo>
                <a:lnTo>
                  <a:pt x="3" y="1"/>
                </a:lnTo>
                <a:lnTo>
                  <a:pt x="1" y="1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4" y="1"/>
                </a:lnTo>
                <a:lnTo>
                  <a:pt x="4" y="3"/>
                </a:lnTo>
                <a:lnTo>
                  <a:pt x="3" y="3"/>
                </a:lnTo>
                <a:lnTo>
                  <a:pt x="0" y="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53" name="Freeform 1809"/>
          <p:cNvSpPr>
            <a:spLocks noEditPoints="1" noChangeArrowheads="1"/>
          </p:cNvSpPr>
          <p:nvPr/>
        </p:nvSpPr>
        <p:spPr bwMode="auto">
          <a:xfrm>
            <a:off x="2033588" y="-4354512"/>
            <a:ext cx="6350" cy="34925"/>
          </a:xfrm>
          <a:custGeom>
            <a:avLst/>
            <a:gdLst>
              <a:gd name="T0" fmla="*/ 2147483646 w 4"/>
              <a:gd name="T1" fmla="*/ 2147483646 h 21"/>
              <a:gd name="T2" fmla="*/ 2147483646 w 4"/>
              <a:gd name="T3" fmla="*/ 2147483646 h 21"/>
              <a:gd name="T4" fmla="*/ 2147483646 w 4"/>
              <a:gd name="T5" fmla="*/ 2147483646 h 21"/>
              <a:gd name="T6" fmla="*/ 2147483646 w 4"/>
              <a:gd name="T7" fmla="*/ 2147483646 h 21"/>
              <a:gd name="T8" fmla="*/ 2147483646 w 4"/>
              <a:gd name="T9" fmla="*/ 2147483646 h 21"/>
              <a:gd name="T10" fmla="*/ 2147483646 w 4"/>
              <a:gd name="T11" fmla="*/ 2147483646 h 21"/>
              <a:gd name="T12" fmla="*/ 2147483646 w 4"/>
              <a:gd name="T13" fmla="*/ 2147483646 h 21"/>
              <a:gd name="T14" fmla="*/ 2147483646 w 4"/>
              <a:gd name="T15" fmla="*/ 2147483646 h 21"/>
              <a:gd name="T16" fmla="*/ 2147483646 w 4"/>
              <a:gd name="T17" fmla="*/ 2147483646 h 21"/>
              <a:gd name="T18" fmla="*/ 2147483646 w 4"/>
              <a:gd name="T19" fmla="*/ 2147483646 h 21"/>
              <a:gd name="T20" fmla="*/ 2147483646 w 4"/>
              <a:gd name="T21" fmla="*/ 2147483646 h 21"/>
              <a:gd name="T22" fmla="*/ 2147483646 w 4"/>
              <a:gd name="T23" fmla="*/ 2147483646 h 21"/>
              <a:gd name="T24" fmla="*/ 2147483646 w 4"/>
              <a:gd name="T25" fmla="*/ 2147483646 h 21"/>
              <a:gd name="T26" fmla="*/ 2147483646 w 4"/>
              <a:gd name="T27" fmla="*/ 2147483646 h 21"/>
              <a:gd name="T28" fmla="*/ 0 w 4"/>
              <a:gd name="T29" fmla="*/ 2147483646 h 21"/>
              <a:gd name="T30" fmla="*/ 0 w 4"/>
              <a:gd name="T31" fmla="*/ 2147483646 h 21"/>
              <a:gd name="T32" fmla="*/ 2147483646 w 4"/>
              <a:gd name="T33" fmla="*/ 2147483646 h 21"/>
              <a:gd name="T34" fmla="*/ 2147483646 w 4"/>
              <a:gd name="T35" fmla="*/ 2147483646 h 21"/>
              <a:gd name="T36" fmla="*/ 2147483646 w 4"/>
              <a:gd name="T37" fmla="*/ 2147483646 h 21"/>
              <a:gd name="T38" fmla="*/ 2147483646 w 4"/>
              <a:gd name="T39" fmla="*/ 2147483646 h 21"/>
              <a:gd name="T40" fmla="*/ 2147483646 w 4"/>
              <a:gd name="T41" fmla="*/ 2147483646 h 21"/>
              <a:gd name="T42" fmla="*/ 0 w 4"/>
              <a:gd name="T43" fmla="*/ 2147483646 h 21"/>
              <a:gd name="T44" fmla="*/ 0 w 4"/>
              <a:gd name="T45" fmla="*/ 2147483646 h 21"/>
              <a:gd name="T46" fmla="*/ 0 w 4"/>
              <a:gd name="T47" fmla="*/ 2147483646 h 21"/>
              <a:gd name="T48" fmla="*/ 2147483646 w 4"/>
              <a:gd name="T49" fmla="*/ 2147483646 h 21"/>
              <a:gd name="T50" fmla="*/ 2147483646 w 4"/>
              <a:gd name="T51" fmla="*/ 2147483646 h 21"/>
              <a:gd name="T52" fmla="*/ 2147483646 w 4"/>
              <a:gd name="T53" fmla="*/ 2147483646 h 21"/>
              <a:gd name="T54" fmla="*/ 2147483646 w 4"/>
              <a:gd name="T55" fmla="*/ 2147483646 h 21"/>
              <a:gd name="T56" fmla="*/ 2147483646 w 4"/>
              <a:gd name="T57" fmla="*/ 2147483646 h 21"/>
              <a:gd name="T58" fmla="*/ 2147483646 w 4"/>
              <a:gd name="T59" fmla="*/ 2147483646 h 21"/>
              <a:gd name="T60" fmla="*/ 2147483646 w 4"/>
              <a:gd name="T61" fmla="*/ 2147483646 h 21"/>
              <a:gd name="T62" fmla="*/ 2147483646 w 4"/>
              <a:gd name="T63" fmla="*/ 2147483646 h 21"/>
              <a:gd name="T64" fmla="*/ 2147483646 w 4"/>
              <a:gd name="T65" fmla="*/ 2147483646 h 21"/>
              <a:gd name="T66" fmla="*/ 2147483646 w 4"/>
              <a:gd name="T67" fmla="*/ 2147483646 h 21"/>
              <a:gd name="T68" fmla="*/ 2147483646 w 4"/>
              <a:gd name="T69" fmla="*/ 2147483646 h 21"/>
              <a:gd name="T70" fmla="*/ 2147483646 w 4"/>
              <a:gd name="T71" fmla="*/ 2147483646 h 21"/>
              <a:gd name="T72" fmla="*/ 2147483646 w 4"/>
              <a:gd name="T73" fmla="*/ 2147483646 h 21"/>
              <a:gd name="T74" fmla="*/ 2147483646 w 4"/>
              <a:gd name="T75" fmla="*/ 2147483646 h 21"/>
              <a:gd name="T76" fmla="*/ 0 w 4"/>
              <a:gd name="T77" fmla="*/ 2147483646 h 21"/>
              <a:gd name="T78" fmla="*/ 0 w 4"/>
              <a:gd name="T79" fmla="*/ 2147483646 h 21"/>
              <a:gd name="T80" fmla="*/ 2147483646 w 4"/>
              <a:gd name="T81" fmla="*/ 2147483646 h 21"/>
              <a:gd name="T82" fmla="*/ 2147483646 w 4"/>
              <a:gd name="T83" fmla="*/ 0 h 21"/>
              <a:gd name="T84" fmla="*/ 2147483646 w 4"/>
              <a:gd name="T85" fmla="*/ 0 h 21"/>
              <a:gd name="T86" fmla="*/ 2147483646 w 4"/>
              <a:gd name="T87" fmla="*/ 2147483646 h 21"/>
              <a:gd name="T88" fmla="*/ 2147483646 w 4"/>
              <a:gd name="T89" fmla="*/ 2147483646 h 21"/>
              <a:gd name="T90" fmla="*/ 0 w 4"/>
              <a:gd name="T91" fmla="*/ 2147483646 h 21"/>
              <a:gd name="T92" fmla="*/ 0 w 4"/>
              <a:gd name="T93" fmla="*/ 2147483646 h 21"/>
              <a:gd name="T94" fmla="*/ 0 w 4"/>
              <a:gd name="T95" fmla="*/ 0 h 2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"/>
              <a:gd name="T145" fmla="*/ 0 h 21"/>
              <a:gd name="T146" fmla="*/ 4 w 4"/>
              <a:gd name="T147" fmla="*/ 21 h 2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" h="21">
                <a:moveTo>
                  <a:pt x="3" y="20"/>
                </a:moveTo>
                <a:lnTo>
                  <a:pt x="3" y="20"/>
                </a:lnTo>
                <a:close/>
                <a:moveTo>
                  <a:pt x="0" y="20"/>
                </a:moveTo>
                <a:lnTo>
                  <a:pt x="1" y="20"/>
                </a:lnTo>
                <a:lnTo>
                  <a:pt x="0" y="20"/>
                </a:lnTo>
                <a:close/>
                <a:moveTo>
                  <a:pt x="1" y="6"/>
                </a:moveTo>
                <a:lnTo>
                  <a:pt x="1" y="20"/>
                </a:lnTo>
                <a:lnTo>
                  <a:pt x="3" y="20"/>
                </a:lnTo>
                <a:lnTo>
                  <a:pt x="3" y="6"/>
                </a:lnTo>
                <a:lnTo>
                  <a:pt x="1" y="6"/>
                </a:lnTo>
                <a:close/>
                <a:moveTo>
                  <a:pt x="3" y="6"/>
                </a:moveTo>
                <a:lnTo>
                  <a:pt x="3" y="6"/>
                </a:lnTo>
                <a:close/>
                <a:moveTo>
                  <a:pt x="1" y="6"/>
                </a:moveTo>
                <a:lnTo>
                  <a:pt x="0" y="6"/>
                </a:lnTo>
                <a:lnTo>
                  <a:pt x="1" y="6"/>
                </a:lnTo>
                <a:close/>
                <a:moveTo>
                  <a:pt x="1" y="6"/>
                </a:moveTo>
                <a:lnTo>
                  <a:pt x="1" y="6"/>
                </a:lnTo>
                <a:lnTo>
                  <a:pt x="3" y="6"/>
                </a:lnTo>
                <a:lnTo>
                  <a:pt x="3" y="20"/>
                </a:lnTo>
                <a:lnTo>
                  <a:pt x="1" y="20"/>
                </a:lnTo>
                <a:lnTo>
                  <a:pt x="0" y="20"/>
                </a:lnTo>
                <a:lnTo>
                  <a:pt x="1" y="20"/>
                </a:lnTo>
                <a:lnTo>
                  <a:pt x="1" y="6"/>
                </a:lnTo>
                <a:lnTo>
                  <a:pt x="0" y="6"/>
                </a:lnTo>
                <a:lnTo>
                  <a:pt x="1" y="6"/>
                </a:lnTo>
                <a:close/>
                <a:moveTo>
                  <a:pt x="0" y="6"/>
                </a:moveTo>
                <a:lnTo>
                  <a:pt x="0" y="6"/>
                </a:lnTo>
                <a:lnTo>
                  <a:pt x="0" y="20"/>
                </a:lnTo>
                <a:lnTo>
                  <a:pt x="0" y="21"/>
                </a:lnTo>
                <a:lnTo>
                  <a:pt x="3" y="21"/>
                </a:lnTo>
                <a:lnTo>
                  <a:pt x="3" y="20"/>
                </a:lnTo>
                <a:lnTo>
                  <a:pt x="3" y="6"/>
                </a:lnTo>
                <a:lnTo>
                  <a:pt x="0" y="6"/>
                </a:lnTo>
                <a:close/>
                <a:moveTo>
                  <a:pt x="0" y="4"/>
                </a:moveTo>
                <a:lnTo>
                  <a:pt x="3" y="4"/>
                </a:lnTo>
                <a:lnTo>
                  <a:pt x="3" y="6"/>
                </a:lnTo>
                <a:lnTo>
                  <a:pt x="3" y="20"/>
                </a:lnTo>
                <a:lnTo>
                  <a:pt x="3" y="21"/>
                </a:lnTo>
                <a:lnTo>
                  <a:pt x="0" y="21"/>
                </a:lnTo>
                <a:lnTo>
                  <a:pt x="0" y="20"/>
                </a:lnTo>
                <a:lnTo>
                  <a:pt x="0" y="6"/>
                </a:lnTo>
                <a:lnTo>
                  <a:pt x="0" y="4"/>
                </a:lnTo>
                <a:close/>
                <a:moveTo>
                  <a:pt x="3" y="3"/>
                </a:moveTo>
                <a:lnTo>
                  <a:pt x="3" y="3"/>
                </a:lnTo>
                <a:close/>
                <a:moveTo>
                  <a:pt x="0" y="3"/>
                </a:moveTo>
                <a:lnTo>
                  <a:pt x="1" y="3"/>
                </a:lnTo>
                <a:lnTo>
                  <a:pt x="0" y="3"/>
                </a:lnTo>
                <a:close/>
                <a:moveTo>
                  <a:pt x="1" y="1"/>
                </a:moveTo>
                <a:lnTo>
                  <a:pt x="1" y="3"/>
                </a:lnTo>
                <a:lnTo>
                  <a:pt x="3" y="3"/>
                </a:lnTo>
                <a:lnTo>
                  <a:pt x="3" y="1"/>
                </a:lnTo>
                <a:lnTo>
                  <a:pt x="1" y="1"/>
                </a:lnTo>
                <a:close/>
                <a:moveTo>
                  <a:pt x="3" y="1"/>
                </a:moveTo>
                <a:lnTo>
                  <a:pt x="3" y="1"/>
                </a:lnTo>
                <a:close/>
                <a:moveTo>
                  <a:pt x="1" y="1"/>
                </a:moveTo>
                <a:lnTo>
                  <a:pt x="0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3" y="1"/>
                </a:lnTo>
                <a:lnTo>
                  <a:pt x="3" y="3"/>
                </a:lnTo>
                <a:lnTo>
                  <a:pt x="1" y="3"/>
                </a:lnTo>
                <a:lnTo>
                  <a:pt x="0" y="3"/>
                </a:lnTo>
                <a:lnTo>
                  <a:pt x="1" y="3"/>
                </a:lnTo>
                <a:lnTo>
                  <a:pt x="1" y="1"/>
                </a:lnTo>
                <a:lnTo>
                  <a:pt x="0" y="1"/>
                </a:lnTo>
                <a:lnTo>
                  <a:pt x="1" y="1"/>
                </a:lnTo>
                <a:close/>
                <a:moveTo>
                  <a:pt x="0" y="0"/>
                </a:moveTo>
                <a:lnTo>
                  <a:pt x="0" y="1"/>
                </a:lnTo>
                <a:lnTo>
                  <a:pt x="0" y="3"/>
                </a:lnTo>
                <a:lnTo>
                  <a:pt x="3" y="3"/>
                </a:lnTo>
                <a:lnTo>
                  <a:pt x="4" y="3"/>
                </a:lnTo>
                <a:lnTo>
                  <a:pt x="4" y="1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4" y="1"/>
                </a:lnTo>
                <a:lnTo>
                  <a:pt x="4" y="3"/>
                </a:lnTo>
                <a:lnTo>
                  <a:pt x="3" y="3"/>
                </a:lnTo>
                <a:lnTo>
                  <a:pt x="0" y="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54" name="Rectangle 1810"/>
          <p:cNvSpPr>
            <a:spLocks noChangeArrowheads="1"/>
          </p:cNvSpPr>
          <p:nvPr/>
        </p:nvSpPr>
        <p:spPr bwMode="auto">
          <a:xfrm>
            <a:off x="2046292" y="-4327525"/>
            <a:ext cx="7937" cy="4762"/>
          </a:xfrm>
          <a:prstGeom prst="rect">
            <a:avLst/>
          </a:prstGeom>
          <a:solidFill>
            <a:srgbClr val="1B3740"/>
          </a:solidFill>
          <a:ln w="0">
            <a:solidFill>
              <a:srgbClr val="1B374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TW" altLang="zh-TW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355" name="Freeform 1811"/>
          <p:cNvSpPr>
            <a:spLocks noEditPoints="1" noChangeArrowheads="1"/>
          </p:cNvSpPr>
          <p:nvPr/>
        </p:nvSpPr>
        <p:spPr bwMode="auto">
          <a:xfrm>
            <a:off x="2046292" y="-4327525"/>
            <a:ext cx="7937" cy="6350"/>
          </a:xfrm>
          <a:custGeom>
            <a:avLst/>
            <a:gdLst>
              <a:gd name="T0" fmla="*/ 0 w 5"/>
              <a:gd name="T1" fmla="*/ 0 h 4"/>
              <a:gd name="T2" fmla="*/ 0 w 5"/>
              <a:gd name="T3" fmla="*/ 2147483646 h 4"/>
              <a:gd name="T4" fmla="*/ 2147483646 w 5"/>
              <a:gd name="T5" fmla="*/ 2147483646 h 4"/>
              <a:gd name="T6" fmla="*/ 2147483646 w 5"/>
              <a:gd name="T7" fmla="*/ 0 h 4"/>
              <a:gd name="T8" fmla="*/ 0 w 5"/>
              <a:gd name="T9" fmla="*/ 0 h 4"/>
              <a:gd name="T10" fmla="*/ 0 w 5"/>
              <a:gd name="T11" fmla="*/ 0 h 4"/>
              <a:gd name="T12" fmla="*/ 2147483646 w 5"/>
              <a:gd name="T13" fmla="*/ 0 h 4"/>
              <a:gd name="T14" fmla="*/ 2147483646 w 5"/>
              <a:gd name="T15" fmla="*/ 2147483646 h 4"/>
              <a:gd name="T16" fmla="*/ 0 w 5"/>
              <a:gd name="T17" fmla="*/ 2147483646 h 4"/>
              <a:gd name="T18" fmla="*/ 0 w 5"/>
              <a:gd name="T19" fmla="*/ 0 h 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"/>
              <a:gd name="T31" fmla="*/ 0 h 4"/>
              <a:gd name="T32" fmla="*/ 5 w 5"/>
              <a:gd name="T33" fmla="*/ 4 h 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" h="4">
                <a:moveTo>
                  <a:pt x="0" y="0"/>
                </a:move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5" y="0"/>
                </a:lnTo>
                <a:lnTo>
                  <a:pt x="5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56" name="Freeform 1812"/>
          <p:cNvSpPr>
            <a:spLocks noEditPoints="1" noChangeArrowheads="1"/>
          </p:cNvSpPr>
          <p:nvPr/>
        </p:nvSpPr>
        <p:spPr bwMode="auto">
          <a:xfrm>
            <a:off x="2046292" y="-4327525"/>
            <a:ext cx="7937" cy="6350"/>
          </a:xfrm>
          <a:custGeom>
            <a:avLst/>
            <a:gdLst>
              <a:gd name="T0" fmla="*/ 2147483646 w 5"/>
              <a:gd name="T1" fmla="*/ 2147483646 h 4"/>
              <a:gd name="T2" fmla="*/ 2147483646 w 5"/>
              <a:gd name="T3" fmla="*/ 2147483646 h 4"/>
              <a:gd name="T4" fmla="*/ 2147483646 w 5"/>
              <a:gd name="T5" fmla="*/ 2147483646 h 4"/>
              <a:gd name="T6" fmla="*/ 2147483646 w 5"/>
              <a:gd name="T7" fmla="*/ 2147483646 h 4"/>
              <a:gd name="T8" fmla="*/ 0 w 5"/>
              <a:gd name="T9" fmla="*/ 2147483646 h 4"/>
              <a:gd name="T10" fmla="*/ 0 w 5"/>
              <a:gd name="T11" fmla="*/ 2147483646 h 4"/>
              <a:gd name="T12" fmla="*/ 0 w 5"/>
              <a:gd name="T13" fmla="*/ 2147483646 h 4"/>
              <a:gd name="T14" fmla="*/ 0 w 5"/>
              <a:gd name="T15" fmla="*/ 2147483646 h 4"/>
              <a:gd name="T16" fmla="*/ 0 w 5"/>
              <a:gd name="T17" fmla="*/ 0 h 4"/>
              <a:gd name="T18" fmla="*/ 0 w 5"/>
              <a:gd name="T19" fmla="*/ 2147483646 h 4"/>
              <a:gd name="T20" fmla="*/ 2147483646 w 5"/>
              <a:gd name="T21" fmla="*/ 2147483646 h 4"/>
              <a:gd name="T22" fmla="*/ 2147483646 w 5"/>
              <a:gd name="T23" fmla="*/ 0 h 4"/>
              <a:gd name="T24" fmla="*/ 0 w 5"/>
              <a:gd name="T25" fmla="*/ 0 h 4"/>
              <a:gd name="T26" fmla="*/ 2147483646 w 5"/>
              <a:gd name="T27" fmla="*/ 0 h 4"/>
              <a:gd name="T28" fmla="*/ 2147483646 w 5"/>
              <a:gd name="T29" fmla="*/ 0 h 4"/>
              <a:gd name="T30" fmla="*/ 2147483646 w 5"/>
              <a:gd name="T31" fmla="*/ 0 h 4"/>
              <a:gd name="T32" fmla="*/ 2147483646 w 5"/>
              <a:gd name="T33" fmla="*/ 0 h 4"/>
              <a:gd name="T34" fmla="*/ 0 w 5"/>
              <a:gd name="T35" fmla="*/ 0 h 4"/>
              <a:gd name="T36" fmla="*/ 0 w 5"/>
              <a:gd name="T37" fmla="*/ 0 h 4"/>
              <a:gd name="T38" fmla="*/ 0 w 5"/>
              <a:gd name="T39" fmla="*/ 0 h 4"/>
              <a:gd name="T40" fmla="*/ 0 w 5"/>
              <a:gd name="T41" fmla="*/ 0 h 4"/>
              <a:gd name="T42" fmla="*/ 0 w 5"/>
              <a:gd name="T43" fmla="*/ 0 h 4"/>
              <a:gd name="T44" fmla="*/ 0 w 5"/>
              <a:gd name="T45" fmla="*/ 0 h 4"/>
              <a:gd name="T46" fmla="*/ 0 w 5"/>
              <a:gd name="T47" fmla="*/ 0 h 4"/>
              <a:gd name="T48" fmla="*/ 2147483646 w 5"/>
              <a:gd name="T49" fmla="*/ 0 h 4"/>
              <a:gd name="T50" fmla="*/ 2147483646 w 5"/>
              <a:gd name="T51" fmla="*/ 0 h 4"/>
              <a:gd name="T52" fmla="*/ 2147483646 w 5"/>
              <a:gd name="T53" fmla="*/ 0 h 4"/>
              <a:gd name="T54" fmla="*/ 2147483646 w 5"/>
              <a:gd name="T55" fmla="*/ 0 h 4"/>
              <a:gd name="T56" fmla="*/ 2147483646 w 5"/>
              <a:gd name="T57" fmla="*/ 0 h 4"/>
              <a:gd name="T58" fmla="*/ 2147483646 w 5"/>
              <a:gd name="T59" fmla="*/ 0 h 4"/>
              <a:gd name="T60" fmla="*/ 2147483646 w 5"/>
              <a:gd name="T61" fmla="*/ 2147483646 h 4"/>
              <a:gd name="T62" fmla="*/ 2147483646 w 5"/>
              <a:gd name="T63" fmla="*/ 2147483646 h 4"/>
              <a:gd name="T64" fmla="*/ 2147483646 w 5"/>
              <a:gd name="T65" fmla="*/ 2147483646 h 4"/>
              <a:gd name="T66" fmla="*/ 2147483646 w 5"/>
              <a:gd name="T67" fmla="*/ 2147483646 h 4"/>
              <a:gd name="T68" fmla="*/ 2147483646 w 5"/>
              <a:gd name="T69" fmla="*/ 2147483646 h 4"/>
              <a:gd name="T70" fmla="*/ 2147483646 w 5"/>
              <a:gd name="T71" fmla="*/ 2147483646 h 4"/>
              <a:gd name="T72" fmla="*/ 0 w 5"/>
              <a:gd name="T73" fmla="*/ 2147483646 h 4"/>
              <a:gd name="T74" fmla="*/ 0 w 5"/>
              <a:gd name="T75" fmla="*/ 2147483646 h 4"/>
              <a:gd name="T76" fmla="*/ 0 w 5"/>
              <a:gd name="T77" fmla="*/ 2147483646 h 4"/>
              <a:gd name="T78" fmla="*/ 0 w 5"/>
              <a:gd name="T79" fmla="*/ 2147483646 h 4"/>
              <a:gd name="T80" fmla="*/ 0 w 5"/>
              <a:gd name="T81" fmla="*/ 2147483646 h 4"/>
              <a:gd name="T82" fmla="*/ 0 w 5"/>
              <a:gd name="T83" fmla="*/ 2147483646 h 4"/>
              <a:gd name="T84" fmla="*/ 0 w 5"/>
              <a:gd name="T85" fmla="*/ 0 h 4"/>
              <a:gd name="T86" fmla="*/ 0 w 5"/>
              <a:gd name="T87" fmla="*/ 0 h 4"/>
              <a:gd name="T88" fmla="*/ 0 w 5"/>
              <a:gd name="T89" fmla="*/ 0 h 4"/>
              <a:gd name="T90" fmla="*/ 0 w 5"/>
              <a:gd name="T91" fmla="*/ 0 h 4"/>
              <a:gd name="T92" fmla="*/ 0 w 5"/>
              <a:gd name="T93" fmla="*/ 0 h 4"/>
              <a:gd name="T94" fmla="*/ 0 w 5"/>
              <a:gd name="T95" fmla="*/ 2147483646 h 4"/>
              <a:gd name="T96" fmla="*/ 2147483646 w 5"/>
              <a:gd name="T97" fmla="*/ 2147483646 h 4"/>
              <a:gd name="T98" fmla="*/ 2147483646 w 5"/>
              <a:gd name="T99" fmla="*/ 0 h 4"/>
              <a:gd name="T100" fmla="*/ 0 w 5"/>
              <a:gd name="T101" fmla="*/ 0 h 4"/>
              <a:gd name="T102" fmla="*/ 0 w 5"/>
              <a:gd name="T103" fmla="*/ 0 h 4"/>
              <a:gd name="T104" fmla="*/ 2147483646 w 5"/>
              <a:gd name="T105" fmla="*/ 0 h 4"/>
              <a:gd name="T106" fmla="*/ 2147483646 w 5"/>
              <a:gd name="T107" fmla="*/ 0 h 4"/>
              <a:gd name="T108" fmla="*/ 2147483646 w 5"/>
              <a:gd name="T109" fmla="*/ 2147483646 h 4"/>
              <a:gd name="T110" fmla="*/ 2147483646 w 5"/>
              <a:gd name="T111" fmla="*/ 2147483646 h 4"/>
              <a:gd name="T112" fmla="*/ 0 w 5"/>
              <a:gd name="T113" fmla="*/ 2147483646 h 4"/>
              <a:gd name="T114" fmla="*/ 0 w 5"/>
              <a:gd name="T115" fmla="*/ 2147483646 h 4"/>
              <a:gd name="T116" fmla="*/ 0 w 5"/>
              <a:gd name="T117" fmla="*/ 0 h 4"/>
              <a:gd name="T118" fmla="*/ 0 w 5"/>
              <a:gd name="T119" fmla="*/ 0 h 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"/>
              <a:gd name="T181" fmla="*/ 0 h 4"/>
              <a:gd name="T182" fmla="*/ 5 w 5"/>
              <a:gd name="T183" fmla="*/ 4 h 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" h="4">
                <a:moveTo>
                  <a:pt x="3" y="3"/>
                </a:moveTo>
                <a:lnTo>
                  <a:pt x="3" y="3"/>
                </a:lnTo>
                <a:lnTo>
                  <a:pt x="5" y="3"/>
                </a:lnTo>
                <a:lnTo>
                  <a:pt x="3" y="3"/>
                </a:lnTo>
                <a:close/>
                <a:moveTo>
                  <a:pt x="0" y="3"/>
                </a:moveTo>
                <a:lnTo>
                  <a:pt x="0" y="3"/>
                </a:lnTo>
                <a:close/>
                <a:moveTo>
                  <a:pt x="0" y="0"/>
                </a:move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  <a:lnTo>
                  <a:pt x="0" y="0"/>
                </a:lnTo>
                <a:close/>
                <a:moveTo>
                  <a:pt x="3" y="0"/>
                </a:moveTo>
                <a:lnTo>
                  <a:pt x="3" y="0"/>
                </a:lnTo>
                <a:lnTo>
                  <a:pt x="5" y="0"/>
                </a:lnTo>
                <a:lnTo>
                  <a:pt x="3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3" y="0"/>
                </a:lnTo>
                <a:lnTo>
                  <a:pt x="5" y="0"/>
                </a:lnTo>
                <a:lnTo>
                  <a:pt x="3" y="0"/>
                </a:lnTo>
                <a:lnTo>
                  <a:pt x="3" y="3"/>
                </a:lnTo>
                <a:lnTo>
                  <a:pt x="5" y="3"/>
                </a:lnTo>
                <a:lnTo>
                  <a:pt x="3" y="3"/>
                </a:lnTo>
                <a:lnTo>
                  <a:pt x="0" y="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4"/>
                </a:lnTo>
                <a:lnTo>
                  <a:pt x="5" y="4"/>
                </a:lnTo>
                <a:lnTo>
                  <a:pt x="5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5" y="0"/>
                </a:lnTo>
                <a:lnTo>
                  <a:pt x="5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1B3740"/>
          </a:solidFill>
          <a:ln w="0" cmpd="sng">
            <a:solidFill>
              <a:srgbClr val="1B3740"/>
            </a:solidFill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57" name="圆角矩形 1816"/>
          <p:cNvSpPr>
            <a:spLocks/>
          </p:cNvSpPr>
          <p:nvPr/>
        </p:nvSpPr>
        <p:spPr bwMode="auto">
          <a:xfrm>
            <a:off x="5578125" y="2038724"/>
            <a:ext cx="1727200" cy="719137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58" name="圆角矩形 1818"/>
          <p:cNvSpPr>
            <a:spLocks/>
          </p:cNvSpPr>
          <p:nvPr/>
        </p:nvSpPr>
        <p:spPr bwMode="auto">
          <a:xfrm>
            <a:off x="62825" y="1275199"/>
            <a:ext cx="1727200" cy="719138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59" name="圆角矩形 1820"/>
          <p:cNvSpPr>
            <a:spLocks/>
          </p:cNvSpPr>
          <p:nvPr/>
        </p:nvSpPr>
        <p:spPr bwMode="auto">
          <a:xfrm>
            <a:off x="1909358" y="498478"/>
            <a:ext cx="1727200" cy="719137"/>
          </a:xfrm>
          <a:prstGeom prst="roundRect">
            <a:avLst>
              <a:gd name="adj" fmla="val 11375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60" name="圆角矩形 1823"/>
          <p:cNvSpPr>
            <a:spLocks/>
          </p:cNvSpPr>
          <p:nvPr/>
        </p:nvSpPr>
        <p:spPr bwMode="auto">
          <a:xfrm>
            <a:off x="61341" y="2836865"/>
            <a:ext cx="1728788" cy="719137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61" name="圆角矩形 1824"/>
          <p:cNvSpPr>
            <a:spLocks/>
          </p:cNvSpPr>
          <p:nvPr/>
        </p:nvSpPr>
        <p:spPr bwMode="auto">
          <a:xfrm>
            <a:off x="1936769" y="2057401"/>
            <a:ext cx="1727200" cy="719138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62" name="TextBox 7000"/>
          <p:cNvSpPr>
            <a:spLocks noChangeArrowheads="1"/>
          </p:cNvSpPr>
          <p:nvPr/>
        </p:nvSpPr>
        <p:spPr bwMode="auto">
          <a:xfrm>
            <a:off x="-24384" y="514387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01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363" name="TextBox 7001"/>
          <p:cNvSpPr>
            <a:spLocks noChangeArrowheads="1"/>
          </p:cNvSpPr>
          <p:nvPr/>
        </p:nvSpPr>
        <p:spPr bwMode="auto">
          <a:xfrm>
            <a:off x="16891" y="738224"/>
            <a:ext cx="191911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>
                <a:solidFill>
                  <a:schemeClr val="bg1"/>
                </a:solidFill>
              </a:rPr>
              <a:t>Abstract factory</a:t>
            </a:r>
            <a: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endParaRPr lang="zh-CN" altLang="en-US" sz="17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64" name="TextBox 1832"/>
          <p:cNvSpPr>
            <a:spLocks noChangeArrowheads="1"/>
          </p:cNvSpPr>
          <p:nvPr/>
        </p:nvSpPr>
        <p:spPr bwMode="auto">
          <a:xfrm>
            <a:off x="-33909" y="1297022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02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365" name="TextBox 1833"/>
          <p:cNvSpPr>
            <a:spLocks noChangeArrowheads="1"/>
          </p:cNvSpPr>
          <p:nvPr/>
        </p:nvSpPr>
        <p:spPr bwMode="auto">
          <a:xfrm>
            <a:off x="-571" y="1608173"/>
            <a:ext cx="99738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>
                <a:solidFill>
                  <a:schemeClr val="bg1"/>
                </a:solidFill>
              </a:rPr>
              <a:t>Builder</a:t>
            </a:r>
            <a: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endParaRPr lang="zh-CN" altLang="en-US" sz="17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66" name="TextBox 1836"/>
          <p:cNvSpPr>
            <a:spLocks noChangeArrowheads="1"/>
          </p:cNvSpPr>
          <p:nvPr/>
        </p:nvSpPr>
        <p:spPr bwMode="auto">
          <a:xfrm>
            <a:off x="1833537" y="1292261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02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367" name="TextBox 1837"/>
          <p:cNvSpPr>
            <a:spLocks noChangeArrowheads="1"/>
          </p:cNvSpPr>
          <p:nvPr/>
        </p:nvSpPr>
        <p:spPr bwMode="auto">
          <a:xfrm>
            <a:off x="1873228" y="1516097"/>
            <a:ext cx="87556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 dirty="0">
                <a:solidFill>
                  <a:schemeClr val="bg1"/>
                </a:solidFill>
                <a:sym typeface="Arial" panose="020B0604020202020204" pitchFamily="34" charset="0"/>
              </a:rPr>
              <a:t>Bridge</a:t>
            </a:r>
            <a:endParaRPr lang="zh-CN" altLang="en-US" sz="17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68" name="TextBox 1838"/>
          <p:cNvSpPr>
            <a:spLocks noChangeArrowheads="1"/>
          </p:cNvSpPr>
          <p:nvPr/>
        </p:nvSpPr>
        <p:spPr bwMode="auto">
          <a:xfrm>
            <a:off x="3629521" y="1292261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07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369" name="TextBox 1839"/>
          <p:cNvSpPr>
            <a:spLocks noChangeArrowheads="1"/>
          </p:cNvSpPr>
          <p:nvPr/>
        </p:nvSpPr>
        <p:spPr bwMode="auto">
          <a:xfrm>
            <a:off x="3662860" y="1516097"/>
            <a:ext cx="79220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 dirty="0">
                <a:solidFill>
                  <a:schemeClr val="bg1"/>
                </a:solidFill>
                <a:sym typeface="Arial" panose="020B0604020202020204" pitchFamily="34" charset="0"/>
              </a:rPr>
              <a:t>Proxy</a:t>
            </a:r>
            <a:endParaRPr lang="zh-CN" altLang="en-US" sz="17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70" name="TextBox 1840"/>
          <p:cNvSpPr>
            <a:spLocks noChangeArrowheads="1"/>
          </p:cNvSpPr>
          <p:nvPr/>
        </p:nvSpPr>
        <p:spPr bwMode="auto">
          <a:xfrm>
            <a:off x="-24384" y="2071724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03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371" name="TextBox 1841"/>
          <p:cNvSpPr>
            <a:spLocks noChangeArrowheads="1"/>
          </p:cNvSpPr>
          <p:nvPr/>
        </p:nvSpPr>
        <p:spPr bwMode="auto">
          <a:xfrm>
            <a:off x="16891" y="2295562"/>
            <a:ext cx="182133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  <a:t>Factory method</a:t>
            </a:r>
            <a:endParaRPr lang="zh-CN" altLang="en-US" sz="17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72" name="TextBox 1842"/>
          <p:cNvSpPr>
            <a:spLocks noChangeArrowheads="1"/>
          </p:cNvSpPr>
          <p:nvPr/>
        </p:nvSpPr>
        <p:spPr bwMode="auto">
          <a:xfrm>
            <a:off x="-24384" y="2867062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04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373" name="TextBox 1843"/>
          <p:cNvSpPr>
            <a:spLocks noChangeArrowheads="1"/>
          </p:cNvSpPr>
          <p:nvPr/>
        </p:nvSpPr>
        <p:spPr bwMode="auto">
          <a:xfrm>
            <a:off x="16891" y="3090899"/>
            <a:ext cx="120257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  <a:t>Prototype</a:t>
            </a:r>
            <a:endParaRPr lang="zh-CN" altLang="en-US" sz="17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74" name="TextBox 1846"/>
          <p:cNvSpPr>
            <a:spLocks noChangeArrowheads="1"/>
          </p:cNvSpPr>
          <p:nvPr/>
        </p:nvSpPr>
        <p:spPr bwMode="auto">
          <a:xfrm>
            <a:off x="1863744" y="3651286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05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375" name="TextBox 1847"/>
          <p:cNvSpPr>
            <a:spLocks noChangeArrowheads="1"/>
          </p:cNvSpPr>
          <p:nvPr/>
        </p:nvSpPr>
        <p:spPr bwMode="auto">
          <a:xfrm>
            <a:off x="1903435" y="3875123"/>
            <a:ext cx="93807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 dirty="0">
                <a:solidFill>
                  <a:schemeClr val="bg1"/>
                </a:solidFill>
                <a:sym typeface="Arial" panose="020B0604020202020204" pitchFamily="34" charset="0"/>
              </a:rPr>
              <a:t>Facade</a:t>
            </a:r>
            <a:endParaRPr lang="zh-CN" altLang="en-US" sz="17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76" name="矩形 1"/>
          <p:cNvSpPr>
            <a:spLocks noChangeArrowheads="1"/>
          </p:cNvSpPr>
          <p:nvPr/>
        </p:nvSpPr>
        <p:spPr bwMode="auto">
          <a:xfrm>
            <a:off x="196280" y="3175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TW" b="1" dirty="0">
                <a:solidFill>
                  <a:srgbClr val="000000"/>
                </a:solidFill>
              </a:rPr>
              <a:t>Creational</a:t>
            </a:r>
          </a:p>
        </p:txBody>
      </p:sp>
      <p:sp>
        <p:nvSpPr>
          <p:cNvPr id="4377" name="矩形 3"/>
          <p:cNvSpPr>
            <a:spLocks noChangeArrowheads="1"/>
          </p:cNvSpPr>
          <p:nvPr/>
        </p:nvSpPr>
        <p:spPr bwMode="auto">
          <a:xfrm>
            <a:off x="2131988" y="-17463"/>
            <a:ext cx="1274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TW" b="1" dirty="0">
                <a:solidFill>
                  <a:srgbClr val="000000"/>
                </a:solidFill>
              </a:rPr>
              <a:t>Structural</a:t>
            </a:r>
          </a:p>
        </p:txBody>
      </p:sp>
      <p:sp>
        <p:nvSpPr>
          <p:cNvPr id="4378" name="矩形 4"/>
          <p:cNvSpPr>
            <a:spLocks noChangeArrowheads="1"/>
          </p:cNvSpPr>
          <p:nvPr/>
        </p:nvSpPr>
        <p:spPr bwMode="auto">
          <a:xfrm>
            <a:off x="5649367" y="3175"/>
            <a:ext cx="1364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TW" b="1">
                <a:solidFill>
                  <a:srgbClr val="000000"/>
                </a:solidFill>
              </a:rPr>
              <a:t>Behavioral</a:t>
            </a:r>
          </a:p>
        </p:txBody>
      </p:sp>
      <p:sp>
        <p:nvSpPr>
          <p:cNvPr id="4379" name="圆角矩形 1823"/>
          <p:cNvSpPr>
            <a:spLocks/>
          </p:cNvSpPr>
          <p:nvPr/>
        </p:nvSpPr>
        <p:spPr bwMode="auto">
          <a:xfrm>
            <a:off x="50229" y="3651252"/>
            <a:ext cx="1727200" cy="720725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80" name="TextBox 1842"/>
          <p:cNvSpPr>
            <a:spLocks noChangeArrowheads="1"/>
          </p:cNvSpPr>
          <p:nvPr/>
        </p:nvSpPr>
        <p:spPr bwMode="auto">
          <a:xfrm>
            <a:off x="-35496" y="3683036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05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381" name="TextBox 1843"/>
          <p:cNvSpPr>
            <a:spLocks noChangeArrowheads="1"/>
          </p:cNvSpPr>
          <p:nvPr/>
        </p:nvSpPr>
        <p:spPr bwMode="auto">
          <a:xfrm>
            <a:off x="5779" y="3906872"/>
            <a:ext cx="117852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  <a:t>Singleton</a:t>
            </a:r>
            <a:endParaRPr lang="zh-CN" altLang="en-US" sz="17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82" name="圆角矩形 1818"/>
          <p:cNvSpPr>
            <a:spLocks/>
          </p:cNvSpPr>
          <p:nvPr/>
        </p:nvSpPr>
        <p:spPr bwMode="auto">
          <a:xfrm>
            <a:off x="5568404" y="488950"/>
            <a:ext cx="1727200" cy="719138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83" name="TextBox 1836"/>
          <p:cNvSpPr>
            <a:spLocks noChangeArrowheads="1"/>
          </p:cNvSpPr>
          <p:nvPr/>
        </p:nvSpPr>
        <p:spPr bwMode="auto">
          <a:xfrm>
            <a:off x="1833537" y="517562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01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384" name="TextBox 1837"/>
          <p:cNvSpPr>
            <a:spLocks noChangeArrowheads="1"/>
          </p:cNvSpPr>
          <p:nvPr/>
        </p:nvSpPr>
        <p:spPr bwMode="auto">
          <a:xfrm>
            <a:off x="1873228" y="741398"/>
            <a:ext cx="100860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 dirty="0">
                <a:solidFill>
                  <a:schemeClr val="bg1"/>
                </a:solidFill>
                <a:sym typeface="Arial" panose="020B0604020202020204" pitchFamily="34" charset="0"/>
              </a:rPr>
              <a:t>Adapter</a:t>
            </a:r>
            <a:endParaRPr lang="zh-CN" altLang="en-US" sz="17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85" name="TextBox 1836"/>
          <p:cNvSpPr>
            <a:spLocks noChangeArrowheads="1"/>
          </p:cNvSpPr>
          <p:nvPr/>
        </p:nvSpPr>
        <p:spPr bwMode="auto">
          <a:xfrm>
            <a:off x="1863744" y="2084423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03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386" name="TextBox 1837"/>
          <p:cNvSpPr>
            <a:spLocks noChangeArrowheads="1"/>
          </p:cNvSpPr>
          <p:nvPr/>
        </p:nvSpPr>
        <p:spPr bwMode="auto">
          <a:xfrm>
            <a:off x="1903433" y="2308262"/>
            <a:ext cx="131157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 dirty="0">
                <a:solidFill>
                  <a:schemeClr val="bg1"/>
                </a:solidFill>
                <a:sym typeface="Arial" panose="020B0604020202020204" pitchFamily="34" charset="0"/>
              </a:rPr>
              <a:t>Composite</a:t>
            </a:r>
            <a:endParaRPr lang="zh-CN" altLang="en-US" sz="17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87" name="圆角矩形 1824"/>
          <p:cNvSpPr>
            <a:spLocks/>
          </p:cNvSpPr>
          <p:nvPr/>
        </p:nvSpPr>
        <p:spPr bwMode="auto">
          <a:xfrm>
            <a:off x="1933594" y="2841625"/>
            <a:ext cx="1727200" cy="719138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88" name="TextBox 1836"/>
          <p:cNvSpPr>
            <a:spLocks noChangeArrowheads="1"/>
          </p:cNvSpPr>
          <p:nvPr/>
        </p:nvSpPr>
        <p:spPr bwMode="auto">
          <a:xfrm>
            <a:off x="1860569" y="2868647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04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389" name="TextBox 1837"/>
          <p:cNvSpPr>
            <a:spLocks noChangeArrowheads="1"/>
          </p:cNvSpPr>
          <p:nvPr/>
        </p:nvSpPr>
        <p:spPr bwMode="auto">
          <a:xfrm>
            <a:off x="1900260" y="3092486"/>
            <a:ext cx="121539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 dirty="0">
                <a:solidFill>
                  <a:schemeClr val="bg1"/>
                </a:solidFill>
                <a:sym typeface="Arial" panose="020B0604020202020204" pitchFamily="34" charset="0"/>
              </a:rPr>
              <a:t>Decorator</a:t>
            </a:r>
            <a:endParaRPr lang="zh-CN" altLang="en-US" sz="17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90" name="圆角矩形 1818"/>
          <p:cNvSpPr>
            <a:spLocks/>
          </p:cNvSpPr>
          <p:nvPr/>
        </p:nvSpPr>
        <p:spPr bwMode="auto">
          <a:xfrm>
            <a:off x="3708896" y="515940"/>
            <a:ext cx="1727200" cy="720725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91" name="TextBox 1836"/>
          <p:cNvSpPr>
            <a:spLocks noChangeArrowheads="1"/>
          </p:cNvSpPr>
          <p:nvPr/>
        </p:nvSpPr>
        <p:spPr bwMode="auto">
          <a:xfrm>
            <a:off x="3635871" y="533437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06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392" name="TextBox 1837"/>
          <p:cNvSpPr>
            <a:spLocks noChangeArrowheads="1"/>
          </p:cNvSpPr>
          <p:nvPr/>
        </p:nvSpPr>
        <p:spPr bwMode="auto">
          <a:xfrm>
            <a:off x="3675559" y="757273"/>
            <a:ext cx="119135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 dirty="0">
                <a:solidFill>
                  <a:schemeClr val="bg1"/>
                </a:solidFill>
                <a:sym typeface="Arial" panose="020B0604020202020204" pitchFamily="34" charset="0"/>
              </a:rPr>
              <a:t>Flyweight</a:t>
            </a:r>
            <a:endParaRPr lang="zh-CN" altLang="en-US" sz="17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94" name="TextBox 1836"/>
          <p:cNvSpPr>
            <a:spLocks noChangeArrowheads="1"/>
          </p:cNvSpPr>
          <p:nvPr/>
        </p:nvSpPr>
        <p:spPr bwMode="auto">
          <a:xfrm>
            <a:off x="5527129" y="411197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01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395" name="TextBox 1837"/>
          <p:cNvSpPr>
            <a:spLocks noChangeArrowheads="1"/>
          </p:cNvSpPr>
          <p:nvPr/>
        </p:nvSpPr>
        <p:spPr bwMode="auto">
          <a:xfrm>
            <a:off x="5546183" y="594719"/>
            <a:ext cx="16049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  <a:t>Chain of </a:t>
            </a:r>
            <a:b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</a:br>
            <a: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  <a:t>responsibility</a:t>
            </a:r>
            <a:endParaRPr lang="zh-CN" altLang="en-US" sz="17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96" name="TextBox 1836"/>
          <p:cNvSpPr>
            <a:spLocks noChangeArrowheads="1"/>
          </p:cNvSpPr>
          <p:nvPr/>
        </p:nvSpPr>
        <p:spPr bwMode="auto">
          <a:xfrm>
            <a:off x="5514429" y="1236698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02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397" name="TextBox 1837"/>
          <p:cNvSpPr>
            <a:spLocks noChangeArrowheads="1"/>
          </p:cNvSpPr>
          <p:nvPr/>
        </p:nvSpPr>
        <p:spPr bwMode="auto">
          <a:xfrm>
            <a:off x="5554120" y="1460537"/>
            <a:ext cx="125066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  <a:t>Command</a:t>
            </a:r>
            <a:endParaRPr lang="zh-CN" altLang="en-US" sz="17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99" name="TextBox 1836"/>
          <p:cNvSpPr>
            <a:spLocks noChangeArrowheads="1"/>
          </p:cNvSpPr>
          <p:nvPr/>
        </p:nvSpPr>
        <p:spPr bwMode="auto">
          <a:xfrm>
            <a:off x="5527129" y="2038387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03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400" name="TextBox 1837"/>
          <p:cNvSpPr>
            <a:spLocks noChangeArrowheads="1"/>
          </p:cNvSpPr>
          <p:nvPr/>
        </p:nvSpPr>
        <p:spPr bwMode="auto">
          <a:xfrm>
            <a:off x="5566820" y="2262224"/>
            <a:ext cx="127631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  <a:t>Interpreter</a:t>
            </a:r>
            <a:endParaRPr lang="zh-CN" altLang="en-US" sz="17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401" name="圆角矩形 1818"/>
          <p:cNvSpPr>
            <a:spLocks/>
          </p:cNvSpPr>
          <p:nvPr/>
        </p:nvSpPr>
        <p:spPr bwMode="auto">
          <a:xfrm>
            <a:off x="5581104" y="2820990"/>
            <a:ext cx="1727200" cy="720725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402" name="TextBox 1836"/>
          <p:cNvSpPr>
            <a:spLocks noChangeArrowheads="1"/>
          </p:cNvSpPr>
          <p:nvPr/>
        </p:nvSpPr>
        <p:spPr bwMode="auto">
          <a:xfrm>
            <a:off x="5508079" y="2838487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04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403" name="TextBox 1837"/>
          <p:cNvSpPr>
            <a:spLocks noChangeArrowheads="1"/>
          </p:cNvSpPr>
          <p:nvPr/>
        </p:nvSpPr>
        <p:spPr bwMode="auto">
          <a:xfrm>
            <a:off x="5547771" y="3062324"/>
            <a:ext cx="93647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  <a:t>Iterator</a:t>
            </a:r>
            <a:endParaRPr lang="zh-CN" altLang="en-US" sz="17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404" name="圆角矩形 1818"/>
          <p:cNvSpPr>
            <a:spLocks/>
          </p:cNvSpPr>
          <p:nvPr/>
        </p:nvSpPr>
        <p:spPr bwMode="auto">
          <a:xfrm>
            <a:off x="5581104" y="3595690"/>
            <a:ext cx="1727200" cy="720725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405" name="TextBox 1836"/>
          <p:cNvSpPr>
            <a:spLocks noChangeArrowheads="1"/>
          </p:cNvSpPr>
          <p:nvPr/>
        </p:nvSpPr>
        <p:spPr bwMode="auto">
          <a:xfrm>
            <a:off x="5508079" y="3613187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05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406" name="TextBox 1837"/>
          <p:cNvSpPr>
            <a:spLocks noChangeArrowheads="1"/>
          </p:cNvSpPr>
          <p:nvPr/>
        </p:nvSpPr>
        <p:spPr bwMode="auto">
          <a:xfrm>
            <a:off x="5547771" y="3837022"/>
            <a:ext cx="109356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  <a:t>Mediator</a:t>
            </a:r>
            <a:endParaRPr lang="zh-CN" altLang="en-US" sz="17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407" name="圆角矩形 1818"/>
          <p:cNvSpPr>
            <a:spLocks/>
          </p:cNvSpPr>
          <p:nvPr/>
        </p:nvSpPr>
        <p:spPr bwMode="auto">
          <a:xfrm>
            <a:off x="7349008" y="477840"/>
            <a:ext cx="1727200" cy="719137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408" name="TextBox 1836"/>
          <p:cNvSpPr>
            <a:spLocks noChangeArrowheads="1"/>
          </p:cNvSpPr>
          <p:nvPr/>
        </p:nvSpPr>
        <p:spPr bwMode="auto">
          <a:xfrm>
            <a:off x="7275983" y="493748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07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409" name="TextBox 1837"/>
          <p:cNvSpPr>
            <a:spLocks noChangeArrowheads="1"/>
          </p:cNvSpPr>
          <p:nvPr/>
        </p:nvSpPr>
        <p:spPr bwMode="auto">
          <a:xfrm>
            <a:off x="7315675" y="717587"/>
            <a:ext cx="114486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  <a:t>Observer</a:t>
            </a:r>
            <a:endParaRPr lang="zh-CN" altLang="en-US" sz="17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410" name="圆角矩形 1818"/>
          <p:cNvSpPr>
            <a:spLocks/>
          </p:cNvSpPr>
          <p:nvPr/>
        </p:nvSpPr>
        <p:spPr bwMode="auto">
          <a:xfrm>
            <a:off x="7349008" y="1217615"/>
            <a:ext cx="1727200" cy="719137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411" name="TextBox 1836"/>
          <p:cNvSpPr>
            <a:spLocks noChangeArrowheads="1"/>
          </p:cNvSpPr>
          <p:nvPr/>
        </p:nvSpPr>
        <p:spPr bwMode="auto">
          <a:xfrm>
            <a:off x="7275983" y="1233524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08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412" name="TextBox 1837"/>
          <p:cNvSpPr>
            <a:spLocks noChangeArrowheads="1"/>
          </p:cNvSpPr>
          <p:nvPr/>
        </p:nvSpPr>
        <p:spPr bwMode="auto">
          <a:xfrm>
            <a:off x="7315671" y="1457362"/>
            <a:ext cx="7184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  <a:t>State</a:t>
            </a:r>
            <a:endParaRPr lang="zh-CN" altLang="en-US" sz="17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413" name="圆角矩形 1818"/>
          <p:cNvSpPr>
            <a:spLocks/>
          </p:cNvSpPr>
          <p:nvPr/>
        </p:nvSpPr>
        <p:spPr bwMode="auto">
          <a:xfrm>
            <a:off x="7349008" y="2014540"/>
            <a:ext cx="1727200" cy="719137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414" name="TextBox 1836"/>
          <p:cNvSpPr>
            <a:spLocks noChangeArrowheads="1"/>
          </p:cNvSpPr>
          <p:nvPr/>
        </p:nvSpPr>
        <p:spPr bwMode="auto">
          <a:xfrm>
            <a:off x="7275983" y="2030447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09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415" name="TextBox 1837"/>
          <p:cNvSpPr>
            <a:spLocks noChangeArrowheads="1"/>
          </p:cNvSpPr>
          <p:nvPr/>
        </p:nvSpPr>
        <p:spPr bwMode="auto">
          <a:xfrm>
            <a:off x="7315675" y="2254286"/>
            <a:ext cx="105830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 dirty="0">
                <a:solidFill>
                  <a:schemeClr val="bg1"/>
                </a:solidFill>
                <a:sym typeface="Arial" panose="020B0604020202020204" pitchFamily="34" charset="0"/>
              </a:rPr>
              <a:t>Strategy</a:t>
            </a:r>
            <a:endParaRPr lang="zh-CN" altLang="en-US" sz="17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416" name="圆角矩形 1818"/>
          <p:cNvSpPr>
            <a:spLocks/>
          </p:cNvSpPr>
          <p:nvPr/>
        </p:nvSpPr>
        <p:spPr bwMode="auto">
          <a:xfrm>
            <a:off x="7381304" y="2833690"/>
            <a:ext cx="1727200" cy="719137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417" name="TextBox 1836"/>
          <p:cNvSpPr>
            <a:spLocks noChangeArrowheads="1"/>
          </p:cNvSpPr>
          <p:nvPr/>
        </p:nvSpPr>
        <p:spPr bwMode="auto">
          <a:xfrm>
            <a:off x="7308279" y="2849597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10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418" name="TextBox 1837"/>
          <p:cNvSpPr>
            <a:spLocks noChangeArrowheads="1"/>
          </p:cNvSpPr>
          <p:nvPr/>
        </p:nvSpPr>
        <p:spPr bwMode="auto">
          <a:xfrm>
            <a:off x="7322566" y="3028357"/>
            <a:ext cx="118801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  <a:t>Template </a:t>
            </a:r>
            <a:b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</a:br>
            <a: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  <a:t>method</a:t>
            </a:r>
            <a:endParaRPr lang="zh-CN" altLang="en-US" sz="17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419" name="圆角矩形 1818"/>
          <p:cNvSpPr>
            <a:spLocks/>
          </p:cNvSpPr>
          <p:nvPr/>
        </p:nvSpPr>
        <p:spPr bwMode="auto">
          <a:xfrm>
            <a:off x="7381304" y="3605215"/>
            <a:ext cx="1727200" cy="720725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420" name="TextBox 1836"/>
          <p:cNvSpPr>
            <a:spLocks noChangeArrowheads="1"/>
          </p:cNvSpPr>
          <p:nvPr/>
        </p:nvSpPr>
        <p:spPr bwMode="auto">
          <a:xfrm>
            <a:off x="7335948" y="3622712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dirty="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11</a:t>
            </a:r>
            <a:endParaRPr lang="zh-CN" altLang="en-US" sz="1700" dirty="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421" name="TextBox 1837"/>
          <p:cNvSpPr>
            <a:spLocks noChangeArrowheads="1"/>
          </p:cNvSpPr>
          <p:nvPr/>
        </p:nvSpPr>
        <p:spPr bwMode="auto">
          <a:xfrm>
            <a:off x="7383980" y="3846548"/>
            <a:ext cx="86042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 dirty="0">
                <a:solidFill>
                  <a:schemeClr val="bg1"/>
                </a:solidFill>
                <a:sym typeface="Arial" panose="020B0604020202020204" pitchFamily="34" charset="0"/>
              </a:rPr>
              <a:t>Visitor</a:t>
            </a:r>
            <a:endParaRPr lang="zh-CN" altLang="en-US" sz="17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422" name="圆角矩形 1818"/>
          <p:cNvSpPr>
            <a:spLocks/>
          </p:cNvSpPr>
          <p:nvPr/>
        </p:nvSpPr>
        <p:spPr bwMode="auto">
          <a:xfrm>
            <a:off x="5568404" y="4375150"/>
            <a:ext cx="1727200" cy="719138"/>
          </a:xfrm>
          <a:prstGeom prst="roundRect">
            <a:avLst>
              <a:gd name="adj" fmla="val 11375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TW" altLang="zh-TW" sz="1700" b="1" i="1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423" name="TextBox 1836"/>
          <p:cNvSpPr>
            <a:spLocks noChangeArrowheads="1"/>
          </p:cNvSpPr>
          <p:nvPr/>
        </p:nvSpPr>
        <p:spPr bwMode="auto">
          <a:xfrm>
            <a:off x="5495379" y="4391062"/>
            <a:ext cx="4764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>
                <a:solidFill>
                  <a:schemeClr val="bg1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06</a:t>
            </a:r>
            <a:endParaRPr lang="zh-CN" altLang="en-US" sz="1700">
              <a:solidFill>
                <a:schemeClr val="bg1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424" name="TextBox 1837"/>
          <p:cNvSpPr>
            <a:spLocks noChangeArrowheads="1"/>
          </p:cNvSpPr>
          <p:nvPr/>
        </p:nvSpPr>
        <p:spPr bwMode="auto">
          <a:xfrm>
            <a:off x="5535070" y="4614899"/>
            <a:ext cx="11416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700" b="1">
                <a:solidFill>
                  <a:schemeClr val="bg1"/>
                </a:solidFill>
                <a:sym typeface="Arial" panose="020B0604020202020204" pitchFamily="34" charset="0"/>
              </a:rPr>
              <a:t>Memento</a:t>
            </a:r>
            <a:endParaRPr lang="zh-CN" altLang="en-US" sz="17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870" y="706388"/>
            <a:ext cx="7024744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Gang of Four state the intent of Adapter is 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the interface of a class into another interface clients expect.</a:t>
            </a:r>
          </a:p>
          <a:p>
            <a:r>
              <a:rPr lang="en-US" dirty="0"/>
              <a:t>Adapter lets classes work together that couldn't otherwise because of incompatible interfaces.</a:t>
            </a:r>
          </a:p>
          <a:p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9" t="-31291" r="1529" b="31291"/>
          <a:stretch>
            <a:fillRect/>
          </a:stretch>
        </p:blipFill>
        <p:spPr bwMode="auto">
          <a:xfrm>
            <a:off x="4644008" y="3309338"/>
            <a:ext cx="3654002" cy="14946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35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Adapter </a:t>
            </a:r>
            <a:r>
              <a:rPr lang="en-US" altLang="zh-TW" dirty="0" smtClean="0"/>
              <a:t>Structure </a:t>
            </a:r>
            <a:r>
              <a:rPr lang="en-US" altLang="zh-TW" dirty="0"/>
              <a:t>- multiple inheritance</a:t>
            </a:r>
            <a:endParaRPr lang="en-US" altLang="zh-TW" dirty="0" smtClean="0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5796136" y="843558"/>
            <a:ext cx="648072" cy="673762"/>
            <a:chOff x="3419872" y="1851670"/>
            <a:chExt cx="1656184" cy="1728192"/>
          </a:xfrm>
        </p:grpSpPr>
        <p:sp>
          <p:nvSpPr>
            <p:cNvPr id="6" name="矩形 5"/>
            <p:cNvSpPr/>
            <p:nvPr/>
          </p:nvSpPr>
          <p:spPr bwMode="auto">
            <a:xfrm>
              <a:off x="3995936" y="1851670"/>
              <a:ext cx="1080120" cy="172819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3419872" y="2139702"/>
              <a:ext cx="1152128" cy="11521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644008" y="4302628"/>
            <a:ext cx="543860" cy="720080"/>
            <a:chOff x="3488080" y="1851670"/>
            <a:chExt cx="1659984" cy="1728192"/>
          </a:xfrm>
        </p:grpSpPr>
        <p:grpSp>
          <p:nvGrpSpPr>
            <p:cNvPr id="9" name="群組 8"/>
            <p:cNvGrpSpPr/>
            <p:nvPr/>
          </p:nvGrpSpPr>
          <p:grpSpPr>
            <a:xfrm>
              <a:off x="3491880" y="1851670"/>
              <a:ext cx="1656184" cy="1728192"/>
              <a:chOff x="4067944" y="1851670"/>
              <a:chExt cx="1656184" cy="1728192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4067944" y="1851670"/>
                <a:ext cx="1080120" cy="1728192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" name="橢圓 11"/>
              <p:cNvSpPr/>
              <p:nvPr/>
            </p:nvSpPr>
            <p:spPr bwMode="auto">
              <a:xfrm>
                <a:off x="4572000" y="2139702"/>
                <a:ext cx="1152128" cy="1152128"/>
              </a:xfrm>
              <a:prstGeom prst="ellipse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10" name="等腰三角形 9"/>
            <p:cNvSpPr/>
            <p:nvPr/>
          </p:nvSpPr>
          <p:spPr bwMode="auto">
            <a:xfrm rot="5400000">
              <a:off x="3398070" y="2283718"/>
              <a:ext cx="1044116" cy="864096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779912" y="843558"/>
            <a:ext cx="720080" cy="630070"/>
            <a:chOff x="683568" y="1851670"/>
            <a:chExt cx="1944216" cy="1728192"/>
          </a:xfrm>
        </p:grpSpPr>
        <p:sp>
          <p:nvSpPr>
            <p:cNvPr id="14" name="矩形 13"/>
            <p:cNvSpPr/>
            <p:nvPr/>
          </p:nvSpPr>
          <p:spPr bwMode="auto">
            <a:xfrm>
              <a:off x="683568" y="1851670"/>
              <a:ext cx="1080120" cy="17281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 bwMode="auto">
            <a:xfrm rot="5400000">
              <a:off x="1673678" y="2283718"/>
              <a:ext cx="1044116" cy="864096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8206" name="Picture 14" descr="C:\Users\user\Downloads\Untitled Diagram (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63638"/>
            <a:ext cx="6914255" cy="287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41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Adapter </a:t>
            </a:r>
            <a:r>
              <a:rPr lang="en-US" altLang="zh-TW" dirty="0" smtClean="0"/>
              <a:t>Structure </a:t>
            </a:r>
            <a:r>
              <a:rPr lang="en-US" altLang="zh-TW" dirty="0" smtClean="0"/>
              <a:t>- not </a:t>
            </a:r>
            <a:r>
              <a:rPr lang="en-US" altLang="zh-TW" dirty="0"/>
              <a:t>multiple inheritance</a:t>
            </a:r>
            <a:endParaRPr lang="en-US" altLang="zh-TW" dirty="0" smtClean="0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5364088" y="1105900"/>
            <a:ext cx="648072" cy="673762"/>
            <a:chOff x="3419872" y="1851670"/>
            <a:chExt cx="1656184" cy="1728192"/>
          </a:xfrm>
        </p:grpSpPr>
        <p:sp>
          <p:nvSpPr>
            <p:cNvPr id="6" name="矩形 5"/>
            <p:cNvSpPr/>
            <p:nvPr/>
          </p:nvSpPr>
          <p:spPr bwMode="auto">
            <a:xfrm>
              <a:off x="3995936" y="1851670"/>
              <a:ext cx="1080120" cy="172819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3419872" y="2139702"/>
              <a:ext cx="1152128" cy="11521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499992" y="4302628"/>
            <a:ext cx="543860" cy="720080"/>
            <a:chOff x="3488080" y="1851670"/>
            <a:chExt cx="1659984" cy="1728192"/>
          </a:xfrm>
        </p:grpSpPr>
        <p:grpSp>
          <p:nvGrpSpPr>
            <p:cNvPr id="9" name="群組 8"/>
            <p:cNvGrpSpPr/>
            <p:nvPr/>
          </p:nvGrpSpPr>
          <p:grpSpPr>
            <a:xfrm>
              <a:off x="3491880" y="1851670"/>
              <a:ext cx="1656184" cy="1728192"/>
              <a:chOff x="4067944" y="1851670"/>
              <a:chExt cx="1656184" cy="1728192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4067944" y="1851670"/>
                <a:ext cx="1080120" cy="1728192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" name="橢圓 11"/>
              <p:cNvSpPr/>
              <p:nvPr/>
            </p:nvSpPr>
            <p:spPr bwMode="auto">
              <a:xfrm>
                <a:off x="4572000" y="2139702"/>
                <a:ext cx="1152128" cy="1152128"/>
              </a:xfrm>
              <a:prstGeom prst="ellipse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10" name="等腰三角形 9"/>
            <p:cNvSpPr/>
            <p:nvPr/>
          </p:nvSpPr>
          <p:spPr bwMode="auto">
            <a:xfrm rot="5400000">
              <a:off x="3398070" y="2283718"/>
              <a:ext cx="1044116" cy="864096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563888" y="843558"/>
            <a:ext cx="720080" cy="630070"/>
            <a:chOff x="683568" y="1851670"/>
            <a:chExt cx="1944216" cy="1728192"/>
          </a:xfrm>
        </p:grpSpPr>
        <p:sp>
          <p:nvSpPr>
            <p:cNvPr id="14" name="矩形 13"/>
            <p:cNvSpPr/>
            <p:nvPr/>
          </p:nvSpPr>
          <p:spPr bwMode="auto">
            <a:xfrm>
              <a:off x="683568" y="1851670"/>
              <a:ext cx="1080120" cy="17281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 bwMode="auto">
            <a:xfrm rot="5400000">
              <a:off x="1673678" y="2283718"/>
              <a:ext cx="1044116" cy="864096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11267" name="Picture 3" descr="C:\Users\user\Downloads\Untitled Diagram (1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60" y="1563638"/>
            <a:ext cx="6429133" cy="292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Adapter Structure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6048233" y="1058269"/>
            <a:ext cx="648072" cy="673762"/>
            <a:chOff x="3419872" y="1851670"/>
            <a:chExt cx="1656184" cy="1728192"/>
          </a:xfrm>
        </p:grpSpPr>
        <p:sp>
          <p:nvSpPr>
            <p:cNvPr id="6" name="矩形 5"/>
            <p:cNvSpPr/>
            <p:nvPr/>
          </p:nvSpPr>
          <p:spPr bwMode="auto">
            <a:xfrm>
              <a:off x="3995936" y="1851670"/>
              <a:ext cx="1080120" cy="172819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3419872" y="2139702"/>
              <a:ext cx="1152128" cy="11521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396421" y="1058269"/>
            <a:ext cx="720080" cy="630070"/>
            <a:chOff x="683568" y="1851670"/>
            <a:chExt cx="1944216" cy="1728192"/>
          </a:xfrm>
        </p:grpSpPr>
        <p:sp>
          <p:nvSpPr>
            <p:cNvPr id="14" name="矩形 13"/>
            <p:cNvSpPr/>
            <p:nvPr/>
          </p:nvSpPr>
          <p:spPr bwMode="auto">
            <a:xfrm>
              <a:off x="683568" y="1851670"/>
              <a:ext cx="1080120" cy="17281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 bwMode="auto">
            <a:xfrm rot="5400000">
              <a:off x="1673678" y="2283718"/>
              <a:ext cx="1044116" cy="864096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7183" name="Picture 15" descr="C:\Users\user\Downloads\Untitled Diagram (1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59" y="1794104"/>
            <a:ext cx="6771301" cy="305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2303670" y="3227092"/>
            <a:ext cx="543860" cy="720080"/>
            <a:chOff x="3488080" y="1851670"/>
            <a:chExt cx="1659984" cy="1728192"/>
          </a:xfrm>
        </p:grpSpPr>
        <p:grpSp>
          <p:nvGrpSpPr>
            <p:cNvPr id="9" name="群組 8"/>
            <p:cNvGrpSpPr/>
            <p:nvPr/>
          </p:nvGrpSpPr>
          <p:grpSpPr>
            <a:xfrm>
              <a:off x="3491880" y="1851670"/>
              <a:ext cx="1656184" cy="1728192"/>
              <a:chOff x="4067944" y="1851670"/>
              <a:chExt cx="1656184" cy="1728192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4067944" y="1851670"/>
                <a:ext cx="1080120" cy="1728192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2" name="橢圓 11"/>
              <p:cNvSpPr/>
              <p:nvPr/>
            </p:nvSpPr>
            <p:spPr bwMode="auto">
              <a:xfrm>
                <a:off x="4572000" y="2139702"/>
                <a:ext cx="1152128" cy="1152128"/>
              </a:xfrm>
              <a:prstGeom prst="ellipse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10" name="等腰三角形 9"/>
            <p:cNvSpPr/>
            <p:nvPr/>
          </p:nvSpPr>
          <p:spPr bwMode="auto">
            <a:xfrm rot="5400000">
              <a:off x="3398070" y="2283718"/>
              <a:ext cx="1044116" cy="864096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89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delphi-internal">
  <a:themeElements>
    <a:clrScheme name="">
      <a:dk1>
        <a:srgbClr val="000000"/>
      </a:dk1>
      <a:lt1>
        <a:srgbClr val="FFFFFF"/>
      </a:lt1>
      <a:dk2>
        <a:srgbClr val="FE0606"/>
      </a:dk2>
      <a:lt2>
        <a:srgbClr val="CECECE"/>
      </a:lt2>
      <a:accent1>
        <a:srgbClr val="97C3FF"/>
      </a:accent1>
      <a:accent2>
        <a:srgbClr val="4C7797"/>
      </a:accent2>
      <a:accent3>
        <a:srgbClr val="FFFFFF"/>
      </a:accent3>
      <a:accent4>
        <a:srgbClr val="000000"/>
      </a:accent4>
      <a:accent5>
        <a:srgbClr val="C9DEFF"/>
      </a:accent5>
      <a:accent6>
        <a:srgbClr val="446B88"/>
      </a:accent6>
      <a:hlink>
        <a:srgbClr val="C0DBE6"/>
      </a:hlink>
      <a:folHlink>
        <a:srgbClr val="315080"/>
      </a:folHlink>
    </a:clrScheme>
    <a:fontScheme name="delphi-intern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Command.ppt [相容模式]" id="{01AC917F-3A0E-48DB-BE4A-C19F6BDFB875}" vid="{7D90CD26-D566-4F84-9751-550754DEECA7}"/>
    </a:ext>
  </a:extLst>
</a:theme>
</file>

<file path=ppt/theme/theme2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heckers">
  <a:themeElements>
    <a:clrScheme name="Checkers 2">
      <a:dk1>
        <a:srgbClr val="000000"/>
      </a:dk1>
      <a:lt1>
        <a:srgbClr val="FFFFFF"/>
      </a:lt1>
      <a:dk2>
        <a:srgbClr val="5F5F5F"/>
      </a:dk2>
      <a:lt2>
        <a:srgbClr val="47979D"/>
      </a:lt2>
      <a:accent1>
        <a:srgbClr val="DDDDDD"/>
      </a:accent1>
      <a:accent2>
        <a:srgbClr val="9DCDCD"/>
      </a:accent2>
      <a:accent3>
        <a:srgbClr val="FFFFFF"/>
      </a:accent3>
      <a:accent4>
        <a:srgbClr val="000000"/>
      </a:accent4>
      <a:accent5>
        <a:srgbClr val="EBEBEB"/>
      </a:accent5>
      <a:accent6>
        <a:srgbClr val="8EBABA"/>
      </a:accent6>
      <a:hlink>
        <a:srgbClr val="AFCDE3"/>
      </a:hlink>
      <a:folHlink>
        <a:srgbClr val="CFD1E7"/>
      </a:folHlink>
    </a:clrScheme>
    <a:fontScheme name="Checker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heckers 1">
        <a:dk1>
          <a:srgbClr val="000000"/>
        </a:dk1>
        <a:lt1>
          <a:srgbClr val="83C1C0"/>
        </a:lt1>
        <a:dk2>
          <a:srgbClr val="FFFFFF"/>
        </a:dk2>
        <a:lt2>
          <a:srgbClr val="009999"/>
        </a:lt2>
        <a:accent1>
          <a:srgbClr val="C0C0C0"/>
        </a:accent1>
        <a:accent2>
          <a:srgbClr val="00EEE8"/>
        </a:accent2>
        <a:accent3>
          <a:srgbClr val="C1DDDC"/>
        </a:accent3>
        <a:accent4>
          <a:srgbClr val="000000"/>
        </a:accent4>
        <a:accent5>
          <a:srgbClr val="DCDCDC"/>
        </a:accent5>
        <a:accent6>
          <a:srgbClr val="00D8D2"/>
        </a:accent6>
        <a:hlink>
          <a:srgbClr val="FFFFFF"/>
        </a:hlink>
        <a:folHlink>
          <a:srgbClr val="CFD1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ckers 2">
        <a:dk1>
          <a:srgbClr val="000000"/>
        </a:dk1>
        <a:lt1>
          <a:srgbClr val="FFFFFF"/>
        </a:lt1>
        <a:dk2>
          <a:srgbClr val="5F5F5F"/>
        </a:dk2>
        <a:lt2>
          <a:srgbClr val="47979D"/>
        </a:lt2>
        <a:accent1>
          <a:srgbClr val="DDDDDD"/>
        </a:accent1>
        <a:accent2>
          <a:srgbClr val="9DCDCD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EBABA"/>
        </a:accent6>
        <a:hlink>
          <a:srgbClr val="AFCDE3"/>
        </a:hlink>
        <a:folHlink>
          <a:srgbClr val="CFD1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ckers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usti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Austi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FE0606"/>
      </a:dk2>
      <a:lt2>
        <a:srgbClr val="CECECE"/>
      </a:lt2>
      <a:accent1>
        <a:srgbClr val="97C3FF"/>
      </a:accent1>
      <a:accent2>
        <a:srgbClr val="4C7797"/>
      </a:accent2>
      <a:accent3>
        <a:srgbClr val="FFFFFF"/>
      </a:accent3>
      <a:accent4>
        <a:srgbClr val="000000"/>
      </a:accent4>
      <a:accent5>
        <a:srgbClr val="C9DEFF"/>
      </a:accent5>
      <a:accent6>
        <a:srgbClr val="446B88"/>
      </a:accent6>
      <a:hlink>
        <a:srgbClr val="C0DBE6"/>
      </a:hlink>
      <a:folHlink>
        <a:srgbClr val="315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Interpreter</Template>
  <TotalTime>3116</TotalTime>
  <Pages>0</Pages>
  <Words>299</Words>
  <Characters>0</Characters>
  <Application>Microsoft Office PowerPoint</Application>
  <DocSecurity>0</DocSecurity>
  <PresentationFormat>如螢幕大小 (16:9)</PresentationFormat>
  <Lines>0</Lines>
  <Paragraphs>105</Paragraphs>
  <Slides>15</Slides>
  <Notes>0</Notes>
  <HiddenSlides>2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delphi-internal</vt:lpstr>
      <vt:lpstr>原創</vt:lpstr>
      <vt:lpstr>1_Checkers</vt:lpstr>
      <vt:lpstr>Austin</vt:lpstr>
      <vt:lpstr>1_Austin</vt:lpstr>
      <vt:lpstr>PowerPoint 簡報</vt:lpstr>
      <vt:lpstr>More examples in our lives</vt:lpstr>
      <vt:lpstr>Java Data Base Connectivity  (JDBC) Adaptor </vt:lpstr>
      <vt:lpstr>Problem</vt:lpstr>
      <vt:lpstr>PowerPoint 簡報</vt:lpstr>
      <vt:lpstr>Gang of Four state the intent of Adapter is to </vt:lpstr>
      <vt:lpstr>Class Adapter Structure - multiple inheritance</vt:lpstr>
      <vt:lpstr>Class Adapter Structure - not multiple inheritance</vt:lpstr>
      <vt:lpstr>Object Adapter Structure</vt:lpstr>
      <vt:lpstr>Collaboration</vt:lpstr>
      <vt:lpstr>Object Adapter  VS Class Adapter</vt:lpstr>
      <vt:lpstr>Example</vt:lpstr>
      <vt:lpstr>Consequences</vt:lpstr>
      <vt:lpstr>Implementation</vt:lpstr>
      <vt:lpstr>Q&amp;A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Linus Hsiao</dc:creator>
  <cp:lastModifiedBy>user</cp:lastModifiedBy>
  <cp:revision>61</cp:revision>
  <dcterms:created xsi:type="dcterms:W3CDTF">2015-03-03T00:55:29Z</dcterms:created>
  <dcterms:modified xsi:type="dcterms:W3CDTF">2017-04-28T00:46:26Z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