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85" d="100"/>
          <a:sy n="85" d="100"/>
        </p:scale>
        <p:origin x="1555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6B2874-397C-4525-BBF9-2B9B65F8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412776"/>
            <a:ext cx="4128111" cy="12241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5EAB11-70BC-4D3D-876A-469A9A21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27" y="357301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  <a:endParaRPr lang="en-US" altLang="zh-TW" sz="3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486539-C3D4-49AF-80E2-42EFA4D6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340768"/>
            <a:ext cx="3520440" cy="12496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DDC499-3874-409B-B465-2C254C8C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37" y="357301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69C36D-73C3-41DB-9824-A1961E6A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08" y="1556792"/>
            <a:ext cx="3520440" cy="12496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4E311B-B46F-4E13-9B42-53F1F9C9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71703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4A1980-4552-4A29-B779-FFA1661A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78" y="1596662"/>
            <a:ext cx="3520440" cy="12496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42DFAC6-71BD-4666-A3C4-A9688D15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645024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800146-F53C-457B-A8DE-A3B291F8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8501"/>
            <a:ext cx="2507147" cy="1699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75CDC0-A412-442B-9116-74E12F30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573016"/>
            <a:ext cx="4584589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8BE861-F618-4813-B287-2F755E5C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98" y="258978"/>
            <a:ext cx="1333500" cy="31013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E29557-8C15-4767-A612-8DE56207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64502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6AFAD0-2700-44C6-BE6D-23CA55A9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92387"/>
            <a:ext cx="1798320" cy="2941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C6E6B1-2177-44F1-9853-0FB3E7FF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19" y="357301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31BA5E-81DE-46D0-9F8A-6841262E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718096"/>
            <a:ext cx="2830427" cy="27363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184934-18F2-4FF8-8D5A-492FDAE9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36" y="3717032"/>
            <a:ext cx="4584589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642</TotalTime>
  <Words>166</Words>
  <Application>Microsoft Office PowerPoint</Application>
  <PresentationFormat>如螢幕大小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L108</cp:lastModifiedBy>
  <cp:revision>75</cp:revision>
  <dcterms:created xsi:type="dcterms:W3CDTF">2017-01-16T13:26:16Z</dcterms:created>
  <dcterms:modified xsi:type="dcterms:W3CDTF">2023-10-16T03:45:41Z</dcterms:modified>
</cp:coreProperties>
</file>