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How Well Gets Done">
  <p:cSld name="Title How Well Gets Don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-311"/>
            <a:ext cx="8337772" cy="68583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 descr="PPTCoverOpt_3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8"/>
            <a:ext cx="9144000" cy="547362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6248400" y="5046248"/>
            <a:ext cx="1600200" cy="440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 descr="Screen Shot 2017-08-09 at 2.43.04 PM.png"/>
          <p:cNvPicPr preferRelativeResize="0"/>
          <p:nvPr/>
        </p:nvPicPr>
        <p:blipFill rotWithShape="1">
          <a:blip r:embed="rId3">
            <a:alphaModFix/>
          </a:blip>
          <a:srcRect t="10280"/>
          <a:stretch/>
        </p:blipFill>
        <p:spPr>
          <a:xfrm>
            <a:off x="6553200" y="5344765"/>
            <a:ext cx="2404623" cy="105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 t="26306" b="22319"/>
          <a:stretch/>
        </p:blipFill>
        <p:spPr>
          <a:xfrm>
            <a:off x="381000" y="5402989"/>
            <a:ext cx="3048000" cy="10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285750" y="738686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0" y="-7258"/>
            <a:ext cx="11887200" cy="1227156"/>
            <a:chOff x="0" y="-7258"/>
            <a:chExt cx="11887200" cy="1227156"/>
          </a:xfrm>
        </p:grpSpPr>
        <p:sp>
          <p:nvSpPr>
            <p:cNvPr id="37" name="Google Shape;37;p4"/>
            <p:cNvSpPr/>
            <p:nvPr/>
          </p:nvSpPr>
          <p:spPr>
            <a:xfrm>
              <a:off x="0" y="0"/>
              <a:ext cx="9144000" cy="121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 txBox="1"/>
            <p:nvPr/>
          </p:nvSpPr>
          <p:spPr>
            <a:xfrm>
              <a:off x="304800" y="-7258"/>
              <a:ext cx="11582400" cy="10740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TEAM STRUCTURE</a:t>
              </a:r>
              <a:endPara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3778250" y="698"/>
              <a:ext cx="2832100" cy="12192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4"/>
            <p:cNvCxnSpPr/>
            <p:nvPr/>
          </p:nvCxnSpPr>
          <p:spPr>
            <a:xfrm flipH="1">
              <a:off x="5410200" y="0"/>
              <a:ext cx="2286000" cy="1219898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Google Shape;41;p4"/>
            <p:cNvCxnSpPr/>
            <p:nvPr/>
          </p:nvCxnSpPr>
          <p:spPr>
            <a:xfrm flipH="1">
              <a:off x="8210550" y="0"/>
              <a:ext cx="933450" cy="12192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4"/>
            <p:cNvCxnSpPr>
              <a:endCxn id="37" idx="3"/>
            </p:cNvCxnSpPr>
            <p:nvPr/>
          </p:nvCxnSpPr>
          <p:spPr>
            <a:xfrm>
              <a:off x="7696200" y="0"/>
              <a:ext cx="1447800" cy="6096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4"/>
            <p:cNvCxnSpPr>
              <a:endCxn id="37" idx="1"/>
            </p:cNvCxnSpPr>
            <p:nvPr/>
          </p:nvCxnSpPr>
          <p:spPr>
            <a:xfrm flipH="1">
              <a:off x="0" y="0"/>
              <a:ext cx="793800" cy="609600"/>
            </a:xfrm>
            <a:prstGeom prst="straightConnector1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Google Shape;44;p4"/>
          <p:cNvGrpSpPr/>
          <p:nvPr/>
        </p:nvGrpSpPr>
        <p:grpSpPr>
          <a:xfrm>
            <a:off x="0" y="1228725"/>
            <a:ext cx="8915400" cy="5029200"/>
            <a:chOff x="0" y="1367052"/>
            <a:chExt cx="8915400" cy="5029200"/>
          </a:xfrm>
        </p:grpSpPr>
        <p:sp>
          <p:nvSpPr>
            <p:cNvPr id="45" name="Google Shape;45;p4"/>
            <p:cNvSpPr/>
            <p:nvPr/>
          </p:nvSpPr>
          <p:spPr>
            <a:xfrm>
              <a:off x="0" y="1367052"/>
              <a:ext cx="1250950" cy="502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079100" y="1519452"/>
              <a:ext cx="7836299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596634" y="1789712"/>
              <a:ext cx="15568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E87722"/>
                  </a:solidFill>
                  <a:latin typeface="Arial"/>
                  <a:ea typeface="Arial"/>
                  <a:cs typeface="Arial"/>
                  <a:sym typeface="Arial"/>
                </a:rPr>
                <a:t>TEAM NAME</a:t>
              </a:r>
              <a:endParaRPr sz="1800" b="0" i="0" u="none" strike="noStrike" cap="none">
                <a:solidFill>
                  <a:srgbClr val="E877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079106" y="2738652"/>
              <a:ext cx="7836294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596634" y="3045595"/>
              <a:ext cx="20569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E87722"/>
                  </a:solidFill>
                  <a:latin typeface="Arial"/>
                  <a:ea typeface="Arial"/>
                  <a:cs typeface="Arial"/>
                  <a:sym typeface="Arial"/>
                </a:rPr>
                <a:t>TEAM MEMBERS</a:t>
              </a:r>
              <a:endParaRPr sz="1800" b="0" i="0" u="none" strike="noStrike" cap="none">
                <a:solidFill>
                  <a:srgbClr val="E877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079102" y="4053612"/>
              <a:ext cx="7836298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596626" y="4340995"/>
              <a:ext cx="29753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E87722"/>
                  </a:solidFill>
                  <a:latin typeface="Arial"/>
                  <a:ea typeface="Arial"/>
                  <a:cs typeface="Arial"/>
                  <a:sym typeface="Arial"/>
                </a:rPr>
                <a:t>CAMPUS</a:t>
              </a:r>
              <a:endParaRPr sz="1800" b="0" i="0" u="none" strike="noStrike" cap="none">
                <a:solidFill>
                  <a:srgbClr val="E877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079106" y="5329452"/>
              <a:ext cx="7836294" cy="91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596626" y="5629204"/>
              <a:ext cx="33563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E87722"/>
                  </a:solidFill>
                  <a:latin typeface="Arial"/>
                  <a:ea typeface="Arial"/>
                  <a:cs typeface="Arial"/>
                  <a:sym typeface="Arial"/>
                </a:rPr>
                <a:t>BATCH</a:t>
              </a:r>
              <a:endParaRPr sz="1800" b="0" i="0" u="none" strike="noStrike" cap="none">
                <a:solidFill>
                  <a:srgbClr val="E877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85801" y="1514904"/>
              <a:ext cx="895880" cy="91894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4"/>
            <p:cNvGrpSpPr/>
            <p:nvPr/>
          </p:nvGrpSpPr>
          <p:grpSpPr>
            <a:xfrm>
              <a:off x="685801" y="2738652"/>
              <a:ext cx="895880" cy="918948"/>
              <a:chOff x="685801" y="2362200"/>
              <a:chExt cx="895880" cy="918948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685801" y="2362200"/>
                <a:ext cx="895880" cy="91894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1278017" y="2821910"/>
                <a:ext cx="123708" cy="30527"/>
              </a:xfrm>
              <a:custGeom>
                <a:avLst/>
                <a:gdLst/>
                <a:ahLst/>
                <a:cxnLst/>
                <a:rect l="l" t="t" r="r" b="b"/>
                <a:pathLst>
                  <a:path w="52" h="13" extrusionOk="0">
                    <a:moveTo>
                      <a:pt x="40" y="7"/>
                    </a:moveTo>
                    <a:cubicBezTo>
                      <a:pt x="40" y="3"/>
                      <a:pt x="42" y="1"/>
                      <a:pt x="46" y="1"/>
                    </a:cubicBezTo>
                    <a:cubicBezTo>
                      <a:pt x="49" y="0"/>
                      <a:pt x="52" y="3"/>
                      <a:pt x="52" y="6"/>
                    </a:cubicBezTo>
                    <a:cubicBezTo>
                      <a:pt x="52" y="10"/>
                      <a:pt x="50" y="13"/>
                      <a:pt x="46" y="13"/>
                    </a:cubicBezTo>
                    <a:cubicBezTo>
                      <a:pt x="43" y="13"/>
                      <a:pt x="40" y="10"/>
                      <a:pt x="40" y="7"/>
                    </a:cubicBezTo>
                    <a:moveTo>
                      <a:pt x="21" y="7"/>
                    </a:moveTo>
                    <a:cubicBezTo>
                      <a:pt x="21" y="10"/>
                      <a:pt x="24" y="13"/>
                      <a:pt x="27" y="13"/>
                    </a:cubicBezTo>
                    <a:cubicBezTo>
                      <a:pt x="30" y="13"/>
                      <a:pt x="33" y="10"/>
                      <a:pt x="33" y="6"/>
                    </a:cubicBezTo>
                    <a:cubicBezTo>
                      <a:pt x="33" y="3"/>
                      <a:pt x="30" y="0"/>
                      <a:pt x="27" y="1"/>
                    </a:cubicBezTo>
                    <a:cubicBezTo>
                      <a:pt x="23" y="1"/>
                      <a:pt x="21" y="3"/>
                      <a:pt x="21" y="7"/>
                    </a:cubicBezTo>
                    <a:moveTo>
                      <a:pt x="0" y="7"/>
                    </a:moveTo>
                    <a:cubicBezTo>
                      <a:pt x="1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2" y="3"/>
                      <a:pt x="10" y="0"/>
                      <a:pt x="6" y="1"/>
                    </a:cubicBezTo>
                    <a:cubicBezTo>
                      <a:pt x="3" y="1"/>
                      <a:pt x="0" y="3"/>
                      <a:pt x="0" y="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55565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" name="Google Shape;58;p4"/>
            <p:cNvSpPr/>
            <p:nvPr/>
          </p:nvSpPr>
          <p:spPr>
            <a:xfrm>
              <a:off x="685801" y="4053612"/>
              <a:ext cx="895880" cy="91894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00747" y="5324904"/>
              <a:ext cx="895880" cy="91894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27926" y="2971800"/>
              <a:ext cx="628796" cy="387572"/>
            </a:xfrm>
            <a:custGeom>
              <a:avLst/>
              <a:gdLst/>
              <a:ahLst/>
              <a:cxnLst/>
              <a:rect l="l" t="t" r="r" b="b"/>
              <a:pathLst>
                <a:path w="128" h="78" extrusionOk="0">
                  <a:moveTo>
                    <a:pt x="115" y="45"/>
                  </a:moveTo>
                  <a:cubicBezTo>
                    <a:pt x="117" y="43"/>
                    <a:pt x="119" y="40"/>
                    <a:pt x="119" y="37"/>
                  </a:cubicBezTo>
                  <a:cubicBezTo>
                    <a:pt x="119" y="31"/>
                    <a:pt x="114" y="26"/>
                    <a:pt x="108" y="26"/>
                  </a:cubicBezTo>
                  <a:cubicBezTo>
                    <a:pt x="105" y="26"/>
                    <a:pt x="102" y="28"/>
                    <a:pt x="100" y="30"/>
                  </a:cubicBezTo>
                  <a:cubicBezTo>
                    <a:pt x="98" y="28"/>
                    <a:pt x="95" y="26"/>
                    <a:pt x="92" y="25"/>
                  </a:cubicBezTo>
                  <a:cubicBezTo>
                    <a:pt x="94" y="23"/>
                    <a:pt x="96" y="20"/>
                    <a:pt x="96" y="16"/>
                  </a:cubicBezTo>
                  <a:cubicBezTo>
                    <a:pt x="96" y="10"/>
                    <a:pt x="91" y="4"/>
                    <a:pt x="85" y="4"/>
                  </a:cubicBezTo>
                  <a:cubicBezTo>
                    <a:pt x="78" y="4"/>
                    <a:pt x="73" y="10"/>
                    <a:pt x="73" y="16"/>
                  </a:cubicBezTo>
                  <a:cubicBezTo>
                    <a:pt x="73" y="20"/>
                    <a:pt x="75" y="23"/>
                    <a:pt x="78" y="25"/>
                  </a:cubicBezTo>
                  <a:cubicBezTo>
                    <a:pt x="73" y="27"/>
                    <a:pt x="69" y="31"/>
                    <a:pt x="66" y="35"/>
                  </a:cubicBezTo>
                  <a:cubicBezTo>
                    <a:pt x="64" y="28"/>
                    <a:pt x="59" y="23"/>
                    <a:pt x="52" y="21"/>
                  </a:cubicBezTo>
                  <a:cubicBezTo>
                    <a:pt x="55" y="19"/>
                    <a:pt x="57" y="15"/>
                    <a:pt x="57" y="12"/>
                  </a:cubicBezTo>
                  <a:cubicBezTo>
                    <a:pt x="57" y="5"/>
                    <a:pt x="52" y="0"/>
                    <a:pt x="45" y="0"/>
                  </a:cubicBezTo>
                  <a:cubicBezTo>
                    <a:pt x="39" y="0"/>
                    <a:pt x="34" y="5"/>
                    <a:pt x="34" y="12"/>
                  </a:cubicBezTo>
                  <a:cubicBezTo>
                    <a:pt x="34" y="15"/>
                    <a:pt x="36" y="19"/>
                    <a:pt x="38" y="21"/>
                  </a:cubicBezTo>
                  <a:cubicBezTo>
                    <a:pt x="34" y="22"/>
                    <a:pt x="30" y="25"/>
                    <a:pt x="27" y="30"/>
                  </a:cubicBezTo>
                  <a:cubicBezTo>
                    <a:pt x="26" y="28"/>
                    <a:pt x="23" y="26"/>
                    <a:pt x="20" y="26"/>
                  </a:cubicBezTo>
                  <a:cubicBezTo>
                    <a:pt x="14" y="26"/>
                    <a:pt x="9" y="31"/>
                    <a:pt x="9" y="37"/>
                  </a:cubicBezTo>
                  <a:cubicBezTo>
                    <a:pt x="9" y="40"/>
                    <a:pt x="11" y="43"/>
                    <a:pt x="13" y="45"/>
                  </a:cubicBezTo>
                  <a:cubicBezTo>
                    <a:pt x="6" y="48"/>
                    <a:pt x="0" y="56"/>
                    <a:pt x="0" y="6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56"/>
                    <a:pt x="12" y="48"/>
                    <a:pt x="20" y="48"/>
                  </a:cubicBezTo>
                  <a:cubicBezTo>
                    <a:pt x="29" y="48"/>
                    <a:pt x="36" y="55"/>
                    <a:pt x="36" y="6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5"/>
                    <a:pt x="34" y="48"/>
                    <a:pt x="27" y="45"/>
                  </a:cubicBezTo>
                  <a:cubicBezTo>
                    <a:pt x="29" y="43"/>
                    <a:pt x="30" y="40"/>
                    <a:pt x="30" y="37"/>
                  </a:cubicBezTo>
                  <a:cubicBezTo>
                    <a:pt x="30" y="36"/>
                    <a:pt x="30" y="35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7"/>
                    <a:pt x="40" y="23"/>
                    <a:pt x="46" y="23"/>
                  </a:cubicBezTo>
                  <a:cubicBezTo>
                    <a:pt x="56" y="23"/>
                    <a:pt x="64" y="32"/>
                    <a:pt x="64" y="4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37"/>
                    <a:pt x="76" y="28"/>
                    <a:pt x="85" y="28"/>
                  </a:cubicBezTo>
                  <a:cubicBezTo>
                    <a:pt x="90" y="28"/>
                    <a:pt x="95" y="30"/>
                    <a:pt x="98" y="34"/>
                  </a:cubicBezTo>
                  <a:cubicBezTo>
                    <a:pt x="98" y="35"/>
                    <a:pt x="98" y="36"/>
                    <a:pt x="98" y="37"/>
                  </a:cubicBezTo>
                  <a:cubicBezTo>
                    <a:pt x="98" y="40"/>
                    <a:pt x="99" y="43"/>
                    <a:pt x="101" y="45"/>
                  </a:cubicBezTo>
                  <a:cubicBezTo>
                    <a:pt x="94" y="48"/>
                    <a:pt x="88" y="56"/>
                    <a:pt x="88" y="65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56"/>
                    <a:pt x="100" y="48"/>
                    <a:pt x="108" y="48"/>
                  </a:cubicBezTo>
                  <a:cubicBezTo>
                    <a:pt x="117" y="48"/>
                    <a:pt x="124" y="55"/>
                    <a:pt x="124" y="64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8" y="78"/>
                    <a:pt x="128" y="78"/>
                    <a:pt x="128" y="78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8" y="55"/>
                    <a:pt x="123" y="48"/>
                    <a:pt x="115" y="45"/>
                  </a:cubicBezTo>
                  <a:close/>
                  <a:moveTo>
                    <a:pt x="20" y="30"/>
                  </a:moveTo>
                  <a:cubicBezTo>
                    <a:pt x="23" y="30"/>
                    <a:pt x="26" y="33"/>
                    <a:pt x="26" y="37"/>
                  </a:cubicBezTo>
                  <a:cubicBezTo>
                    <a:pt x="26" y="40"/>
                    <a:pt x="23" y="43"/>
                    <a:pt x="20" y="43"/>
                  </a:cubicBezTo>
                  <a:cubicBezTo>
                    <a:pt x="16" y="43"/>
                    <a:pt x="13" y="40"/>
                    <a:pt x="13" y="37"/>
                  </a:cubicBezTo>
                  <a:cubicBezTo>
                    <a:pt x="13" y="33"/>
                    <a:pt x="16" y="30"/>
                    <a:pt x="20" y="30"/>
                  </a:cubicBezTo>
                  <a:close/>
                  <a:moveTo>
                    <a:pt x="45" y="4"/>
                  </a:moveTo>
                  <a:cubicBezTo>
                    <a:pt x="49" y="4"/>
                    <a:pt x="53" y="7"/>
                    <a:pt x="53" y="12"/>
                  </a:cubicBezTo>
                  <a:cubicBezTo>
                    <a:pt x="53" y="16"/>
                    <a:pt x="49" y="19"/>
                    <a:pt x="45" y="19"/>
                  </a:cubicBezTo>
                  <a:cubicBezTo>
                    <a:pt x="41" y="19"/>
                    <a:pt x="38" y="16"/>
                    <a:pt x="38" y="12"/>
                  </a:cubicBezTo>
                  <a:cubicBezTo>
                    <a:pt x="38" y="7"/>
                    <a:pt x="41" y="4"/>
                    <a:pt x="45" y="4"/>
                  </a:cubicBezTo>
                  <a:close/>
                  <a:moveTo>
                    <a:pt x="85" y="8"/>
                  </a:moveTo>
                  <a:cubicBezTo>
                    <a:pt x="89" y="8"/>
                    <a:pt x="92" y="12"/>
                    <a:pt x="92" y="16"/>
                  </a:cubicBezTo>
                  <a:cubicBezTo>
                    <a:pt x="92" y="20"/>
                    <a:pt x="89" y="24"/>
                    <a:pt x="85" y="24"/>
                  </a:cubicBezTo>
                  <a:cubicBezTo>
                    <a:pt x="81" y="24"/>
                    <a:pt x="77" y="20"/>
                    <a:pt x="77" y="16"/>
                  </a:cubicBezTo>
                  <a:cubicBezTo>
                    <a:pt x="77" y="12"/>
                    <a:pt x="81" y="8"/>
                    <a:pt x="85" y="8"/>
                  </a:cubicBezTo>
                  <a:close/>
                  <a:moveTo>
                    <a:pt x="108" y="30"/>
                  </a:moveTo>
                  <a:cubicBezTo>
                    <a:pt x="112" y="30"/>
                    <a:pt x="115" y="33"/>
                    <a:pt x="115" y="37"/>
                  </a:cubicBezTo>
                  <a:cubicBezTo>
                    <a:pt x="115" y="40"/>
                    <a:pt x="112" y="43"/>
                    <a:pt x="108" y="43"/>
                  </a:cubicBezTo>
                  <a:cubicBezTo>
                    <a:pt x="105" y="43"/>
                    <a:pt x="102" y="40"/>
                    <a:pt x="102" y="37"/>
                  </a:cubicBezTo>
                  <a:cubicBezTo>
                    <a:pt x="102" y="33"/>
                    <a:pt x="105" y="30"/>
                    <a:pt x="10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89625" tIns="44800" rIns="89625" bIns="44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890932" y="4238040"/>
              <a:ext cx="469705" cy="499686"/>
            </a:xfrm>
            <a:custGeom>
              <a:avLst/>
              <a:gdLst/>
              <a:ahLst/>
              <a:cxnLst/>
              <a:rect l="l" t="t" r="r" b="b"/>
              <a:pathLst>
                <a:path w="2851485" h="3033495" extrusionOk="0">
                  <a:moveTo>
                    <a:pt x="1751584" y="3033495"/>
                  </a:moveTo>
                  <a:lnTo>
                    <a:pt x="1751584" y="0"/>
                  </a:lnTo>
                  <a:lnTo>
                    <a:pt x="2851485" y="0"/>
                  </a:lnTo>
                  <a:lnTo>
                    <a:pt x="2851485" y="3033495"/>
                  </a:lnTo>
                  <a:close/>
                  <a:moveTo>
                    <a:pt x="251097" y="1883676"/>
                  </a:moveTo>
                  <a:lnTo>
                    <a:pt x="575056" y="1883676"/>
                  </a:lnTo>
                  <a:lnTo>
                    <a:pt x="575056" y="1142285"/>
                  </a:lnTo>
                  <a:lnTo>
                    <a:pt x="251097" y="1142285"/>
                  </a:lnTo>
                  <a:close/>
                  <a:moveTo>
                    <a:pt x="0" y="2134772"/>
                  </a:moveTo>
                  <a:lnTo>
                    <a:pt x="0" y="891188"/>
                  </a:lnTo>
                  <a:lnTo>
                    <a:pt x="251097" y="891188"/>
                  </a:lnTo>
                  <a:lnTo>
                    <a:pt x="251097" y="891189"/>
                  </a:lnTo>
                  <a:lnTo>
                    <a:pt x="575056" y="891189"/>
                  </a:lnTo>
                  <a:lnTo>
                    <a:pt x="575056" y="0"/>
                  </a:lnTo>
                  <a:lnTo>
                    <a:pt x="1593959" y="0"/>
                  </a:lnTo>
                  <a:lnTo>
                    <a:pt x="1593959" y="3033495"/>
                  </a:lnTo>
                  <a:lnTo>
                    <a:pt x="575056" y="3033495"/>
                  </a:lnTo>
                  <a:lnTo>
                    <a:pt x="575056" y="2134772"/>
                  </a:lnTo>
                  <a:lnTo>
                    <a:pt x="37594" y="2134772"/>
                  </a:lnTo>
                  <a:lnTo>
                    <a:pt x="37594" y="21347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967239" y="5552752"/>
              <a:ext cx="367118" cy="420143"/>
              <a:chOff x="3188248" y="956473"/>
              <a:chExt cx="2300778" cy="3443488"/>
            </a:xfrm>
          </p:grpSpPr>
          <p:sp>
            <p:nvSpPr>
              <p:cNvPr id="63" name="Google Shape;63;p4"/>
              <p:cNvSpPr/>
              <p:nvPr/>
            </p:nvSpPr>
            <p:spPr>
              <a:xfrm rot="-1096096">
                <a:off x="4547796" y="2455578"/>
                <a:ext cx="678962" cy="1782506"/>
              </a:xfrm>
              <a:custGeom>
                <a:avLst/>
                <a:gdLst/>
                <a:ahLst/>
                <a:cxnLst/>
                <a:rect l="l" t="t" r="r" b="b"/>
                <a:pathLst>
                  <a:path w="798653" h="1782502" extrusionOk="0">
                    <a:moveTo>
                      <a:pt x="0" y="0"/>
                    </a:moveTo>
                    <a:lnTo>
                      <a:pt x="0" y="1782502"/>
                    </a:lnTo>
                    <a:lnTo>
                      <a:pt x="532435" y="1481560"/>
                    </a:lnTo>
                    <a:lnTo>
                      <a:pt x="798653" y="1666755"/>
                    </a:lnTo>
                    <a:lnTo>
                      <a:pt x="775504" y="115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874197">
                <a:off x="3401537" y="2560724"/>
                <a:ext cx="678962" cy="1782498"/>
              </a:xfrm>
              <a:custGeom>
                <a:avLst/>
                <a:gdLst/>
                <a:ahLst/>
                <a:cxnLst/>
                <a:rect l="l" t="t" r="r" b="b"/>
                <a:pathLst>
                  <a:path w="798653" h="1782502" extrusionOk="0">
                    <a:moveTo>
                      <a:pt x="0" y="0"/>
                    </a:moveTo>
                    <a:lnTo>
                      <a:pt x="0" y="1782502"/>
                    </a:lnTo>
                    <a:lnTo>
                      <a:pt x="532435" y="1481560"/>
                    </a:lnTo>
                    <a:lnTo>
                      <a:pt x="798653" y="1666755"/>
                    </a:lnTo>
                    <a:lnTo>
                      <a:pt x="775504" y="115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3188248" y="956473"/>
                <a:ext cx="2194562" cy="2194560"/>
              </a:xfrm>
              <a:prstGeom prst="star10">
                <a:avLst>
                  <a:gd name="adj" fmla="val 42533"/>
                  <a:gd name="hf" fmla="val 105146"/>
                </a:avLst>
              </a:prstGeom>
              <a:solidFill>
                <a:schemeClr val="lt1"/>
              </a:solidFill>
              <a:ln w="762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3599727" y="2013995"/>
                <a:ext cx="1371600" cy="1371600"/>
              </a:xfrm>
              <a:prstGeom prst="ellipse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67;p4"/>
            <p:cNvSpPr/>
            <p:nvPr/>
          </p:nvSpPr>
          <p:spPr>
            <a:xfrm>
              <a:off x="844592" y="1748052"/>
              <a:ext cx="574894" cy="456825"/>
            </a:xfrm>
            <a:custGeom>
              <a:avLst/>
              <a:gdLst/>
              <a:ahLst/>
              <a:cxnLst/>
              <a:rect l="l" t="t" r="r" b="b"/>
              <a:pathLst>
                <a:path w="1167" h="949" extrusionOk="0">
                  <a:moveTo>
                    <a:pt x="373" y="760"/>
                  </a:moveTo>
                  <a:cubicBezTo>
                    <a:pt x="538" y="929"/>
                    <a:pt x="538" y="929"/>
                    <a:pt x="538" y="929"/>
                  </a:cubicBezTo>
                  <a:cubicBezTo>
                    <a:pt x="553" y="942"/>
                    <a:pt x="571" y="949"/>
                    <a:pt x="589" y="949"/>
                  </a:cubicBezTo>
                  <a:cubicBezTo>
                    <a:pt x="609" y="949"/>
                    <a:pt x="628" y="942"/>
                    <a:pt x="643" y="925"/>
                  </a:cubicBezTo>
                  <a:cubicBezTo>
                    <a:pt x="657" y="911"/>
                    <a:pt x="664" y="893"/>
                    <a:pt x="664" y="873"/>
                  </a:cubicBezTo>
                  <a:cubicBezTo>
                    <a:pt x="664" y="871"/>
                    <a:pt x="664" y="870"/>
                    <a:pt x="664" y="868"/>
                  </a:cubicBezTo>
                  <a:cubicBezTo>
                    <a:pt x="666" y="868"/>
                    <a:pt x="666" y="868"/>
                    <a:pt x="668" y="868"/>
                  </a:cubicBezTo>
                  <a:cubicBezTo>
                    <a:pt x="688" y="868"/>
                    <a:pt x="708" y="861"/>
                    <a:pt x="722" y="844"/>
                  </a:cubicBezTo>
                  <a:cubicBezTo>
                    <a:pt x="738" y="828"/>
                    <a:pt x="744" y="808"/>
                    <a:pt x="742" y="787"/>
                  </a:cubicBezTo>
                  <a:cubicBezTo>
                    <a:pt x="744" y="787"/>
                    <a:pt x="744" y="787"/>
                    <a:pt x="745" y="787"/>
                  </a:cubicBezTo>
                  <a:cubicBezTo>
                    <a:pt x="765" y="787"/>
                    <a:pt x="785" y="780"/>
                    <a:pt x="799" y="763"/>
                  </a:cubicBezTo>
                  <a:cubicBezTo>
                    <a:pt x="814" y="749"/>
                    <a:pt x="821" y="727"/>
                    <a:pt x="819" y="709"/>
                  </a:cubicBezTo>
                  <a:cubicBezTo>
                    <a:pt x="821" y="709"/>
                    <a:pt x="823" y="709"/>
                    <a:pt x="825" y="709"/>
                  </a:cubicBezTo>
                  <a:cubicBezTo>
                    <a:pt x="844" y="709"/>
                    <a:pt x="864" y="702"/>
                    <a:pt x="879" y="686"/>
                  </a:cubicBezTo>
                  <a:cubicBezTo>
                    <a:pt x="898" y="664"/>
                    <a:pt x="904" y="636"/>
                    <a:pt x="895" y="610"/>
                  </a:cubicBezTo>
                  <a:cubicBezTo>
                    <a:pt x="1145" y="355"/>
                    <a:pt x="1145" y="355"/>
                    <a:pt x="1145" y="355"/>
                  </a:cubicBezTo>
                  <a:cubicBezTo>
                    <a:pt x="1156" y="340"/>
                    <a:pt x="1167" y="308"/>
                    <a:pt x="1136" y="277"/>
                  </a:cubicBezTo>
                  <a:cubicBezTo>
                    <a:pt x="1107" y="250"/>
                    <a:pt x="879" y="24"/>
                    <a:pt x="877" y="22"/>
                  </a:cubicBezTo>
                  <a:cubicBezTo>
                    <a:pt x="862" y="11"/>
                    <a:pt x="825" y="0"/>
                    <a:pt x="794" y="31"/>
                  </a:cubicBezTo>
                  <a:cubicBezTo>
                    <a:pt x="765" y="60"/>
                    <a:pt x="729" y="97"/>
                    <a:pt x="729" y="97"/>
                  </a:cubicBezTo>
                  <a:cubicBezTo>
                    <a:pt x="727" y="99"/>
                    <a:pt x="720" y="105"/>
                    <a:pt x="715" y="115"/>
                  </a:cubicBezTo>
                  <a:cubicBezTo>
                    <a:pt x="438" y="72"/>
                    <a:pt x="438" y="72"/>
                    <a:pt x="438" y="72"/>
                  </a:cubicBezTo>
                  <a:cubicBezTo>
                    <a:pt x="312" y="61"/>
                    <a:pt x="283" y="126"/>
                    <a:pt x="283" y="128"/>
                  </a:cubicBezTo>
                  <a:cubicBezTo>
                    <a:pt x="184" y="322"/>
                    <a:pt x="184" y="322"/>
                    <a:pt x="184" y="322"/>
                  </a:cubicBezTo>
                  <a:cubicBezTo>
                    <a:pt x="168" y="358"/>
                    <a:pt x="187" y="403"/>
                    <a:pt x="232" y="425"/>
                  </a:cubicBezTo>
                  <a:cubicBezTo>
                    <a:pt x="252" y="434"/>
                    <a:pt x="274" y="438"/>
                    <a:pt x="294" y="432"/>
                  </a:cubicBezTo>
                  <a:cubicBezTo>
                    <a:pt x="315" y="427"/>
                    <a:pt x="331" y="414"/>
                    <a:pt x="340" y="398"/>
                  </a:cubicBezTo>
                  <a:cubicBezTo>
                    <a:pt x="402" y="283"/>
                    <a:pt x="402" y="283"/>
                    <a:pt x="402" y="283"/>
                  </a:cubicBezTo>
                  <a:cubicBezTo>
                    <a:pt x="423" y="281"/>
                    <a:pt x="479" y="276"/>
                    <a:pt x="524" y="285"/>
                  </a:cubicBezTo>
                  <a:cubicBezTo>
                    <a:pt x="853" y="610"/>
                    <a:pt x="853" y="610"/>
                    <a:pt x="853" y="610"/>
                  </a:cubicBezTo>
                  <a:cubicBezTo>
                    <a:pt x="868" y="625"/>
                    <a:pt x="868" y="646"/>
                    <a:pt x="852" y="663"/>
                  </a:cubicBezTo>
                  <a:cubicBezTo>
                    <a:pt x="837" y="677"/>
                    <a:pt x="814" y="677"/>
                    <a:pt x="801" y="664"/>
                  </a:cubicBezTo>
                  <a:cubicBezTo>
                    <a:pt x="641" y="504"/>
                    <a:pt x="641" y="504"/>
                    <a:pt x="641" y="504"/>
                  </a:cubicBezTo>
                  <a:cubicBezTo>
                    <a:pt x="641" y="504"/>
                    <a:pt x="641" y="504"/>
                    <a:pt x="641" y="504"/>
                  </a:cubicBezTo>
                  <a:cubicBezTo>
                    <a:pt x="639" y="502"/>
                    <a:pt x="639" y="502"/>
                    <a:pt x="639" y="502"/>
                  </a:cubicBezTo>
                  <a:cubicBezTo>
                    <a:pt x="632" y="495"/>
                    <a:pt x="621" y="495"/>
                    <a:pt x="614" y="502"/>
                  </a:cubicBezTo>
                  <a:cubicBezTo>
                    <a:pt x="607" y="510"/>
                    <a:pt x="607" y="520"/>
                    <a:pt x="614" y="528"/>
                  </a:cubicBezTo>
                  <a:cubicBezTo>
                    <a:pt x="774" y="688"/>
                    <a:pt x="774" y="688"/>
                    <a:pt x="774" y="688"/>
                  </a:cubicBezTo>
                  <a:cubicBezTo>
                    <a:pt x="789" y="702"/>
                    <a:pt x="789" y="724"/>
                    <a:pt x="772" y="740"/>
                  </a:cubicBezTo>
                  <a:cubicBezTo>
                    <a:pt x="758" y="754"/>
                    <a:pt x="735" y="754"/>
                    <a:pt x="722" y="742"/>
                  </a:cubicBezTo>
                  <a:cubicBezTo>
                    <a:pt x="562" y="582"/>
                    <a:pt x="562" y="582"/>
                    <a:pt x="562" y="582"/>
                  </a:cubicBezTo>
                  <a:cubicBezTo>
                    <a:pt x="555" y="574"/>
                    <a:pt x="544" y="574"/>
                    <a:pt x="537" y="582"/>
                  </a:cubicBezTo>
                  <a:cubicBezTo>
                    <a:pt x="529" y="589"/>
                    <a:pt x="529" y="600"/>
                    <a:pt x="537" y="607"/>
                  </a:cubicBezTo>
                  <a:cubicBezTo>
                    <a:pt x="537" y="607"/>
                    <a:pt x="537" y="607"/>
                    <a:pt x="537" y="607"/>
                  </a:cubicBezTo>
                  <a:cubicBezTo>
                    <a:pt x="537" y="607"/>
                    <a:pt x="537" y="607"/>
                    <a:pt x="537" y="607"/>
                  </a:cubicBezTo>
                  <a:cubicBezTo>
                    <a:pt x="697" y="767"/>
                    <a:pt x="697" y="767"/>
                    <a:pt x="697" y="767"/>
                  </a:cubicBezTo>
                  <a:cubicBezTo>
                    <a:pt x="711" y="781"/>
                    <a:pt x="711" y="803"/>
                    <a:pt x="695" y="819"/>
                  </a:cubicBezTo>
                  <a:cubicBezTo>
                    <a:pt x="681" y="834"/>
                    <a:pt x="657" y="834"/>
                    <a:pt x="645" y="821"/>
                  </a:cubicBezTo>
                  <a:cubicBezTo>
                    <a:pt x="484" y="661"/>
                    <a:pt x="484" y="661"/>
                    <a:pt x="484" y="661"/>
                  </a:cubicBezTo>
                  <a:cubicBezTo>
                    <a:pt x="477" y="654"/>
                    <a:pt x="466" y="654"/>
                    <a:pt x="459" y="661"/>
                  </a:cubicBezTo>
                  <a:cubicBezTo>
                    <a:pt x="452" y="668"/>
                    <a:pt x="452" y="679"/>
                    <a:pt x="459" y="686"/>
                  </a:cubicBezTo>
                  <a:cubicBezTo>
                    <a:pt x="459" y="686"/>
                    <a:pt x="459" y="686"/>
                    <a:pt x="459" y="686"/>
                  </a:cubicBezTo>
                  <a:cubicBezTo>
                    <a:pt x="459" y="686"/>
                    <a:pt x="459" y="686"/>
                    <a:pt x="459" y="686"/>
                  </a:cubicBezTo>
                  <a:cubicBezTo>
                    <a:pt x="619" y="846"/>
                    <a:pt x="619" y="846"/>
                    <a:pt x="619" y="846"/>
                  </a:cubicBezTo>
                  <a:cubicBezTo>
                    <a:pt x="627" y="853"/>
                    <a:pt x="630" y="862"/>
                    <a:pt x="630" y="871"/>
                  </a:cubicBezTo>
                  <a:cubicBezTo>
                    <a:pt x="630" y="880"/>
                    <a:pt x="627" y="891"/>
                    <a:pt x="619" y="898"/>
                  </a:cubicBezTo>
                  <a:cubicBezTo>
                    <a:pt x="605" y="913"/>
                    <a:pt x="582" y="913"/>
                    <a:pt x="569" y="900"/>
                  </a:cubicBezTo>
                  <a:cubicBezTo>
                    <a:pt x="402" y="731"/>
                    <a:pt x="402" y="731"/>
                    <a:pt x="402" y="731"/>
                  </a:cubicBezTo>
                  <a:lnTo>
                    <a:pt x="373" y="760"/>
                  </a:lnTo>
                  <a:close/>
                  <a:moveTo>
                    <a:pt x="155" y="486"/>
                  </a:moveTo>
                  <a:cubicBezTo>
                    <a:pt x="33" y="362"/>
                    <a:pt x="33" y="362"/>
                    <a:pt x="33" y="362"/>
                  </a:cubicBezTo>
                  <a:cubicBezTo>
                    <a:pt x="25" y="355"/>
                    <a:pt x="15" y="355"/>
                    <a:pt x="7" y="362"/>
                  </a:cubicBezTo>
                  <a:cubicBezTo>
                    <a:pt x="0" y="369"/>
                    <a:pt x="0" y="380"/>
                    <a:pt x="7" y="387"/>
                  </a:cubicBezTo>
                  <a:cubicBezTo>
                    <a:pt x="132" y="513"/>
                    <a:pt x="132" y="513"/>
                    <a:pt x="132" y="513"/>
                  </a:cubicBezTo>
                  <a:lnTo>
                    <a:pt x="155" y="486"/>
                  </a:lnTo>
                  <a:close/>
                  <a:moveTo>
                    <a:pt x="871" y="582"/>
                  </a:moveTo>
                  <a:cubicBezTo>
                    <a:pt x="544" y="256"/>
                    <a:pt x="544" y="256"/>
                    <a:pt x="544" y="256"/>
                  </a:cubicBezTo>
                  <a:cubicBezTo>
                    <a:pt x="542" y="254"/>
                    <a:pt x="538" y="252"/>
                    <a:pt x="535" y="250"/>
                  </a:cubicBezTo>
                  <a:cubicBezTo>
                    <a:pt x="470" y="236"/>
                    <a:pt x="389" y="247"/>
                    <a:pt x="385" y="247"/>
                  </a:cubicBezTo>
                  <a:cubicBezTo>
                    <a:pt x="380" y="247"/>
                    <a:pt x="375" y="250"/>
                    <a:pt x="373" y="256"/>
                  </a:cubicBezTo>
                  <a:cubicBezTo>
                    <a:pt x="308" y="380"/>
                    <a:pt x="308" y="380"/>
                    <a:pt x="308" y="380"/>
                  </a:cubicBezTo>
                  <a:cubicBezTo>
                    <a:pt x="304" y="387"/>
                    <a:pt x="297" y="394"/>
                    <a:pt x="286" y="396"/>
                  </a:cubicBezTo>
                  <a:cubicBezTo>
                    <a:pt x="276" y="400"/>
                    <a:pt x="261" y="398"/>
                    <a:pt x="247" y="391"/>
                  </a:cubicBezTo>
                  <a:cubicBezTo>
                    <a:pt x="223" y="380"/>
                    <a:pt x="209" y="355"/>
                    <a:pt x="218" y="339"/>
                  </a:cubicBezTo>
                  <a:cubicBezTo>
                    <a:pt x="319" y="144"/>
                    <a:pt x="319" y="144"/>
                    <a:pt x="319" y="144"/>
                  </a:cubicBezTo>
                  <a:cubicBezTo>
                    <a:pt x="319" y="142"/>
                    <a:pt x="340" y="101"/>
                    <a:pt x="438" y="110"/>
                  </a:cubicBezTo>
                  <a:cubicBezTo>
                    <a:pt x="717" y="155"/>
                    <a:pt x="717" y="155"/>
                    <a:pt x="717" y="155"/>
                  </a:cubicBezTo>
                  <a:cubicBezTo>
                    <a:pt x="720" y="168"/>
                    <a:pt x="727" y="178"/>
                    <a:pt x="740" y="191"/>
                  </a:cubicBezTo>
                  <a:cubicBezTo>
                    <a:pt x="776" y="227"/>
                    <a:pt x="956" y="405"/>
                    <a:pt x="1003" y="452"/>
                  </a:cubicBezTo>
                  <a:lnTo>
                    <a:pt x="871" y="582"/>
                  </a:lnTo>
                  <a:close/>
                  <a:moveTo>
                    <a:pt x="1116" y="331"/>
                  </a:moveTo>
                  <a:cubicBezTo>
                    <a:pt x="1026" y="423"/>
                    <a:pt x="1026" y="423"/>
                    <a:pt x="1026" y="423"/>
                  </a:cubicBezTo>
                  <a:cubicBezTo>
                    <a:pt x="979" y="376"/>
                    <a:pt x="799" y="198"/>
                    <a:pt x="763" y="162"/>
                  </a:cubicBezTo>
                  <a:cubicBezTo>
                    <a:pt x="753" y="151"/>
                    <a:pt x="747" y="142"/>
                    <a:pt x="747" y="135"/>
                  </a:cubicBezTo>
                  <a:cubicBezTo>
                    <a:pt x="747" y="130"/>
                    <a:pt x="751" y="126"/>
                    <a:pt x="754" y="124"/>
                  </a:cubicBezTo>
                  <a:cubicBezTo>
                    <a:pt x="754" y="124"/>
                    <a:pt x="792" y="85"/>
                    <a:pt x="821" y="56"/>
                  </a:cubicBezTo>
                  <a:cubicBezTo>
                    <a:pt x="826" y="49"/>
                    <a:pt x="835" y="47"/>
                    <a:pt x="841" y="47"/>
                  </a:cubicBezTo>
                  <a:cubicBezTo>
                    <a:pt x="848" y="47"/>
                    <a:pt x="853" y="51"/>
                    <a:pt x="853" y="51"/>
                  </a:cubicBezTo>
                  <a:cubicBezTo>
                    <a:pt x="853" y="51"/>
                    <a:pt x="1080" y="277"/>
                    <a:pt x="1109" y="304"/>
                  </a:cubicBezTo>
                  <a:cubicBezTo>
                    <a:pt x="1123" y="317"/>
                    <a:pt x="1116" y="330"/>
                    <a:pt x="1116" y="3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Blank">
  <p:cSld name="Title - 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5"/>
          <p:cNvCxnSpPr/>
          <p:nvPr/>
        </p:nvCxnSpPr>
        <p:spPr>
          <a:xfrm>
            <a:off x="464428" y="1080412"/>
            <a:ext cx="8217515" cy="0"/>
          </a:xfrm>
          <a:prstGeom prst="straightConnector1">
            <a:avLst/>
          </a:prstGeom>
          <a:noFill/>
          <a:ln w="12700" cap="flat" cmpd="sng">
            <a:solidFill>
              <a:srgbClr val="888B8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0" name="Google Shape;7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369" y="309867"/>
            <a:ext cx="1508125" cy="4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3">
            <a:alphaModFix/>
          </a:blip>
          <a:srcRect t="26306" b="30990"/>
          <a:stretch/>
        </p:blipFill>
        <p:spPr>
          <a:xfrm>
            <a:off x="7239000" y="381000"/>
            <a:ext cx="1295400" cy="55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PPTCoverOpt_3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48"/>
            <a:ext cx="9144000" cy="54736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71475" y="0"/>
            <a:ext cx="8486775" cy="103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65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85750" y="738686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342900" y="1100666"/>
            <a:ext cx="851535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" name="Google Shape;26;p3"/>
          <p:cNvCxnSpPr/>
          <p:nvPr/>
        </p:nvCxnSpPr>
        <p:spPr>
          <a:xfrm>
            <a:off x="342900" y="1100666"/>
            <a:ext cx="851535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342900" y="1100666"/>
            <a:ext cx="851535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>
            <a:off x="342900" y="1100666"/>
            <a:ext cx="851535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3"/>
          <p:cNvCxnSpPr/>
          <p:nvPr/>
        </p:nvCxnSpPr>
        <p:spPr>
          <a:xfrm>
            <a:off x="342900" y="1100666"/>
            <a:ext cx="851535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" name="Google Shape;30;p3"/>
          <p:cNvCxnSpPr/>
          <p:nvPr/>
        </p:nvCxnSpPr>
        <p:spPr>
          <a:xfrm>
            <a:off x="342900" y="1100666"/>
            <a:ext cx="851535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" name="Google Shape;31;p3" descr="C:\Users\cbarthol\Desktop\Charlotte Work\Tools\PPT\Empower\Logo EMFs\OPTUM_®_4c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917" y="6376416"/>
            <a:ext cx="1091539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 t="26306" b="30990"/>
          <a:stretch/>
        </p:blipFill>
        <p:spPr>
          <a:xfrm>
            <a:off x="7391400" y="6248400"/>
            <a:ext cx="1295400" cy="5531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62">
          <p15:clr>
            <a:srgbClr val="FDE53C"/>
          </p15:clr>
        </p15:guide>
        <p15:guide id="2" orient="horz" pos="3720">
          <p15:clr>
            <a:srgbClr val="F26B43"/>
          </p15:clr>
        </p15:guide>
        <p15:guide id="3">
          <p15:clr>
            <a:srgbClr val="F26B43"/>
          </p15:clr>
        </p15:guide>
        <p15:guide id="4" pos="5580">
          <p15:clr>
            <a:srgbClr val="F26B43"/>
          </p15:clr>
        </p15:guide>
        <p15:guide id="5" pos="192">
          <p15:clr>
            <a:srgbClr val="F26B43"/>
          </p15:clr>
        </p15:guide>
        <p15:guide id="6" orient="horz" pos="4080">
          <p15:clr>
            <a:srgbClr val="F26B43"/>
          </p15:clr>
        </p15:guide>
        <p15:guide id="7" pos="234">
          <p15:clr>
            <a:srgbClr val="F26B43"/>
          </p15:clr>
        </p15:guide>
        <p15:guide id="8" orient="horz" pos="240">
          <p15:clr>
            <a:srgbClr val="F26B43"/>
          </p15:clr>
        </p15:guide>
        <p15:guide id="9" orient="horz" pos="360">
          <p15:clr>
            <a:srgbClr val="F26B43"/>
          </p15:clr>
        </p15:guide>
        <p15:guide id="10" orient="horz" pos="696">
          <p15:clr>
            <a:srgbClr val="F26B43"/>
          </p15:clr>
        </p15:guide>
        <p15:guide id="11" orient="horz" pos="2472">
          <p15:clr>
            <a:srgbClr val="F26B43"/>
          </p15:clr>
        </p15:guide>
        <p15:guide id="12" orient="horz" pos="4224">
          <p15:clr>
            <a:srgbClr val="F26B43"/>
          </p15:clr>
        </p15:guide>
        <p15:guide id="13" pos="5544">
          <p15:clr>
            <a:srgbClr val="F26B43"/>
          </p15:clr>
        </p15:guide>
        <p15:guide id="14" pos="2898">
          <p15:clr>
            <a:srgbClr val="FDE53C"/>
          </p15:clr>
        </p15:guide>
        <p15:guide id="15" pos="2016">
          <p15:clr>
            <a:srgbClr val="F26B43"/>
          </p15:clr>
        </p15:guide>
        <p15:guide id="16" pos="3744">
          <p15:clr>
            <a:srgbClr val="F26B43"/>
          </p15:clr>
        </p15:guide>
        <p15:guide id="17" pos="1980">
          <p15:clr>
            <a:srgbClr val="F26B43"/>
          </p15:clr>
        </p15:guide>
        <p15:guide id="18" pos="3780">
          <p15:clr>
            <a:srgbClr val="F26B43"/>
          </p15:clr>
        </p15:guide>
        <p15:guide id="19" orient="horz" pos="2424">
          <p15:clr>
            <a:srgbClr val="F26B43"/>
          </p15:clr>
        </p15:guide>
        <p15:guide id="20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sldNum" idx="4294967295"/>
          </p:nvPr>
        </p:nvSpPr>
        <p:spPr>
          <a:xfrm>
            <a:off x="8758239" y="6434138"/>
            <a:ext cx="385762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79899"/>
                </a:solidFill>
              </a:rPr>
              <a:t>1</a:t>
            </a:fld>
            <a:endParaRPr>
              <a:solidFill>
                <a:srgbClr val="979899"/>
              </a:solidFill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8610600" y="6400800"/>
            <a:ext cx="533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EDCCC6F-A12D-4AAA-9D70-DCF0CED1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81" y="5569674"/>
            <a:ext cx="3645291" cy="8311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954604C9-D88D-4D66-8F9D-3F752C09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862" y="6348945"/>
            <a:ext cx="1708247" cy="389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76200" y="5715000"/>
            <a:ext cx="8915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152624F-137E-44F2-A907-52AAF8E1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17" y="491060"/>
            <a:ext cx="1708247" cy="3894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Theme">
  <a:themeElements>
    <a:clrScheme name="Optum Digital">
      <a:dk1>
        <a:srgbClr val="55565A"/>
      </a:dk1>
      <a:lt1>
        <a:srgbClr val="FFFFFF"/>
      </a:lt1>
      <a:dk2>
        <a:srgbClr val="55565A"/>
      </a:dk2>
      <a:lt2>
        <a:srgbClr val="EEECE1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1_Default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Himanshu Sadhwani</cp:lastModifiedBy>
  <cp:revision>1</cp:revision>
  <dcterms:modified xsi:type="dcterms:W3CDTF">2019-10-12T06:42:04Z</dcterms:modified>
</cp:coreProperties>
</file>