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 type="body"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CustomShape 11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CustomShape 13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30043322-2078-4EDB-BE98-BAEA1BCBBB14}" type="datetime">
              <a:rPr lang="en-IN" sz="1000" b="0" strike="noStrike" spc="-1">
                <a:solidFill>
                  <a:srgbClr val="FFFFFF"/>
                </a:solidFill>
                <a:latin typeface="Century Gothic"/>
              </a:rPr>
              <a:t>21-07-2019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7" name="CustomShape 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9071AD76-97DB-4E46-8A93-14A7D53A3096}" type="slidenum">
              <a:rPr lang="en-IN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CustomShape 2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3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7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/>
                </a:gs>
                <a:gs pos="100000">
                  <a:srgbClr val="9B6BF2"/>
                </a:gs>
              </a:gsLst>
              <a:path path="circle"/>
            </a:gradFill>
            <a:ln w="9360">
              <a:noFill/>
            </a:ln>
            <a:effectLst>
              <a:outerShdw dist="25560" dir="5400000">
                <a:srgbClr val="000000">
                  <a:alpha val="4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8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9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10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1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B31166"/>
          </a:solidFill>
          <a:ln w="9360">
            <a:noFill/>
          </a:ln>
          <a:effectLst>
            <a:outerShdw dist="2556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14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637EBA6-515E-4DD1-B765-7C1CBCE31BAA}" type="datetime">
              <a:rPr lang="en-IN" sz="1000" b="1" strike="noStrike" spc="-1">
                <a:solidFill>
                  <a:srgbClr val="B31166"/>
                </a:solidFill>
                <a:latin typeface="Century Gothic"/>
              </a:rPr>
              <a:t>21-07-2019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33E9EC19-9B99-44D7-902F-FB74843DF3D6}" type="slidenum">
              <a:rPr lang="en-IN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IN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BEBEB"/>
                </a:solidFill>
                <a:latin typeface="Century Gothic"/>
              </a:rPr>
              <a:t>User Query </a:t>
            </a:r>
            <a:r>
              <a:rPr lang="en-US" sz="5400" b="0" strike="noStrike" spc="-1" dirty="0" smtClean="0">
                <a:solidFill>
                  <a:srgbClr val="EBEBEB"/>
                </a:solidFill>
                <a:latin typeface="Century Gothic"/>
              </a:rPr>
              <a:t>identification </a:t>
            </a:r>
            <a:r>
              <a:rPr lang="en-US" sz="5400" b="0" strike="noStrike" spc="-1" dirty="0">
                <a:solidFill>
                  <a:srgbClr val="EBEBEB"/>
                </a:solidFill>
                <a:latin typeface="Century Gothic"/>
              </a:rPr>
              <a:t>Stack Overflow </a:t>
            </a:r>
            <a:endParaRPr lang="en-US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110600" y="864000"/>
            <a:ext cx="8825400" cy="93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Team name - BroCode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296000" y="2304000"/>
            <a:ext cx="8825400" cy="129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3200" b="0" strike="noStrike" spc="-1">
                <a:latin typeface="Arial"/>
              </a:rPr>
              <a:t>Members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82" y="3146843"/>
            <a:ext cx="1638269" cy="21593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6000" y="544545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Devdarshan</a:t>
            </a:r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Mishra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35" y="3166619"/>
            <a:ext cx="1758572" cy="2139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814" y="54426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chemeClr val="bg2"/>
                </a:solidFill>
              </a:rPr>
              <a:t>Rupesh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J</a:t>
            </a:r>
            <a:r>
              <a:rPr lang="en-IN" dirty="0" err="1" smtClean="0">
                <a:solidFill>
                  <a:schemeClr val="bg2"/>
                </a:solidFill>
              </a:rPr>
              <a:t>ha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932" y="3146843"/>
            <a:ext cx="1724468" cy="2159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027" y="54426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chemeClr val="bg2"/>
                </a:solidFill>
              </a:rPr>
              <a:t>Prabhat</a:t>
            </a:r>
            <a:r>
              <a:rPr lang="en-IN" dirty="0" smtClean="0">
                <a:solidFill>
                  <a:schemeClr val="bg2"/>
                </a:solidFill>
              </a:rPr>
              <a:t> Kumar</a:t>
            </a:r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latin typeface="Century Gothic"/>
              </a:rPr>
              <a:t>Roles and Expertise areas:-</a:t>
            </a:r>
            <a:r>
              <a:rPr dirty="0"/>
              <a:t/>
            </a:r>
            <a:br>
              <a:rPr dirty="0"/>
            </a:b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54880" y="2617168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a)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Devdarshan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 Mishra </a:t>
            </a:r>
            <a:r>
              <a:rPr lang="en-US" spc="-1" dirty="0" smtClean="0">
                <a:solidFill>
                  <a:srgbClr val="404040"/>
                </a:solidFill>
                <a:latin typeface="Century Gothic"/>
              </a:rPr>
              <a:t>:-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Expertise areas: Machine Learning and Deep Learning.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Role: Created the machine learning model and added other functionalities 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b</a:t>
            </a: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)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Prabhat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 Kumar </a:t>
            </a: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:–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latin typeface="Century Gothic"/>
              </a:rPr>
              <a:t>Expertise areas: Web Development</a:t>
            </a:r>
          </a:p>
          <a:p>
            <a:pPr marL="360"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pc="-1" dirty="0">
                <a:solidFill>
                  <a:srgbClr val="404040"/>
                </a:solidFill>
                <a:latin typeface="Century Gothic"/>
              </a:rPr>
              <a:t>Role: created the GUI and related </a:t>
            </a:r>
            <a:r>
              <a:rPr lang="en-US" spc="-1" dirty="0" smtClean="0">
                <a:solidFill>
                  <a:srgbClr val="404040"/>
                </a:solidFill>
                <a:latin typeface="Century Gothic"/>
              </a:rPr>
              <a:t>functionalities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c)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Rupesh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Century Gothic"/>
              </a:rPr>
              <a:t>Jha</a:t>
            </a: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:–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latin typeface="Century Gothic"/>
              </a:rPr>
              <a:t>Expertise areas: Full Stack Web Developer</a:t>
            </a:r>
          </a:p>
          <a:p>
            <a:pPr marL="360"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US" spc="-1" smtClean="0">
                <a:solidFill>
                  <a:srgbClr val="404040"/>
                </a:solidFill>
                <a:latin typeface="Century Gothic"/>
              </a:rPr>
              <a:t>Role: </a:t>
            </a:r>
            <a:r>
              <a:rPr lang="en-US" spc="-1" smtClean="0">
                <a:solidFill>
                  <a:srgbClr val="404040"/>
                </a:solidFill>
                <a:latin typeface="Century Gothic"/>
              </a:rPr>
              <a:t>Mined stack overflow data and preprocessed the data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endParaRPr lang="en-US" spc="-1" dirty="0" smtClean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Criteria to select a particular answer on a topic based on: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a) Tags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b) Search string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c) Semantic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EXPECTATION 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The solution should have a mechanism to identify relevant questions on stack overflow with tags and top k relevant answers that should be provided to user. So that he/she can understand the concept clearly and try to get his queries resolved more effectively and efficiently.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TOOLS &amp; TECHNOLOGY 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Python programming language. 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NLTK module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 smtClean="0">
                <a:solidFill>
                  <a:srgbClr val="404040"/>
                </a:solidFill>
                <a:latin typeface="Century Gothic"/>
              </a:rPr>
              <a:t>Sklearn</a:t>
            </a:r>
            <a:endParaRPr lang="en-US" sz="1800" b="0" strike="noStrike" spc="-1" dirty="0" smtClean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latin typeface="Century Gothic"/>
              </a:rPr>
              <a:t>QtPy-5 and QtPy-4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Framework used for UI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Century Gothic"/>
              </a:rPr>
              <a:t>Python </a:t>
            </a:r>
            <a:r>
              <a:rPr lang="en-US" sz="1800" b="0" strike="noStrike" spc="-1" dirty="0" smtClean="0">
                <a:solidFill>
                  <a:srgbClr val="404040"/>
                </a:solidFill>
                <a:latin typeface="Century Gothic"/>
              </a:rPr>
              <a:t>QtPy-4 and QtPy-5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178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a solution of a user query on stack overflow</dc:title>
  <dc:subject/>
  <dc:creator>ankurtagraphotos@gmail.com</dc:creator>
  <dc:description/>
  <cp:lastModifiedBy>DELL</cp:lastModifiedBy>
  <cp:revision>9</cp:revision>
  <dcterms:created xsi:type="dcterms:W3CDTF">2019-05-28T07:58:45Z</dcterms:created>
  <dcterms:modified xsi:type="dcterms:W3CDTF">2019-07-21T17:10:40Z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